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7" r:id="rId2"/>
  </p:sldMasterIdLst>
  <p:notesMasterIdLst>
    <p:notesMasterId r:id="rId22"/>
  </p:notesMasterIdLst>
  <p:sldIdLst>
    <p:sldId id="313" r:id="rId3"/>
    <p:sldId id="257" r:id="rId4"/>
    <p:sldId id="334" r:id="rId5"/>
    <p:sldId id="335" r:id="rId6"/>
    <p:sldId id="336" r:id="rId7"/>
    <p:sldId id="337" r:id="rId8"/>
    <p:sldId id="338" r:id="rId9"/>
    <p:sldId id="341" r:id="rId10"/>
    <p:sldId id="340" r:id="rId11"/>
    <p:sldId id="342" r:id="rId12"/>
    <p:sldId id="351" r:id="rId13"/>
    <p:sldId id="348" r:id="rId14"/>
    <p:sldId id="344" r:id="rId15"/>
    <p:sldId id="345" r:id="rId16"/>
    <p:sldId id="346" r:id="rId17"/>
    <p:sldId id="347" r:id="rId18"/>
    <p:sldId id="349" r:id="rId19"/>
    <p:sldId id="350" r:id="rId20"/>
    <p:sldId id="352" r:id="rId21"/>
  </p:sldIdLst>
  <p:sldSz cx="12192000" cy="6858000"/>
  <p:notesSz cx="6858000" cy="9144000"/>
  <p:embeddedFontLst>
    <p:embeddedFont>
      <p:font typeface="等线" panose="020B0604020202020204" charset="-122"/>
      <p:regular r:id="rId23"/>
      <p:bold r:id="rId24"/>
    </p:embeddedFont>
    <p:embeddedFont>
      <p:font typeface="#9Slide03 Arima Madurai Black" panose="020B0604020202020204" charset="0"/>
      <p:bold r:id="rId25"/>
    </p:embeddedFont>
    <p:embeddedFont>
      <p:font typeface="字魂17号-萌趣果冻体" panose="020B0604020202020204" charset="-122"/>
      <p:regular r:id="rId26"/>
    </p:embeddedFont>
    <p:embeddedFont>
      <p:font typeface="宋体" panose="02010600030101010101" pitchFamily="2" charset="-122"/>
      <p:regular r:id="rId27"/>
    </p:embeddedFont>
    <p:embeddedFont>
      <p:font typeface="微软雅黑" panose="020B0503020204020204" pitchFamily="34" charset="-122"/>
      <p:regular r:id="rId28"/>
      <p:bold r:id="rId29"/>
    </p:embeddedFon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D4030"/>
    <a:srgbClr val="ECD4ED"/>
    <a:srgbClr val="ED6D70"/>
    <a:srgbClr val="FFD8E0"/>
    <a:srgbClr val="F7BBBC"/>
    <a:srgbClr val="FFF3F6"/>
    <a:srgbClr val="FF8DB9"/>
    <a:srgbClr val="E8437D"/>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34"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35F21-5F57-45D8-90EA-3810A5E4CA3F}" type="datetimeFigureOut">
              <a:rPr lang="zh-CN" altLang="en-US" smtClean="0"/>
              <a:t>2025/11/9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1F1F0-0347-416F-9617-3AEFE9F99407}" type="slidenum">
              <a:rPr lang="zh-CN" altLang="en-US" smtClean="0"/>
              <a:t>‹#›</a:t>
            </a:fld>
            <a:endParaRPr lang="zh-CN" altLang="en-US"/>
          </a:p>
        </p:txBody>
      </p:sp>
    </p:spTree>
    <p:extLst>
      <p:ext uri="{BB962C8B-B14F-4D97-AF65-F5344CB8AC3E}">
        <p14:creationId xmlns:p14="http://schemas.microsoft.com/office/powerpoint/2010/main" val="37787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t>1</a:t>
            </a:fld>
            <a:endParaRPr lang="zh-CN" altLang="en-US"/>
          </a:p>
        </p:txBody>
      </p:sp>
    </p:spTree>
    <p:extLst>
      <p:ext uri="{BB962C8B-B14F-4D97-AF65-F5344CB8AC3E}">
        <p14:creationId xmlns:p14="http://schemas.microsoft.com/office/powerpoint/2010/main" val="163722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513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09989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84337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904102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54144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40450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51548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A906AC1-A2C3-49E6-95F4-01B67F45C1C1}" type="slidenum">
              <a:rPr lang="zh-CN" altLang="en-US" smtClean="0">
                <a:solidFill>
                  <a:prstClr val="black"/>
                </a:solidFill>
                <a:latin typeface="Calibri" panose="020F0502020204030204"/>
                <a:ea typeface="宋体" panose="02010600030101010101" pitchFamily="2" charset="-122"/>
              </a:rPr>
              <a:pPr/>
              <a:t>17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78088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A906AC1-A2C3-49E6-95F4-01B67F45C1C1}" type="slidenum">
              <a:rPr lang="zh-CN" altLang="en-US" smtClean="0">
                <a:solidFill>
                  <a:prstClr val="black"/>
                </a:solidFill>
                <a:latin typeface="Calibri" panose="020F0502020204030204"/>
                <a:ea typeface="宋体" panose="02010600030101010101" pitchFamily="2" charset="-122"/>
              </a:rPr>
              <a:pPr/>
              <a:t>18</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40596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31F1F0-0347-416F-9617-3AEFE9F9940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678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t>2</a:t>
            </a:fld>
            <a:endParaRPr lang="zh-CN" altLang="en-US"/>
          </a:p>
        </p:txBody>
      </p:sp>
    </p:spTree>
    <p:extLst>
      <p:ext uri="{BB962C8B-B14F-4D97-AF65-F5344CB8AC3E}">
        <p14:creationId xmlns:p14="http://schemas.microsoft.com/office/powerpoint/2010/main" val="259290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94006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62077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66286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74234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92634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05252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11385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179" indent="0" algn="ctr">
              <a:buNone/>
              <a:defRPr>
                <a:solidFill>
                  <a:schemeClr val="tx1">
                    <a:tint val="75000"/>
                  </a:schemeClr>
                </a:solidFill>
              </a:defRPr>
            </a:lvl2pPr>
            <a:lvl3pPr marL="1218359" indent="0" algn="ctr">
              <a:buNone/>
              <a:defRPr>
                <a:solidFill>
                  <a:schemeClr val="tx1">
                    <a:tint val="75000"/>
                  </a:schemeClr>
                </a:solidFill>
              </a:defRPr>
            </a:lvl3pPr>
            <a:lvl4pPr marL="1827537" indent="0" algn="ctr">
              <a:buNone/>
              <a:defRPr>
                <a:solidFill>
                  <a:schemeClr val="tx1">
                    <a:tint val="75000"/>
                  </a:schemeClr>
                </a:solidFill>
              </a:defRPr>
            </a:lvl4pPr>
            <a:lvl5pPr marL="2436715" indent="0" algn="ctr">
              <a:buNone/>
              <a:defRPr>
                <a:solidFill>
                  <a:schemeClr val="tx1">
                    <a:tint val="75000"/>
                  </a:schemeClr>
                </a:solidFill>
              </a:defRPr>
            </a:lvl5pPr>
            <a:lvl6pPr marL="3045892" indent="0" algn="ctr">
              <a:buNone/>
              <a:defRPr>
                <a:solidFill>
                  <a:schemeClr val="tx1">
                    <a:tint val="75000"/>
                  </a:schemeClr>
                </a:solidFill>
              </a:defRPr>
            </a:lvl6pPr>
            <a:lvl7pPr marL="3655071" indent="0" algn="ctr">
              <a:buNone/>
              <a:defRPr>
                <a:solidFill>
                  <a:schemeClr val="tx1">
                    <a:tint val="75000"/>
                  </a:schemeClr>
                </a:solidFill>
              </a:defRPr>
            </a:lvl7pPr>
            <a:lvl8pPr marL="4264249" indent="0" algn="ctr">
              <a:buNone/>
              <a:defRPr>
                <a:solidFill>
                  <a:schemeClr val="tx1">
                    <a:tint val="75000"/>
                  </a:schemeClr>
                </a:solidFill>
              </a:defRPr>
            </a:lvl8pPr>
            <a:lvl9pPr marL="48734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2397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60599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477003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21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35730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16388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15625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603718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38499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8055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0131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5082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29773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364011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276829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84866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5331"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8"/>
          </a:xfrm>
        </p:spPr>
        <p:txBody>
          <a:bodyPr anchor="b"/>
          <a:lstStyle>
            <a:lvl1pPr marL="0" indent="0">
              <a:buNone/>
              <a:defRPr sz="2665">
                <a:solidFill>
                  <a:schemeClr val="tx1">
                    <a:tint val="75000"/>
                  </a:schemeClr>
                </a:solidFill>
              </a:defRPr>
            </a:lvl1pPr>
            <a:lvl2pPr marL="609179" indent="0">
              <a:buNone/>
              <a:defRPr sz="2399">
                <a:solidFill>
                  <a:schemeClr val="tx1">
                    <a:tint val="75000"/>
                  </a:schemeClr>
                </a:solidFill>
              </a:defRPr>
            </a:lvl2pPr>
            <a:lvl3pPr marL="1218359" indent="0">
              <a:buNone/>
              <a:defRPr sz="2132">
                <a:solidFill>
                  <a:schemeClr val="tx1">
                    <a:tint val="75000"/>
                  </a:schemeClr>
                </a:solidFill>
              </a:defRPr>
            </a:lvl3pPr>
            <a:lvl4pPr marL="1827537" indent="0">
              <a:buNone/>
              <a:defRPr sz="1865">
                <a:solidFill>
                  <a:schemeClr val="tx1">
                    <a:tint val="75000"/>
                  </a:schemeClr>
                </a:solidFill>
              </a:defRPr>
            </a:lvl4pPr>
            <a:lvl5pPr marL="2436715" indent="0">
              <a:buNone/>
              <a:defRPr sz="1865">
                <a:solidFill>
                  <a:schemeClr val="tx1">
                    <a:tint val="75000"/>
                  </a:schemeClr>
                </a:solidFill>
              </a:defRPr>
            </a:lvl5pPr>
            <a:lvl6pPr marL="3045892" indent="0">
              <a:buNone/>
              <a:defRPr sz="1865">
                <a:solidFill>
                  <a:schemeClr val="tx1">
                    <a:tint val="75000"/>
                  </a:schemeClr>
                </a:solidFill>
              </a:defRPr>
            </a:lvl6pPr>
            <a:lvl7pPr marL="3655071" indent="0">
              <a:buNone/>
              <a:defRPr sz="1865">
                <a:solidFill>
                  <a:schemeClr val="tx1">
                    <a:tint val="75000"/>
                  </a:schemeClr>
                </a:solidFill>
              </a:defRPr>
            </a:lvl7pPr>
            <a:lvl8pPr marL="4264249" indent="0">
              <a:buNone/>
              <a:defRPr sz="1865">
                <a:solidFill>
                  <a:schemeClr val="tx1">
                    <a:tint val="75000"/>
                  </a:schemeClr>
                </a:solidFill>
              </a:defRPr>
            </a:lvl8pPr>
            <a:lvl9pPr marL="4873429"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52058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1"/>
            </a:lvl1pPr>
            <a:lvl2pPr>
              <a:defRPr sz="3199"/>
            </a:lvl2pPr>
            <a:lvl3pPr>
              <a:defRPr sz="2665"/>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1"/>
            </a:lvl1pPr>
            <a:lvl2pPr>
              <a:defRPr sz="3199"/>
            </a:lvl2pPr>
            <a:lvl3pPr>
              <a:defRPr sz="2665"/>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806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199" b="1"/>
            </a:lvl1pPr>
            <a:lvl2pPr marL="609179" indent="0">
              <a:buNone/>
              <a:defRPr sz="2665" b="1"/>
            </a:lvl2pPr>
            <a:lvl3pPr marL="1218359" indent="0">
              <a:buNone/>
              <a:defRPr sz="2399" b="1"/>
            </a:lvl3pPr>
            <a:lvl4pPr marL="1827537" indent="0">
              <a:buNone/>
              <a:defRPr sz="2132" b="1"/>
            </a:lvl4pPr>
            <a:lvl5pPr marL="2436715" indent="0">
              <a:buNone/>
              <a:defRPr sz="2132" b="1"/>
            </a:lvl5pPr>
            <a:lvl6pPr marL="3045892" indent="0">
              <a:buNone/>
              <a:defRPr sz="2132" b="1"/>
            </a:lvl6pPr>
            <a:lvl7pPr marL="3655071" indent="0">
              <a:buNone/>
              <a:defRPr sz="2132" b="1"/>
            </a:lvl7pPr>
            <a:lvl8pPr marL="4264249" indent="0">
              <a:buNone/>
              <a:defRPr sz="2132" b="1"/>
            </a:lvl8pPr>
            <a:lvl9pPr marL="4873429" indent="0">
              <a:buNone/>
              <a:defRPr sz="2132"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3199"/>
            </a:lvl1pPr>
            <a:lvl2pPr>
              <a:defRPr sz="2665"/>
            </a:lvl2pPr>
            <a:lvl3pPr>
              <a:defRPr sz="2399"/>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3"/>
          </a:xfrm>
        </p:spPr>
        <p:txBody>
          <a:bodyPr anchor="b"/>
          <a:lstStyle>
            <a:lvl1pPr marL="0" indent="0">
              <a:buNone/>
              <a:defRPr sz="3199" b="1"/>
            </a:lvl1pPr>
            <a:lvl2pPr marL="609179" indent="0">
              <a:buNone/>
              <a:defRPr sz="2665" b="1"/>
            </a:lvl2pPr>
            <a:lvl3pPr marL="1218359" indent="0">
              <a:buNone/>
              <a:defRPr sz="2399" b="1"/>
            </a:lvl3pPr>
            <a:lvl4pPr marL="1827537" indent="0">
              <a:buNone/>
              <a:defRPr sz="2132" b="1"/>
            </a:lvl4pPr>
            <a:lvl5pPr marL="2436715" indent="0">
              <a:buNone/>
              <a:defRPr sz="2132" b="1"/>
            </a:lvl5pPr>
            <a:lvl6pPr marL="3045892" indent="0">
              <a:buNone/>
              <a:defRPr sz="2132" b="1"/>
            </a:lvl6pPr>
            <a:lvl7pPr marL="3655071" indent="0">
              <a:buNone/>
              <a:defRPr sz="2132" b="1"/>
            </a:lvl7pPr>
            <a:lvl8pPr marL="4264249" indent="0">
              <a:buNone/>
              <a:defRPr sz="2132" b="1"/>
            </a:lvl8pPr>
            <a:lvl9pPr marL="4873429" indent="0">
              <a:buNone/>
              <a:defRPr sz="2132" b="1"/>
            </a:lvl9pPr>
          </a:lstStyle>
          <a:p>
            <a:pPr lvl="0"/>
            <a:r>
              <a:rPr lang="en-US"/>
              <a:t>Click to edit Master text styles</a:t>
            </a:r>
          </a:p>
        </p:txBody>
      </p:sp>
      <p:sp>
        <p:nvSpPr>
          <p:cNvPr id="6" name="Content Placeholder 5"/>
          <p:cNvSpPr>
            <a:spLocks noGrp="1"/>
          </p:cNvSpPr>
          <p:nvPr>
            <p:ph sz="quarter" idx="4"/>
          </p:nvPr>
        </p:nvSpPr>
        <p:spPr>
          <a:xfrm>
            <a:off x="6193377" y="2174876"/>
            <a:ext cx="5389033" cy="3951288"/>
          </a:xfrm>
        </p:spPr>
        <p:txBody>
          <a:bodyPr/>
          <a:lstStyle>
            <a:lvl1pPr>
              <a:defRPr sz="3199"/>
            </a:lvl1pPr>
            <a:lvl2pPr>
              <a:defRPr sz="2665"/>
            </a:lvl2pPr>
            <a:lvl3pPr>
              <a:defRPr sz="2399"/>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28947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49000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89995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2"/>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8"/>
            <a:ext cx="6815667" cy="5853113"/>
          </a:xfrm>
        </p:spPr>
        <p:txBody>
          <a:bodyPr/>
          <a:lstStyle>
            <a:lvl1pPr>
              <a:defRPr sz="4264"/>
            </a:lvl1pPr>
            <a:lvl2pPr>
              <a:defRPr sz="3731"/>
            </a:lvl2pPr>
            <a:lvl3pPr>
              <a:defRPr sz="3199"/>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6"/>
            <a:ext cx="4011084" cy="4691063"/>
          </a:xfrm>
        </p:spPr>
        <p:txBody>
          <a:bodyPr/>
          <a:lstStyle>
            <a:lvl1pPr marL="0" indent="0">
              <a:buNone/>
              <a:defRPr sz="1865"/>
            </a:lvl1pPr>
            <a:lvl2pPr marL="609179" indent="0">
              <a:buNone/>
              <a:defRPr sz="1599"/>
            </a:lvl2pPr>
            <a:lvl3pPr marL="1218359" indent="0">
              <a:buNone/>
              <a:defRPr sz="1332"/>
            </a:lvl3pPr>
            <a:lvl4pPr marL="1827537" indent="0">
              <a:buNone/>
              <a:defRPr sz="1200"/>
            </a:lvl4pPr>
            <a:lvl5pPr marL="2436715" indent="0">
              <a:buNone/>
              <a:defRPr sz="1200"/>
            </a:lvl5pPr>
            <a:lvl6pPr marL="3045892" indent="0">
              <a:buNone/>
              <a:defRPr sz="1200"/>
            </a:lvl6pPr>
            <a:lvl7pPr marL="3655071" indent="0">
              <a:buNone/>
              <a:defRPr sz="1200"/>
            </a:lvl7pPr>
            <a:lvl8pPr marL="4264249" indent="0">
              <a:buNone/>
              <a:defRPr sz="1200"/>
            </a:lvl8pPr>
            <a:lvl9pPr marL="487342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24549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3"/>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4264"/>
            </a:lvl1pPr>
            <a:lvl2pPr marL="609179" indent="0">
              <a:buNone/>
              <a:defRPr sz="3731"/>
            </a:lvl2pPr>
            <a:lvl3pPr marL="1218359" indent="0">
              <a:buNone/>
              <a:defRPr sz="3199"/>
            </a:lvl3pPr>
            <a:lvl4pPr marL="1827537" indent="0">
              <a:buNone/>
              <a:defRPr sz="2665"/>
            </a:lvl4pPr>
            <a:lvl5pPr marL="2436715" indent="0">
              <a:buNone/>
              <a:defRPr sz="2665"/>
            </a:lvl5pPr>
            <a:lvl6pPr marL="3045892" indent="0">
              <a:buNone/>
              <a:defRPr sz="2665"/>
            </a:lvl6pPr>
            <a:lvl7pPr marL="3655071" indent="0">
              <a:buNone/>
              <a:defRPr sz="2665"/>
            </a:lvl7pPr>
            <a:lvl8pPr marL="4264249" indent="0">
              <a:buNone/>
              <a:defRPr sz="2665"/>
            </a:lvl8pPr>
            <a:lvl9pPr marL="4873429" indent="0">
              <a:buNone/>
              <a:defRPr sz="2665"/>
            </a:lvl9pPr>
          </a:lstStyle>
          <a:p>
            <a:endParaRPr lang="en-US"/>
          </a:p>
        </p:txBody>
      </p:sp>
      <p:sp>
        <p:nvSpPr>
          <p:cNvPr id="4" name="Text Placeholder 3"/>
          <p:cNvSpPr>
            <a:spLocks noGrp="1"/>
          </p:cNvSpPr>
          <p:nvPr>
            <p:ph type="body" sz="half" idx="2"/>
          </p:nvPr>
        </p:nvSpPr>
        <p:spPr>
          <a:xfrm>
            <a:off x="2389719" y="5367343"/>
            <a:ext cx="7315200" cy="804864"/>
          </a:xfrm>
        </p:spPr>
        <p:txBody>
          <a:bodyPr/>
          <a:lstStyle>
            <a:lvl1pPr marL="0" indent="0">
              <a:buNone/>
              <a:defRPr sz="1865"/>
            </a:lvl1pPr>
            <a:lvl2pPr marL="609179" indent="0">
              <a:buNone/>
              <a:defRPr sz="1599"/>
            </a:lvl2pPr>
            <a:lvl3pPr marL="1218359" indent="0">
              <a:buNone/>
              <a:defRPr sz="1332"/>
            </a:lvl3pPr>
            <a:lvl4pPr marL="1827537" indent="0">
              <a:buNone/>
              <a:defRPr sz="1200"/>
            </a:lvl4pPr>
            <a:lvl5pPr marL="2436715" indent="0">
              <a:buNone/>
              <a:defRPr sz="1200"/>
            </a:lvl5pPr>
            <a:lvl6pPr marL="3045892" indent="0">
              <a:buNone/>
              <a:defRPr sz="1200"/>
            </a:lvl6pPr>
            <a:lvl7pPr marL="3655071" indent="0">
              <a:buNone/>
              <a:defRPr sz="1200"/>
            </a:lvl7pPr>
            <a:lvl8pPr marL="4264249" indent="0">
              <a:buNone/>
              <a:defRPr sz="1200"/>
            </a:lvl8pPr>
            <a:lvl9pPr marL="487342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218359"/>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8003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114300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91436" tIns="45718" rIns="91436" bIns="45718" rtlCol="0" anchor="ctr"/>
          <a:lstStyle>
            <a:lvl1pPr algn="l">
              <a:defRPr sz="1599">
                <a:solidFill>
                  <a:schemeClr val="tx1">
                    <a:tint val="75000"/>
                  </a:schemeClr>
                </a:solidFill>
              </a:defRPr>
            </a:lvl1p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6" tIns="45718" rIns="91436" bIns="45718" rtlCol="0" anchor="ctr"/>
          <a:lstStyle>
            <a:lvl1pPr algn="ctr">
              <a:defRPr sz="1599">
                <a:solidFill>
                  <a:schemeClr val="tx1">
                    <a:tint val="75000"/>
                  </a:schemeClr>
                </a:solidFill>
              </a:defRPr>
            </a:lvl1pPr>
          </a:lstStyle>
          <a:p>
            <a:pPr defTabSz="1218359"/>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599">
                <a:solidFill>
                  <a:schemeClr val="tx1">
                    <a:tint val="75000"/>
                  </a:schemeClr>
                </a:solidFill>
              </a:defRPr>
            </a:lvl1p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33248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8359" rtl="0" eaLnBrk="1" latinLnBrk="0" hangingPunct="1">
        <a:spcBef>
          <a:spcPct val="0"/>
        </a:spcBef>
        <a:buNone/>
        <a:defRPr sz="5864" kern="1200">
          <a:solidFill>
            <a:schemeClr val="tx1"/>
          </a:solidFill>
          <a:latin typeface="+mj-lt"/>
          <a:ea typeface="+mj-ea"/>
          <a:cs typeface="+mj-cs"/>
        </a:defRPr>
      </a:lvl1pPr>
    </p:titleStyle>
    <p:bodyStyle>
      <a:lvl1pPr marL="456885" indent="-456885" algn="l" defTabSz="1218359" rtl="0" eaLnBrk="1" latinLnBrk="0" hangingPunct="1">
        <a:spcBef>
          <a:spcPct val="20000"/>
        </a:spcBef>
        <a:buFont typeface="Arial" pitchFamily="34" charset="0"/>
        <a:buChar char="•"/>
        <a:defRPr sz="4264" kern="1200">
          <a:solidFill>
            <a:schemeClr val="tx1"/>
          </a:solidFill>
          <a:latin typeface="+mn-lt"/>
          <a:ea typeface="+mn-ea"/>
          <a:cs typeface="+mn-cs"/>
        </a:defRPr>
      </a:lvl1pPr>
      <a:lvl2pPr marL="989917" indent="-380737" algn="l" defTabSz="1218359" rtl="0" eaLnBrk="1" latinLnBrk="0" hangingPunct="1">
        <a:spcBef>
          <a:spcPct val="20000"/>
        </a:spcBef>
        <a:buFont typeface="Arial" pitchFamily="34" charset="0"/>
        <a:buChar char="–"/>
        <a:defRPr sz="3731" kern="1200">
          <a:solidFill>
            <a:schemeClr val="tx1"/>
          </a:solidFill>
          <a:latin typeface="+mn-lt"/>
          <a:ea typeface="+mn-ea"/>
          <a:cs typeface="+mn-cs"/>
        </a:defRPr>
      </a:lvl2pPr>
      <a:lvl3pPr marL="1522947" indent="-304588" algn="l" defTabSz="1218359"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125" indent="-304588" algn="l" defTabSz="1218359" rtl="0" eaLnBrk="1" latinLnBrk="0" hangingPunct="1">
        <a:spcBef>
          <a:spcPct val="20000"/>
        </a:spcBef>
        <a:buFont typeface="Arial" pitchFamily="34" charset="0"/>
        <a:buChar char="–"/>
        <a:defRPr sz="2665" kern="1200">
          <a:solidFill>
            <a:schemeClr val="tx1"/>
          </a:solidFill>
          <a:latin typeface="+mn-lt"/>
          <a:ea typeface="+mn-ea"/>
          <a:cs typeface="+mn-cs"/>
        </a:defRPr>
      </a:lvl4pPr>
      <a:lvl5pPr marL="2741303" indent="-304588" algn="l" defTabSz="1218359" rtl="0" eaLnBrk="1" latinLnBrk="0" hangingPunct="1">
        <a:spcBef>
          <a:spcPct val="20000"/>
        </a:spcBef>
        <a:buFont typeface="Arial" pitchFamily="34" charset="0"/>
        <a:buChar char="»"/>
        <a:defRPr sz="2665" kern="1200">
          <a:solidFill>
            <a:schemeClr val="tx1"/>
          </a:solidFill>
          <a:latin typeface="+mn-lt"/>
          <a:ea typeface="+mn-ea"/>
          <a:cs typeface="+mn-cs"/>
        </a:defRPr>
      </a:lvl5pPr>
      <a:lvl6pPr marL="3350480" indent="-304588" algn="l" defTabSz="1218359" rtl="0" eaLnBrk="1" latinLnBrk="0" hangingPunct="1">
        <a:spcBef>
          <a:spcPct val="20000"/>
        </a:spcBef>
        <a:buFont typeface="Arial" pitchFamily="34" charset="0"/>
        <a:buChar char="•"/>
        <a:defRPr sz="2665" kern="1200">
          <a:solidFill>
            <a:schemeClr val="tx1"/>
          </a:solidFill>
          <a:latin typeface="+mn-lt"/>
          <a:ea typeface="+mn-ea"/>
          <a:cs typeface="+mn-cs"/>
        </a:defRPr>
      </a:lvl6pPr>
      <a:lvl7pPr marL="3959661" indent="-304588" algn="l" defTabSz="1218359" rtl="0" eaLnBrk="1" latinLnBrk="0" hangingPunct="1">
        <a:spcBef>
          <a:spcPct val="20000"/>
        </a:spcBef>
        <a:buFont typeface="Arial" pitchFamily="34" charset="0"/>
        <a:buChar char="•"/>
        <a:defRPr sz="2665" kern="1200">
          <a:solidFill>
            <a:schemeClr val="tx1"/>
          </a:solidFill>
          <a:latin typeface="+mn-lt"/>
          <a:ea typeface="+mn-ea"/>
          <a:cs typeface="+mn-cs"/>
        </a:defRPr>
      </a:lvl7pPr>
      <a:lvl8pPr marL="4568840" indent="-304588" algn="l" defTabSz="1218359" rtl="0" eaLnBrk="1" latinLnBrk="0" hangingPunct="1">
        <a:spcBef>
          <a:spcPct val="20000"/>
        </a:spcBef>
        <a:buFont typeface="Arial" pitchFamily="34" charset="0"/>
        <a:buChar char="•"/>
        <a:defRPr sz="2665" kern="1200">
          <a:solidFill>
            <a:schemeClr val="tx1"/>
          </a:solidFill>
          <a:latin typeface="+mn-lt"/>
          <a:ea typeface="+mn-ea"/>
          <a:cs typeface="+mn-cs"/>
        </a:defRPr>
      </a:lvl8pPr>
      <a:lvl9pPr marL="5178017" indent="-304588" algn="l" defTabSz="1218359" rtl="0" eaLnBrk="1" latinLnBrk="0" hangingPunct="1">
        <a:spcBef>
          <a:spcPct val="20000"/>
        </a:spcBef>
        <a:buFont typeface="Arial" pitchFamily="34" charset="0"/>
        <a:buChar char="•"/>
        <a:defRPr sz="2665" kern="1200">
          <a:solidFill>
            <a:schemeClr val="tx1"/>
          </a:solidFill>
          <a:latin typeface="+mn-lt"/>
          <a:ea typeface="+mn-ea"/>
          <a:cs typeface="+mn-cs"/>
        </a:defRPr>
      </a:lvl9pPr>
    </p:bodyStyle>
    <p:otherStyle>
      <a:defPPr>
        <a:defRPr lang="en-US"/>
      </a:defPPr>
      <a:lvl1pPr marL="0" algn="l" defTabSz="1218359" rtl="0" eaLnBrk="1" latinLnBrk="0" hangingPunct="1">
        <a:defRPr sz="2399" kern="1200">
          <a:solidFill>
            <a:schemeClr val="tx1"/>
          </a:solidFill>
          <a:latin typeface="+mn-lt"/>
          <a:ea typeface="+mn-ea"/>
          <a:cs typeface="+mn-cs"/>
        </a:defRPr>
      </a:lvl1pPr>
      <a:lvl2pPr marL="609179" algn="l" defTabSz="1218359" rtl="0" eaLnBrk="1" latinLnBrk="0" hangingPunct="1">
        <a:defRPr sz="2399" kern="1200">
          <a:solidFill>
            <a:schemeClr val="tx1"/>
          </a:solidFill>
          <a:latin typeface="+mn-lt"/>
          <a:ea typeface="+mn-ea"/>
          <a:cs typeface="+mn-cs"/>
        </a:defRPr>
      </a:lvl2pPr>
      <a:lvl3pPr marL="1218359" algn="l" defTabSz="1218359" rtl="0" eaLnBrk="1" latinLnBrk="0" hangingPunct="1">
        <a:defRPr sz="2399" kern="1200">
          <a:solidFill>
            <a:schemeClr val="tx1"/>
          </a:solidFill>
          <a:latin typeface="+mn-lt"/>
          <a:ea typeface="+mn-ea"/>
          <a:cs typeface="+mn-cs"/>
        </a:defRPr>
      </a:lvl3pPr>
      <a:lvl4pPr marL="1827537" algn="l" defTabSz="1218359" rtl="0" eaLnBrk="1" latinLnBrk="0" hangingPunct="1">
        <a:defRPr sz="2399" kern="1200">
          <a:solidFill>
            <a:schemeClr val="tx1"/>
          </a:solidFill>
          <a:latin typeface="+mn-lt"/>
          <a:ea typeface="+mn-ea"/>
          <a:cs typeface="+mn-cs"/>
        </a:defRPr>
      </a:lvl4pPr>
      <a:lvl5pPr marL="2436715" algn="l" defTabSz="1218359" rtl="0" eaLnBrk="1" latinLnBrk="0" hangingPunct="1">
        <a:defRPr sz="2399" kern="1200">
          <a:solidFill>
            <a:schemeClr val="tx1"/>
          </a:solidFill>
          <a:latin typeface="+mn-lt"/>
          <a:ea typeface="+mn-ea"/>
          <a:cs typeface="+mn-cs"/>
        </a:defRPr>
      </a:lvl5pPr>
      <a:lvl6pPr marL="3045892" algn="l" defTabSz="1218359" rtl="0" eaLnBrk="1" latinLnBrk="0" hangingPunct="1">
        <a:defRPr sz="2399" kern="1200">
          <a:solidFill>
            <a:schemeClr val="tx1"/>
          </a:solidFill>
          <a:latin typeface="+mn-lt"/>
          <a:ea typeface="+mn-ea"/>
          <a:cs typeface="+mn-cs"/>
        </a:defRPr>
      </a:lvl6pPr>
      <a:lvl7pPr marL="3655071" algn="l" defTabSz="1218359" rtl="0" eaLnBrk="1" latinLnBrk="0" hangingPunct="1">
        <a:defRPr sz="2399" kern="1200">
          <a:solidFill>
            <a:schemeClr val="tx1"/>
          </a:solidFill>
          <a:latin typeface="+mn-lt"/>
          <a:ea typeface="+mn-ea"/>
          <a:cs typeface="+mn-cs"/>
        </a:defRPr>
      </a:lvl7pPr>
      <a:lvl8pPr marL="4264249" algn="l" defTabSz="1218359" rtl="0" eaLnBrk="1" latinLnBrk="0" hangingPunct="1">
        <a:defRPr sz="2399" kern="1200">
          <a:solidFill>
            <a:schemeClr val="tx1"/>
          </a:solidFill>
          <a:latin typeface="+mn-lt"/>
          <a:ea typeface="+mn-ea"/>
          <a:cs typeface="+mn-cs"/>
        </a:defRPr>
      </a:lvl8pPr>
      <a:lvl9pPr marL="4873429" algn="l" defTabSz="1218359"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8359"/>
            <a:fld id="{E34F34F2-A8AB-47F6-949D-3C6DC9245583}" type="datetimeFigureOut">
              <a:rPr lang="en-US" smtClean="0">
                <a:solidFill>
                  <a:prstClr val="black">
                    <a:tint val="75000"/>
                  </a:prstClr>
                </a:solidFill>
                <a:cs typeface="Arial"/>
                <a:sym typeface="Arial"/>
              </a:rPr>
              <a:pPr defTabSz="1218359"/>
              <a:t>11/9/2025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8359"/>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8359"/>
            <a:fld id="{ABC34A69-E115-4C26-B590-6AABAE55A6D7}" type="slidenum">
              <a:rPr lang="en-US" smtClean="0">
                <a:solidFill>
                  <a:prstClr val="black">
                    <a:tint val="75000"/>
                  </a:prstClr>
                </a:solidFill>
                <a:cs typeface="Arial"/>
                <a:sym typeface="Arial"/>
              </a:rPr>
              <a:pPr defTabSz="121835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1207463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advClick="0"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F3AD4A64-17A6-4147-8592-ECF169EB0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5" y="-1"/>
            <a:ext cx="12175435" cy="6873587"/>
          </a:xfrm>
          <a:prstGeom prst="rect">
            <a:avLst/>
          </a:prstGeom>
        </p:spPr>
      </p:pic>
      <p:sp>
        <p:nvSpPr>
          <p:cNvPr id="6" name="Rectangle 8">
            <a:extLst>
              <a:ext uri="{FF2B5EF4-FFF2-40B4-BE49-F238E27FC236}">
                <a16:creationId xmlns:a16="http://schemas.microsoft.com/office/drawing/2014/main" id="{0903BAF8-67E0-470C-A02E-9B37085EA85E}"/>
              </a:ext>
            </a:extLst>
          </p:cNvPr>
          <p:cNvSpPr>
            <a:spLocks noChangeArrowheads="1"/>
          </p:cNvSpPr>
          <p:nvPr/>
        </p:nvSpPr>
        <p:spPr bwMode="auto">
          <a:xfrm>
            <a:off x="0" y="-138500"/>
            <a:ext cx="45719" cy="3545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0">
            <a:extLst>
              <a:ext uri="{FF2B5EF4-FFF2-40B4-BE49-F238E27FC236}">
                <a16:creationId xmlns:a16="http://schemas.microsoft.com/office/drawing/2014/main" id="{E04820D5-FA45-4C52-9EA2-A0D765F40782}"/>
              </a:ext>
            </a:extLst>
          </p:cNvPr>
          <p:cNvSpPr>
            <a:spLocks noChangeArrowheads="1"/>
          </p:cNvSpPr>
          <p:nvPr/>
        </p:nvSpPr>
        <p:spPr bwMode="auto">
          <a:xfrm>
            <a:off x="742753" y="1517996"/>
            <a:ext cx="10723058" cy="2769989"/>
          </a:xfrm>
          <a:prstGeom prst="rect">
            <a:avLst/>
          </a:prstGeom>
          <a:solidFill>
            <a:srgbClr val="FFFFFF">
              <a:alpha val="54000"/>
            </a:srgb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vi-VN" altLang="en-US" sz="1800" b="1" i="0" u="none" strike="noStrike" cap="none" normalizeH="0" baseline="0" dirty="0">
              <a:ln>
                <a:noFill/>
              </a:ln>
              <a:solidFill>
                <a:srgbClr val="FF0000"/>
              </a:solidFill>
              <a:effectLst/>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lang="vi-VN" altLang="en-US" b="1" dirty="0">
              <a:solidFill>
                <a:srgbClr val="FF0000"/>
              </a:solidFill>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vi-VN" altLang="en-US" sz="1800" b="1" i="0" u="none" strike="noStrike" cap="none" normalizeH="0" baseline="0" dirty="0">
              <a:ln>
                <a:noFill/>
              </a:ln>
              <a:solidFill>
                <a:srgbClr val="FF0000"/>
              </a:solidFill>
              <a:effectLst/>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lang="vi-VN" altLang="en-US" b="1" dirty="0">
              <a:solidFill>
                <a:srgbClr val="FF0000"/>
              </a:solidFill>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800" b="1" i="0" u="none" strike="noStrike" cap="none" normalizeH="0" baseline="0" dirty="0">
              <a:ln>
                <a:noFill/>
              </a:ln>
              <a:solidFill>
                <a:srgbClr val="FF0000"/>
              </a:solidFill>
              <a:effectLst/>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42753" y="1995452"/>
            <a:ext cx="11066183" cy="2431032"/>
          </a:xfrm>
          <a:prstGeom prst="rect">
            <a:avLst/>
          </a:prstGeom>
        </p:spPr>
      </p:pic>
    </p:spTree>
    <p:extLst>
      <p:ext uri="{BB962C8B-B14F-4D97-AF65-F5344CB8AC3E}">
        <p14:creationId xmlns:p14="http://schemas.microsoft.com/office/powerpoint/2010/main" val="28738918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21165" y="10987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 name="TextBox 2"/>
          <p:cNvSpPr txBox="1"/>
          <p:nvPr/>
        </p:nvSpPr>
        <p:spPr>
          <a:xfrm>
            <a:off x="4607965" y="900190"/>
            <a:ext cx="4576978"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Nhận biết cụm danh từ</a:t>
            </a:r>
            <a:endParaRPr lang="en-US" sz="3200" dirty="0">
              <a:solidFill>
                <a:prstClr val="black"/>
              </a:solidFill>
            </a:endParaRPr>
          </a:p>
        </p:txBody>
      </p:sp>
      <p:sp>
        <p:nvSpPr>
          <p:cNvPr id="25" name="Rectangle 24"/>
          <p:cNvSpPr/>
          <p:nvPr/>
        </p:nvSpPr>
        <p:spPr>
          <a:xfrm>
            <a:off x="1124799" y="1443490"/>
            <a:ext cx="10445409" cy="2246769"/>
          </a:xfrm>
          <a:prstGeom prst="rect">
            <a:avLst/>
          </a:prstGeom>
        </p:spPr>
        <p:txBody>
          <a:bodyPr wrap="square">
            <a:spAutoFit/>
          </a:bodyPr>
          <a:lstStyle/>
          <a:p>
            <a:pPr algn="just" fontAlgn="base">
              <a:spcBef>
                <a:spcPct val="0"/>
              </a:spcBef>
              <a:spcAft>
                <a:spcPct val="0"/>
              </a:spcAft>
            </a:pPr>
            <a:r>
              <a:rPr lang="vi-VN" sz="2800" b="1" dirty="0">
                <a:solidFill>
                  <a:srgbClr val="FF0000"/>
                </a:solidFill>
                <a:latin typeface="Times New Roman" panose="02020603050405020304" pitchFamily="18" charset="0"/>
                <a:ea typeface="Times New Roman" panose="02020603050405020304" pitchFamily="18" charset="0"/>
                <a:cs typeface="Arial" charset="0"/>
              </a:rPr>
              <a:t>2. Kết luận</a:t>
            </a:r>
          </a:p>
          <a:p>
            <a:pPr algn="just" fontAlgn="base">
              <a:spcBef>
                <a:spcPct val="0"/>
              </a:spcBef>
              <a:spcAft>
                <a:spcPct val="0"/>
              </a:spcAft>
            </a:pPr>
            <a:r>
              <a:rPr lang="vi-VN" sz="2800" dirty="0">
                <a:latin typeface="Times New Roman" panose="02020603050405020304" pitchFamily="18" charset="0"/>
                <a:ea typeface="Calibri" pitchFamily="34" charset="0"/>
                <a:cs typeface="Times New Roman" panose="02020603050405020304" pitchFamily="18" charset="0"/>
              </a:rPr>
              <a:t>Cụm danh từ: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endParaRPr lang="vi-VN" sz="2800" i="1" dirty="0">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vi-VN" sz="2800" dirty="0">
                <a:latin typeface="Times New Roman" panose="02020603050405020304" pitchFamily="18" charset="0"/>
                <a:ea typeface="Calibri" pitchFamily="34" charset="0"/>
                <a:cs typeface="Times New Roman" panose="02020603050405020304" pitchFamily="18" charset="0"/>
              </a:rPr>
              <a:t> </a:t>
            </a:r>
            <a:endParaRPr lang="en-US" sz="2800" dirty="0">
              <a:latin typeface="Times New Roman" panose="02020603050405020304" pitchFamily="18" charset="0"/>
              <a:ea typeface="Calibri" pitchFamily="34" charset="0"/>
              <a:cs typeface="Times New Roman" panose="02020603050405020304" pitchFamily="18" charset="0"/>
            </a:endParaRPr>
          </a:p>
          <a:p>
            <a:pPr algn="just" fontAlgn="base">
              <a:spcBef>
                <a:spcPct val="0"/>
              </a:spcBef>
              <a:spcAft>
                <a:spcPct val="0"/>
              </a:spcAft>
            </a:pPr>
            <a:endParaRPr lang="en-US" sz="2800" b="1" dirty="0">
              <a:solidFill>
                <a:srgbClr val="FF0000"/>
              </a:solidFill>
              <a:latin typeface="Times New Roman" panose="02020603050405020304" pitchFamily="18" charset="0"/>
              <a:ea typeface="Times New Roman" panose="02020603050405020304" pitchFamily="18" charset="0"/>
              <a:cs typeface="Arial" charset="0"/>
            </a:endParaRPr>
          </a:p>
        </p:txBody>
      </p:sp>
      <p:sp>
        <p:nvSpPr>
          <p:cNvPr id="16" name="椭圆 32"/>
          <p:cNvSpPr/>
          <p:nvPr/>
        </p:nvSpPr>
        <p:spPr>
          <a:xfrm>
            <a:off x="3818771" y="764878"/>
            <a:ext cx="678612" cy="678612"/>
          </a:xfrm>
          <a:prstGeom prst="ellipse">
            <a:avLst/>
          </a:prstGeom>
          <a:solidFill>
            <a:srgbClr val="EC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solidFill>
                  <a:schemeClr val="tx1">
                    <a:lumMod val="95000"/>
                    <a:lumOff val="5000"/>
                  </a:schemeClr>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II</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graphicFrame>
        <p:nvGraphicFramePr>
          <p:cNvPr id="2" name="Table 1">
            <a:extLst>
              <a:ext uri="{FF2B5EF4-FFF2-40B4-BE49-F238E27FC236}">
                <a16:creationId xmlns:a16="http://schemas.microsoft.com/office/drawing/2014/main" id="{600DA7E4-0E1C-BDA0-5588-7230DFE1C75F}"/>
              </a:ext>
            </a:extLst>
          </p:cNvPr>
          <p:cNvGraphicFramePr>
            <a:graphicFrameLocks noGrp="1"/>
          </p:cNvGraphicFramePr>
          <p:nvPr>
            <p:extLst>
              <p:ext uri="{D42A27DB-BD31-4B8C-83A1-F6EECF244321}">
                <p14:modId xmlns:p14="http://schemas.microsoft.com/office/powerpoint/2010/main" val="3652581340"/>
              </p:ext>
            </p:extLst>
          </p:nvPr>
        </p:nvGraphicFramePr>
        <p:xfrm>
          <a:off x="1350551" y="3013442"/>
          <a:ext cx="9490897" cy="2944368"/>
        </p:xfrm>
        <a:graphic>
          <a:graphicData uri="http://schemas.openxmlformats.org/drawingml/2006/table">
            <a:tbl>
              <a:tblPr>
                <a:tableStyleId>{5940675A-B579-460E-94D1-54222C63F5DA}</a:tableStyleId>
              </a:tblPr>
              <a:tblGrid>
                <a:gridCol w="3594964">
                  <a:extLst>
                    <a:ext uri="{9D8B030D-6E8A-4147-A177-3AD203B41FA5}">
                      <a16:colId xmlns:a16="http://schemas.microsoft.com/office/drawing/2014/main" val="1554253888"/>
                    </a:ext>
                  </a:extLst>
                </a:gridCol>
                <a:gridCol w="2777140">
                  <a:extLst>
                    <a:ext uri="{9D8B030D-6E8A-4147-A177-3AD203B41FA5}">
                      <a16:colId xmlns:a16="http://schemas.microsoft.com/office/drawing/2014/main" val="1009959218"/>
                    </a:ext>
                  </a:extLst>
                </a:gridCol>
                <a:gridCol w="3118793">
                  <a:extLst>
                    <a:ext uri="{9D8B030D-6E8A-4147-A177-3AD203B41FA5}">
                      <a16:colId xmlns:a16="http://schemas.microsoft.com/office/drawing/2014/main" val="3016002998"/>
                    </a:ext>
                  </a:extLst>
                </a:gridCol>
              </a:tblGrid>
              <a:tr h="293057">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phụ</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trước</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tâm</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phụ</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sau</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extLst>
                  <a:ext uri="{0D108BD9-81ED-4DB2-BD59-A6C34878D82A}">
                    <a16:rowId xmlns:a16="http://schemas.microsoft.com/office/drawing/2014/main" val="667013228"/>
                  </a:ext>
                </a:extLst>
              </a:tr>
              <a:tr h="195371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lượng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28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tâm:</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Những từ chỉ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2143611102"/>
                  </a:ext>
                </a:extLst>
              </a:tr>
            </a:tbl>
          </a:graphicData>
        </a:graphic>
      </p:graphicFrame>
    </p:spTree>
    <p:extLst>
      <p:ext uri="{BB962C8B-B14F-4D97-AF65-F5344CB8AC3E}">
        <p14:creationId xmlns:p14="http://schemas.microsoft.com/office/powerpoint/2010/main" val="1257767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4" name="椭圆 33"/>
          <p:cNvSpPr/>
          <p:nvPr/>
        </p:nvSpPr>
        <p:spPr>
          <a:xfrm>
            <a:off x="4340601" y="859225"/>
            <a:ext cx="678612" cy="678612"/>
          </a:xfrm>
          <a:prstGeom prst="ellipse">
            <a:avLst/>
          </a:prstGeom>
          <a:solidFill>
            <a:srgbClr val="E8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400" b="1" dirty="0">
                <a:solidFill>
                  <a:prstClr val="white"/>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III</a:t>
            </a:r>
            <a:endParaRPr lang="zh-CN" altLang="en-US" sz="2400" b="1" dirty="0">
              <a:solidFill>
                <a:prstClr val="white"/>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sp>
        <p:nvSpPr>
          <p:cNvPr id="28" name="TextBox 27"/>
          <p:cNvSpPr txBox="1"/>
          <p:nvPr/>
        </p:nvSpPr>
        <p:spPr>
          <a:xfrm>
            <a:off x="5410999" y="906108"/>
            <a:ext cx="3071537"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Luyện tập</a:t>
            </a:r>
            <a:endParaRPr lang="en-US" sz="3200" dirty="0">
              <a:solidFill>
                <a:prstClr val="black"/>
              </a:solidFill>
            </a:endParaRPr>
          </a:p>
        </p:txBody>
      </p:sp>
      <p:graphicFrame>
        <p:nvGraphicFramePr>
          <p:cNvPr id="14" name="Group 54"/>
          <p:cNvGraphicFramePr>
            <a:graphicFrameLocks noGrp="1"/>
          </p:cNvGraphicFramePr>
          <p:nvPr/>
        </p:nvGraphicFramePr>
        <p:xfrm>
          <a:off x="873457" y="2224080"/>
          <a:ext cx="10399595" cy="3840800"/>
        </p:xfrm>
        <a:graphic>
          <a:graphicData uri="http://schemas.openxmlformats.org/drawingml/2006/table">
            <a:tbl>
              <a:tblPr>
                <a:tableStyleId>{5940675A-B579-460E-94D1-54222C63F5DA}</a:tableStyleId>
              </a:tblPr>
              <a:tblGrid>
                <a:gridCol w="2961564">
                  <a:extLst>
                    <a:ext uri="{9D8B030D-6E8A-4147-A177-3AD203B41FA5}">
                      <a16:colId xmlns:a16="http://schemas.microsoft.com/office/drawing/2014/main" val="20000"/>
                    </a:ext>
                  </a:extLst>
                </a:gridCol>
                <a:gridCol w="2429301">
                  <a:extLst>
                    <a:ext uri="{9D8B030D-6E8A-4147-A177-3AD203B41FA5}">
                      <a16:colId xmlns:a16="http://schemas.microsoft.com/office/drawing/2014/main" val="20003"/>
                    </a:ext>
                  </a:extLst>
                </a:gridCol>
                <a:gridCol w="2606723">
                  <a:extLst>
                    <a:ext uri="{9D8B030D-6E8A-4147-A177-3AD203B41FA5}">
                      <a16:colId xmlns:a16="http://schemas.microsoft.com/office/drawing/2014/main" val="20001"/>
                    </a:ext>
                  </a:extLst>
                </a:gridCol>
                <a:gridCol w="2402007">
                  <a:extLst>
                    <a:ext uri="{9D8B030D-6E8A-4147-A177-3AD203B41FA5}">
                      <a16:colId xmlns:a16="http://schemas.microsoft.com/office/drawing/2014/main" val="20002"/>
                    </a:ext>
                  </a:extLst>
                </a:gridCol>
              </a:tblGrid>
              <a:tr h="427040">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vi-VN"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rPr>
                        <a:t>Cụm danh từ</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phụ</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trước</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tâm</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phụ</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sau</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extLst>
                  <a:ext uri="{0D108BD9-81ED-4DB2-BD59-A6C34878D82A}">
                    <a16:rowId xmlns:a16="http://schemas.microsoft.com/office/drawing/2014/main" val="10000"/>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2"/>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3"/>
                  </a:ext>
                </a:extLst>
              </a:tr>
              <a:tr h="609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a:ln>
                          <a:noFill/>
                        </a:ln>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a:ln>
                          <a:noFill/>
                        </a:ln>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4"/>
                  </a:ext>
                </a:extLst>
              </a:tr>
            </a:tbl>
          </a:graphicData>
        </a:graphic>
      </p:graphicFrame>
      <p:sp>
        <p:nvSpPr>
          <p:cNvPr id="15" name="Rectangle 14"/>
          <p:cNvSpPr/>
          <p:nvPr/>
        </p:nvSpPr>
        <p:spPr>
          <a:xfrm>
            <a:off x="1228985" y="1573354"/>
            <a:ext cx="6936579" cy="523220"/>
          </a:xfrm>
          <a:prstGeom prst="rect">
            <a:avLst/>
          </a:prstGeom>
        </p:spPr>
        <p:txBody>
          <a:bodyPr wrap="square">
            <a:spAutoFit/>
          </a:bodyPr>
          <a:lstStyle/>
          <a:p>
            <a:pPr algn="just" fontAlgn="base">
              <a:spcBef>
                <a:spcPct val="0"/>
              </a:spcBef>
              <a:spcAft>
                <a:spcPct val="0"/>
              </a:spcAft>
            </a:pPr>
            <a:r>
              <a:rPr lang="vi-VN" sz="2800" b="1" dirty="0">
                <a:solidFill>
                  <a:srgbClr val="FF0000"/>
                </a:solidFill>
                <a:latin typeface="Times New Roman" panose="02020603050405020304" pitchFamily="18" charset="0"/>
                <a:ea typeface="Times New Roman" panose="02020603050405020304" pitchFamily="18" charset="0"/>
                <a:cs typeface="Arial" charset="0"/>
              </a:rPr>
              <a:t>BÀI TẬP 1</a:t>
            </a:r>
            <a:endParaRPr lang="en-US" sz="2800" b="1" dirty="0">
              <a:solidFill>
                <a:srgbClr val="FF0000"/>
              </a:solidFill>
              <a:latin typeface="Times New Roman" panose="02020603050405020304" pitchFamily="18" charset="0"/>
              <a:ea typeface="Times New Roman" panose="02020603050405020304" pitchFamily="18" charset="0"/>
              <a:cs typeface="Arial" charset="0"/>
            </a:endParaRPr>
          </a:p>
        </p:txBody>
      </p:sp>
      <p:sp>
        <p:nvSpPr>
          <p:cNvPr id="16" name="TextBox 15"/>
          <p:cNvSpPr txBox="1"/>
          <p:nvPr/>
        </p:nvSpPr>
        <p:spPr>
          <a:xfrm>
            <a:off x="895865" y="2775539"/>
            <a:ext cx="2996547" cy="523220"/>
          </a:xfrm>
          <a:prstGeom prst="rect">
            <a:avLst/>
          </a:prstGeom>
          <a:noFill/>
        </p:spPr>
        <p:txBody>
          <a:bodyPr wrap="square" rtlCol="0">
            <a:spAutoFit/>
          </a:bodyPr>
          <a:lstStyle/>
          <a:p>
            <a:pPr algn="just"/>
            <a:r>
              <a:rPr lang="en-US" sz="2800" b="1" dirty="0">
                <a:solidFill>
                  <a:prstClr val="black"/>
                </a:solidFill>
                <a:latin typeface="Times New Roman" panose="02020603050405020304" pitchFamily="18" charset="0"/>
              </a:rPr>
              <a:t>k</a:t>
            </a:r>
            <a:r>
              <a:rPr lang="vi-VN" sz="2800" b="1" dirty="0" smtClean="0">
                <a:solidFill>
                  <a:prstClr val="black"/>
                </a:solidFill>
                <a:latin typeface="Times New Roman" panose="02020603050405020304" pitchFamily="18" charset="0"/>
              </a:rPr>
              <a:t>hách </a:t>
            </a:r>
            <a:r>
              <a:rPr lang="vi-VN" sz="2800" b="1" dirty="0">
                <a:solidFill>
                  <a:prstClr val="black"/>
                </a:solidFill>
                <a:latin typeface="Times New Roman" panose="02020603050405020304" pitchFamily="18" charset="0"/>
              </a:rPr>
              <a:t>qua đường</a:t>
            </a:r>
            <a:endParaRPr lang="en-US" sz="2800" b="1" dirty="0">
              <a:solidFill>
                <a:prstClr val="black"/>
              </a:solidFill>
            </a:endParaRPr>
          </a:p>
        </p:txBody>
      </p:sp>
      <p:sp>
        <p:nvSpPr>
          <p:cNvPr id="17" name="TextBox 16"/>
          <p:cNvSpPr txBox="1"/>
          <p:nvPr/>
        </p:nvSpPr>
        <p:spPr>
          <a:xfrm>
            <a:off x="895865" y="3465205"/>
            <a:ext cx="2880517" cy="954107"/>
          </a:xfrm>
          <a:prstGeom prst="rect">
            <a:avLst/>
          </a:prstGeom>
          <a:noFill/>
        </p:spPr>
        <p:txBody>
          <a:bodyPr wrap="square" rtlCol="0">
            <a:spAutoFit/>
          </a:bodyPr>
          <a:lstStyle/>
          <a:p>
            <a:pPr algn="just"/>
            <a:r>
              <a:rPr lang="en-US" sz="2800" b="1" dirty="0">
                <a:solidFill>
                  <a:prstClr val="black"/>
                </a:solidFill>
                <a:latin typeface="Times New Roman" panose="02020603050405020304" pitchFamily="18" charset="0"/>
              </a:rPr>
              <a:t>l</a:t>
            </a:r>
            <a:r>
              <a:rPr lang="vi-VN" sz="2800" b="1" dirty="0" smtClean="0">
                <a:solidFill>
                  <a:prstClr val="black"/>
                </a:solidFill>
                <a:latin typeface="Times New Roman" panose="02020603050405020304" pitchFamily="18" charset="0"/>
              </a:rPr>
              <a:t>ời </a:t>
            </a:r>
            <a:r>
              <a:rPr lang="vi-VN" sz="2800" b="1" dirty="0">
                <a:solidFill>
                  <a:prstClr val="black"/>
                </a:solidFill>
                <a:latin typeface="Times New Roman" panose="02020603050405020304" pitchFamily="18" charset="0"/>
              </a:rPr>
              <a:t>chào hàng của em</a:t>
            </a:r>
            <a:endParaRPr lang="en-US" sz="2800" b="1" dirty="0">
              <a:solidFill>
                <a:prstClr val="black"/>
              </a:solidFill>
            </a:endParaRPr>
          </a:p>
        </p:txBody>
      </p:sp>
      <p:sp>
        <p:nvSpPr>
          <p:cNvPr id="18" name="TextBox 17"/>
          <p:cNvSpPr txBox="1"/>
          <p:nvPr/>
        </p:nvSpPr>
        <p:spPr>
          <a:xfrm>
            <a:off x="895865" y="4337534"/>
            <a:ext cx="2880517" cy="954107"/>
          </a:xfrm>
          <a:prstGeom prst="rect">
            <a:avLst/>
          </a:prstGeom>
          <a:noFill/>
        </p:spPr>
        <p:txBody>
          <a:bodyPr wrap="square" rtlCol="0">
            <a:spAutoFit/>
          </a:bodyPr>
          <a:lstStyle/>
          <a:p>
            <a:pPr algn="just"/>
            <a:r>
              <a:rPr lang="vi-VN" sz="2800" b="1" dirty="0">
                <a:solidFill>
                  <a:prstClr val="black"/>
                </a:solidFill>
                <a:latin typeface="Times New Roman" panose="02020603050405020304" pitchFamily="18" charset="0"/>
              </a:rPr>
              <a:t>Tất cả các ngọn nến</a:t>
            </a:r>
            <a:endParaRPr lang="en-US" sz="2800" b="1" dirty="0">
              <a:solidFill>
                <a:prstClr val="black"/>
              </a:solidFill>
            </a:endParaRPr>
          </a:p>
        </p:txBody>
      </p:sp>
      <p:sp>
        <p:nvSpPr>
          <p:cNvPr id="19" name="TextBox 18"/>
          <p:cNvSpPr txBox="1"/>
          <p:nvPr/>
        </p:nvSpPr>
        <p:spPr>
          <a:xfrm>
            <a:off x="953881" y="5168816"/>
            <a:ext cx="2880517" cy="954107"/>
          </a:xfrm>
          <a:prstGeom prst="rect">
            <a:avLst/>
          </a:prstGeom>
          <a:noFill/>
        </p:spPr>
        <p:txBody>
          <a:bodyPr wrap="square" rtlCol="0">
            <a:spAutoFit/>
          </a:bodyPr>
          <a:lstStyle/>
          <a:p>
            <a:pPr algn="just"/>
            <a:r>
              <a:rPr lang="en-US" sz="2800" b="1" dirty="0">
                <a:solidFill>
                  <a:prstClr val="black"/>
                </a:solidFill>
                <a:latin typeface="Times New Roman" panose="02020603050405020304" pitchFamily="18" charset="0"/>
              </a:rPr>
              <a:t>n</a:t>
            </a:r>
            <a:r>
              <a:rPr lang="vi-VN" sz="2800" b="1" dirty="0" smtClean="0">
                <a:solidFill>
                  <a:prstClr val="black"/>
                </a:solidFill>
                <a:latin typeface="Times New Roman" panose="02020603050405020304" pitchFamily="18" charset="0"/>
              </a:rPr>
              <a:t>hững </a:t>
            </a:r>
            <a:r>
              <a:rPr lang="vi-VN" sz="2800" b="1" dirty="0">
                <a:solidFill>
                  <a:prstClr val="black"/>
                </a:solidFill>
                <a:latin typeface="Times New Roman" panose="02020603050405020304" pitchFamily="18" charset="0"/>
              </a:rPr>
              <a:t>ngôi sao trên trời</a:t>
            </a:r>
            <a:endParaRPr lang="en-US" sz="2800" b="1" dirty="0">
              <a:solidFill>
                <a:prstClr val="black"/>
              </a:solidFill>
            </a:endParaRPr>
          </a:p>
        </p:txBody>
      </p:sp>
      <p:sp>
        <p:nvSpPr>
          <p:cNvPr id="20" name="TextBox 19"/>
          <p:cNvSpPr txBox="1"/>
          <p:nvPr/>
        </p:nvSpPr>
        <p:spPr>
          <a:xfrm>
            <a:off x="3892413" y="4592536"/>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Tất </a:t>
            </a:r>
            <a:r>
              <a:rPr lang="vi-VN" sz="2800" dirty="0" smtClean="0">
                <a:solidFill>
                  <a:prstClr val="black"/>
                </a:solidFill>
                <a:latin typeface="Times New Roman" panose="02020603050405020304" pitchFamily="18" charset="0"/>
              </a:rPr>
              <a:t>cả</a:t>
            </a:r>
            <a:r>
              <a:rPr lang="en-US" sz="2800" dirty="0" smtClean="0">
                <a:solidFill>
                  <a:prstClr val="black"/>
                </a:solidFill>
                <a:latin typeface="Times New Roman" panose="02020603050405020304" pitchFamily="18" charset="0"/>
              </a:rPr>
              <a:t> </a:t>
            </a:r>
            <a:r>
              <a:rPr lang="en-US" sz="2800" dirty="0" err="1" smtClean="0">
                <a:solidFill>
                  <a:prstClr val="black"/>
                </a:solidFill>
                <a:latin typeface="Times New Roman" panose="02020603050405020304" pitchFamily="18" charset="0"/>
              </a:rPr>
              <a:t>các</a:t>
            </a:r>
            <a:endParaRPr lang="en-US" sz="2800" dirty="0">
              <a:solidFill>
                <a:prstClr val="black"/>
              </a:solidFill>
            </a:endParaRPr>
          </a:p>
        </p:txBody>
      </p:sp>
      <p:sp>
        <p:nvSpPr>
          <p:cNvPr id="21" name="TextBox 20"/>
          <p:cNvSpPr txBox="1"/>
          <p:nvPr/>
        </p:nvSpPr>
        <p:spPr>
          <a:xfrm>
            <a:off x="3950429" y="5423818"/>
            <a:ext cx="2330966" cy="523220"/>
          </a:xfrm>
          <a:prstGeom prst="rect">
            <a:avLst/>
          </a:prstGeom>
          <a:noFill/>
        </p:spPr>
        <p:txBody>
          <a:bodyPr wrap="square" rtlCol="0">
            <a:spAutoFit/>
          </a:bodyPr>
          <a:lstStyle/>
          <a:p>
            <a:pPr algn="ctr"/>
            <a:r>
              <a:rPr lang="en-US" sz="2800" dirty="0">
                <a:solidFill>
                  <a:prstClr val="black"/>
                </a:solidFill>
                <a:latin typeface="Times New Roman" panose="02020603050405020304" pitchFamily="18" charset="0"/>
              </a:rPr>
              <a:t>n</a:t>
            </a:r>
            <a:r>
              <a:rPr lang="vi-VN" sz="2800" dirty="0" smtClean="0">
                <a:solidFill>
                  <a:prstClr val="black"/>
                </a:solidFill>
                <a:latin typeface="Times New Roman" panose="02020603050405020304" pitchFamily="18" charset="0"/>
              </a:rPr>
              <a:t>hững</a:t>
            </a:r>
            <a:endParaRPr lang="en-US" sz="2800" dirty="0">
              <a:solidFill>
                <a:prstClr val="black"/>
              </a:solidFill>
            </a:endParaRPr>
          </a:p>
        </p:txBody>
      </p:sp>
      <p:sp>
        <p:nvSpPr>
          <p:cNvPr id="22" name="TextBox 21"/>
          <p:cNvSpPr txBox="1"/>
          <p:nvPr/>
        </p:nvSpPr>
        <p:spPr>
          <a:xfrm>
            <a:off x="6339410" y="4592536"/>
            <a:ext cx="2330966" cy="523220"/>
          </a:xfrm>
          <a:prstGeom prst="rect">
            <a:avLst/>
          </a:prstGeom>
          <a:noFill/>
        </p:spPr>
        <p:txBody>
          <a:bodyPr wrap="square" rtlCol="0">
            <a:spAutoFit/>
          </a:bodyPr>
          <a:lstStyle/>
          <a:p>
            <a:pPr algn="ctr"/>
            <a:r>
              <a:rPr lang="en-US" sz="2800" dirty="0" smtClean="0">
                <a:solidFill>
                  <a:prstClr val="black"/>
                </a:solidFill>
                <a:latin typeface="Times New Roman" panose="02020603050405020304" pitchFamily="18" charset="0"/>
              </a:rPr>
              <a:t>n</a:t>
            </a:r>
            <a:r>
              <a:rPr lang="vi-VN" sz="2800" dirty="0" smtClean="0">
                <a:solidFill>
                  <a:prstClr val="black"/>
                </a:solidFill>
                <a:latin typeface="Times New Roman" panose="02020603050405020304" pitchFamily="18" charset="0"/>
              </a:rPr>
              <a:t>gọn </a:t>
            </a:r>
            <a:r>
              <a:rPr lang="vi-VN" sz="2800" dirty="0">
                <a:solidFill>
                  <a:prstClr val="black"/>
                </a:solidFill>
                <a:latin typeface="Times New Roman" panose="02020603050405020304" pitchFamily="18" charset="0"/>
              </a:rPr>
              <a:t>nến</a:t>
            </a:r>
            <a:endParaRPr lang="en-US" sz="2800" dirty="0">
              <a:solidFill>
                <a:prstClr val="black"/>
              </a:solidFill>
            </a:endParaRPr>
          </a:p>
        </p:txBody>
      </p:sp>
      <p:sp>
        <p:nvSpPr>
          <p:cNvPr id="23" name="TextBox 22"/>
          <p:cNvSpPr txBox="1"/>
          <p:nvPr/>
        </p:nvSpPr>
        <p:spPr>
          <a:xfrm>
            <a:off x="6397426" y="5423818"/>
            <a:ext cx="2330966" cy="523220"/>
          </a:xfrm>
          <a:prstGeom prst="rect">
            <a:avLst/>
          </a:prstGeom>
          <a:noFill/>
        </p:spPr>
        <p:txBody>
          <a:bodyPr wrap="square" rtlCol="0">
            <a:spAutoFit/>
          </a:bodyPr>
          <a:lstStyle/>
          <a:p>
            <a:pPr algn="ctr"/>
            <a:r>
              <a:rPr lang="en-US" sz="2800" dirty="0" smtClean="0">
                <a:solidFill>
                  <a:prstClr val="black"/>
                </a:solidFill>
                <a:latin typeface="Times New Roman" panose="02020603050405020304" pitchFamily="18" charset="0"/>
              </a:rPr>
              <a:t>n</a:t>
            </a:r>
            <a:r>
              <a:rPr lang="vi-VN" sz="2800" dirty="0" smtClean="0">
                <a:solidFill>
                  <a:prstClr val="black"/>
                </a:solidFill>
                <a:latin typeface="Times New Roman" panose="02020603050405020304" pitchFamily="18" charset="0"/>
              </a:rPr>
              <a:t>gôi </a:t>
            </a:r>
            <a:r>
              <a:rPr lang="vi-VN" sz="2800" dirty="0">
                <a:solidFill>
                  <a:prstClr val="black"/>
                </a:solidFill>
                <a:latin typeface="Times New Roman" panose="02020603050405020304" pitchFamily="18" charset="0"/>
              </a:rPr>
              <a:t>sao</a:t>
            </a:r>
            <a:endParaRPr lang="en-US" sz="2800" dirty="0">
              <a:solidFill>
                <a:prstClr val="black"/>
              </a:solidFill>
            </a:endParaRPr>
          </a:p>
        </p:txBody>
      </p:sp>
      <p:sp>
        <p:nvSpPr>
          <p:cNvPr id="24" name="TextBox 23"/>
          <p:cNvSpPr txBox="1"/>
          <p:nvPr/>
        </p:nvSpPr>
        <p:spPr>
          <a:xfrm>
            <a:off x="6326063" y="2893953"/>
            <a:ext cx="2330966" cy="523220"/>
          </a:xfrm>
          <a:prstGeom prst="rect">
            <a:avLst/>
          </a:prstGeom>
          <a:noFill/>
        </p:spPr>
        <p:txBody>
          <a:bodyPr wrap="square" rtlCol="0">
            <a:spAutoFit/>
          </a:bodyPr>
          <a:lstStyle/>
          <a:p>
            <a:pPr algn="ctr"/>
            <a:r>
              <a:rPr lang="en-US" sz="2800" dirty="0">
                <a:solidFill>
                  <a:prstClr val="black"/>
                </a:solidFill>
                <a:latin typeface="Times New Roman" panose="02020603050405020304" pitchFamily="18" charset="0"/>
              </a:rPr>
              <a:t>k</a:t>
            </a:r>
            <a:r>
              <a:rPr lang="vi-VN" sz="2800" dirty="0" smtClean="0">
                <a:solidFill>
                  <a:prstClr val="black"/>
                </a:solidFill>
                <a:latin typeface="Times New Roman" panose="02020603050405020304" pitchFamily="18" charset="0"/>
              </a:rPr>
              <a:t>hách</a:t>
            </a:r>
            <a:endParaRPr lang="en-US" sz="2800" dirty="0">
              <a:solidFill>
                <a:prstClr val="black"/>
              </a:solidFill>
            </a:endParaRPr>
          </a:p>
        </p:txBody>
      </p:sp>
      <p:sp>
        <p:nvSpPr>
          <p:cNvPr id="25" name="TextBox 24"/>
          <p:cNvSpPr txBox="1"/>
          <p:nvPr/>
        </p:nvSpPr>
        <p:spPr>
          <a:xfrm>
            <a:off x="6384079" y="3725235"/>
            <a:ext cx="2330966" cy="523220"/>
          </a:xfrm>
          <a:prstGeom prst="rect">
            <a:avLst/>
          </a:prstGeom>
          <a:noFill/>
        </p:spPr>
        <p:txBody>
          <a:bodyPr wrap="square" rtlCol="0">
            <a:spAutoFit/>
          </a:bodyPr>
          <a:lstStyle/>
          <a:p>
            <a:pPr algn="ctr"/>
            <a:r>
              <a:rPr lang="en-US" sz="2800" dirty="0">
                <a:solidFill>
                  <a:prstClr val="black"/>
                </a:solidFill>
                <a:latin typeface="Times New Roman" panose="02020603050405020304" pitchFamily="18" charset="0"/>
              </a:rPr>
              <a:t>l</a:t>
            </a:r>
            <a:r>
              <a:rPr lang="vi-VN" sz="2800" dirty="0" smtClean="0">
                <a:solidFill>
                  <a:prstClr val="black"/>
                </a:solidFill>
                <a:latin typeface="Times New Roman" panose="02020603050405020304" pitchFamily="18" charset="0"/>
              </a:rPr>
              <a:t>ời </a:t>
            </a:r>
            <a:endParaRPr lang="en-US" sz="2800" dirty="0">
              <a:solidFill>
                <a:prstClr val="black"/>
              </a:solidFill>
            </a:endParaRPr>
          </a:p>
        </p:txBody>
      </p:sp>
      <p:sp>
        <p:nvSpPr>
          <p:cNvPr id="26" name="TextBox 25"/>
          <p:cNvSpPr txBox="1"/>
          <p:nvPr/>
        </p:nvSpPr>
        <p:spPr>
          <a:xfrm>
            <a:off x="8877596" y="5416346"/>
            <a:ext cx="2330966" cy="523220"/>
          </a:xfrm>
          <a:prstGeom prst="rect">
            <a:avLst/>
          </a:prstGeom>
          <a:noFill/>
        </p:spPr>
        <p:txBody>
          <a:bodyPr wrap="square" rtlCol="0">
            <a:spAutoFit/>
          </a:bodyPr>
          <a:lstStyle/>
          <a:p>
            <a:pPr algn="ctr"/>
            <a:r>
              <a:rPr lang="en-US" sz="2800" dirty="0" smtClean="0">
                <a:solidFill>
                  <a:prstClr val="black"/>
                </a:solidFill>
                <a:latin typeface="Times New Roman" panose="02020603050405020304" pitchFamily="18" charset="0"/>
              </a:rPr>
              <a:t>t</a:t>
            </a:r>
            <a:r>
              <a:rPr lang="vi-VN" sz="2800" dirty="0" smtClean="0">
                <a:solidFill>
                  <a:prstClr val="black"/>
                </a:solidFill>
                <a:latin typeface="Times New Roman" panose="02020603050405020304" pitchFamily="18" charset="0"/>
              </a:rPr>
              <a:t>rên </a:t>
            </a:r>
            <a:r>
              <a:rPr lang="vi-VN" sz="2800" dirty="0">
                <a:solidFill>
                  <a:prstClr val="black"/>
                </a:solidFill>
                <a:latin typeface="Times New Roman" panose="02020603050405020304" pitchFamily="18" charset="0"/>
              </a:rPr>
              <a:t>trời</a:t>
            </a:r>
            <a:endParaRPr lang="en-US" sz="2800" dirty="0">
              <a:solidFill>
                <a:prstClr val="black"/>
              </a:solidFill>
            </a:endParaRPr>
          </a:p>
        </p:txBody>
      </p:sp>
      <p:sp>
        <p:nvSpPr>
          <p:cNvPr id="29" name="TextBox 28"/>
          <p:cNvSpPr txBox="1"/>
          <p:nvPr/>
        </p:nvSpPr>
        <p:spPr>
          <a:xfrm>
            <a:off x="8806233" y="2886481"/>
            <a:ext cx="2330966" cy="523220"/>
          </a:xfrm>
          <a:prstGeom prst="rect">
            <a:avLst/>
          </a:prstGeom>
          <a:noFill/>
        </p:spPr>
        <p:txBody>
          <a:bodyPr wrap="square" rtlCol="0">
            <a:spAutoFit/>
          </a:bodyPr>
          <a:lstStyle/>
          <a:p>
            <a:pPr algn="ctr"/>
            <a:r>
              <a:rPr lang="en-US" sz="2800" dirty="0" smtClean="0">
                <a:solidFill>
                  <a:prstClr val="black"/>
                </a:solidFill>
                <a:latin typeface="Times New Roman" panose="02020603050405020304" pitchFamily="18" charset="0"/>
              </a:rPr>
              <a:t>q</a:t>
            </a:r>
            <a:r>
              <a:rPr lang="vi-VN" sz="2800" dirty="0" smtClean="0">
                <a:solidFill>
                  <a:prstClr val="black"/>
                </a:solidFill>
                <a:latin typeface="Times New Roman" panose="02020603050405020304" pitchFamily="18" charset="0"/>
              </a:rPr>
              <a:t>ua </a:t>
            </a:r>
            <a:r>
              <a:rPr lang="vi-VN" sz="2800" dirty="0">
                <a:solidFill>
                  <a:prstClr val="black"/>
                </a:solidFill>
                <a:latin typeface="Times New Roman" panose="02020603050405020304" pitchFamily="18" charset="0"/>
              </a:rPr>
              <a:t>đường</a:t>
            </a:r>
            <a:endParaRPr lang="en-US" sz="2800" dirty="0">
              <a:solidFill>
                <a:prstClr val="black"/>
              </a:solidFill>
            </a:endParaRPr>
          </a:p>
        </p:txBody>
      </p:sp>
      <p:sp>
        <p:nvSpPr>
          <p:cNvPr id="30" name="TextBox 29"/>
          <p:cNvSpPr txBox="1"/>
          <p:nvPr/>
        </p:nvSpPr>
        <p:spPr>
          <a:xfrm>
            <a:off x="8877596" y="3509791"/>
            <a:ext cx="2330966" cy="954107"/>
          </a:xfrm>
          <a:prstGeom prst="rect">
            <a:avLst/>
          </a:prstGeom>
          <a:noFill/>
        </p:spPr>
        <p:txBody>
          <a:bodyPr wrap="square" rtlCol="0">
            <a:spAutoFit/>
          </a:bodyPr>
          <a:lstStyle/>
          <a:p>
            <a:pPr algn="ctr"/>
            <a:r>
              <a:rPr lang="en-US" sz="2800" dirty="0" smtClean="0">
                <a:solidFill>
                  <a:prstClr val="black"/>
                </a:solidFill>
                <a:latin typeface="Times New Roman" panose="02020603050405020304" pitchFamily="18" charset="0"/>
              </a:rPr>
              <a:t>c</a:t>
            </a:r>
            <a:r>
              <a:rPr lang="vi-VN" sz="2800" dirty="0" smtClean="0">
                <a:solidFill>
                  <a:prstClr val="black"/>
                </a:solidFill>
                <a:latin typeface="Times New Roman" panose="02020603050405020304" pitchFamily="18" charset="0"/>
              </a:rPr>
              <a:t>hào </a:t>
            </a:r>
            <a:r>
              <a:rPr lang="vi-VN" sz="2800" dirty="0">
                <a:solidFill>
                  <a:prstClr val="black"/>
                </a:solidFill>
                <a:latin typeface="Times New Roman" panose="02020603050405020304" pitchFamily="18" charset="0"/>
              </a:rPr>
              <a:t>hàng của em</a:t>
            </a:r>
            <a:endParaRPr lang="en-US" sz="2800" dirty="0">
              <a:solidFill>
                <a:prstClr val="black"/>
              </a:solidFill>
            </a:endParaRPr>
          </a:p>
        </p:txBody>
      </p:sp>
    </p:spTree>
    <p:extLst>
      <p:ext uri="{BB962C8B-B14F-4D97-AF65-F5344CB8AC3E}">
        <p14:creationId xmlns:p14="http://schemas.microsoft.com/office/powerpoint/2010/main" val="41964772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arn(inVertic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arn(inVertic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arn(inVertical)">
                                      <p:cBhvr>
                                        <p:cTn id="8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4" name="椭圆 33"/>
          <p:cNvSpPr/>
          <p:nvPr/>
        </p:nvSpPr>
        <p:spPr>
          <a:xfrm>
            <a:off x="4340601" y="859225"/>
            <a:ext cx="678612" cy="678612"/>
          </a:xfrm>
          <a:prstGeom prst="ellipse">
            <a:avLst/>
          </a:prstGeom>
          <a:solidFill>
            <a:srgbClr val="E8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400" b="1" dirty="0">
                <a:solidFill>
                  <a:prstClr val="white"/>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III</a:t>
            </a:r>
            <a:endParaRPr lang="zh-CN" altLang="en-US" sz="2400" b="1" dirty="0">
              <a:solidFill>
                <a:prstClr val="white"/>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sp>
        <p:nvSpPr>
          <p:cNvPr id="28" name="TextBox 27"/>
          <p:cNvSpPr txBox="1"/>
          <p:nvPr/>
        </p:nvSpPr>
        <p:spPr>
          <a:xfrm>
            <a:off x="5410999" y="906108"/>
            <a:ext cx="3071537"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Luyện tập</a:t>
            </a:r>
            <a:endParaRPr lang="en-US" sz="3200" dirty="0">
              <a:solidFill>
                <a:prstClr val="black"/>
              </a:solidFill>
            </a:endParaRPr>
          </a:p>
        </p:txBody>
      </p:sp>
      <p:grpSp>
        <p:nvGrpSpPr>
          <p:cNvPr id="30" name="Group 29"/>
          <p:cNvGrpSpPr/>
          <p:nvPr/>
        </p:nvGrpSpPr>
        <p:grpSpPr>
          <a:xfrm>
            <a:off x="2005398" y="1810588"/>
            <a:ext cx="2148347" cy="3528620"/>
            <a:chOff x="0" y="1644724"/>
            <a:chExt cx="2148347" cy="4182638"/>
          </a:xfrm>
          <a:solidFill>
            <a:srgbClr val="FFD8E0"/>
          </a:solidFill>
        </p:grpSpPr>
        <p:sp>
          <p:nvSpPr>
            <p:cNvPr id="51" name="Rectangle 50"/>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1244600">
                <a:lnSpc>
                  <a:spcPct val="90000"/>
                </a:lnSpc>
                <a:spcBef>
                  <a:spcPct val="0"/>
                </a:spcBef>
                <a:spcAft>
                  <a:spcPct val="35000"/>
                </a:spcAft>
              </a:pPr>
              <a:endParaRPr lang="en-BZ" sz="2800" b="1" kern="1200" dirty="0">
                <a:latin typeface="#9Slide03 Arima Madurai Black" panose="00000A00000000000000" pitchFamily="2" charset="0"/>
                <a:cs typeface="#9Slide03 Arima Madurai Black" panose="00000A00000000000000" pitchFamily="2" charset="0"/>
              </a:endParaRPr>
            </a:p>
          </p:txBody>
        </p:sp>
      </p:grpSp>
      <p:grpSp>
        <p:nvGrpSpPr>
          <p:cNvPr id="31" name="Group 30"/>
          <p:cNvGrpSpPr/>
          <p:nvPr/>
        </p:nvGrpSpPr>
        <p:grpSpPr>
          <a:xfrm>
            <a:off x="2628418" y="1941137"/>
            <a:ext cx="902305" cy="902305"/>
            <a:chOff x="623020" y="1775273"/>
            <a:chExt cx="902305" cy="902305"/>
          </a:xfrm>
          <a:solidFill>
            <a:srgbClr val="ED4030"/>
          </a:solidFill>
        </p:grpSpPr>
        <p:sp>
          <p:nvSpPr>
            <p:cNvPr id="49" name="Oval 48"/>
            <p:cNvSpPr/>
            <p:nvPr/>
          </p:nvSpPr>
          <p:spPr>
            <a:xfrm>
              <a:off x="623020" y="1775273"/>
              <a:ext cx="902305" cy="902305"/>
            </a:xfrm>
            <a:prstGeom prst="ellipse">
              <a:avLst/>
            </a:prstGeom>
            <a:grpFill/>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50" name="Oval 6"/>
            <p:cNvSpPr/>
            <p:nvPr/>
          </p:nvSpPr>
          <p:spPr>
            <a:xfrm>
              <a:off x="765098" y="1907413"/>
              <a:ext cx="628087"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lvl="0" algn="ctr" defTabSz="1955800">
                <a:lnSpc>
                  <a:spcPct val="90000"/>
                </a:lnSpc>
                <a:spcBef>
                  <a:spcPct val="0"/>
                </a:spcBef>
                <a:spcAft>
                  <a:spcPct val="35000"/>
                </a:spcAft>
              </a:pPr>
              <a:r>
                <a:rPr lang="vi-VN" sz="4400" kern="1200" dirty="0">
                  <a:latin typeface="#9Slide03 Arima Madurai Black" panose="00000A00000000000000" pitchFamily="2" charset="0"/>
                  <a:cs typeface="#9Slide03 Arima Madurai Black" panose="00000A00000000000000" pitchFamily="2" charset="0"/>
                </a:rPr>
                <a:t>2</a:t>
              </a:r>
              <a:endParaRPr lang="en-BZ" sz="4400" kern="1200" dirty="0">
                <a:latin typeface="#9Slide03 Arima Madurai Black" panose="00000A00000000000000" pitchFamily="2" charset="0"/>
                <a:cs typeface="#9Slide03 Arima Madurai Black" panose="00000A00000000000000" pitchFamily="2" charset="0"/>
              </a:endParaRPr>
            </a:p>
          </p:txBody>
        </p:sp>
      </p:grpSp>
      <p:grpSp>
        <p:nvGrpSpPr>
          <p:cNvPr id="33" name="Group 32"/>
          <p:cNvGrpSpPr/>
          <p:nvPr/>
        </p:nvGrpSpPr>
        <p:grpSpPr>
          <a:xfrm>
            <a:off x="5054012" y="1790059"/>
            <a:ext cx="2148347" cy="3528620"/>
            <a:chOff x="2309602" y="1644724"/>
            <a:chExt cx="2148347" cy="4182638"/>
          </a:xfrm>
          <a:solidFill>
            <a:srgbClr val="ED6D70"/>
          </a:solidFill>
        </p:grpSpPr>
        <p:sp>
          <p:nvSpPr>
            <p:cNvPr id="47" name="Rectangle 46"/>
            <p:cNvSpPr/>
            <p:nvPr/>
          </p:nvSpPr>
          <p:spPr>
            <a:xfrm>
              <a:off x="2309602" y="1644724"/>
              <a:ext cx="2148347" cy="4182638"/>
            </a:xfrm>
            <a:prstGeom prst="rect">
              <a:avLst/>
            </a:prstGeom>
            <a:grpFill/>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sp>
          <p:nvSpPr>
            <p:cNvPr id="48" name="Rectangle 47"/>
            <p:cNvSpPr/>
            <p:nvPr/>
          </p:nvSpPr>
          <p:spPr>
            <a:xfrm>
              <a:off x="2309602"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1244600">
                <a:lnSpc>
                  <a:spcPct val="90000"/>
                </a:lnSpc>
                <a:spcBef>
                  <a:spcPct val="0"/>
                </a:spcBef>
                <a:spcAft>
                  <a:spcPct val="35000"/>
                </a:spcAft>
              </a:pPr>
              <a:endParaRPr lang="en-BZ" sz="2800" b="1" kern="1200" dirty="0">
                <a:latin typeface="#9Slide03 Arima Madurai Black" panose="00000A00000000000000" pitchFamily="2" charset="0"/>
                <a:cs typeface="#9Slide03 Arima Madurai Black" panose="00000A00000000000000" pitchFamily="2" charset="0"/>
              </a:endParaRPr>
            </a:p>
          </p:txBody>
        </p:sp>
      </p:grpSp>
      <p:grpSp>
        <p:nvGrpSpPr>
          <p:cNvPr id="35" name="Group 34"/>
          <p:cNvGrpSpPr/>
          <p:nvPr/>
        </p:nvGrpSpPr>
        <p:grpSpPr>
          <a:xfrm>
            <a:off x="5730612" y="1920608"/>
            <a:ext cx="902305" cy="902305"/>
            <a:chOff x="2986202" y="1775273"/>
            <a:chExt cx="902305" cy="902305"/>
          </a:xfrm>
          <a:solidFill>
            <a:schemeClr val="bg1"/>
          </a:solidFill>
        </p:grpSpPr>
        <p:sp>
          <p:nvSpPr>
            <p:cNvPr id="45" name="Oval 44"/>
            <p:cNvSpPr/>
            <p:nvPr/>
          </p:nvSpPr>
          <p:spPr>
            <a:xfrm>
              <a:off x="2986202" y="1775273"/>
              <a:ext cx="902305" cy="902305"/>
            </a:xfrm>
            <a:prstGeom prst="ellipse">
              <a:avLst/>
            </a:prstGeom>
            <a:grpFill/>
          </p:spPr>
          <p:style>
            <a:lnRef idx="1">
              <a:schemeClr val="accent5">
                <a:hueOff val="-2941338"/>
                <a:satOff val="-4091"/>
                <a:lumOff val="-1569"/>
                <a:alphaOff val="0"/>
              </a:schemeClr>
            </a:lnRef>
            <a:fillRef idx="3">
              <a:schemeClr val="accent5">
                <a:hueOff val="-2941338"/>
                <a:satOff val="-4091"/>
                <a:lumOff val="-1569"/>
                <a:alphaOff val="0"/>
              </a:schemeClr>
            </a:fillRef>
            <a:effectRef idx="3">
              <a:schemeClr val="accent5">
                <a:hueOff val="-2941338"/>
                <a:satOff val="-4091"/>
                <a:lumOff val="-1569"/>
                <a:alphaOff val="0"/>
              </a:schemeClr>
            </a:effectRef>
            <a:fontRef idx="minor">
              <a:schemeClr val="lt1"/>
            </a:fontRef>
          </p:style>
        </p:sp>
        <p:sp>
          <p:nvSpPr>
            <p:cNvPr id="46" name="Oval 11"/>
            <p:cNvSpPr/>
            <p:nvPr/>
          </p:nvSpPr>
          <p:spPr>
            <a:xfrm>
              <a:off x="3118342" y="1907413"/>
              <a:ext cx="638025"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lvl="0" algn="ctr" defTabSz="1955800">
                <a:lnSpc>
                  <a:spcPct val="90000"/>
                </a:lnSpc>
                <a:spcBef>
                  <a:spcPct val="0"/>
                </a:spcBef>
                <a:spcAft>
                  <a:spcPct val="35000"/>
                </a:spcAft>
              </a:pPr>
              <a:r>
                <a:rPr lang="vi-VN" sz="4400" kern="1200" dirty="0">
                  <a:solidFill>
                    <a:schemeClr val="tx1"/>
                  </a:solidFill>
                  <a:latin typeface="#9Slide03 Arima Madurai Black" panose="00000A00000000000000" pitchFamily="2" charset="0"/>
                  <a:cs typeface="#9Slide03 Arima Madurai Black" panose="00000A00000000000000" pitchFamily="2" charset="0"/>
                </a:rPr>
                <a:t>3</a:t>
              </a:r>
              <a:endParaRPr lang="en-BZ" sz="4400" kern="1200" dirty="0">
                <a:solidFill>
                  <a:schemeClr val="tx1"/>
                </a:solidFill>
                <a:latin typeface="#9Slide03 Arima Madurai Black" panose="00000A00000000000000" pitchFamily="2" charset="0"/>
                <a:cs typeface="#9Slide03 Arima Madurai Black" panose="00000A00000000000000" pitchFamily="2" charset="0"/>
              </a:endParaRPr>
            </a:p>
          </p:txBody>
        </p:sp>
      </p:grpSp>
      <p:grpSp>
        <p:nvGrpSpPr>
          <p:cNvPr id="37" name="Group 36"/>
          <p:cNvGrpSpPr/>
          <p:nvPr/>
        </p:nvGrpSpPr>
        <p:grpSpPr>
          <a:xfrm>
            <a:off x="8095037" y="1810588"/>
            <a:ext cx="2148347" cy="3528620"/>
            <a:chOff x="4669239" y="1644724"/>
            <a:chExt cx="2148347" cy="4182638"/>
          </a:xfrm>
          <a:solidFill>
            <a:srgbClr val="ECD4ED"/>
          </a:solidFill>
        </p:grpSpPr>
        <p:sp>
          <p:nvSpPr>
            <p:cNvPr id="43" name="Rectangle 42"/>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44" name="Rectangle 43"/>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889000">
                <a:lnSpc>
                  <a:spcPct val="90000"/>
                </a:lnSpc>
                <a:spcBef>
                  <a:spcPct val="0"/>
                </a:spcBef>
                <a:spcAft>
                  <a:spcPct val="35000"/>
                </a:spcAft>
              </a:pPr>
              <a:endParaRPr lang="en-BZ" sz="2000" b="1" kern="1200" dirty="0">
                <a:latin typeface="#9Slide03 Arima Madurai Black" panose="00000A00000000000000" pitchFamily="2" charset="0"/>
                <a:cs typeface="#9Slide03 Arima Madurai Black" panose="00000A00000000000000" pitchFamily="2" charset="0"/>
              </a:endParaRPr>
            </a:p>
          </p:txBody>
        </p:sp>
      </p:grpSp>
      <p:grpSp>
        <p:nvGrpSpPr>
          <p:cNvPr id="39" name="Group 38"/>
          <p:cNvGrpSpPr/>
          <p:nvPr/>
        </p:nvGrpSpPr>
        <p:grpSpPr>
          <a:xfrm>
            <a:off x="8775182" y="1941137"/>
            <a:ext cx="902305" cy="902305"/>
            <a:chOff x="5349384" y="1775273"/>
            <a:chExt cx="902305" cy="902305"/>
          </a:xfrm>
          <a:solidFill>
            <a:srgbClr val="7030A0"/>
          </a:solidFill>
        </p:grpSpPr>
        <p:sp>
          <p:nvSpPr>
            <p:cNvPr id="41" name="Oval 40"/>
            <p:cNvSpPr/>
            <p:nvPr/>
          </p:nvSpPr>
          <p:spPr>
            <a:xfrm>
              <a:off x="5349384" y="1775273"/>
              <a:ext cx="902305" cy="902305"/>
            </a:xfrm>
            <a:prstGeom prst="ellipse">
              <a:avLst/>
            </a:prstGeom>
            <a:grpFill/>
          </p:spPr>
          <p:style>
            <a:lnRef idx="1">
              <a:schemeClr val="accent5">
                <a:hueOff val="-5882676"/>
                <a:satOff val="-8182"/>
                <a:lumOff val="-3138"/>
                <a:alphaOff val="0"/>
              </a:schemeClr>
            </a:lnRef>
            <a:fillRef idx="3">
              <a:schemeClr val="accent5">
                <a:hueOff val="-5882676"/>
                <a:satOff val="-8182"/>
                <a:lumOff val="-3138"/>
                <a:alphaOff val="0"/>
              </a:schemeClr>
            </a:fillRef>
            <a:effectRef idx="3">
              <a:schemeClr val="accent5">
                <a:hueOff val="-5882676"/>
                <a:satOff val="-8182"/>
                <a:lumOff val="-3138"/>
                <a:alphaOff val="0"/>
              </a:schemeClr>
            </a:effectRef>
            <a:fontRef idx="minor">
              <a:schemeClr val="lt1"/>
            </a:fontRef>
          </p:style>
        </p:sp>
        <p:sp>
          <p:nvSpPr>
            <p:cNvPr id="42" name="Oval 16"/>
            <p:cNvSpPr/>
            <p:nvPr/>
          </p:nvSpPr>
          <p:spPr>
            <a:xfrm>
              <a:off x="5481524" y="1907413"/>
              <a:ext cx="638025"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lvl="0" algn="ctr" defTabSz="1955800">
                <a:lnSpc>
                  <a:spcPct val="90000"/>
                </a:lnSpc>
                <a:spcBef>
                  <a:spcPct val="0"/>
                </a:spcBef>
                <a:spcAft>
                  <a:spcPct val="35000"/>
                </a:spcAft>
              </a:pPr>
              <a:r>
                <a:rPr lang="vi-VN" sz="4400" kern="1200" dirty="0">
                  <a:latin typeface="#9Slide03 Arima Madurai Black" panose="00000A00000000000000" pitchFamily="2" charset="0"/>
                  <a:cs typeface="#9Slide03 Arima Madurai Black" panose="00000A00000000000000" pitchFamily="2" charset="0"/>
                </a:rPr>
                <a:t>4</a:t>
              </a:r>
              <a:endParaRPr lang="en-BZ" sz="4400" kern="1200" dirty="0">
                <a:latin typeface="#9Slide03 Arima Madurai Black" panose="00000A00000000000000" pitchFamily="2" charset="0"/>
                <a:cs typeface="#9Slide03 Arima Madurai Black" panose="00000A00000000000000" pitchFamily="2" charset="0"/>
              </a:endParaRPr>
            </a:p>
          </p:txBody>
        </p:sp>
      </p:grpSp>
      <p:sp>
        <p:nvSpPr>
          <p:cNvPr id="53" name="Rectangle 52"/>
          <p:cNvSpPr/>
          <p:nvPr/>
        </p:nvSpPr>
        <p:spPr>
          <a:xfrm>
            <a:off x="2073637" y="2865074"/>
            <a:ext cx="2016224" cy="142308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1- bài tập 2</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56" name="Rectangle 55"/>
          <p:cNvSpPr/>
          <p:nvPr/>
        </p:nvSpPr>
        <p:spPr>
          <a:xfrm>
            <a:off x="5120073" y="2847144"/>
            <a:ext cx="2016224" cy="1423082"/>
          </a:xfrm>
          <a:prstGeom prst="rect">
            <a:avLst/>
          </a:prstGeom>
        </p:spPr>
        <p:txBody>
          <a:bodyPr wrap="square">
            <a:spAutoFit/>
          </a:bodyPr>
          <a:lstStyle/>
          <a:p>
            <a:pPr algn="ctr">
              <a:lnSpc>
                <a:spcPct val="150000"/>
              </a:lnSpc>
            </a:pPr>
            <a:r>
              <a:rPr lang="vi-VN" sz="3067" i="1" dirty="0">
                <a:solidFill>
                  <a:schemeClr val="bg1"/>
                </a:solidFill>
                <a:latin typeface="Times New Roman" panose="02020603050405020304" pitchFamily="18" charset="0"/>
                <a:cs typeface="Times New Roman" panose="02020603050405020304" pitchFamily="18" charset="0"/>
              </a:rPr>
              <a:t>Nhóm 2- bài tập 3</a:t>
            </a:r>
            <a:endParaRPr lang="en-BZ" sz="3067" b="1" dirty="0">
              <a:solidFill>
                <a:schemeClr val="bg1"/>
              </a:solidFill>
              <a:latin typeface="#9Slide03 Arima Madurai Black" panose="00000A00000000000000" pitchFamily="2" charset="0"/>
              <a:cs typeface="#9Slide03 Arima Madurai Black" panose="00000A00000000000000" pitchFamily="2" charset="0"/>
            </a:endParaRPr>
          </a:p>
        </p:txBody>
      </p:sp>
      <p:sp>
        <p:nvSpPr>
          <p:cNvPr id="57" name="Rectangle 56"/>
          <p:cNvSpPr/>
          <p:nvPr/>
        </p:nvSpPr>
        <p:spPr>
          <a:xfrm>
            <a:off x="8204221" y="2863357"/>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3- bài tập 4</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59173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4" name="椭圆 33"/>
          <p:cNvSpPr/>
          <p:nvPr/>
        </p:nvSpPr>
        <p:spPr>
          <a:xfrm>
            <a:off x="4340601" y="859225"/>
            <a:ext cx="893702" cy="678612"/>
          </a:xfrm>
          <a:prstGeom prst="ellipse">
            <a:avLst/>
          </a:prstGeom>
          <a:solidFill>
            <a:srgbClr val="E8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solidFill>
                  <a:prstClr val="white"/>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III</a:t>
            </a:r>
            <a:endParaRPr lang="zh-CN" altLang="en-US" sz="2800" b="1" dirty="0">
              <a:solidFill>
                <a:prstClr val="white"/>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sp>
        <p:nvSpPr>
          <p:cNvPr id="28" name="TextBox 27"/>
          <p:cNvSpPr txBox="1"/>
          <p:nvPr/>
        </p:nvSpPr>
        <p:spPr>
          <a:xfrm>
            <a:off x="5410999" y="906108"/>
            <a:ext cx="3071537"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Luyện tập</a:t>
            </a:r>
            <a:endParaRPr lang="en-US" sz="3200" dirty="0">
              <a:solidFill>
                <a:prstClr val="black"/>
              </a:solidFill>
            </a:endParaRPr>
          </a:p>
        </p:txBody>
      </p:sp>
      <p:sp>
        <p:nvSpPr>
          <p:cNvPr id="15" name="Rectangle 14"/>
          <p:cNvSpPr/>
          <p:nvPr/>
        </p:nvSpPr>
        <p:spPr>
          <a:xfrm>
            <a:off x="1228985" y="1573354"/>
            <a:ext cx="6936579" cy="523220"/>
          </a:xfrm>
          <a:prstGeom prst="rect">
            <a:avLst/>
          </a:prstGeom>
        </p:spPr>
        <p:txBody>
          <a:bodyPr wrap="square">
            <a:spAutoFit/>
          </a:bodyPr>
          <a:lstStyle/>
          <a:p>
            <a:pPr algn="just" fontAlgn="base">
              <a:spcBef>
                <a:spcPct val="0"/>
              </a:spcBef>
              <a:spcAft>
                <a:spcPct val="0"/>
              </a:spcAft>
            </a:pPr>
            <a:r>
              <a:rPr lang="vi-VN" sz="2800" b="1" dirty="0">
                <a:solidFill>
                  <a:srgbClr val="FF0000"/>
                </a:solidFill>
                <a:latin typeface="Times New Roman" panose="02020603050405020304" pitchFamily="18" charset="0"/>
                <a:ea typeface="Times New Roman" panose="02020603050405020304" pitchFamily="18" charset="0"/>
                <a:cs typeface="Arial" charset="0"/>
              </a:rPr>
              <a:t>BÀI TẬP 2</a:t>
            </a:r>
            <a:endParaRPr lang="en-US" sz="2800" b="1" dirty="0">
              <a:solidFill>
                <a:srgbClr val="FF0000"/>
              </a:solidFill>
              <a:latin typeface="Times New Roman" panose="02020603050405020304" pitchFamily="18" charset="0"/>
              <a:ea typeface="Times New Roman" panose="02020603050405020304" pitchFamily="18" charset="0"/>
              <a:cs typeface="Arial" charset="0"/>
            </a:endParaRPr>
          </a:p>
        </p:txBody>
      </p:sp>
      <p:sp>
        <p:nvSpPr>
          <p:cNvPr id="2" name="Rounded Rectangle 1"/>
          <p:cNvSpPr/>
          <p:nvPr/>
        </p:nvSpPr>
        <p:spPr>
          <a:xfrm>
            <a:off x="1501254" y="2174448"/>
            <a:ext cx="4570709" cy="3548418"/>
          </a:xfrm>
          <a:prstGeom prst="roundRect">
            <a:avLst/>
          </a:prstGeom>
          <a:solidFill>
            <a:srgbClr val="F7B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800599" y="2174448"/>
            <a:ext cx="4280563" cy="3548418"/>
          </a:xfrm>
          <a:prstGeom prst="roundRect">
            <a:avLst/>
          </a:prstGeom>
          <a:solidFill>
            <a:srgbClr val="ED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01254" y="2177886"/>
            <a:ext cx="4570709" cy="3046988"/>
          </a:xfrm>
          <a:prstGeom prst="rect">
            <a:avLst/>
          </a:prstGeom>
        </p:spPr>
        <p:txBody>
          <a:bodyPr wrap="square">
            <a:spAutoFit/>
          </a:bodyPr>
          <a:lstStyle/>
          <a:p>
            <a:pPr algn="ctr" fontAlgn="base">
              <a:spcBef>
                <a:spcPct val="0"/>
              </a:spcBef>
              <a:spcAft>
                <a:spcPct val="0"/>
              </a:spcAft>
              <a:tabLst>
                <a:tab pos="1385888" algn="l"/>
              </a:tabLst>
              <a:defRPr/>
            </a:pPr>
            <a:r>
              <a:rPr lang="vi-VN" sz="3200" b="1" dirty="0">
                <a:solidFill>
                  <a:schemeClr val="tx1">
                    <a:lumMod val="95000"/>
                    <a:lumOff val="5000"/>
                  </a:schemeClr>
                </a:solidFill>
                <a:latin typeface="Times New Roman" panose="02020603050405020304" pitchFamily="18" charset="0"/>
                <a:cs typeface="Times New Roman" panose="02020603050405020304" pitchFamily="18" charset="0"/>
              </a:rPr>
              <a:t>Cụm danh từ</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fontAlgn="base">
              <a:spcBef>
                <a:spcPct val="0"/>
              </a:spcBef>
              <a:spcAft>
                <a:spcPct val="0"/>
              </a:spcAft>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 - hai chiếc xe ngựa</a:t>
            </a:r>
          </a:p>
          <a:p>
            <a:pPr algn="just" fontAlgn="base">
              <a:spcBef>
                <a:spcPct val="0"/>
              </a:spcBef>
              <a:spcAft>
                <a:spcPct val="0"/>
              </a:spcAft>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 chiếc tạp dề cũ kĩ của em</a:t>
            </a:r>
          </a:p>
          <a:p>
            <a:pPr algn="just" fontAlgn="base">
              <a:spcBef>
                <a:spcPct val="0"/>
              </a:spcBef>
              <a:spcAft>
                <a:spcPct val="0"/>
              </a:spcAft>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 bà nội hiền hậu của em</a:t>
            </a:r>
          </a:p>
          <a:p>
            <a:pPr algn="just" fontAlgn="base">
              <a:spcBef>
                <a:spcPct val="0"/>
              </a:spcBef>
              <a:spcAft>
                <a:spcPct val="0"/>
              </a:spcAft>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 một góc tường</a:t>
            </a:r>
          </a:p>
          <a:p>
            <a:pPr algn="just" fontAlgn="base">
              <a:spcBef>
                <a:spcPct val="0"/>
              </a:spcBef>
              <a:spcAft>
                <a:spcPct val="0"/>
              </a:spcAft>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 hai ngôi nhà</a:t>
            </a:r>
            <a:endParaRPr lang="en-US" sz="32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74513" y="2411682"/>
            <a:ext cx="3991786" cy="2862322"/>
          </a:xfrm>
          <a:prstGeom prst="rect">
            <a:avLst/>
          </a:prstGeom>
        </p:spPr>
        <p:txBody>
          <a:bodyPr wrap="square">
            <a:spAutoFit/>
          </a:bodyPr>
          <a:lstStyle/>
          <a:p>
            <a:pPr algn="ctr" fontAlgn="base">
              <a:lnSpc>
                <a:spcPct val="150000"/>
              </a:lnSpc>
              <a:spcBef>
                <a:spcPct val="0"/>
              </a:spcBef>
              <a:spcAft>
                <a:spcPct val="0"/>
              </a:spcAft>
              <a:tabLst>
                <a:tab pos="1385888" algn="l"/>
              </a:tabLst>
              <a:defRPr/>
            </a:pPr>
            <a:r>
              <a:rPr lang="vi-VN" sz="3000" b="1" dirty="0">
                <a:solidFill>
                  <a:schemeClr val="bg1"/>
                </a:solidFill>
                <a:latin typeface="Times New Roman" panose="02020603050405020304" pitchFamily="18" charset="0"/>
                <a:cs typeface="Times New Roman" panose="02020603050405020304" pitchFamily="18" charset="0"/>
              </a:rPr>
              <a:t>Ba cụm danh từ khá</a:t>
            </a:r>
            <a:r>
              <a:rPr lang="en-US" sz="3000" b="1" dirty="0">
                <a:solidFill>
                  <a:schemeClr val="bg1"/>
                </a:solidFill>
                <a:latin typeface="Times New Roman" panose="02020603050405020304" pitchFamily="18" charset="0"/>
                <a:cs typeface="Times New Roman" panose="02020603050405020304" pitchFamily="18" charset="0"/>
              </a:rPr>
              <a:t>c:</a:t>
            </a:r>
          </a:p>
          <a:p>
            <a:pPr fontAlgn="base">
              <a:lnSpc>
                <a:spcPct val="150000"/>
              </a:lnSpc>
              <a:spcBef>
                <a:spcPct val="0"/>
              </a:spcBef>
              <a:spcAft>
                <a:spcPct val="0"/>
              </a:spcAft>
              <a:tabLst>
                <a:tab pos="1385888" algn="l"/>
              </a:tabLst>
              <a:defRPr/>
            </a:pPr>
            <a:r>
              <a:rPr lang="vi-VN" sz="3000" i="1" dirty="0">
                <a:solidFill>
                  <a:schemeClr val="bg1"/>
                </a:solidFill>
                <a:latin typeface="Times New Roman" panose="02020603050405020304" pitchFamily="18" charset="0"/>
                <a:cs typeface="Times New Roman" panose="02020603050405020304" pitchFamily="18" charset="0"/>
              </a:rPr>
              <a:t>-</a:t>
            </a:r>
            <a:r>
              <a:rPr lang="en-US" sz="3000" i="1" dirty="0">
                <a:solidFill>
                  <a:schemeClr val="bg1"/>
                </a:solidFill>
                <a:latin typeface="Times New Roman" panose="02020603050405020304" pitchFamily="18" charset="0"/>
                <a:cs typeface="Times New Roman" panose="02020603050405020304" pitchFamily="18" charset="0"/>
              </a:rPr>
              <a:t> </a:t>
            </a:r>
            <a:r>
              <a:rPr lang="vi-VN" sz="3000" i="1" dirty="0">
                <a:solidFill>
                  <a:schemeClr val="bg1"/>
                </a:solidFill>
                <a:latin typeface="Times New Roman" panose="02020603050405020304" pitchFamily="18" charset="0"/>
                <a:cs typeface="Times New Roman" panose="02020603050405020304" pitchFamily="18" charset="0"/>
              </a:rPr>
              <a:t>những ngôi nhà ấy</a:t>
            </a:r>
          </a:p>
          <a:p>
            <a:pPr fontAlgn="base">
              <a:lnSpc>
                <a:spcPct val="150000"/>
              </a:lnSpc>
              <a:spcBef>
                <a:spcPct val="0"/>
              </a:spcBef>
              <a:spcAft>
                <a:spcPct val="0"/>
              </a:spcAft>
              <a:tabLst>
                <a:tab pos="1385888" algn="l"/>
              </a:tabLst>
              <a:defRPr/>
            </a:pPr>
            <a:r>
              <a:rPr lang="vi-VN" sz="3000" i="1" dirty="0">
                <a:solidFill>
                  <a:schemeClr val="bg1"/>
                </a:solidFill>
                <a:latin typeface="Times New Roman" panose="02020603050405020304" pitchFamily="18" charset="0"/>
                <a:cs typeface="Times New Roman" panose="02020603050405020304" pitchFamily="18" charset="0"/>
              </a:rPr>
              <a:t>- ngôi nhà xinh xắn kia</a:t>
            </a:r>
            <a:endParaRPr lang="en-US" sz="3000" i="1" dirty="0">
              <a:solidFill>
                <a:schemeClr val="bg1"/>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tabLst>
                <a:tab pos="1385888" algn="l"/>
              </a:tabLst>
              <a:defRPr/>
            </a:pP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ngôi</a:t>
            </a: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nhà</a:t>
            </a: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của</a:t>
            </a:r>
            <a:r>
              <a:rPr lang="vi-VN"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chúng</a:t>
            </a: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tôi</a:t>
            </a:r>
            <a:r>
              <a:rPr lang="en-US" sz="3000" dirty="0">
                <a:solidFill>
                  <a:schemeClr val="bg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1811746" y="4661927"/>
            <a:ext cx="2258952" cy="584775"/>
          </a:xfrm>
          <a:prstGeom prst="rect">
            <a:avLst/>
          </a:prstGeom>
          <a:solidFill>
            <a:srgbClr val="ED6D70"/>
          </a:solidFill>
        </p:spPr>
        <p:txBody>
          <a:bodyPr wrap="none">
            <a:spAutoFit/>
          </a:bodyPr>
          <a:lstStyle/>
          <a:p>
            <a:pPr algn="just" fontAlgn="base">
              <a:spcBef>
                <a:spcPct val="0"/>
              </a:spcBef>
              <a:spcAft>
                <a:spcPct val="0"/>
              </a:spcAft>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hai ngôi nhà</a:t>
            </a:r>
            <a:endParaRPr lang="en-US" sz="32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3" name="Rounded Rectangular Callout 22"/>
          <p:cNvSpPr/>
          <p:nvPr/>
        </p:nvSpPr>
        <p:spPr>
          <a:xfrm rot="243121" flipH="1" flipV="1">
            <a:off x="1096184" y="5436639"/>
            <a:ext cx="1309794" cy="622946"/>
          </a:xfrm>
          <a:prstGeom prst="wedgeRoundRectCallout">
            <a:avLst/>
          </a:prstGeom>
          <a:solidFill>
            <a:srgbClr val="FFD8E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24" name="Rectangle 23"/>
          <p:cNvSpPr/>
          <p:nvPr/>
        </p:nvSpPr>
        <p:spPr>
          <a:xfrm rot="362839">
            <a:off x="1075255" y="5483804"/>
            <a:ext cx="1351653" cy="461665"/>
          </a:xfrm>
          <a:prstGeom prst="rect">
            <a:avLst/>
          </a:prstGeom>
        </p:spPr>
        <p:txBody>
          <a:bodyPr wrap="non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Số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Rounded Rectangular Callout 24"/>
          <p:cNvSpPr/>
          <p:nvPr/>
        </p:nvSpPr>
        <p:spPr>
          <a:xfrm flipH="1" flipV="1">
            <a:off x="2624161" y="5392436"/>
            <a:ext cx="2101973" cy="622946"/>
          </a:xfrm>
          <a:prstGeom prst="wedgeRoundRectCallout">
            <a:avLst/>
          </a:prstGeom>
          <a:solidFill>
            <a:srgbClr val="FF8DB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26" name="Rectangle 25"/>
          <p:cNvSpPr/>
          <p:nvPr/>
        </p:nvSpPr>
        <p:spPr>
          <a:xfrm>
            <a:off x="2624162" y="5441337"/>
            <a:ext cx="2144200" cy="461665"/>
          </a:xfrm>
          <a:prstGeom prst="rect">
            <a:avLst/>
          </a:prstGeom>
        </p:spPr>
        <p:txBody>
          <a:bodyPr wrap="square">
            <a:spAutoFit/>
          </a:bodyPr>
          <a:lstStyle/>
          <a:p>
            <a:pPr algn="ctr"/>
            <a:r>
              <a:rPr lang="vi-VN" sz="2400" b="1" dirty="0">
                <a:solidFill>
                  <a:schemeClr val="bg1"/>
                </a:solidFill>
                <a:latin typeface="Times New Roman" panose="02020603050405020304" pitchFamily="18" charset="0"/>
                <a:cs typeface="Times New Roman" panose="02020603050405020304" pitchFamily="18" charset="0"/>
              </a:rPr>
              <a:t>DT trung tâm</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5A716459-8E3A-41CD-A0E8-B4DA092A027F}"/>
              </a:ext>
            </a:extLst>
          </p:cNvPr>
          <p:cNvPicPr>
            <a:picLocks noChangeAspect="1"/>
          </p:cNvPicPr>
          <p:nvPr/>
        </p:nvPicPr>
        <p:blipFill>
          <a:blip r:embed="rId4" cstate="print">
            <a:duotone>
              <a:prstClr val="black"/>
              <a:srgbClr val="ED6D70">
                <a:tint val="45000"/>
                <a:satMod val="400000"/>
              </a:srgb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227518">
            <a:off x="5728157" y="4340679"/>
            <a:ext cx="1753100" cy="1753100"/>
          </a:xfrm>
          <a:prstGeom prst="rect">
            <a:avLst/>
          </a:prstGeom>
        </p:spPr>
      </p:pic>
    </p:spTree>
    <p:extLst>
      <p:ext uri="{BB962C8B-B14F-4D97-AF65-F5344CB8AC3E}">
        <p14:creationId xmlns:p14="http://schemas.microsoft.com/office/powerpoint/2010/main" val="18436586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22" grpId="0" animBg="1"/>
      <p:bldP spid="3" grpId="0"/>
      <p:bldP spid="4" grpId="0"/>
      <p:bldP spid="5" grpId="0" animBg="1"/>
      <p:bldP spid="23" grpId="0" animBg="1"/>
      <p:bldP spid="24" grpId="0"/>
      <p:bldP spid="25"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Rectangle 14"/>
          <p:cNvSpPr/>
          <p:nvPr/>
        </p:nvSpPr>
        <p:spPr>
          <a:xfrm>
            <a:off x="5051042" y="802784"/>
            <a:ext cx="6936579" cy="523220"/>
          </a:xfrm>
          <a:prstGeom prst="rect">
            <a:avLst/>
          </a:prstGeom>
        </p:spPr>
        <p:txBody>
          <a:bodyPr wrap="square">
            <a:spAutoFit/>
          </a:bodyPr>
          <a:lstStyle/>
          <a:p>
            <a:pPr algn="just" fontAlgn="base">
              <a:spcBef>
                <a:spcPct val="0"/>
              </a:spcBef>
              <a:spcAft>
                <a:spcPct val="0"/>
              </a:spcAft>
            </a:pPr>
            <a:r>
              <a:rPr lang="vi-VN" sz="2800" b="1" dirty="0">
                <a:solidFill>
                  <a:srgbClr val="FF0000"/>
                </a:solidFill>
                <a:latin typeface="Times New Roman" panose="02020603050405020304" pitchFamily="18" charset="0"/>
                <a:ea typeface="Times New Roman" panose="02020603050405020304" pitchFamily="18" charset="0"/>
                <a:cs typeface="Arial" charset="0"/>
              </a:rPr>
              <a:t>BÀI TẬP 3</a:t>
            </a:r>
            <a:endParaRPr lang="en-US" sz="2800" b="1" dirty="0">
              <a:solidFill>
                <a:srgbClr val="FF0000"/>
              </a:solidFill>
              <a:latin typeface="Times New Roman" panose="02020603050405020304" pitchFamily="18" charset="0"/>
              <a:ea typeface="Times New Roman" panose="02020603050405020304" pitchFamily="18" charset="0"/>
              <a:cs typeface="Arial" charset="0"/>
            </a:endParaRPr>
          </a:p>
        </p:txBody>
      </p:sp>
      <p:sp>
        <p:nvSpPr>
          <p:cNvPr id="9" name="TextBox 8"/>
          <p:cNvSpPr txBox="1"/>
          <p:nvPr/>
        </p:nvSpPr>
        <p:spPr>
          <a:xfrm>
            <a:off x="895941" y="1146277"/>
            <a:ext cx="10055600" cy="4616648"/>
          </a:xfrm>
          <a:prstGeom prst="rect">
            <a:avLst/>
          </a:prstGeom>
          <a:noFill/>
        </p:spPr>
        <p:txBody>
          <a:bodyPr wrap="square" rtlCol="0">
            <a:spAutoFit/>
          </a:bodyPr>
          <a:lstStyle/>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a, - Em bé vẫn lang thang trên đường</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 Em bé đáng thương, bụng đói rét vẫn lang thang trên đường.</a:t>
            </a:r>
          </a:p>
          <a:p>
            <a:pPr algn="just">
              <a:lnSpc>
                <a:spcPct val="150000"/>
              </a:lnSpc>
            </a:pPr>
            <a:endParaRPr lang="vi-VN" sz="28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b, - Em gái đang dò dẫm trong đêm tối</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Một em gái nhỏ đầu trần, chân đi đất, đang dò dẫm trong đêm tối</a:t>
            </a:r>
            <a:endParaRPr lang="en-US" sz="2800" dirty="0">
              <a:solidFill>
                <a:prstClr val="black"/>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V="1">
            <a:off x="1176321" y="5622878"/>
            <a:ext cx="5142592" cy="83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14901" y="4353635"/>
            <a:ext cx="107817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4901" y="1803778"/>
            <a:ext cx="107817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14901" y="3073021"/>
            <a:ext cx="4688644" cy="232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31278" y="1927552"/>
            <a:ext cx="2518638" cy="584775"/>
          </a:xfrm>
          <a:prstGeom prst="rect">
            <a:avLst/>
          </a:prstGeom>
          <a:solidFill>
            <a:srgbClr val="ED6D70"/>
          </a:solidFill>
        </p:spPr>
        <p:txBody>
          <a:bodyPr wrap="non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CN là danh từ</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069697" y="3252600"/>
            <a:ext cx="3305713" cy="584775"/>
          </a:xfrm>
          <a:prstGeom prst="rect">
            <a:avLst/>
          </a:prstGeom>
          <a:solidFill>
            <a:srgbClr val="ED6D70"/>
          </a:solidFill>
        </p:spPr>
        <p:txBody>
          <a:bodyPr wrap="non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CN là cụm danh từ</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895941" y="4437877"/>
            <a:ext cx="2518638" cy="584775"/>
          </a:xfrm>
          <a:prstGeom prst="rect">
            <a:avLst/>
          </a:prstGeom>
          <a:solidFill>
            <a:srgbClr val="ED6D70"/>
          </a:solidFill>
        </p:spPr>
        <p:txBody>
          <a:bodyPr wrap="non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CN là danh từ</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2034360" y="5762925"/>
            <a:ext cx="3305713" cy="584775"/>
          </a:xfrm>
          <a:prstGeom prst="rect">
            <a:avLst/>
          </a:prstGeom>
          <a:solidFill>
            <a:srgbClr val="ED6D70"/>
          </a:solidFill>
        </p:spPr>
        <p:txBody>
          <a:bodyPr wrap="non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CN là cụm danh từ</a:t>
            </a:r>
            <a:endParaRPr lang="en-US" sz="32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4924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23" grpId="0" animBg="1"/>
      <p:bldP spid="24" grpId="0" animBg="1"/>
      <p:bldP spid="27"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8" name="Rounded Rectangle 17"/>
          <p:cNvSpPr>
            <a:spLocks noChangeArrowheads="1"/>
          </p:cNvSpPr>
          <p:nvPr/>
        </p:nvSpPr>
        <p:spPr bwMode="auto">
          <a:xfrm>
            <a:off x="3860318" y="764274"/>
            <a:ext cx="7489989" cy="3180681"/>
          </a:xfrm>
          <a:prstGeom prst="roundRect">
            <a:avLst>
              <a:gd name="adj" fmla="val 16667"/>
            </a:avLst>
          </a:prstGeom>
          <a:solidFill>
            <a:schemeClr val="bg1"/>
          </a:solidFill>
          <a:ln w="12700" algn="ctr">
            <a:solidFill>
              <a:srgbClr val="ED4030"/>
            </a:solidFill>
            <a:miter lim="800000"/>
            <a:headEnd/>
            <a:tailEnd/>
          </a:ln>
          <a:scene3d>
            <a:camera prst="orthographicFront"/>
            <a:lightRig rig="threePt" dir="t"/>
          </a:scene3d>
          <a:sp3d>
            <a:bevelT w="114300" prst="artDeco"/>
          </a:sp3d>
        </p:spPr>
        <p:txBody>
          <a:bodyPr anchor="ctr"/>
          <a:lstStyle/>
          <a:p>
            <a:pPr algn="just" fontAlgn="base">
              <a:spcBef>
                <a:spcPct val="0"/>
              </a:spcBef>
              <a:spcAft>
                <a:spcPct val="0"/>
              </a:spcAft>
              <a:defRPr/>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fontAlgn="base">
              <a:spcBef>
                <a:spcPct val="0"/>
              </a:spcBef>
              <a:spcAft>
                <a:spcPct val="0"/>
              </a:spcAft>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lượng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fontAlgn="base">
              <a:spcBef>
                <a:spcPct val="0"/>
              </a:spcBef>
              <a:spcAft>
                <a:spcPct val="0"/>
              </a:spcAft>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19" name="Rounded Rectangle 8"/>
          <p:cNvSpPr>
            <a:spLocks noChangeArrowheads="1"/>
          </p:cNvSpPr>
          <p:nvPr/>
        </p:nvSpPr>
        <p:spPr bwMode="auto">
          <a:xfrm>
            <a:off x="3874605" y="4068728"/>
            <a:ext cx="7489989" cy="1986756"/>
          </a:xfrm>
          <a:prstGeom prst="roundRect">
            <a:avLst>
              <a:gd name="adj" fmla="val 16667"/>
            </a:avLst>
          </a:prstGeom>
          <a:solidFill>
            <a:schemeClr val="bg1"/>
          </a:solidFill>
          <a:ln w="12700" algn="ctr">
            <a:solidFill>
              <a:srgbClr val="ED4030"/>
            </a:solidFill>
            <a:miter lim="800000"/>
            <a:headEnd/>
            <a:tailEnd/>
          </a:ln>
          <a:scene3d>
            <a:camera prst="orthographicFront"/>
            <a:lightRig rig="threePt" dir="t"/>
          </a:scene3d>
          <a:sp3d>
            <a:bevelT w="114300" prst="artDeco"/>
          </a:sp3d>
        </p:spPr>
        <p:txBody>
          <a:bodyPr anchor="ctr"/>
          <a:lstStyle/>
          <a:p>
            <a:pPr algn="just" fontAlgn="base">
              <a:spcBef>
                <a:spcPct val="0"/>
              </a:spcBef>
              <a:spcAft>
                <a:spcPct val="0"/>
              </a:spcAft>
              <a:defRPr/>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thấy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xót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khốn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diêm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20" name="Rounded Rectangle 19"/>
          <p:cNvSpPr>
            <a:spLocks noChangeArrowheads="1"/>
          </p:cNvSpPr>
          <p:nvPr/>
        </p:nvSpPr>
        <p:spPr bwMode="auto">
          <a:xfrm>
            <a:off x="787410" y="2431751"/>
            <a:ext cx="2774458" cy="2495550"/>
          </a:xfrm>
          <a:prstGeom prst="roundRect">
            <a:avLst>
              <a:gd name="adj" fmla="val 16667"/>
            </a:avLst>
          </a:prstGeom>
          <a:solidFill>
            <a:srgbClr val="ED6D70"/>
          </a:solidFill>
          <a:ln w="12700" algn="ctr">
            <a:solidFill>
              <a:srgbClr val="41719C"/>
            </a:solidFill>
            <a:miter lim="800000"/>
            <a:headEnd/>
            <a:tailEnd/>
          </a:ln>
          <a:scene3d>
            <a:camera prst="orthographicFront"/>
            <a:lightRig rig="threePt" dir="t"/>
          </a:scene3d>
          <a:sp3d>
            <a:bevelT w="114300" prst="artDeco"/>
          </a:sp3d>
        </p:spPr>
        <p:txBody>
          <a:bodyPr anchor="ctr"/>
          <a:lstStyle/>
          <a:p>
            <a:pPr algn="ctr" fontAlgn="base">
              <a:spcBef>
                <a:spcPct val="0"/>
              </a:spcBef>
              <a:spcAft>
                <a:spcPct val="0"/>
              </a:spcAft>
              <a:tabLst>
                <a:tab pos="1385888" algn="l"/>
              </a:tabLst>
              <a:defRPr/>
            </a:pP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dụng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việc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dùng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cụm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từ</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phần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chính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21" name="Line 9"/>
          <p:cNvSpPr>
            <a:spLocks noChangeShapeType="1"/>
          </p:cNvSpPr>
          <p:nvPr/>
        </p:nvSpPr>
        <p:spPr bwMode="auto">
          <a:xfrm flipV="1">
            <a:off x="3560280" y="2922288"/>
            <a:ext cx="314325" cy="569913"/>
          </a:xfrm>
          <a:prstGeom prst="line">
            <a:avLst/>
          </a:prstGeom>
          <a:noFill/>
          <a:ln w="9525">
            <a:solidFill>
              <a:schemeClr val="tx1"/>
            </a:solidFill>
            <a:round/>
            <a:headEnd/>
            <a:tailEnd/>
          </a:ln>
        </p:spPr>
        <p:txBody>
          <a:bodyPr/>
          <a:lstStyle/>
          <a:p>
            <a:pPr fontAlgn="base">
              <a:spcBef>
                <a:spcPct val="0"/>
              </a:spcBef>
              <a:spcAft>
                <a:spcPct val="0"/>
              </a:spcAft>
              <a:defRPr/>
            </a:pPr>
            <a:endParaRPr lang="en-US" b="1">
              <a:solidFill>
                <a:schemeClr val="bg1"/>
              </a:solidFill>
              <a:latin typeface="Arial" charset="0"/>
              <a:cs typeface="Arial" charset="0"/>
            </a:endParaRPr>
          </a:p>
        </p:txBody>
      </p:sp>
      <p:sp>
        <p:nvSpPr>
          <p:cNvPr id="22" name="Line 10"/>
          <p:cNvSpPr>
            <a:spLocks noChangeShapeType="1"/>
          </p:cNvSpPr>
          <p:nvPr/>
        </p:nvSpPr>
        <p:spPr bwMode="auto">
          <a:xfrm>
            <a:off x="3558693" y="3522363"/>
            <a:ext cx="315912" cy="1168400"/>
          </a:xfrm>
          <a:prstGeom prst="line">
            <a:avLst/>
          </a:prstGeom>
          <a:noFill/>
          <a:ln w="9525">
            <a:solidFill>
              <a:schemeClr val="tx1"/>
            </a:solidFill>
            <a:round/>
            <a:headEnd/>
            <a:tailEnd/>
          </a:ln>
        </p:spPr>
        <p:txBody>
          <a:bodyPr/>
          <a:lstStyle/>
          <a:p>
            <a:pPr fontAlgn="base">
              <a:spcBef>
                <a:spcPct val="0"/>
              </a:spcBef>
              <a:spcAft>
                <a:spcPct val="0"/>
              </a:spcAft>
              <a:defRPr/>
            </a:pPr>
            <a:endParaRPr lang="en-US" b="1">
              <a:solidFill>
                <a:schemeClr val="bg1"/>
              </a:solidFill>
              <a:latin typeface="Arial" charset="0"/>
              <a:cs typeface="Arial" charset="0"/>
            </a:endParaRPr>
          </a:p>
        </p:txBody>
      </p:sp>
    </p:spTree>
    <p:extLst>
      <p:ext uri="{BB962C8B-B14F-4D97-AF65-F5344CB8AC3E}">
        <p14:creationId xmlns:p14="http://schemas.microsoft.com/office/powerpoint/2010/main" val="921842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ox(in)">
                                      <p:cBhvr>
                                        <p:cTn id="20" dur="500"/>
                                        <p:tgtEl>
                                          <p:spTgt spid="1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Rectangle 14"/>
          <p:cNvSpPr/>
          <p:nvPr/>
        </p:nvSpPr>
        <p:spPr>
          <a:xfrm>
            <a:off x="5051042" y="802784"/>
            <a:ext cx="4174845" cy="523220"/>
          </a:xfrm>
          <a:prstGeom prst="rect">
            <a:avLst/>
          </a:prstGeom>
        </p:spPr>
        <p:txBody>
          <a:bodyPr wrap="square">
            <a:spAutoFit/>
          </a:bodyPr>
          <a:lstStyle/>
          <a:p>
            <a:pPr algn="just" fontAlgn="base">
              <a:spcBef>
                <a:spcPct val="0"/>
              </a:spcBef>
              <a:spcAft>
                <a:spcPct val="0"/>
              </a:spcAft>
            </a:pPr>
            <a:r>
              <a:rPr lang="vi-VN" sz="2800" b="1" dirty="0">
                <a:solidFill>
                  <a:srgbClr val="FF0000"/>
                </a:solidFill>
                <a:latin typeface="Times New Roman" panose="02020603050405020304" pitchFamily="18" charset="0"/>
                <a:ea typeface="Times New Roman" panose="02020603050405020304" pitchFamily="18" charset="0"/>
                <a:cs typeface="Arial" charset="0"/>
              </a:rPr>
              <a:t>BÀI TẬP 4</a:t>
            </a:r>
            <a:endParaRPr lang="en-US" sz="2800" b="1" dirty="0">
              <a:solidFill>
                <a:srgbClr val="FF0000"/>
              </a:solidFill>
              <a:latin typeface="Times New Roman" panose="02020603050405020304" pitchFamily="18" charset="0"/>
              <a:ea typeface="Times New Roman" panose="02020603050405020304" pitchFamily="18" charset="0"/>
              <a:cs typeface="Arial" charset="0"/>
            </a:endParaRPr>
          </a:p>
        </p:txBody>
      </p:sp>
      <p:sp>
        <p:nvSpPr>
          <p:cNvPr id="18" name="Rectangle 17"/>
          <p:cNvSpPr/>
          <p:nvPr/>
        </p:nvSpPr>
        <p:spPr>
          <a:xfrm>
            <a:off x="805218" y="1957130"/>
            <a:ext cx="3821374" cy="3539430"/>
          </a:xfrm>
          <a:prstGeom prst="rect">
            <a:avLst/>
          </a:prstGeom>
        </p:spPr>
        <p:txBody>
          <a:bodyPr wrap="square">
            <a:spAutoFit/>
          </a:bodyPr>
          <a:lstStyle/>
          <a:p>
            <a:pPr marL="514350" indent="-514350" algn="just" fontAlgn="base">
              <a:spcBef>
                <a:spcPct val="0"/>
              </a:spcBef>
              <a:spcAft>
                <a:spcPct val="0"/>
              </a:spcAft>
              <a:buAutoNum type="alphaLcPeriod"/>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Gió vẫn thổi rít vào trong nhà.</a:t>
            </a:r>
          </a:p>
          <a:p>
            <a:pPr marL="514350" indent="-514350" algn="just" fontAlgn="base">
              <a:spcBef>
                <a:spcPct val="0"/>
              </a:spcBef>
              <a:spcAft>
                <a:spcPct val="0"/>
              </a:spcAft>
              <a:buAutoNum type="alphaLcPeriod"/>
              <a:tabLst>
                <a:tab pos="1385888" algn="l"/>
              </a:tabLst>
              <a:defRPr/>
            </a:pPr>
            <a:endParaRPr lang="vi-VN" sz="32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endParaRPr lang="vi-VN" sz="32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endParaRPr lang="vi-VN" sz="32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b. Lửa tỏa ra hơi nóng dịu dàng</a:t>
            </a:r>
            <a:endParaRPr lang="en-US" sz="32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310185" y="1957130"/>
            <a:ext cx="870489" cy="584775"/>
          </a:xfrm>
          <a:prstGeom prst="rect">
            <a:avLst/>
          </a:prstGeom>
          <a:solidFill>
            <a:srgbClr val="ED6D70"/>
          </a:solidFill>
        </p:spPr>
        <p:txBody>
          <a:bodyPr wrap="squar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Gió </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304535" y="4350966"/>
            <a:ext cx="870489" cy="584775"/>
          </a:xfrm>
          <a:prstGeom prst="rect">
            <a:avLst/>
          </a:prstGeom>
          <a:solidFill>
            <a:srgbClr val="ED6D70"/>
          </a:solidFill>
        </p:spPr>
        <p:txBody>
          <a:bodyPr wrap="squar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Lửa</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4931013" y="1669623"/>
            <a:ext cx="6328390" cy="3966901"/>
          </a:xfrm>
          <a:prstGeom prst="roundRect">
            <a:avLst/>
          </a:prstGeom>
          <a:solidFill>
            <a:srgbClr val="F7B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203545" y="1669623"/>
            <a:ext cx="3667077" cy="584775"/>
          </a:xfrm>
          <a:prstGeom prst="rect">
            <a:avLst/>
          </a:prstGeom>
        </p:spPr>
        <p:txBody>
          <a:bodyPr wrap="square">
            <a:spAutoFit/>
          </a:bodyPr>
          <a:lstStyle/>
          <a:p>
            <a:pPr algn="ctr" fontAlgn="base">
              <a:spcBef>
                <a:spcPct val="0"/>
              </a:spcBef>
              <a:spcAft>
                <a:spcPct val="0"/>
              </a:spcAft>
              <a:tabLst>
                <a:tab pos="1385888" algn="l"/>
              </a:tabLst>
              <a:defRPr/>
            </a:pPr>
            <a:r>
              <a:rPr lang="vi-VN" sz="3200" b="1" dirty="0">
                <a:solidFill>
                  <a:schemeClr val="tx2"/>
                </a:solidFill>
                <a:latin typeface="Times New Roman" panose="02020603050405020304" pitchFamily="18" charset="0"/>
                <a:cs typeface="Times New Roman" panose="02020603050405020304" pitchFamily="18" charset="0"/>
              </a:rPr>
              <a:t>Cụm danh từ</a:t>
            </a:r>
            <a:r>
              <a:rPr lang="vi-VN" sz="3200" dirty="0">
                <a:solidFill>
                  <a:schemeClr val="tx2"/>
                </a:solidFill>
                <a:latin typeface="Times New Roman" panose="02020603050405020304" pitchFamily="18" charset="0"/>
                <a:cs typeface="Times New Roman" panose="02020603050405020304" pitchFamily="18" charset="0"/>
              </a:rPr>
              <a:t>:</a:t>
            </a:r>
          </a:p>
        </p:txBody>
      </p:sp>
      <p:sp>
        <p:nvSpPr>
          <p:cNvPr id="25" name="Rectangle 24"/>
          <p:cNvSpPr/>
          <p:nvPr/>
        </p:nvSpPr>
        <p:spPr>
          <a:xfrm>
            <a:off x="5040023" y="2309844"/>
            <a:ext cx="3043450" cy="3046988"/>
          </a:xfrm>
          <a:prstGeom prst="rect">
            <a:avLst/>
          </a:prstGeom>
        </p:spPr>
        <p:txBody>
          <a:bodyPr wrap="square">
            <a:spAutoFit/>
          </a:bodyPr>
          <a:lstStyle/>
          <a:p>
            <a:pPr marL="457200" indent="-457200" fontAlgn="base">
              <a:spcBef>
                <a:spcPct val="0"/>
              </a:spcBef>
              <a:spcAft>
                <a:spcPct val="0"/>
              </a:spcAft>
              <a:buFontTx/>
              <a:buChar char="-"/>
              <a:tabLst>
                <a:tab pos="1385888" algn="l"/>
              </a:tabLst>
              <a:defRPr/>
            </a:pPr>
            <a:r>
              <a:rPr lang="vi-VN" sz="3200" i="1" dirty="0">
                <a:solidFill>
                  <a:schemeClr val="accent1">
                    <a:lumMod val="50000"/>
                  </a:schemeClr>
                </a:solidFill>
                <a:latin typeface="Times New Roman" panose="02020603050405020304" pitchFamily="18" charset="0"/>
                <a:cs typeface="Times New Roman" panose="02020603050405020304" pitchFamily="18" charset="0"/>
              </a:rPr>
              <a:t>Gió lạnh</a:t>
            </a:r>
          </a:p>
          <a:p>
            <a:pPr marL="457200" indent="-457200" fontAlgn="base">
              <a:spcBef>
                <a:spcPct val="0"/>
              </a:spcBef>
              <a:spcAft>
                <a:spcPct val="0"/>
              </a:spcAft>
              <a:buFontTx/>
              <a:buChar char="-"/>
              <a:tabLst>
                <a:tab pos="1385888" algn="l"/>
              </a:tabLst>
              <a:defRPr/>
            </a:pPr>
            <a:r>
              <a:rPr lang="vi-VN" sz="3200" i="1" dirty="0">
                <a:solidFill>
                  <a:schemeClr val="accent1">
                    <a:lumMod val="50000"/>
                  </a:schemeClr>
                </a:solidFill>
                <a:latin typeface="Times New Roman" panose="02020603050405020304" pitchFamily="18" charset="0"/>
                <a:cs typeface="Times New Roman" panose="02020603050405020304" pitchFamily="18" charset="0"/>
              </a:rPr>
              <a:t>Từng cơn gió lạnh</a:t>
            </a:r>
          </a:p>
          <a:p>
            <a:pPr marL="457200" indent="-457200" fontAlgn="base">
              <a:spcBef>
                <a:spcPct val="0"/>
              </a:spcBef>
              <a:spcAft>
                <a:spcPct val="0"/>
              </a:spcAft>
              <a:buFontTx/>
              <a:buChar char="-"/>
              <a:tabLst>
                <a:tab pos="1385888" algn="l"/>
              </a:tabLst>
              <a:defRPr/>
            </a:pPr>
            <a:r>
              <a:rPr lang="vi-VN" sz="3200" i="1" dirty="0">
                <a:solidFill>
                  <a:schemeClr val="accent1">
                    <a:lumMod val="50000"/>
                  </a:schemeClr>
                </a:solidFill>
                <a:latin typeface="Times New Roman" panose="02020603050405020304" pitchFamily="18" charset="0"/>
                <a:cs typeface="Times New Roman" panose="02020603050405020304" pitchFamily="18" charset="0"/>
              </a:rPr>
              <a:t>Những cơn gió mùa đông</a:t>
            </a:r>
          </a:p>
          <a:p>
            <a:pPr marL="457200" indent="-457200" fontAlgn="base">
              <a:spcBef>
                <a:spcPct val="0"/>
              </a:spcBef>
              <a:spcAft>
                <a:spcPct val="0"/>
              </a:spcAft>
              <a:buFontTx/>
              <a:buChar char="-"/>
              <a:tabLst>
                <a:tab pos="1385888" algn="l"/>
              </a:tabLst>
              <a:defRPr/>
            </a:pPr>
            <a:r>
              <a:rPr lang="vi-VN" sz="3200" i="1" dirty="0">
                <a:solidFill>
                  <a:schemeClr val="accent1">
                    <a:lumMod val="50000"/>
                  </a:schemeClr>
                </a:solidFill>
                <a:latin typeface="Times New Roman" panose="02020603050405020304" pitchFamily="18" charset="0"/>
                <a:cs typeface="Times New Roman" panose="02020603050405020304" pitchFamily="18" charset="0"/>
              </a:rPr>
              <a:t>Gió mùa đông</a:t>
            </a:r>
          </a:p>
        </p:txBody>
      </p:sp>
      <p:sp>
        <p:nvSpPr>
          <p:cNvPr id="26" name="Rectangle 25"/>
          <p:cNvSpPr/>
          <p:nvPr/>
        </p:nvSpPr>
        <p:spPr>
          <a:xfrm>
            <a:off x="8475259" y="2249517"/>
            <a:ext cx="3043450" cy="3046988"/>
          </a:xfrm>
          <a:prstGeom prst="rect">
            <a:avLst/>
          </a:prstGeom>
        </p:spPr>
        <p:txBody>
          <a:bodyPr wrap="square">
            <a:spAutoFit/>
          </a:bodyPr>
          <a:lstStyle/>
          <a:p>
            <a:pPr marL="457200" indent="-457200" fontAlgn="base">
              <a:spcBef>
                <a:spcPct val="0"/>
              </a:spcBef>
              <a:spcAft>
                <a:spcPct val="0"/>
              </a:spcAft>
              <a:buFontTx/>
              <a:buChar char="-"/>
              <a:tabLst>
                <a:tab pos="1385888" algn="l"/>
              </a:tabLst>
              <a:defRPr/>
            </a:pPr>
            <a:r>
              <a:rPr lang="vi-VN" sz="3200" i="1" dirty="0">
                <a:solidFill>
                  <a:schemeClr val="accent1">
                    <a:lumMod val="50000"/>
                  </a:schemeClr>
                </a:solidFill>
                <a:latin typeface="Times New Roman" panose="02020603050405020304" pitchFamily="18" charset="0"/>
                <a:cs typeface="Times New Roman" panose="02020603050405020304" pitchFamily="18" charset="0"/>
              </a:rPr>
              <a:t>Ngọn lửa</a:t>
            </a:r>
          </a:p>
          <a:p>
            <a:pPr marL="457200" indent="-457200" fontAlgn="base">
              <a:spcBef>
                <a:spcPct val="0"/>
              </a:spcBef>
              <a:spcAft>
                <a:spcPct val="0"/>
              </a:spcAft>
              <a:buFontTx/>
              <a:buChar char="-"/>
              <a:tabLst>
                <a:tab pos="1385888" algn="l"/>
              </a:tabLst>
              <a:defRPr/>
            </a:pPr>
            <a:r>
              <a:rPr lang="vi-VN" sz="3200" i="1" dirty="0">
                <a:solidFill>
                  <a:schemeClr val="accent1">
                    <a:lumMod val="50000"/>
                  </a:schemeClr>
                </a:solidFill>
                <a:latin typeface="Times New Roman" panose="02020603050405020304" pitchFamily="18" charset="0"/>
                <a:cs typeface="Times New Roman" panose="02020603050405020304" pitchFamily="18" charset="0"/>
              </a:rPr>
              <a:t>Lửa trong lò</a:t>
            </a:r>
          </a:p>
          <a:p>
            <a:pPr marL="457200" indent="-457200" fontAlgn="base">
              <a:spcBef>
                <a:spcPct val="0"/>
              </a:spcBef>
              <a:spcAft>
                <a:spcPct val="0"/>
              </a:spcAft>
              <a:buFontTx/>
              <a:buChar char="-"/>
              <a:tabLst>
                <a:tab pos="1385888" algn="l"/>
              </a:tabLst>
              <a:defRPr/>
            </a:pPr>
            <a:r>
              <a:rPr lang="vi-VN" sz="3200" i="1" dirty="0">
                <a:solidFill>
                  <a:schemeClr val="accent1">
                    <a:lumMod val="50000"/>
                  </a:schemeClr>
                </a:solidFill>
                <a:latin typeface="Times New Roman" panose="02020603050405020304" pitchFamily="18" charset="0"/>
                <a:cs typeface="Times New Roman" panose="02020603050405020304" pitchFamily="18" charset="0"/>
              </a:rPr>
              <a:t>Ngọn lửa hồng</a:t>
            </a:r>
          </a:p>
          <a:p>
            <a:pPr marL="457200" indent="-457200" fontAlgn="base">
              <a:spcBef>
                <a:spcPct val="0"/>
              </a:spcBef>
              <a:spcAft>
                <a:spcPct val="0"/>
              </a:spcAft>
              <a:buFontTx/>
              <a:buChar char="-"/>
              <a:tabLst>
                <a:tab pos="1385888" algn="l"/>
              </a:tabLst>
              <a:defRPr/>
            </a:pPr>
            <a:r>
              <a:rPr lang="vi-VN" sz="3200" i="1" dirty="0">
                <a:solidFill>
                  <a:schemeClr val="accent1">
                    <a:lumMod val="50000"/>
                  </a:schemeClr>
                </a:solidFill>
                <a:latin typeface="Times New Roman" panose="02020603050405020304" pitchFamily="18" charset="0"/>
                <a:cs typeface="Times New Roman" panose="02020603050405020304" pitchFamily="18" charset="0"/>
              </a:rPr>
              <a:t>Một vài đốm lửa</a:t>
            </a:r>
          </a:p>
        </p:txBody>
      </p:sp>
      <p:cxnSp>
        <p:nvCxnSpPr>
          <p:cNvPr id="3" name="Straight Connector 2"/>
          <p:cNvCxnSpPr/>
          <p:nvPr/>
        </p:nvCxnSpPr>
        <p:spPr>
          <a:xfrm>
            <a:off x="8258981" y="2541905"/>
            <a:ext cx="0" cy="2462212"/>
          </a:xfrm>
          <a:prstGeom prst="line">
            <a:avLst/>
          </a:prstGeom>
          <a:ln w="38100">
            <a:solidFill>
              <a:schemeClr val="bg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3426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animBg="1"/>
      <p:bldP spid="20" grpId="0" animBg="1"/>
      <p:bldP spid="21" grpId="0" animBg="1"/>
      <p:bldP spid="22"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3023658" y="4869160"/>
            <a:ext cx="9205289" cy="1988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5" name="Picture 4"/>
          <p:cNvPicPr>
            <a:picLocks noChangeAspect="1"/>
          </p:cNvPicPr>
          <p:nvPr/>
        </p:nvPicPr>
        <p:blipFill>
          <a:blip r:embed="rId4"/>
          <a:stretch>
            <a:fillRect/>
          </a:stretch>
        </p:blipFill>
        <p:spPr>
          <a:xfrm>
            <a:off x="3023658" y="5012822"/>
            <a:ext cx="9485746" cy="1845178"/>
          </a:xfrm>
          <a:prstGeom prst="rect">
            <a:avLst/>
          </a:prstGeom>
        </p:spPr>
      </p:pic>
    </p:spTree>
    <p:extLst>
      <p:ext uri="{BB962C8B-B14F-4D97-AF65-F5344CB8AC3E}">
        <p14:creationId xmlns:p14="http://schemas.microsoft.com/office/powerpoint/2010/main" val="10091830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0" y="1555846"/>
            <a:ext cx="12192000" cy="5131557"/>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Rectangle 1"/>
          <p:cNvSpPr/>
          <p:nvPr/>
        </p:nvSpPr>
        <p:spPr>
          <a:xfrm>
            <a:off x="286603" y="1921021"/>
            <a:ext cx="11395880" cy="4401205"/>
          </a:xfrm>
          <a:prstGeom prst="rect">
            <a:avLst/>
          </a:prstGeom>
        </p:spPr>
        <p:txBody>
          <a:bodyPr wrap="square">
            <a:spAutoFit/>
          </a:bodyPr>
          <a:lstStyle/>
          <a:p>
            <a:pPr algn="just"/>
            <a:r>
              <a:rPr lang="vi-VN" sz="2800" dirty="0">
                <a:solidFill>
                  <a:srgbClr val="001A33"/>
                </a:solidFill>
                <a:latin typeface="+mj-lt"/>
              </a:rPr>
              <a:t>        Bà dắt tay cô bé bán diêm về trời. Em đã gặp được tất cả các thiên thần bé xíu, xinh xinh. Mỗi thiên thần có một đôi cánh trắng toát, mượt mà đằng sau lưng. Trên tay họ là những chiếc kèn để thổi chào mừng em. Cô bé rất háo hức. Vừa đi, em vừa nhảy chân sáo. Có lẽ lâu lắm rồi, em mới được thực sự là một đứa trẻ như bây giờ. Cổng thiên đường rộng lớn, sáng lên một màu vàng lấp lánh. Nó mở ra một vùng đất rộng mênh mông, tươi đẹp, có biết bao nhiêu là hoa. Cô bé đứng sững lại. Chưa bao giờ em thấy nơi nào tràn ngập màu sắc như thế này. Nước mắt chảy dài trên khuôn mặt em, vì quá hạnh phúc, vì xúc động. Em tiến vào trong thiên đường. Ở đây có rất nhiều người, họ vui vẻ, thân thiện. Em cảm thấy hạnh phúc vô cùng.</a:t>
            </a:r>
            <a:endParaRPr lang="en-US" sz="2800" dirty="0">
              <a:latin typeface="+mj-lt"/>
            </a:endParaRPr>
          </a:p>
        </p:txBody>
      </p:sp>
    </p:spTree>
    <p:extLst>
      <p:ext uri="{BB962C8B-B14F-4D97-AF65-F5344CB8AC3E}">
        <p14:creationId xmlns:p14="http://schemas.microsoft.com/office/powerpoint/2010/main" val="19404480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26226" y="11854"/>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3" name="TextBox 2"/>
          <p:cNvSpPr txBox="1"/>
          <p:nvPr/>
        </p:nvSpPr>
        <p:spPr>
          <a:xfrm>
            <a:off x="4607965" y="900190"/>
            <a:ext cx="457697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Nhận biết cụm danh từ</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angle 24"/>
          <p:cNvSpPr/>
          <p:nvPr/>
        </p:nvSpPr>
        <p:spPr>
          <a:xfrm>
            <a:off x="1388555" y="1585311"/>
            <a:ext cx="6936579" cy="52322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charset="0"/>
              </a:rPr>
              <a:t>1.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charset="0"/>
              </a:rPr>
              <a:t>Tìm cụm danh từ trong những câu sau: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charset="0"/>
            </a:endParaRPr>
          </a:p>
        </p:txBody>
      </p:sp>
      <p:sp>
        <p:nvSpPr>
          <p:cNvPr id="26" name="Rectangle 25"/>
          <p:cNvSpPr/>
          <p:nvPr/>
        </p:nvSpPr>
        <p:spPr>
          <a:xfrm>
            <a:off x="1788493" y="2846157"/>
            <a:ext cx="9669499" cy="224676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Tất cả các ngọn nến bay lên, bay lên mãi rồi biến thành những ngôi sao trên trời.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b.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Tất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cả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những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học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sinh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chăm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chỉ</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đều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được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cô</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giáo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khen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charset="0"/>
              </a:rPr>
              <a:t>ngợi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cxnSp>
        <p:nvCxnSpPr>
          <p:cNvPr id="27" name="Straight Connector 26"/>
          <p:cNvCxnSpPr/>
          <p:nvPr/>
        </p:nvCxnSpPr>
        <p:spPr>
          <a:xfrm>
            <a:off x="2234255" y="5126232"/>
            <a:ext cx="4747420" cy="3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299797" y="3306655"/>
            <a:ext cx="2900638" cy="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931665" y="3718066"/>
            <a:ext cx="2424648" cy="12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2108718" y="2313781"/>
            <a:ext cx="1544880" cy="592237"/>
          </a:xfrm>
          <a:prstGeom prst="wedgeRoundRectCallout">
            <a:avLst/>
          </a:prstGeom>
          <a:solidFill>
            <a:srgbClr val="FCE4E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Số lượng</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1" name="Rounded Rectangular Callout 30"/>
          <p:cNvSpPr/>
          <p:nvPr/>
        </p:nvSpPr>
        <p:spPr>
          <a:xfrm>
            <a:off x="3922556" y="2107351"/>
            <a:ext cx="1497503" cy="773241"/>
          </a:xfrm>
          <a:prstGeom prst="wedgeRoundRectCallout">
            <a:avLst/>
          </a:prstGeom>
          <a:solidFill>
            <a:srgbClr val="ED6D7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DT trung tâm</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9887839" y="3354653"/>
            <a:ext cx="141929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Số lượng</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5" name="Rectangle 34"/>
          <p:cNvSpPr/>
          <p:nvPr/>
        </p:nvSpPr>
        <p:spPr>
          <a:xfrm>
            <a:off x="1278722" y="3688112"/>
            <a:ext cx="208962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DT trung tâm</a:t>
            </a:r>
            <a:endParaRPr kumimoji="0" lang="en-US" sz="24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37" name="Rectangle 36"/>
          <p:cNvSpPr/>
          <p:nvPr/>
        </p:nvSpPr>
        <p:spPr>
          <a:xfrm>
            <a:off x="2435772" y="5057717"/>
            <a:ext cx="135165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Số lượng</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0" name="Rectangle 39"/>
          <p:cNvSpPr/>
          <p:nvPr/>
        </p:nvSpPr>
        <p:spPr>
          <a:xfrm>
            <a:off x="3823391" y="5103108"/>
            <a:ext cx="2144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DT trung tâm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5894273" y="5121724"/>
            <a:ext cx="23988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chỉ đặc điểm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3281229" y="3707350"/>
            <a:ext cx="137249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Địa điểm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5" name="椭圆 32"/>
          <p:cNvSpPr/>
          <p:nvPr/>
        </p:nvSpPr>
        <p:spPr>
          <a:xfrm>
            <a:off x="3818771" y="764878"/>
            <a:ext cx="678612" cy="678612"/>
          </a:xfrm>
          <a:prstGeom prst="ellipse">
            <a:avLst/>
          </a:prstGeom>
          <a:solidFill>
            <a:srgbClr val="EC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字魂17号-萌趣果冻体" panose="00000500000000000000" pitchFamily="2" charset="-122"/>
                <a:ea typeface="字魂17号-萌趣果冻体" panose="00000500000000000000" pitchFamily="2" charset="-122"/>
                <a:cs typeface="+mn-cs"/>
              </a:rPr>
              <a:t>II</a:t>
            </a:r>
            <a:endParaRPr kumimoji="0" lang="zh-CN"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字魂17号-萌趣果冻体" panose="00000500000000000000" pitchFamily="2" charset="-122"/>
              <a:ea typeface="字魂17号-萌趣果冻体" panose="00000500000000000000" pitchFamily="2" charset="-122"/>
              <a:cs typeface="+mn-cs"/>
            </a:endParaRPr>
          </a:p>
        </p:txBody>
      </p:sp>
      <p:cxnSp>
        <p:nvCxnSpPr>
          <p:cNvPr id="4" name="Straight Connector 3"/>
          <p:cNvCxnSpPr/>
          <p:nvPr/>
        </p:nvCxnSpPr>
        <p:spPr>
          <a:xfrm>
            <a:off x="2299797" y="3266688"/>
            <a:ext cx="1353801" cy="81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91097" y="3288591"/>
            <a:ext cx="1353801" cy="81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0566396" y="3340635"/>
            <a:ext cx="740734" cy="109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845418" y="3789752"/>
            <a:ext cx="1214700" cy="1743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81229" y="3773302"/>
            <a:ext cx="1075084" cy="11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283423" y="4970961"/>
            <a:ext cx="1353801" cy="81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299797" y="5012515"/>
            <a:ext cx="1895407" cy="177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69963" y="5015828"/>
            <a:ext cx="1353801" cy="81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39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80">
                                          <p:stCondLst>
                                            <p:cond delay="0"/>
                                          </p:stCondLst>
                                        </p:cTn>
                                        <p:tgtEl>
                                          <p:spTgt spid="25"/>
                                        </p:tgtEl>
                                      </p:cBhvr>
                                    </p:animEffect>
                                    <p:anim calcmode="lin" valueType="num">
                                      <p:cBhvr>
                                        <p:cTn id="1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1" dur="26">
                                          <p:stCondLst>
                                            <p:cond delay="650"/>
                                          </p:stCondLst>
                                        </p:cTn>
                                        <p:tgtEl>
                                          <p:spTgt spid="25"/>
                                        </p:tgtEl>
                                      </p:cBhvr>
                                      <p:to x="100000" y="60000"/>
                                    </p:animScale>
                                    <p:animScale>
                                      <p:cBhvr>
                                        <p:cTn id="22" dur="166" decel="50000">
                                          <p:stCondLst>
                                            <p:cond delay="676"/>
                                          </p:stCondLst>
                                        </p:cTn>
                                        <p:tgtEl>
                                          <p:spTgt spid="25"/>
                                        </p:tgtEl>
                                      </p:cBhvr>
                                      <p:to x="100000" y="100000"/>
                                    </p:animScale>
                                    <p:animScale>
                                      <p:cBhvr>
                                        <p:cTn id="23" dur="26">
                                          <p:stCondLst>
                                            <p:cond delay="1312"/>
                                          </p:stCondLst>
                                        </p:cTn>
                                        <p:tgtEl>
                                          <p:spTgt spid="25"/>
                                        </p:tgtEl>
                                      </p:cBhvr>
                                      <p:to x="100000" y="80000"/>
                                    </p:animScale>
                                    <p:animScale>
                                      <p:cBhvr>
                                        <p:cTn id="24" dur="166" decel="50000">
                                          <p:stCondLst>
                                            <p:cond delay="1338"/>
                                          </p:stCondLst>
                                        </p:cTn>
                                        <p:tgtEl>
                                          <p:spTgt spid="25"/>
                                        </p:tgtEl>
                                      </p:cBhvr>
                                      <p:to x="100000" y="100000"/>
                                    </p:animScale>
                                    <p:animScale>
                                      <p:cBhvr>
                                        <p:cTn id="25" dur="26">
                                          <p:stCondLst>
                                            <p:cond delay="1642"/>
                                          </p:stCondLst>
                                        </p:cTn>
                                        <p:tgtEl>
                                          <p:spTgt spid="25"/>
                                        </p:tgtEl>
                                      </p:cBhvr>
                                      <p:to x="100000" y="90000"/>
                                    </p:animScale>
                                    <p:animScale>
                                      <p:cBhvr>
                                        <p:cTn id="26" dur="166" decel="50000">
                                          <p:stCondLst>
                                            <p:cond delay="1668"/>
                                          </p:stCondLst>
                                        </p:cTn>
                                        <p:tgtEl>
                                          <p:spTgt spid="25"/>
                                        </p:tgtEl>
                                      </p:cBhvr>
                                      <p:to x="100000" y="100000"/>
                                    </p:animScale>
                                    <p:animScale>
                                      <p:cBhvr>
                                        <p:cTn id="27" dur="26">
                                          <p:stCondLst>
                                            <p:cond delay="1808"/>
                                          </p:stCondLst>
                                        </p:cTn>
                                        <p:tgtEl>
                                          <p:spTgt spid="25"/>
                                        </p:tgtEl>
                                      </p:cBhvr>
                                      <p:to x="100000" y="95000"/>
                                    </p:animScale>
                                    <p:animScale>
                                      <p:cBhvr>
                                        <p:cTn id="28" dur="166" decel="50000">
                                          <p:stCondLst>
                                            <p:cond delay="1834"/>
                                          </p:stCondLst>
                                        </p:cTn>
                                        <p:tgtEl>
                                          <p:spTgt spid="2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500" fill="hold"/>
                                        <p:tgtEl>
                                          <p:spTgt spid="46"/>
                                        </p:tgtEl>
                                        <p:attrNameLst>
                                          <p:attrName>ppt_x</p:attrName>
                                        </p:attrNameLst>
                                      </p:cBhvr>
                                      <p:tavLst>
                                        <p:tav tm="0">
                                          <p:val>
                                            <p:strVal val="#ppt_x"/>
                                          </p:val>
                                        </p:tav>
                                        <p:tav tm="100000">
                                          <p:val>
                                            <p:strVal val="#ppt_x"/>
                                          </p:val>
                                        </p:tav>
                                      </p:tavLst>
                                    </p:anim>
                                    <p:anim calcmode="lin" valueType="num">
                                      <p:cBhvr additive="base">
                                        <p:cTn id="6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ppt_x"/>
                                          </p:val>
                                        </p:tav>
                                        <p:tav tm="100000">
                                          <p:val>
                                            <p:strVal val="#ppt_x"/>
                                          </p:val>
                                        </p:tav>
                                      </p:tavLst>
                                    </p:anim>
                                    <p:anim calcmode="lin" valueType="num">
                                      <p:cBhvr additive="base">
                                        <p:cTn id="9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ppt_x"/>
                                          </p:val>
                                        </p:tav>
                                        <p:tav tm="100000">
                                          <p:val>
                                            <p:strVal val="#ppt_x"/>
                                          </p:val>
                                        </p:tav>
                                      </p:tavLst>
                                    </p:anim>
                                    <p:anim calcmode="lin" valueType="num">
                                      <p:cBhvr additive="base">
                                        <p:cTn id="9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ppt_x"/>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1000"/>
                                        <p:tgtEl>
                                          <p:spTgt spid="31"/>
                                        </p:tgtEl>
                                      </p:cBhvr>
                                    </p:animEffect>
                                    <p:anim calcmode="lin" valueType="num">
                                      <p:cBhvr>
                                        <p:cTn id="115" dur="1000" fill="hold"/>
                                        <p:tgtEl>
                                          <p:spTgt spid="31"/>
                                        </p:tgtEl>
                                        <p:attrNameLst>
                                          <p:attrName>ppt_x</p:attrName>
                                        </p:attrNameLst>
                                      </p:cBhvr>
                                      <p:tavLst>
                                        <p:tav tm="0">
                                          <p:val>
                                            <p:strVal val="#ppt_x"/>
                                          </p:val>
                                        </p:tav>
                                        <p:tav tm="100000">
                                          <p:val>
                                            <p:strVal val="#ppt_x"/>
                                          </p:val>
                                        </p:tav>
                                      </p:tavLst>
                                    </p:anim>
                                    <p:anim calcmode="lin" valueType="num">
                                      <p:cBhvr>
                                        <p:cTn id="1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500" fill="hold"/>
                                        <p:tgtEl>
                                          <p:spTgt spid="35"/>
                                        </p:tgtEl>
                                        <p:attrNameLst>
                                          <p:attrName>ppt_x</p:attrName>
                                        </p:attrNameLst>
                                      </p:cBhvr>
                                      <p:tavLst>
                                        <p:tav tm="0">
                                          <p:val>
                                            <p:strVal val="#ppt_x"/>
                                          </p:val>
                                        </p:tav>
                                        <p:tav tm="100000">
                                          <p:val>
                                            <p:strVal val="#ppt_x"/>
                                          </p:val>
                                        </p:tav>
                                      </p:tavLst>
                                    </p:anim>
                                    <p:anim calcmode="lin" valueType="num">
                                      <p:cBhvr additive="base">
                                        <p:cTn id="1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fade">
                                      <p:cBhvr>
                                        <p:cTn id="127" dur="1000"/>
                                        <p:tgtEl>
                                          <p:spTgt spid="9"/>
                                        </p:tgtEl>
                                      </p:cBhvr>
                                    </p:animEffect>
                                    <p:anim calcmode="lin" valueType="num">
                                      <p:cBhvr>
                                        <p:cTn id="128" dur="1000" fill="hold"/>
                                        <p:tgtEl>
                                          <p:spTgt spid="9"/>
                                        </p:tgtEl>
                                        <p:attrNameLst>
                                          <p:attrName>ppt_x</p:attrName>
                                        </p:attrNameLst>
                                      </p:cBhvr>
                                      <p:tavLst>
                                        <p:tav tm="0">
                                          <p:val>
                                            <p:strVal val="#ppt_x"/>
                                          </p:val>
                                        </p:tav>
                                        <p:tav tm="100000">
                                          <p:val>
                                            <p:strVal val="#ppt_x"/>
                                          </p:val>
                                        </p:tav>
                                      </p:tavLst>
                                    </p:anim>
                                    <p:anim calcmode="lin" valueType="num">
                                      <p:cBhvr>
                                        <p:cTn id="1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1000"/>
                                        <p:tgtEl>
                                          <p:spTgt spid="44"/>
                                        </p:tgtEl>
                                      </p:cBhvr>
                                    </p:animEffect>
                                    <p:anim calcmode="lin" valueType="num">
                                      <p:cBhvr>
                                        <p:cTn id="135" dur="1000" fill="hold"/>
                                        <p:tgtEl>
                                          <p:spTgt spid="44"/>
                                        </p:tgtEl>
                                        <p:attrNameLst>
                                          <p:attrName>ppt_x</p:attrName>
                                        </p:attrNameLst>
                                      </p:cBhvr>
                                      <p:tavLst>
                                        <p:tav tm="0">
                                          <p:val>
                                            <p:strVal val="#ppt_x"/>
                                          </p:val>
                                        </p:tav>
                                        <p:tav tm="100000">
                                          <p:val>
                                            <p:strVal val="#ppt_x"/>
                                          </p:val>
                                        </p:tav>
                                      </p:tavLst>
                                    </p:anim>
                                    <p:anim calcmode="lin" valueType="num">
                                      <p:cBhvr>
                                        <p:cTn id="13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30" grpId="0" animBg="1"/>
      <p:bldP spid="31" grpId="0" animBg="1"/>
      <p:bldP spid="9" grpId="0"/>
      <p:bldP spid="35" grpId="0"/>
      <p:bldP spid="42" grpId="0"/>
      <p:bldP spid="44"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1260437" y="2786289"/>
            <a:ext cx="678612" cy="678612"/>
          </a:xfrm>
          <a:prstGeom prst="ellipse">
            <a:avLst/>
          </a:prstGeom>
          <a:solidFill>
            <a:srgbClr val="ED4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400" b="1" dirty="0">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a:t>
            </a:r>
            <a:endParaRPr lang="zh-CN" altLang="en-US" sz="2400" b="1" dirty="0">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sp>
        <p:nvSpPr>
          <p:cNvPr id="33" name="椭圆 32"/>
          <p:cNvSpPr/>
          <p:nvPr/>
        </p:nvSpPr>
        <p:spPr>
          <a:xfrm>
            <a:off x="6087514" y="2786289"/>
            <a:ext cx="678612" cy="678612"/>
          </a:xfrm>
          <a:prstGeom prst="ellipse">
            <a:avLst/>
          </a:prstGeom>
          <a:solidFill>
            <a:srgbClr val="EC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400" b="1" dirty="0">
                <a:solidFill>
                  <a:srgbClr val="FF0000"/>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II</a:t>
            </a:r>
            <a:endParaRPr lang="zh-CN" altLang="en-US" sz="2400" b="1" dirty="0">
              <a:solidFill>
                <a:srgbClr val="FF0000"/>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sp>
        <p:nvSpPr>
          <p:cNvPr id="34" name="椭圆 33"/>
          <p:cNvSpPr/>
          <p:nvPr/>
        </p:nvSpPr>
        <p:spPr>
          <a:xfrm>
            <a:off x="6087514" y="4626007"/>
            <a:ext cx="678612" cy="678612"/>
          </a:xfrm>
          <a:prstGeom prst="ellipse">
            <a:avLst/>
          </a:prstGeom>
          <a:solidFill>
            <a:srgbClr val="E8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400" b="1" dirty="0">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III</a:t>
            </a:r>
            <a:endParaRPr lang="zh-CN" altLang="en-US" sz="2400" b="1" dirty="0">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pic>
        <p:nvPicPr>
          <p:cNvPr id="2" name="Picture 1"/>
          <p:cNvPicPr>
            <a:picLocks noChangeAspect="1"/>
          </p:cNvPicPr>
          <p:nvPr/>
        </p:nvPicPr>
        <p:blipFill>
          <a:blip r:embed="rId4"/>
          <a:stretch>
            <a:fillRect/>
          </a:stretch>
        </p:blipFill>
        <p:spPr>
          <a:xfrm>
            <a:off x="681423" y="871494"/>
            <a:ext cx="9986578" cy="1770196"/>
          </a:xfrm>
          <a:prstGeom prst="rect">
            <a:avLst/>
          </a:prstGeom>
        </p:spPr>
      </p:pic>
      <p:sp>
        <p:nvSpPr>
          <p:cNvPr id="3" name="TextBox 2"/>
          <p:cNvSpPr txBox="1"/>
          <p:nvPr/>
        </p:nvSpPr>
        <p:spPr>
          <a:xfrm>
            <a:off x="1599743" y="3464901"/>
            <a:ext cx="3810000" cy="2062103"/>
          </a:xfrm>
          <a:prstGeom prst="rect">
            <a:avLst/>
          </a:prstGeom>
          <a:noFill/>
        </p:spPr>
        <p:txBody>
          <a:bodyPr wrap="square" rtlCol="0">
            <a:spAutoFit/>
          </a:bodyPr>
          <a:lstStyle/>
          <a:p>
            <a:pPr algn="just"/>
            <a:r>
              <a:rPr lang="vi-VN" sz="3200" dirty="0">
                <a:latin typeface="+mj-lt"/>
              </a:rPr>
              <a:t>Nhận biết tác dụng của việc mở rộng thành phần chính của câu bằng cụm từ</a:t>
            </a:r>
            <a:endParaRPr lang="en-US" sz="3200" dirty="0">
              <a:latin typeface="+mj-lt"/>
            </a:endParaRPr>
          </a:p>
        </p:txBody>
      </p:sp>
      <p:sp>
        <p:nvSpPr>
          <p:cNvPr id="27" name="TextBox 26"/>
          <p:cNvSpPr txBox="1"/>
          <p:nvPr/>
        </p:nvSpPr>
        <p:spPr>
          <a:xfrm>
            <a:off x="7157912" y="2654870"/>
            <a:ext cx="3071537" cy="1077218"/>
          </a:xfrm>
          <a:prstGeom prst="rect">
            <a:avLst/>
          </a:prstGeom>
          <a:noFill/>
        </p:spPr>
        <p:txBody>
          <a:bodyPr wrap="square" rtlCol="0">
            <a:spAutoFit/>
          </a:bodyPr>
          <a:lstStyle/>
          <a:p>
            <a:pPr algn="just"/>
            <a:r>
              <a:rPr lang="vi-VN" sz="3200" dirty="0">
                <a:latin typeface="+mj-lt"/>
              </a:rPr>
              <a:t>Nhận biết cụm danh từ</a:t>
            </a:r>
            <a:endParaRPr lang="en-US" sz="3200" dirty="0">
              <a:latin typeface="+mj-lt"/>
            </a:endParaRPr>
          </a:p>
        </p:txBody>
      </p:sp>
      <p:sp>
        <p:nvSpPr>
          <p:cNvPr id="28" name="TextBox 27"/>
          <p:cNvSpPr txBox="1"/>
          <p:nvPr/>
        </p:nvSpPr>
        <p:spPr>
          <a:xfrm>
            <a:off x="7157912" y="4672890"/>
            <a:ext cx="3071537" cy="584775"/>
          </a:xfrm>
          <a:prstGeom prst="rect">
            <a:avLst/>
          </a:prstGeom>
          <a:noFill/>
        </p:spPr>
        <p:txBody>
          <a:bodyPr wrap="square" rtlCol="0">
            <a:spAutoFit/>
          </a:bodyPr>
          <a:lstStyle/>
          <a:p>
            <a:pPr algn="just"/>
            <a:r>
              <a:rPr lang="vi-VN" sz="3200" dirty="0">
                <a:latin typeface="+mj-lt"/>
              </a:rPr>
              <a:t>Luyện tập</a:t>
            </a:r>
            <a:endParaRPr lang="en-US" sz="32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椭圆 31"/>
          <p:cNvSpPr/>
          <p:nvPr/>
        </p:nvSpPr>
        <p:spPr>
          <a:xfrm>
            <a:off x="1074171" y="1092956"/>
            <a:ext cx="678612" cy="678612"/>
          </a:xfrm>
          <a:prstGeom prst="ellipse">
            <a:avLst/>
          </a:prstGeom>
          <a:solidFill>
            <a:srgbClr val="ED4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400" b="1" dirty="0">
                <a:solidFill>
                  <a:prstClr val="white"/>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a:t>
            </a:r>
            <a:endParaRPr lang="zh-CN" altLang="en-US" sz="2400" b="1" dirty="0">
              <a:solidFill>
                <a:prstClr val="white"/>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sp>
        <p:nvSpPr>
          <p:cNvPr id="3" name="TextBox 2"/>
          <p:cNvSpPr txBox="1"/>
          <p:nvPr/>
        </p:nvSpPr>
        <p:spPr>
          <a:xfrm>
            <a:off x="2028538" y="893653"/>
            <a:ext cx="9203724" cy="1077218"/>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Nhận biết tác dụng của việc mở rộng thành phần chính của câu bằng cụm từ</a:t>
            </a:r>
            <a:endParaRPr lang="en-US" sz="3200" dirty="0">
              <a:solidFill>
                <a:prstClr val="black"/>
              </a:solidFill>
            </a:endParaRPr>
          </a:p>
        </p:txBody>
      </p:sp>
      <p:sp>
        <p:nvSpPr>
          <p:cNvPr id="14" name="任意多边形 30"/>
          <p:cNvSpPr/>
          <p:nvPr/>
        </p:nvSpPr>
        <p:spPr>
          <a:xfrm>
            <a:off x="726987" y="4139352"/>
            <a:ext cx="10953115" cy="993775"/>
          </a:xfrm>
          <a:custGeom>
            <a:avLst/>
            <a:gdLst>
              <a:gd name="connsiteX0" fmla="*/ 0 w 12192000"/>
              <a:gd name="connsiteY0" fmla="*/ 624139 h 763855"/>
              <a:gd name="connsiteX1" fmla="*/ 2075543 w 12192000"/>
              <a:gd name="connsiteY1" fmla="*/ 72596 h 763855"/>
              <a:gd name="connsiteX2" fmla="*/ 4760685 w 12192000"/>
              <a:gd name="connsiteY2" fmla="*/ 711224 h 763855"/>
              <a:gd name="connsiteX3" fmla="*/ 7489371 w 12192000"/>
              <a:gd name="connsiteY3" fmla="*/ 24 h 763855"/>
              <a:gd name="connsiteX4" fmla="*/ 10189028 w 12192000"/>
              <a:gd name="connsiteY4" fmla="*/ 740253 h 763855"/>
              <a:gd name="connsiteX5" fmla="*/ 12192000 w 12192000"/>
              <a:gd name="connsiteY5" fmla="*/ 508024 h 763855"/>
              <a:gd name="connsiteX0-1" fmla="*/ 0 w 12192000"/>
              <a:gd name="connsiteY0-2" fmla="*/ 375687 h 763855"/>
              <a:gd name="connsiteX1-3" fmla="*/ 2075543 w 12192000"/>
              <a:gd name="connsiteY1-4" fmla="*/ 72596 h 763855"/>
              <a:gd name="connsiteX2-5" fmla="*/ 4760685 w 12192000"/>
              <a:gd name="connsiteY2-6" fmla="*/ 711224 h 763855"/>
              <a:gd name="connsiteX3-7" fmla="*/ 7489371 w 12192000"/>
              <a:gd name="connsiteY3-8" fmla="*/ 24 h 763855"/>
              <a:gd name="connsiteX4-9" fmla="*/ 10189028 w 12192000"/>
              <a:gd name="connsiteY4-10" fmla="*/ 740253 h 763855"/>
              <a:gd name="connsiteX5-11" fmla="*/ 12192000 w 12192000"/>
              <a:gd name="connsiteY5-12" fmla="*/ 508024 h 763855"/>
              <a:gd name="connsiteX0-13" fmla="*/ 0 w 12192000"/>
              <a:gd name="connsiteY0-14" fmla="*/ 375687 h 763855"/>
              <a:gd name="connsiteX1-15" fmla="*/ 2075543 w 12192000"/>
              <a:gd name="connsiteY1-16" fmla="*/ 72596 h 763855"/>
              <a:gd name="connsiteX2-17" fmla="*/ 4760685 w 12192000"/>
              <a:gd name="connsiteY2-18" fmla="*/ 711224 h 763855"/>
              <a:gd name="connsiteX3-19" fmla="*/ 7489371 w 12192000"/>
              <a:gd name="connsiteY3-20" fmla="*/ 24 h 763855"/>
              <a:gd name="connsiteX4-21" fmla="*/ 10189028 w 12192000"/>
              <a:gd name="connsiteY4-22" fmla="*/ 740253 h 763855"/>
              <a:gd name="connsiteX5-23" fmla="*/ 12192000 w 12192000"/>
              <a:gd name="connsiteY5-24" fmla="*/ 508024 h 763855"/>
              <a:gd name="connsiteX0-25" fmla="*/ 0 w 12192000"/>
              <a:gd name="connsiteY0-26" fmla="*/ 313365 h 688902"/>
              <a:gd name="connsiteX1-27" fmla="*/ 2075543 w 12192000"/>
              <a:gd name="connsiteY1-28" fmla="*/ 10274 h 688902"/>
              <a:gd name="connsiteX2-29" fmla="*/ 4760685 w 12192000"/>
              <a:gd name="connsiteY2-30" fmla="*/ 648902 h 688902"/>
              <a:gd name="connsiteX3-31" fmla="*/ 7460342 w 12192000"/>
              <a:gd name="connsiteY3-32" fmla="*/ 150661 h 688902"/>
              <a:gd name="connsiteX4-33" fmla="*/ 10189028 w 12192000"/>
              <a:gd name="connsiteY4-34" fmla="*/ 677931 h 688902"/>
              <a:gd name="connsiteX5-35" fmla="*/ 12192000 w 12192000"/>
              <a:gd name="connsiteY5-36" fmla="*/ 445702 h 688902"/>
              <a:gd name="connsiteX0-37" fmla="*/ 0 w 12192000"/>
              <a:gd name="connsiteY0-38" fmla="*/ 313365 h 649675"/>
              <a:gd name="connsiteX1-39" fmla="*/ 2075543 w 12192000"/>
              <a:gd name="connsiteY1-40" fmla="*/ 10274 h 649675"/>
              <a:gd name="connsiteX2-41" fmla="*/ 4760685 w 12192000"/>
              <a:gd name="connsiteY2-42" fmla="*/ 648902 h 649675"/>
              <a:gd name="connsiteX3-43" fmla="*/ 7460342 w 12192000"/>
              <a:gd name="connsiteY3-44" fmla="*/ 150661 h 649675"/>
              <a:gd name="connsiteX4-45" fmla="*/ 10189028 w 12192000"/>
              <a:gd name="connsiteY4-46" fmla="*/ 606945 h 649675"/>
              <a:gd name="connsiteX5-47" fmla="*/ 12192000 w 12192000"/>
              <a:gd name="connsiteY5-48" fmla="*/ 445702 h 649675"/>
              <a:gd name="connsiteX0-49" fmla="*/ 0 w 12264571"/>
              <a:gd name="connsiteY0-50" fmla="*/ 313365 h 649676"/>
              <a:gd name="connsiteX1-51" fmla="*/ 2075543 w 12264571"/>
              <a:gd name="connsiteY1-52" fmla="*/ 10274 h 649676"/>
              <a:gd name="connsiteX2-53" fmla="*/ 4760685 w 12264571"/>
              <a:gd name="connsiteY2-54" fmla="*/ 648902 h 649676"/>
              <a:gd name="connsiteX3-55" fmla="*/ 7460342 w 12264571"/>
              <a:gd name="connsiteY3-56" fmla="*/ 150661 h 649676"/>
              <a:gd name="connsiteX4-57" fmla="*/ 10189028 w 12264571"/>
              <a:gd name="connsiteY4-58" fmla="*/ 606945 h 649676"/>
              <a:gd name="connsiteX5-59" fmla="*/ 12264571 w 12264571"/>
              <a:gd name="connsiteY5-60" fmla="*/ 303730 h 649676"/>
              <a:gd name="connsiteX0-61" fmla="*/ 0 w 12221028"/>
              <a:gd name="connsiteY0-62" fmla="*/ 313365 h 649676"/>
              <a:gd name="connsiteX1-63" fmla="*/ 2075543 w 12221028"/>
              <a:gd name="connsiteY1-64" fmla="*/ 10274 h 649676"/>
              <a:gd name="connsiteX2-65" fmla="*/ 4760685 w 12221028"/>
              <a:gd name="connsiteY2-66" fmla="*/ 648902 h 649676"/>
              <a:gd name="connsiteX3-67" fmla="*/ 7460342 w 12221028"/>
              <a:gd name="connsiteY3-68" fmla="*/ 150661 h 649676"/>
              <a:gd name="connsiteX4-69" fmla="*/ 10189028 w 12221028"/>
              <a:gd name="connsiteY4-70" fmla="*/ 606945 h 649676"/>
              <a:gd name="connsiteX5-71" fmla="*/ 12221028 w 12221028"/>
              <a:gd name="connsiteY5-72" fmla="*/ 321476 h 6496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221028" h="649676">
                <a:moveTo>
                  <a:pt x="0" y="313365"/>
                </a:moveTo>
                <a:cubicBezTo>
                  <a:pt x="713620" y="136816"/>
                  <a:pt x="1282096" y="-45649"/>
                  <a:pt x="2075543" y="10274"/>
                </a:cubicBezTo>
                <a:cubicBezTo>
                  <a:pt x="2868990" y="66197"/>
                  <a:pt x="3863219" y="625504"/>
                  <a:pt x="4760685" y="648902"/>
                </a:cubicBezTo>
                <a:cubicBezTo>
                  <a:pt x="5658151" y="672300"/>
                  <a:pt x="6555618" y="157654"/>
                  <a:pt x="7460342" y="150661"/>
                </a:cubicBezTo>
                <a:cubicBezTo>
                  <a:pt x="8365066" y="143668"/>
                  <a:pt x="9395580" y="578476"/>
                  <a:pt x="10189028" y="606945"/>
                </a:cubicBezTo>
                <a:cubicBezTo>
                  <a:pt x="10982476" y="635414"/>
                  <a:pt x="11611427" y="479924"/>
                  <a:pt x="12221028" y="321476"/>
                </a:cubicBezTo>
              </a:path>
            </a:pathLst>
          </a:custGeom>
          <a:noFill/>
          <a:ln w="19050" cap="flat" cmpd="sng" algn="ctr">
            <a:solidFill>
              <a:srgbClr val="ED4030"/>
            </a:solidFill>
            <a:prstDash val="lgDash"/>
            <a:miter lim="800000"/>
          </a:ln>
          <a:effectLst/>
        </p:spPr>
        <p:txBody>
          <a:bodyPr rtlCol="0" anchor="ctr"/>
          <a:lstStyle/>
          <a:p>
            <a:pPr marL="0" marR="0" lvl="0" indent="0" algn="ctr" defTabSz="914400" eaLnBrk="1" fontAlgn="auto" latinLnBrk="0" hangingPunct="1">
              <a:lnSpc>
                <a:spcPct val="142000"/>
              </a:lnSpc>
              <a:buClrTx/>
              <a:buSzTx/>
              <a:buFontTx/>
              <a:buNone/>
            </a:pPr>
            <a:endParaRPr kumimoji="0" lang="zh-CN" altLang="en-US" sz="2400" b="0" i="0" u="none" strike="noStrike" kern="0" cap="none" spc="0" normalizeH="0" baseline="0" noProof="0">
              <a:ln>
                <a:noFill/>
              </a:ln>
              <a:solidFill>
                <a:schemeClr val="accent1">
                  <a:lumMod val="50000"/>
                </a:schemeClr>
              </a:solidFill>
              <a:effectLst/>
              <a:uLnTx/>
              <a:uFillTx/>
              <a:latin typeface="思源黑体 CN Light" panose="020B0300000000000000" pitchFamily="34" charset="-122"/>
              <a:ea typeface="思源黑体 CN Light" panose="020B0300000000000000" pitchFamily="34" charset="-122"/>
              <a:cs typeface="+mn-ea"/>
              <a:sym typeface="思源黑体 CN Light" panose="020B0300000000000000" pitchFamily="34" charset="-122"/>
            </a:endParaRPr>
          </a:p>
        </p:txBody>
      </p:sp>
      <p:pic>
        <p:nvPicPr>
          <p:cNvPr id="4" name="Picture 3"/>
          <p:cNvPicPr>
            <a:picLocks noChangeAspect="1"/>
          </p:cNvPicPr>
          <p:nvPr/>
        </p:nvPicPr>
        <p:blipFill>
          <a:blip r:embed="rId4"/>
          <a:stretch>
            <a:fillRect/>
          </a:stretch>
        </p:blipFill>
        <p:spPr>
          <a:xfrm>
            <a:off x="1166833" y="2385053"/>
            <a:ext cx="10073422" cy="1104222"/>
          </a:xfrm>
          <a:prstGeom prst="rect">
            <a:avLst/>
          </a:prstGeom>
        </p:spPr>
      </p:pic>
      <p:sp>
        <p:nvSpPr>
          <p:cNvPr id="15" name="标题 1"/>
          <p:cNvSpPr txBox="1"/>
          <p:nvPr/>
        </p:nvSpPr>
        <p:spPr>
          <a:xfrm>
            <a:off x="947665" y="3553507"/>
            <a:ext cx="1271567" cy="1214052"/>
          </a:xfrm>
          <a:prstGeom prst="rect">
            <a:avLst/>
          </a:prstGeom>
          <a:solidFill>
            <a:srgbClr val="E63775"/>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schemeClr val="bg1"/>
                </a:solidFill>
                <a:ea typeface="字魂17号-萌趣果冻体" panose="00000500000000000000" pitchFamily="2" charset="-122"/>
              </a:rPr>
              <a:t>Chủ ngữ </a:t>
            </a:r>
            <a:endParaRPr lang="zh-CN" altLang="en-US" sz="3600" dirty="0">
              <a:solidFill>
                <a:schemeClr val="bg1"/>
              </a:solidFill>
              <a:ea typeface="字魂17号-萌趣果冻体" panose="00000500000000000000" pitchFamily="2" charset="-122"/>
            </a:endParaRPr>
          </a:p>
        </p:txBody>
      </p:sp>
      <p:sp>
        <p:nvSpPr>
          <p:cNvPr id="16" name="标题 1"/>
          <p:cNvSpPr txBox="1"/>
          <p:nvPr/>
        </p:nvSpPr>
        <p:spPr>
          <a:xfrm>
            <a:off x="3377103" y="4130400"/>
            <a:ext cx="1271567" cy="1214052"/>
          </a:xfrm>
          <a:prstGeom prst="rect">
            <a:avLst/>
          </a:prstGeom>
          <a:solidFill>
            <a:srgbClr val="E63775"/>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schemeClr val="bg1"/>
                </a:solidFill>
                <a:ea typeface="字魂17号-萌趣果冻体" panose="00000500000000000000" pitchFamily="2" charset="-122"/>
              </a:rPr>
              <a:t>Định ngữ</a:t>
            </a:r>
            <a:endParaRPr lang="zh-CN" altLang="en-US" sz="3600" dirty="0">
              <a:solidFill>
                <a:schemeClr val="bg1"/>
              </a:solidFill>
              <a:ea typeface="字魂17号-萌趣果冻体" panose="00000500000000000000" pitchFamily="2" charset="-122"/>
            </a:endParaRPr>
          </a:p>
        </p:txBody>
      </p:sp>
      <p:sp>
        <p:nvSpPr>
          <p:cNvPr id="17" name="标题 1"/>
          <p:cNvSpPr txBox="1"/>
          <p:nvPr/>
        </p:nvSpPr>
        <p:spPr>
          <a:xfrm>
            <a:off x="5806541" y="3933073"/>
            <a:ext cx="1271567" cy="1214052"/>
          </a:xfrm>
          <a:prstGeom prst="rect">
            <a:avLst/>
          </a:prstGeom>
          <a:solidFill>
            <a:srgbClr val="E63775"/>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schemeClr val="bg1"/>
                </a:solidFill>
                <a:ea typeface="字魂17号-萌趣果冻体" panose="00000500000000000000" pitchFamily="2" charset="-122"/>
              </a:rPr>
              <a:t>Vị ngữ</a:t>
            </a:r>
            <a:endParaRPr lang="zh-CN" altLang="en-US" sz="3600" dirty="0">
              <a:solidFill>
                <a:schemeClr val="bg1"/>
              </a:solidFill>
              <a:ea typeface="字魂17号-萌趣果冻体" panose="00000500000000000000" pitchFamily="2" charset="-122"/>
            </a:endParaRPr>
          </a:p>
        </p:txBody>
      </p:sp>
      <p:sp>
        <p:nvSpPr>
          <p:cNvPr id="18" name="标题 1"/>
          <p:cNvSpPr txBox="1"/>
          <p:nvPr/>
        </p:nvSpPr>
        <p:spPr>
          <a:xfrm>
            <a:off x="8242359" y="4095713"/>
            <a:ext cx="1271567" cy="1214052"/>
          </a:xfrm>
          <a:prstGeom prst="rect">
            <a:avLst/>
          </a:prstGeom>
          <a:solidFill>
            <a:srgbClr val="E63775"/>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schemeClr val="bg1"/>
                </a:solidFill>
                <a:ea typeface="字魂17号-萌趣果冻体" panose="00000500000000000000" pitchFamily="2" charset="-122"/>
              </a:rPr>
              <a:t>Bổ ngữ</a:t>
            </a:r>
            <a:endParaRPr lang="zh-CN" altLang="en-US" sz="3600" dirty="0">
              <a:solidFill>
                <a:schemeClr val="bg1"/>
              </a:solidFill>
              <a:ea typeface="字魂17号-萌趣果冻体" panose="00000500000000000000" pitchFamily="2" charset="-122"/>
            </a:endParaRPr>
          </a:p>
        </p:txBody>
      </p:sp>
      <p:sp>
        <p:nvSpPr>
          <p:cNvPr id="19" name="标题 1"/>
          <p:cNvSpPr txBox="1"/>
          <p:nvPr/>
        </p:nvSpPr>
        <p:spPr>
          <a:xfrm>
            <a:off x="10261679" y="4366295"/>
            <a:ext cx="1271567" cy="1214052"/>
          </a:xfrm>
          <a:prstGeom prst="rect">
            <a:avLst/>
          </a:prstGeom>
          <a:solidFill>
            <a:srgbClr val="E63775"/>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schemeClr val="bg1"/>
                </a:solidFill>
                <a:ea typeface="字魂17号-萌趣果冻体" panose="00000500000000000000" pitchFamily="2" charset="-122"/>
              </a:rPr>
              <a:t>Phụ ngữ</a:t>
            </a:r>
            <a:endParaRPr lang="zh-CN" altLang="en-US" sz="3600" dirty="0">
              <a:solidFill>
                <a:schemeClr val="bg1"/>
              </a:solidFill>
              <a:ea typeface="字魂17号-萌趣果冻体" panose="00000500000000000000" pitchFamily="2" charset="-122"/>
            </a:endParaRPr>
          </a:p>
        </p:txBody>
      </p:sp>
      <p:sp>
        <p:nvSpPr>
          <p:cNvPr id="20" name="标题 1"/>
          <p:cNvSpPr txBox="1"/>
          <p:nvPr/>
        </p:nvSpPr>
        <p:spPr>
          <a:xfrm>
            <a:off x="947665" y="3563616"/>
            <a:ext cx="1271567" cy="1214052"/>
          </a:xfrm>
          <a:prstGeom prst="rect">
            <a:avLst/>
          </a:prstGeom>
          <a:solidFill>
            <a:srgbClr val="ED403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prstClr val="white"/>
                </a:solidFill>
                <a:ea typeface="字魂17号-萌趣果冻体" panose="00000500000000000000" pitchFamily="2" charset="-122"/>
              </a:rPr>
              <a:t>Chủ ngữ </a:t>
            </a:r>
            <a:endParaRPr lang="zh-CN" altLang="en-US" sz="3600" dirty="0">
              <a:solidFill>
                <a:prstClr val="white"/>
              </a:solidFill>
              <a:ea typeface="字魂17号-萌趣果冻体" panose="00000500000000000000" pitchFamily="2" charset="-122"/>
            </a:endParaRPr>
          </a:p>
        </p:txBody>
      </p:sp>
      <p:sp>
        <p:nvSpPr>
          <p:cNvPr id="21" name="标题 1"/>
          <p:cNvSpPr txBox="1"/>
          <p:nvPr/>
        </p:nvSpPr>
        <p:spPr>
          <a:xfrm>
            <a:off x="5812680" y="3932723"/>
            <a:ext cx="1271567" cy="1214052"/>
          </a:xfrm>
          <a:prstGeom prst="rect">
            <a:avLst/>
          </a:prstGeom>
          <a:solidFill>
            <a:srgbClr val="ED403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prstClr val="white"/>
                </a:solidFill>
                <a:ea typeface="字魂17号-萌趣果冻体" panose="00000500000000000000" pitchFamily="2" charset="-122"/>
              </a:rPr>
              <a:t>Vị ngữ</a:t>
            </a:r>
            <a:endParaRPr lang="zh-CN" altLang="en-US" sz="3600" dirty="0">
              <a:solidFill>
                <a:prstClr val="white"/>
              </a:solidFill>
              <a:ea typeface="字魂17号-萌趣果冻体" panose="00000500000000000000" pitchFamily="2" charset="-122"/>
            </a:endParaRPr>
          </a:p>
        </p:txBody>
      </p:sp>
      <p:sp>
        <p:nvSpPr>
          <p:cNvPr id="22" name="标题 1"/>
          <p:cNvSpPr txBox="1"/>
          <p:nvPr/>
        </p:nvSpPr>
        <p:spPr>
          <a:xfrm>
            <a:off x="3377344" y="3932724"/>
            <a:ext cx="1271567" cy="1377042"/>
          </a:xfrm>
          <a:prstGeom prst="rect">
            <a:avLst/>
          </a:prstGeom>
          <a:solidFill>
            <a:srgbClr val="ED403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srgbClr val="ED4030"/>
                </a:solidFill>
                <a:ea typeface="字魂17号-萌趣果冻体" panose="00000500000000000000" pitchFamily="2" charset="-122"/>
              </a:rPr>
              <a:t>Định ngữ</a:t>
            </a:r>
            <a:endParaRPr lang="zh-CN" altLang="en-US" sz="3600" dirty="0">
              <a:solidFill>
                <a:srgbClr val="ED4030"/>
              </a:solidFill>
              <a:ea typeface="字魂17号-萌趣果冻体" panose="00000500000000000000" pitchFamily="2" charset="-122"/>
            </a:endParaRPr>
          </a:p>
        </p:txBody>
      </p:sp>
      <p:sp>
        <p:nvSpPr>
          <p:cNvPr id="23" name="标题 1"/>
          <p:cNvSpPr txBox="1"/>
          <p:nvPr/>
        </p:nvSpPr>
        <p:spPr>
          <a:xfrm>
            <a:off x="8243077" y="4096077"/>
            <a:ext cx="1271567" cy="1214052"/>
          </a:xfrm>
          <a:prstGeom prst="rect">
            <a:avLst/>
          </a:prstGeom>
          <a:solidFill>
            <a:srgbClr val="ED403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srgbClr val="ED4030"/>
                </a:solidFill>
                <a:ea typeface="字魂17号-萌趣果冻体" panose="00000500000000000000" pitchFamily="2" charset="-122"/>
              </a:rPr>
              <a:t>Bổ ngữ</a:t>
            </a:r>
            <a:endParaRPr lang="zh-CN" altLang="en-US" sz="3600" dirty="0">
              <a:solidFill>
                <a:srgbClr val="ED4030"/>
              </a:solidFill>
              <a:ea typeface="字魂17号-萌趣果冻体" panose="00000500000000000000" pitchFamily="2" charset="-122"/>
            </a:endParaRPr>
          </a:p>
        </p:txBody>
      </p:sp>
      <p:sp>
        <p:nvSpPr>
          <p:cNvPr id="24" name="标题 1"/>
          <p:cNvSpPr txBox="1"/>
          <p:nvPr/>
        </p:nvSpPr>
        <p:spPr>
          <a:xfrm>
            <a:off x="10254317" y="4366295"/>
            <a:ext cx="1425785" cy="1214052"/>
          </a:xfrm>
          <a:prstGeom prst="rect">
            <a:avLst/>
          </a:prstGeom>
          <a:solidFill>
            <a:srgbClr val="ED403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600" dirty="0">
                <a:solidFill>
                  <a:srgbClr val="ED4030"/>
                </a:solidFill>
                <a:ea typeface="字魂17号-萌趣果冻体" panose="00000500000000000000" pitchFamily="2" charset="-122"/>
              </a:rPr>
              <a:t>Phụ ngữ</a:t>
            </a:r>
            <a:endParaRPr lang="zh-CN" altLang="en-US" sz="3600" dirty="0">
              <a:solidFill>
                <a:srgbClr val="ED4030"/>
              </a:solidFill>
              <a:ea typeface="字魂17号-萌趣果冻体" panose="00000500000000000000" pitchFamily="2" charset="-122"/>
            </a:endParaRPr>
          </a:p>
        </p:txBody>
      </p:sp>
    </p:spTree>
    <p:extLst>
      <p:ext uri="{BB962C8B-B14F-4D97-AF65-F5344CB8AC3E}">
        <p14:creationId xmlns:p14="http://schemas.microsoft.com/office/powerpoint/2010/main" val="3940826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标题 1"/>
          <p:cNvSpPr txBox="1"/>
          <p:nvPr/>
        </p:nvSpPr>
        <p:spPr>
          <a:xfrm>
            <a:off x="3727763" y="974777"/>
            <a:ext cx="4877402" cy="627424"/>
          </a:xfrm>
          <a:prstGeom prst="rect">
            <a:avLst/>
          </a:prstGeom>
          <a:solidFill>
            <a:srgbClr val="E63775"/>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b="1" dirty="0">
                <a:solidFill>
                  <a:schemeClr val="bg1"/>
                </a:solidFill>
              </a:rPr>
              <a:t>1. Xét ví dụ</a:t>
            </a:r>
            <a:endParaRPr lang="en-US" sz="3600" b="1" dirty="0">
              <a:solidFill>
                <a:schemeClr val="bg1"/>
              </a:solidFill>
            </a:endParaRPr>
          </a:p>
        </p:txBody>
      </p:sp>
      <p:sp>
        <p:nvSpPr>
          <p:cNvPr id="2" name="Rectangle 1"/>
          <p:cNvSpPr/>
          <p:nvPr/>
        </p:nvSpPr>
        <p:spPr>
          <a:xfrm>
            <a:off x="5157193" y="2421769"/>
            <a:ext cx="6096000" cy="3046988"/>
          </a:xfrm>
          <a:prstGeom prst="rect">
            <a:avLst/>
          </a:prstGeom>
        </p:spPr>
        <p:txBody>
          <a:bodyPr>
            <a:spAutoFit/>
          </a:bodyPr>
          <a:lstStyle/>
          <a:p>
            <a:pPr fontAlgn="base">
              <a:spcBef>
                <a:spcPct val="0"/>
              </a:spcBef>
              <a:spcAft>
                <a:spcPct val="0"/>
              </a:spcAft>
              <a:tabLst>
                <a:tab pos="1385888" algn="l"/>
              </a:tabLst>
              <a:defRPr/>
            </a:pPr>
            <a:r>
              <a:rPr lang="en-US" sz="3200" i="1" dirty="0">
                <a:solidFill>
                  <a:prstClr val="black"/>
                </a:solidFill>
                <a:latin typeface="Times New Roman" panose="02020603050405020304" pitchFamily="18" charset="0"/>
                <a:cs typeface="Times New Roman" panose="02020603050405020304" pitchFamily="18" charset="0"/>
              </a:rPr>
              <a:t>(1) </a:t>
            </a:r>
            <a:r>
              <a:rPr lang="en-US" sz="3200" i="1" dirty="0" err="1">
                <a:solidFill>
                  <a:prstClr val="black"/>
                </a:solidFill>
                <a:latin typeface="Times New Roman" panose="02020603050405020304" pitchFamily="18" charset="0"/>
                <a:cs typeface="Times New Roman" panose="02020603050405020304" pitchFamily="18" charset="0"/>
              </a:rPr>
              <a:t>Tuyết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rơi</a:t>
            </a:r>
            <a:r>
              <a:rPr lang="en-US" sz="3200" i="1"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r>
              <a:rPr lang="en-US" sz="3200" i="1" dirty="0">
                <a:solidFill>
                  <a:prstClr val="black"/>
                </a:solidFill>
                <a:latin typeface="Times New Roman" panose="02020603050405020304" pitchFamily="18" charset="0"/>
                <a:cs typeface="Times New Roman" panose="02020603050405020304" pitchFamily="18" charset="0"/>
              </a:rPr>
              <a:t>(2) </a:t>
            </a:r>
            <a:r>
              <a:rPr lang="en-US" sz="3200" i="1" dirty="0" err="1">
                <a:solidFill>
                  <a:prstClr val="black"/>
                </a:solidFill>
                <a:latin typeface="Times New Roman" panose="02020603050405020304" pitchFamily="18" charset="0"/>
                <a:cs typeface="Times New Roman" panose="02020603050405020304" pitchFamily="18" charset="0"/>
              </a:rPr>
              <a:t>Tuyết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trắng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rơi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đầy</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đường</a:t>
            </a:r>
            <a:r>
              <a:rPr lang="en-US" sz="3200" i="1" dirty="0">
                <a:solidFill>
                  <a:prstClr val="black"/>
                </a:solidFill>
                <a:latin typeface="Times New Roman" panose="02020603050405020304" pitchFamily="18" charset="0"/>
                <a:cs typeface="Times New Roman" panose="02020603050405020304" pitchFamily="18" charset="0"/>
              </a:rPr>
              <a:t>.</a:t>
            </a:r>
          </a:p>
        </p:txBody>
      </p:sp>
      <p:sp>
        <p:nvSpPr>
          <p:cNvPr id="23" name="Cloud Callout 22"/>
          <p:cNvSpPr/>
          <p:nvPr/>
        </p:nvSpPr>
        <p:spPr>
          <a:xfrm>
            <a:off x="1790468" y="1725974"/>
            <a:ext cx="3148458" cy="1594291"/>
          </a:xfrm>
          <a:prstGeom prst="cloudCallout">
            <a:avLst/>
          </a:prstGeom>
          <a:solidFill>
            <a:schemeClr val="bg1"/>
          </a:solidFill>
          <a:ln>
            <a:solidFill>
              <a:srgbClr val="ED6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060135" y="2025113"/>
            <a:ext cx="2454647" cy="1077218"/>
          </a:xfrm>
          <a:prstGeom prst="rect">
            <a:avLst/>
          </a:prstGeom>
        </p:spPr>
        <p:txBody>
          <a:bodyPr wrap="square">
            <a:spAutoFit/>
          </a:bodyPr>
          <a:lstStyle/>
          <a:p>
            <a:pPr algn="ctr"/>
            <a:r>
              <a:rPr lang="vi-VN" sz="3200" b="1" i="1" dirty="0" smtClean="0">
                <a:solidFill>
                  <a:srgbClr val="FF0000"/>
                </a:solidFill>
                <a:latin typeface="Times New Roman" panose="02020603050405020304" pitchFamily="18" charset="0"/>
                <a:cs typeface="Times New Roman" panose="02020603050405020304" pitchFamily="18" charset="0"/>
              </a:rPr>
              <a:t>So sánh hai câu sau.</a:t>
            </a:r>
            <a:endParaRPr lang="en-US" sz="3200" b="1" i="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5959366" y="3007735"/>
            <a:ext cx="7094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64658" y="3039267"/>
            <a:ext cx="4505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734095" y="5500289"/>
            <a:ext cx="1966700" cy="12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937279" y="5481007"/>
            <a:ext cx="2263011" cy="7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66557" y="3055033"/>
            <a:ext cx="1168709"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CN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6605234" y="3039267"/>
            <a:ext cx="1049632"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VN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6191373" y="5556218"/>
            <a:ext cx="1168709"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CN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8605165" y="5506712"/>
            <a:ext cx="1049632"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VN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1" name="Rounded Rectangular Callout 30"/>
          <p:cNvSpPr/>
          <p:nvPr/>
        </p:nvSpPr>
        <p:spPr>
          <a:xfrm>
            <a:off x="6864658" y="3876831"/>
            <a:ext cx="1161552" cy="887104"/>
          </a:xfrm>
          <a:prstGeom prst="wedgeRoundRectCallout">
            <a:avLst/>
          </a:prstGeom>
          <a:solidFill>
            <a:srgbClr val="FCE4E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MÀU SẮC</a:t>
            </a:r>
            <a:endParaRPr lang="en-US" sz="2400" b="1" dirty="0">
              <a:solidFill>
                <a:srgbClr val="FF0000"/>
              </a:solidFill>
              <a:latin typeface="+mj-lt"/>
            </a:endParaRPr>
          </a:p>
        </p:txBody>
      </p:sp>
      <p:sp>
        <p:nvSpPr>
          <p:cNvPr id="37" name="Rounded Rectangular Callout 36"/>
          <p:cNvSpPr/>
          <p:nvPr/>
        </p:nvSpPr>
        <p:spPr>
          <a:xfrm>
            <a:off x="8301965" y="3918641"/>
            <a:ext cx="1161552" cy="887104"/>
          </a:xfrm>
          <a:prstGeom prst="wedgeRoundRectCallout">
            <a:avLst/>
          </a:prstGeom>
          <a:solidFill>
            <a:srgbClr val="ED6D7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MỨC ĐỘ</a:t>
            </a:r>
            <a:endParaRPr lang="en-US" sz="2400" b="1" dirty="0">
              <a:solidFill>
                <a:schemeClr val="bg1"/>
              </a:solidFill>
              <a:latin typeface="+mj-lt"/>
            </a:endParaRPr>
          </a:p>
        </p:txBody>
      </p:sp>
      <p:sp>
        <p:nvSpPr>
          <p:cNvPr id="39" name="Rounded Rectangular Callout 38"/>
          <p:cNvSpPr/>
          <p:nvPr/>
        </p:nvSpPr>
        <p:spPr>
          <a:xfrm rot="162643">
            <a:off x="9789082" y="4101895"/>
            <a:ext cx="1161552" cy="887104"/>
          </a:xfrm>
          <a:prstGeom prst="wedgeRoundRectCallout">
            <a:avLst/>
          </a:prstGeom>
          <a:solidFill>
            <a:srgbClr val="E843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ĐỊA ĐIỂM</a:t>
            </a:r>
            <a:endParaRPr lang="en-US" sz="2400" b="1" dirty="0">
              <a:solidFill>
                <a:schemeClr val="bg1"/>
              </a:solidFill>
              <a:latin typeface="+mj-lt"/>
            </a:endParaRPr>
          </a:p>
        </p:txBody>
      </p:sp>
    </p:spTree>
    <p:extLst>
      <p:ext uri="{BB962C8B-B14F-4D97-AF65-F5344CB8AC3E}">
        <p14:creationId xmlns:p14="http://schemas.microsoft.com/office/powerpoint/2010/main" val="24447908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barn(inVertical)">
                                      <p:cBhvr>
                                        <p:cTn id="8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23" grpId="0" animBg="1"/>
      <p:bldP spid="24" grpId="0"/>
      <p:bldP spid="30" grpId="0"/>
      <p:bldP spid="33" grpId="0"/>
      <p:bldP spid="34" grpId="0"/>
      <p:bldP spid="35" grpId="0"/>
      <p:bldP spid="31" grpId="0" animBg="1"/>
      <p:bldP spid="37"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aphicFrame>
        <p:nvGraphicFramePr>
          <p:cNvPr id="27" name="Table 26"/>
          <p:cNvGraphicFramePr>
            <a:graphicFrameLocks noGrp="1"/>
          </p:cNvGraphicFramePr>
          <p:nvPr>
            <p:extLst>
              <p:ext uri="{D42A27DB-BD31-4B8C-83A1-F6EECF244321}">
                <p14:modId xmlns:p14="http://schemas.microsoft.com/office/powerpoint/2010/main" val="3783472200"/>
              </p:ext>
            </p:extLst>
          </p:nvPr>
        </p:nvGraphicFramePr>
        <p:xfrm>
          <a:off x="1132764" y="2127173"/>
          <a:ext cx="9799093" cy="3260981"/>
        </p:xfrm>
        <a:graphic>
          <a:graphicData uri="http://schemas.openxmlformats.org/drawingml/2006/table">
            <a:tbl>
              <a:tblPr>
                <a:tableStyleId>{5940675A-B579-460E-94D1-54222C63F5DA}</a:tableStyleId>
              </a:tblPr>
              <a:tblGrid>
                <a:gridCol w="1224010">
                  <a:extLst>
                    <a:ext uri="{9D8B030D-6E8A-4147-A177-3AD203B41FA5}">
                      <a16:colId xmlns:a16="http://schemas.microsoft.com/office/drawing/2014/main" val="2016030198"/>
                    </a:ext>
                  </a:extLst>
                </a:gridCol>
                <a:gridCol w="1555969">
                  <a:extLst>
                    <a:ext uri="{9D8B030D-6E8A-4147-A177-3AD203B41FA5}">
                      <a16:colId xmlns:a16="http://schemas.microsoft.com/office/drawing/2014/main" val="2736284184"/>
                    </a:ext>
                  </a:extLst>
                </a:gridCol>
                <a:gridCol w="1231721">
                  <a:extLst>
                    <a:ext uri="{9D8B030D-6E8A-4147-A177-3AD203B41FA5}">
                      <a16:colId xmlns:a16="http://schemas.microsoft.com/office/drawing/2014/main" val="764069906"/>
                    </a:ext>
                  </a:extLst>
                </a:gridCol>
                <a:gridCol w="1548451">
                  <a:extLst>
                    <a:ext uri="{9D8B030D-6E8A-4147-A177-3AD203B41FA5}">
                      <a16:colId xmlns:a16="http://schemas.microsoft.com/office/drawing/2014/main" val="2957072472"/>
                    </a:ext>
                  </a:extLst>
                </a:gridCol>
                <a:gridCol w="4238942">
                  <a:extLst>
                    <a:ext uri="{9D8B030D-6E8A-4147-A177-3AD203B41FA5}">
                      <a16:colId xmlns:a16="http://schemas.microsoft.com/office/drawing/2014/main" val="2136979339"/>
                    </a:ext>
                  </a:extLst>
                </a:gridCol>
              </a:tblGrid>
              <a:tr h="584755">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vi-VN"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Ví dụ</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Chủ</a:t>
                      </a: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Vị</a:t>
                      </a: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Cấu</a:t>
                      </a: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tạo</a:t>
                      </a: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Ý </a:t>
                      </a: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nghĩa</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extLst>
                  <a:ext uri="{0D108BD9-81ED-4DB2-BD59-A6C34878D82A}">
                    <a16:rowId xmlns:a16="http://schemas.microsoft.com/office/drawing/2014/main" val="3866224479"/>
                  </a:ext>
                </a:extLst>
              </a:tr>
              <a:tr h="1166649">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rơi</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một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280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trắng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cụ</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hơn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vì</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thêm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thông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tin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về</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đặc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điểm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màu</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sắc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369268117"/>
                  </a:ext>
                </a:extLst>
              </a:tr>
              <a:tr h="1432642">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a:ln>
                            <a:noFill/>
                          </a:ln>
                          <a:effectLst/>
                          <a:latin typeface="Times New Roman" panose="02020603050405020304" pitchFamily="18" charset="0"/>
                          <a:cs typeface="Times New Roman" panose="02020603050405020304" pitchFamily="18" charset="0"/>
                        </a:rPr>
                        <a:t>Tuyết trắng </a:t>
                      </a: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đầy</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đường</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một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cụm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đầy</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đường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cụ</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hơn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vì</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thông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tin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về</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mức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độ</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đặc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điểm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3500137810"/>
                  </a:ext>
                </a:extLst>
              </a:tr>
            </a:tbl>
          </a:graphicData>
        </a:graphic>
      </p:graphicFrame>
      <p:sp>
        <p:nvSpPr>
          <p:cNvPr id="2" name="Rectangle 1"/>
          <p:cNvSpPr/>
          <p:nvPr/>
        </p:nvSpPr>
        <p:spPr>
          <a:xfrm>
            <a:off x="5169160" y="2733669"/>
            <a:ext cx="1492898" cy="119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69160" y="3955998"/>
            <a:ext cx="1492898" cy="119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8088" y="2743006"/>
            <a:ext cx="4073413" cy="119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60251" y="3955998"/>
            <a:ext cx="4073413" cy="119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543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ppt_x"/>
                                          </p:val>
                                        </p:tav>
                                      </p:tavLst>
                                    </p:anim>
                                    <p:anim calcmode="lin" valueType="num">
                                      <p:cBhvr additive="base">
                                        <p:cTn id="17" dur="500"/>
                                        <p:tgtEl>
                                          <p:spTgt spid="9"/>
                                        </p:tgtEl>
                                        <p:attrNameLst>
                                          <p:attrName>ppt_y</p:attrName>
                                        </p:attrNameLst>
                                      </p:cBhvr>
                                      <p:tavLst>
                                        <p:tav tm="0">
                                          <p:val>
                                            <p:strVal val="ppt_y"/>
                                          </p:val>
                                        </p:tav>
                                        <p:tav tm="100000">
                                          <p:val>
                                            <p:strVal val="1+ppt_h/2"/>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ppt_x"/>
                                          </p:val>
                                        </p:tav>
                                      </p:tavLst>
                                    </p:anim>
                                    <p:anim calcmode="lin" valueType="num">
                                      <p:cBhvr additive="base">
                                        <p:cTn id="23" dur="500"/>
                                        <p:tgtEl>
                                          <p:spTgt spid="10"/>
                                        </p:tgtEl>
                                        <p:attrNameLst>
                                          <p:attrName>ppt_y</p:attrName>
                                        </p:attrNameLst>
                                      </p:cBhvr>
                                      <p:tavLst>
                                        <p:tav tm="0">
                                          <p:val>
                                            <p:strVal val="ppt_y"/>
                                          </p:val>
                                        </p:tav>
                                        <p:tav tm="100000">
                                          <p:val>
                                            <p:strVal val="1+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0" nodeType="clickEffect">
                                  <p:stCondLst>
                                    <p:cond delay="0"/>
                                  </p:stCondLst>
                                  <p:childTnLst>
                                    <p:anim calcmode="lin" valueType="num">
                                      <p:cBhvr>
                                        <p:cTn id="28" dur="1000"/>
                                        <p:tgtEl>
                                          <p:spTgt spid="11"/>
                                        </p:tgtEl>
                                        <p:attrNameLst>
                                          <p:attrName>ppt_w</p:attrName>
                                        </p:attrNameLst>
                                      </p:cBhvr>
                                      <p:tavLst>
                                        <p:tav tm="0">
                                          <p:val>
                                            <p:strVal val="ppt_w"/>
                                          </p:val>
                                        </p:tav>
                                        <p:tav tm="100000">
                                          <p:val>
                                            <p:fltVal val="0"/>
                                          </p:val>
                                        </p:tav>
                                      </p:tavLst>
                                    </p:anim>
                                    <p:anim calcmode="lin" valueType="num">
                                      <p:cBhvr>
                                        <p:cTn id="29" dur="1000"/>
                                        <p:tgtEl>
                                          <p:spTgt spid="11"/>
                                        </p:tgtEl>
                                        <p:attrNameLst>
                                          <p:attrName>ppt_h</p:attrName>
                                        </p:attrNameLst>
                                      </p:cBhvr>
                                      <p:tavLst>
                                        <p:tav tm="0">
                                          <p:val>
                                            <p:strVal val="ppt_h"/>
                                          </p:val>
                                        </p:tav>
                                        <p:tav tm="100000">
                                          <p:val>
                                            <p:fltVal val="0"/>
                                          </p:val>
                                        </p:tav>
                                      </p:tavLst>
                                    </p:anim>
                                    <p:anim calcmode="lin" valueType="num">
                                      <p:cBhvr>
                                        <p:cTn id="30" dur="1000"/>
                                        <p:tgtEl>
                                          <p:spTgt spid="11"/>
                                        </p:tgtEl>
                                        <p:attrNameLst>
                                          <p:attrName>style.rotation</p:attrName>
                                        </p:attrNameLst>
                                      </p:cBhvr>
                                      <p:tavLst>
                                        <p:tav tm="0">
                                          <p:val>
                                            <p:fltVal val="0"/>
                                          </p:val>
                                        </p:tav>
                                        <p:tav tm="100000">
                                          <p:val>
                                            <p:fltVal val="90"/>
                                          </p:val>
                                        </p:tav>
                                      </p:tavLst>
                                    </p:anim>
                                    <p:animEffect transition="out" filter="fade">
                                      <p:cBhvr>
                                        <p:cTn id="31" dur="1000"/>
                                        <p:tgtEl>
                                          <p:spTgt spid="11"/>
                                        </p:tgtEl>
                                      </p:cBhvr>
                                    </p:animEffect>
                                    <p:set>
                                      <p:cBhvr>
                                        <p:cTn id="3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标题 1"/>
          <p:cNvSpPr txBox="1"/>
          <p:nvPr/>
        </p:nvSpPr>
        <p:spPr>
          <a:xfrm>
            <a:off x="6423937" y="1178390"/>
            <a:ext cx="3666239" cy="627424"/>
          </a:xfrm>
          <a:prstGeom prst="rect">
            <a:avLst/>
          </a:prstGeom>
          <a:solidFill>
            <a:srgbClr val="E63775"/>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b="1" dirty="0">
                <a:solidFill>
                  <a:prstClr val="white"/>
                </a:solidFill>
              </a:rPr>
              <a:t>2. Kết luận</a:t>
            </a:r>
            <a:endParaRPr lang="en-US" sz="3600" b="1" dirty="0">
              <a:solidFill>
                <a:prstClr val="white"/>
              </a:solidFill>
            </a:endParaRPr>
          </a:p>
        </p:txBody>
      </p:sp>
      <p:pic>
        <p:nvPicPr>
          <p:cNvPr id="19" name="Picture 18" descr="22858PICdbgea5Gz679dY_PIC2018.png"/>
          <p:cNvPicPr>
            <a:picLocks noChangeAspect="1"/>
          </p:cNvPicPr>
          <p:nvPr/>
        </p:nvPicPr>
        <p:blipFill>
          <a:blip r:embed="rId4" cstate="print"/>
          <a:stretch>
            <a:fillRect/>
          </a:stretch>
        </p:blipFill>
        <p:spPr>
          <a:xfrm flipH="1">
            <a:off x="95678" y="2807712"/>
            <a:ext cx="3456384" cy="3658013"/>
          </a:xfrm>
          <a:prstGeom prst="rect">
            <a:avLst/>
          </a:prstGeom>
        </p:spPr>
      </p:pic>
      <p:sp>
        <p:nvSpPr>
          <p:cNvPr id="20" name="Cloud Callout 19"/>
          <p:cNvSpPr/>
          <p:nvPr/>
        </p:nvSpPr>
        <p:spPr>
          <a:xfrm>
            <a:off x="1678675" y="392275"/>
            <a:ext cx="4452535" cy="2927991"/>
          </a:xfrm>
          <a:prstGeom prst="cloudCallout">
            <a:avLst/>
          </a:prstGeom>
          <a:solidFill>
            <a:schemeClr val="bg1"/>
          </a:solidFill>
          <a:ln>
            <a:solidFill>
              <a:srgbClr val="ED6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22413" y="785750"/>
            <a:ext cx="3482605" cy="2492990"/>
          </a:xfrm>
          <a:prstGeom prst="rect">
            <a:avLst/>
          </a:prstGeom>
        </p:spPr>
        <p:txBody>
          <a:bodyPr wrap="square">
            <a:spAutoFit/>
          </a:bodyPr>
          <a:lstStyle/>
          <a:p>
            <a:pPr algn="ctr" fontAlgn="base">
              <a:spcBef>
                <a:spcPct val="0"/>
              </a:spcBef>
              <a:spcAft>
                <a:spcPct val="0"/>
              </a:spcAft>
            </a:pPr>
            <a:r>
              <a:rPr lang="en-US" sz="2600" dirty="0" err="1">
                <a:solidFill>
                  <a:srgbClr val="FF0000"/>
                </a:solidFill>
                <a:latin typeface="Times New Roman" panose="02020603050405020304" pitchFamily="18" charset="0"/>
                <a:ea typeface="Calibri" panose="020F0502020204030204" pitchFamily="34" charset="0"/>
              </a:rPr>
              <a:t>Vậy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thành</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phần</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chính</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trong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câu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có</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cấu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tạo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như</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thế</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nào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Tác</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dụng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của</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việc</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mở</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rộng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thành</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phần</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chính</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của</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câu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bằng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cụm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từ</a:t>
            </a:r>
            <a:r>
              <a:rPr lang="en-US" sz="2600" dirty="0">
                <a:solidFill>
                  <a:srgbClr val="FF0000"/>
                </a:solidFill>
                <a:latin typeface="Times New Roman" panose="02020603050405020304" pitchFamily="18" charset="0"/>
                <a:ea typeface="Calibri" panose="020F0502020204030204" pitchFamily="34" charset="0"/>
              </a:rPr>
              <a:t>?</a:t>
            </a:r>
            <a:endParaRPr lang="en-US" sz="2600" dirty="0">
              <a:solidFill>
                <a:srgbClr val="FF0000"/>
              </a:solidFill>
            </a:endParaRPr>
          </a:p>
        </p:txBody>
      </p:sp>
      <p:sp>
        <p:nvSpPr>
          <p:cNvPr id="3" name="Rectangle 2"/>
          <p:cNvSpPr/>
          <p:nvPr/>
        </p:nvSpPr>
        <p:spPr>
          <a:xfrm>
            <a:off x="5896803" y="2270404"/>
            <a:ext cx="4789393" cy="867930"/>
          </a:xfrm>
          <a:prstGeom prst="rect">
            <a:avLst/>
          </a:prstGeom>
        </p:spPr>
        <p:txBody>
          <a:bodyPr wrap="square">
            <a:spAutoFit/>
          </a:bodyPr>
          <a:lstStyle/>
          <a:p>
            <a:pPr algn="just" defTabSz="1244600" fontAlgn="base">
              <a:lnSpc>
                <a:spcPct val="90000"/>
              </a:lnSpc>
              <a:spcBef>
                <a:spcPct val="0"/>
              </a:spcBef>
              <a:spcAft>
                <a:spcPct val="35000"/>
              </a:spcAft>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4" name="Rectangle 3"/>
          <p:cNvSpPr/>
          <p:nvPr/>
        </p:nvSpPr>
        <p:spPr>
          <a:xfrm>
            <a:off x="5964789" y="3454601"/>
            <a:ext cx="4721407" cy="1643527"/>
          </a:xfrm>
          <a:prstGeom prst="rect">
            <a:avLst/>
          </a:prstGeom>
        </p:spPr>
        <p:txBody>
          <a:bodyPr wrap="square">
            <a:spAutoFit/>
          </a:bodyPr>
          <a:lstStyle/>
          <a:p>
            <a:pPr algn="just" defTabSz="1244600" fontAlgn="base">
              <a:lnSpc>
                <a:spcPct val="90000"/>
              </a:lnSpc>
              <a:spcBef>
                <a:spcPct val="0"/>
              </a:spcBef>
              <a:spcAft>
                <a:spcPct val="35000"/>
              </a:spcAft>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48085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35163" y="0"/>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O</a:t>
              </a: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 name="TextBox 2"/>
          <p:cNvSpPr txBox="1"/>
          <p:nvPr/>
        </p:nvSpPr>
        <p:spPr>
          <a:xfrm>
            <a:off x="4607965" y="900190"/>
            <a:ext cx="4576978"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Nhận biết cụm danh từ</a:t>
            </a:r>
            <a:endParaRPr lang="en-US" sz="3200" dirty="0">
              <a:solidFill>
                <a:prstClr val="black"/>
              </a:solidFill>
            </a:endParaRPr>
          </a:p>
        </p:txBody>
      </p:sp>
      <p:sp>
        <p:nvSpPr>
          <p:cNvPr id="25" name="Rectangle 24"/>
          <p:cNvSpPr/>
          <p:nvPr/>
        </p:nvSpPr>
        <p:spPr>
          <a:xfrm>
            <a:off x="1388555" y="1585311"/>
            <a:ext cx="6936579" cy="523220"/>
          </a:xfrm>
          <a:prstGeom prst="rect">
            <a:avLst/>
          </a:prstGeom>
        </p:spPr>
        <p:txBody>
          <a:bodyPr wrap="square">
            <a:spAutoFit/>
          </a:bodyPr>
          <a:lstStyle/>
          <a:p>
            <a:pPr algn="just" fontAlgn="base">
              <a:spcBef>
                <a:spcPct val="0"/>
              </a:spcBef>
              <a:spcAft>
                <a:spcPct val="0"/>
              </a:spcAft>
            </a:pPr>
            <a:r>
              <a:rPr lang="en-US" sz="2800" dirty="0">
                <a:solidFill>
                  <a:srgbClr val="FF0000"/>
                </a:solidFill>
                <a:latin typeface="Times New Roman" panose="02020603050405020304" pitchFamily="18" charset="0"/>
                <a:ea typeface="Times New Roman" panose="02020603050405020304" pitchFamily="18" charset="0"/>
                <a:cs typeface="Arial" charset="0"/>
              </a:rPr>
              <a:t>1. </a:t>
            </a:r>
            <a:r>
              <a:rPr lang="vi-VN" sz="2800" dirty="0">
                <a:solidFill>
                  <a:srgbClr val="FF0000"/>
                </a:solidFill>
                <a:latin typeface="Times New Roman" panose="02020603050405020304" pitchFamily="18" charset="0"/>
                <a:ea typeface="Times New Roman" panose="02020603050405020304" pitchFamily="18" charset="0"/>
                <a:cs typeface="Arial" charset="0"/>
              </a:rPr>
              <a:t>Tìm cụm danh từ trong những câu sau:</a:t>
            </a:r>
            <a:endParaRPr lang="en-US" sz="2800" dirty="0">
              <a:solidFill>
                <a:srgbClr val="FF0000"/>
              </a:solidFill>
              <a:latin typeface="Times New Roman" panose="02020603050405020304" pitchFamily="18" charset="0"/>
              <a:ea typeface="Times New Roman" panose="02020603050405020304" pitchFamily="18" charset="0"/>
              <a:cs typeface="Arial" charset="0"/>
            </a:endParaRPr>
          </a:p>
        </p:txBody>
      </p:sp>
      <p:sp>
        <p:nvSpPr>
          <p:cNvPr id="26" name="Rectangle 25"/>
          <p:cNvSpPr/>
          <p:nvPr/>
        </p:nvSpPr>
        <p:spPr>
          <a:xfrm>
            <a:off x="1319265" y="2322650"/>
            <a:ext cx="9669499" cy="523220"/>
          </a:xfrm>
          <a:prstGeom prst="rect">
            <a:avLst/>
          </a:prstGeom>
        </p:spPr>
        <p:txBody>
          <a:bodyPr wrap="square">
            <a:spAutoFit/>
          </a:bodyPr>
          <a:lstStyle/>
          <a:p>
            <a:pPr algn="just" fontAlgn="base">
              <a:spcBef>
                <a:spcPct val="0"/>
              </a:spcBef>
              <a:spcAft>
                <a:spcPct val="0"/>
              </a:spcAft>
            </a:pPr>
            <a:r>
              <a:rPr lang="en-US" sz="2800" i="1" dirty="0" err="1" smtClean="0">
                <a:solidFill>
                  <a:srgbClr val="000000"/>
                </a:solidFill>
                <a:latin typeface="Times New Roman" panose="02020603050405020304" pitchFamily="18" charset="0"/>
                <a:ea typeface="Times New Roman" panose="02020603050405020304" pitchFamily="18" charset="0"/>
                <a:cs typeface="Arial" charset="0"/>
              </a:rPr>
              <a:t>Tất</a:t>
            </a:r>
            <a:r>
              <a:rPr lang="en-US" sz="2800" i="1" dirty="0" smtClean="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cả</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những</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học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sinh</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chăm</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chỉ</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đều</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được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cô</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giáo</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khen</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ngợi</a:t>
            </a:r>
            <a:r>
              <a:rPr lang="en-US" sz="2800" i="1" dirty="0">
                <a:solidFill>
                  <a:srgbClr val="000000"/>
                </a:solidFill>
                <a:latin typeface="Times New Roman" panose="02020603050405020304" pitchFamily="18" charset="0"/>
                <a:ea typeface="Times New Roman" panose="02020603050405020304" pitchFamily="18" charset="0"/>
                <a:cs typeface="Arial" charset="0"/>
              </a:rPr>
              <a:t>.</a:t>
            </a:r>
            <a:endParaRPr lang="en-US" sz="2800" dirty="0">
              <a:solidFill>
                <a:prstClr val="black"/>
              </a:solidFill>
              <a:latin typeface="Times New Roman" panose="02020603050405020304" pitchFamily="18" charset="0"/>
              <a:ea typeface="Times New Roman" panose="02020603050405020304" pitchFamily="18" charset="0"/>
              <a:cs typeface="Arial" charset="0"/>
            </a:endParaRPr>
          </a:p>
        </p:txBody>
      </p:sp>
      <p:cxnSp>
        <p:nvCxnSpPr>
          <p:cNvPr id="27" name="Straight Connector 26"/>
          <p:cNvCxnSpPr/>
          <p:nvPr/>
        </p:nvCxnSpPr>
        <p:spPr>
          <a:xfrm>
            <a:off x="1338339" y="2821986"/>
            <a:ext cx="4747420" cy="3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927652" y="2871593"/>
            <a:ext cx="2144200" cy="461665"/>
          </a:xfrm>
          <a:prstGeom prst="rect">
            <a:avLst/>
          </a:prstGeom>
          <a:ln>
            <a:solidFill>
              <a:srgbClr val="FFC000"/>
            </a:solidFill>
          </a:ln>
        </p:spPr>
        <p:txBody>
          <a:bodyPr wrap="square">
            <a:spAutoFit/>
          </a:bodyPr>
          <a:lstStyle/>
          <a:p>
            <a:pPr algn="ctr"/>
            <a:r>
              <a:rPr lang="vi-VN" sz="2400" b="1" dirty="0">
                <a:solidFill>
                  <a:srgbClr val="FFC000"/>
                </a:solidFill>
                <a:latin typeface="Times New Roman" panose="02020603050405020304" pitchFamily="18" charset="0"/>
                <a:cs typeface="Times New Roman" panose="02020603050405020304" pitchFamily="18" charset="0"/>
              </a:rPr>
              <a:t>DT trung tâm</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4896590" y="2854789"/>
            <a:ext cx="1429565" cy="461665"/>
          </a:xfrm>
          <a:prstGeom prst="rect">
            <a:avLst/>
          </a:prstGeom>
        </p:spPr>
        <p:txBody>
          <a:bodyPr wrap="square">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đặc </a:t>
            </a:r>
            <a:r>
              <a:rPr lang="vi-VN" sz="2400" b="1" dirty="0">
                <a:solidFill>
                  <a:srgbClr val="FF0000"/>
                </a:solidFill>
                <a:latin typeface="Times New Roman" panose="02020603050405020304" pitchFamily="18" charset="0"/>
                <a:cs typeface="Times New Roman" panose="02020603050405020304" pitchFamily="18" charset="0"/>
              </a:rPr>
              <a:t>điểm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5" name="椭圆 32"/>
          <p:cNvSpPr/>
          <p:nvPr/>
        </p:nvSpPr>
        <p:spPr>
          <a:xfrm>
            <a:off x="3818771" y="764878"/>
            <a:ext cx="678612" cy="678612"/>
          </a:xfrm>
          <a:prstGeom prst="ellipse">
            <a:avLst/>
          </a:prstGeom>
          <a:solidFill>
            <a:srgbClr val="EC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solidFill>
                  <a:schemeClr val="tx1"/>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rPr>
              <a:t>II</a:t>
            </a:r>
            <a:endParaRPr lang="zh-CN" altLang="en-US" sz="2800" b="1" dirty="0">
              <a:solidFill>
                <a:schemeClr val="tx1"/>
              </a:solidFill>
              <a:effectLst>
                <a:outerShdw blurRad="38100" dist="38100" dir="2700000" algn="tl">
                  <a:srgbClr val="000000">
                    <a:alpha val="43137"/>
                  </a:srgbClr>
                </a:outerShdw>
              </a:effectLst>
              <a:latin typeface="字魂17号-萌趣果冻体" panose="00000500000000000000" pitchFamily="2" charset="-122"/>
              <a:ea typeface="字魂17号-萌趣果冻体" panose="00000500000000000000" pitchFamily="2" charset="-122"/>
            </a:endParaRPr>
          </a:p>
        </p:txBody>
      </p:sp>
      <p:cxnSp>
        <p:nvCxnSpPr>
          <p:cNvPr id="50" name="Straight Connector 49"/>
          <p:cNvCxnSpPr/>
          <p:nvPr/>
        </p:nvCxnSpPr>
        <p:spPr>
          <a:xfrm>
            <a:off x="3254164" y="2852868"/>
            <a:ext cx="1353801" cy="81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317458" y="2799256"/>
            <a:ext cx="1895407" cy="177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1032" y="2830396"/>
            <a:ext cx="1353801" cy="81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04094" y="2849129"/>
            <a:ext cx="2398820" cy="461665"/>
          </a:xfrm>
          <a:prstGeom prst="rect">
            <a:avLst/>
          </a:prstGeom>
        </p:spPr>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Số</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05069" y="3825552"/>
            <a:ext cx="10235682"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Ở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3206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80">
                                          <p:stCondLst>
                                            <p:cond delay="0"/>
                                          </p:stCondLst>
                                        </p:cTn>
                                        <p:tgtEl>
                                          <p:spTgt spid="25"/>
                                        </p:tgtEl>
                                      </p:cBhvr>
                                    </p:animEffect>
                                    <p:anim calcmode="lin" valueType="num">
                                      <p:cBhvr>
                                        <p:cTn id="1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1" dur="26">
                                          <p:stCondLst>
                                            <p:cond delay="650"/>
                                          </p:stCondLst>
                                        </p:cTn>
                                        <p:tgtEl>
                                          <p:spTgt spid="25"/>
                                        </p:tgtEl>
                                      </p:cBhvr>
                                      <p:to x="100000" y="60000"/>
                                    </p:animScale>
                                    <p:animScale>
                                      <p:cBhvr>
                                        <p:cTn id="22" dur="166" decel="50000">
                                          <p:stCondLst>
                                            <p:cond delay="676"/>
                                          </p:stCondLst>
                                        </p:cTn>
                                        <p:tgtEl>
                                          <p:spTgt spid="25"/>
                                        </p:tgtEl>
                                      </p:cBhvr>
                                      <p:to x="100000" y="100000"/>
                                    </p:animScale>
                                    <p:animScale>
                                      <p:cBhvr>
                                        <p:cTn id="23" dur="26">
                                          <p:stCondLst>
                                            <p:cond delay="1312"/>
                                          </p:stCondLst>
                                        </p:cTn>
                                        <p:tgtEl>
                                          <p:spTgt spid="25"/>
                                        </p:tgtEl>
                                      </p:cBhvr>
                                      <p:to x="100000" y="80000"/>
                                    </p:animScale>
                                    <p:animScale>
                                      <p:cBhvr>
                                        <p:cTn id="24" dur="166" decel="50000">
                                          <p:stCondLst>
                                            <p:cond delay="1338"/>
                                          </p:stCondLst>
                                        </p:cTn>
                                        <p:tgtEl>
                                          <p:spTgt spid="25"/>
                                        </p:tgtEl>
                                      </p:cBhvr>
                                      <p:to x="100000" y="100000"/>
                                    </p:animScale>
                                    <p:animScale>
                                      <p:cBhvr>
                                        <p:cTn id="25" dur="26">
                                          <p:stCondLst>
                                            <p:cond delay="1642"/>
                                          </p:stCondLst>
                                        </p:cTn>
                                        <p:tgtEl>
                                          <p:spTgt spid="25"/>
                                        </p:tgtEl>
                                      </p:cBhvr>
                                      <p:to x="100000" y="90000"/>
                                    </p:animScale>
                                    <p:animScale>
                                      <p:cBhvr>
                                        <p:cTn id="26" dur="166" decel="50000">
                                          <p:stCondLst>
                                            <p:cond delay="1668"/>
                                          </p:stCondLst>
                                        </p:cTn>
                                        <p:tgtEl>
                                          <p:spTgt spid="25"/>
                                        </p:tgtEl>
                                      </p:cBhvr>
                                      <p:to x="100000" y="100000"/>
                                    </p:animScale>
                                    <p:animScale>
                                      <p:cBhvr>
                                        <p:cTn id="27" dur="26">
                                          <p:stCondLst>
                                            <p:cond delay="1808"/>
                                          </p:stCondLst>
                                        </p:cTn>
                                        <p:tgtEl>
                                          <p:spTgt spid="25"/>
                                        </p:tgtEl>
                                      </p:cBhvr>
                                      <p:to x="100000" y="95000"/>
                                    </p:animScale>
                                    <p:animScale>
                                      <p:cBhvr>
                                        <p:cTn id="28" dur="166" decel="50000">
                                          <p:stCondLst>
                                            <p:cond delay="1834"/>
                                          </p:stCondLst>
                                        </p:cTn>
                                        <p:tgtEl>
                                          <p:spTgt spid="2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500" fill="hold"/>
                                        <p:tgtEl>
                                          <p:spTgt spid="52"/>
                                        </p:tgtEl>
                                        <p:attrNameLst>
                                          <p:attrName>ppt_x</p:attrName>
                                        </p:attrNameLst>
                                      </p:cBhvr>
                                      <p:tavLst>
                                        <p:tav tm="0">
                                          <p:val>
                                            <p:strVal val="#ppt_x"/>
                                          </p:val>
                                        </p:tav>
                                        <p:tav tm="100000">
                                          <p:val>
                                            <p:strVal val="#ppt_x"/>
                                          </p:val>
                                        </p:tav>
                                      </p:tavLst>
                                    </p:anim>
                                    <p:anim calcmode="lin" valueType="num">
                                      <p:cBhvr additive="base">
                                        <p:cTn id="6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barn(inVertical)">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40" grpId="0" animBg="1"/>
      <p:bldP spid="42" grpId="0"/>
      <p:bldP spid="45"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40268" y="1773225"/>
            <a:ext cx="9660045" cy="1384995"/>
          </a:xfrm>
          <a:prstGeom prst="rect">
            <a:avLst/>
          </a:prstGeom>
        </p:spPr>
        <p:txBody>
          <a:bodyPr wrap="square">
            <a:spAutoFit/>
          </a:bodyPr>
          <a:lstStyle/>
          <a:p>
            <a:pPr algn="just" fontAlgn="base">
              <a:spcBef>
                <a:spcPct val="0"/>
              </a:spcBef>
              <a:spcAft>
                <a:spcPct val="0"/>
              </a:spcAft>
            </a:pPr>
            <a:r>
              <a:rPr lang="vi-VN" sz="2800" i="1" dirty="0">
                <a:solidFill>
                  <a:srgbClr val="000000"/>
                </a:solidFill>
                <a:latin typeface="Times New Roman" panose="02020603050405020304" pitchFamily="18" charset="0"/>
                <a:ea typeface="Times New Roman" panose="02020603050405020304" pitchFamily="18" charset="0"/>
                <a:cs typeface="Arial" charset="0"/>
              </a:rPr>
              <a:t>a</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vi-VN" sz="2800" i="1" dirty="0">
                <a:solidFill>
                  <a:srgbClr val="000000"/>
                </a:solidFill>
                <a:latin typeface="Times New Roman" panose="02020603050405020304" pitchFamily="18" charset="0"/>
                <a:ea typeface="Times New Roman" panose="02020603050405020304" pitchFamily="18" charset="0"/>
                <a:cs typeface="Arial" charset="0"/>
              </a:rPr>
              <a:t>Tất cả các ngọn nến bay lên, bay lên mãi rồi biến thành những ngôi sao trên trời.</a:t>
            </a:r>
          </a:p>
          <a:p>
            <a:pPr algn="just" fontAlgn="base">
              <a:spcBef>
                <a:spcPct val="0"/>
              </a:spcBef>
              <a:spcAft>
                <a:spcPct val="0"/>
              </a:spcAft>
            </a:pPr>
            <a:r>
              <a:rPr lang="en-US" sz="2800" i="1" dirty="0">
                <a:solidFill>
                  <a:srgbClr val="000000"/>
                </a:solidFill>
                <a:latin typeface="Times New Roman" panose="02020603050405020304" pitchFamily="18" charset="0"/>
                <a:ea typeface="Times New Roman" panose="02020603050405020304" pitchFamily="18" charset="0"/>
                <a:cs typeface="Arial" charset="0"/>
              </a:rPr>
              <a:t>b.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Tất</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cả</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những</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học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sinh</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chăm</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chỉ</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đều</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được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cô</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giáo</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khen</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ngợi</a:t>
            </a:r>
            <a:r>
              <a:rPr lang="en-US" sz="2800" i="1" dirty="0">
                <a:solidFill>
                  <a:srgbClr val="000000"/>
                </a:solidFill>
                <a:latin typeface="Times New Roman" panose="02020603050405020304" pitchFamily="18" charset="0"/>
                <a:ea typeface="Times New Roman" panose="02020603050405020304" pitchFamily="18" charset="0"/>
                <a:cs typeface="Arial" charset="0"/>
              </a:rPr>
              <a:t>.</a:t>
            </a:r>
            <a:endParaRPr lang="en-US" sz="2800" dirty="0">
              <a:solidFill>
                <a:prstClr val="black"/>
              </a:solidFill>
              <a:latin typeface="Times New Roman" panose="02020603050405020304" pitchFamily="18" charset="0"/>
              <a:ea typeface="Times New Roman" panose="02020603050405020304" pitchFamily="18" charset="0"/>
              <a:cs typeface="Arial" charset="0"/>
            </a:endParaRPr>
          </a:p>
        </p:txBody>
      </p:sp>
      <p:graphicFrame>
        <p:nvGraphicFramePr>
          <p:cNvPr id="14" name="Group 54"/>
          <p:cNvGraphicFramePr>
            <a:graphicFrameLocks noGrp="1"/>
          </p:cNvGraphicFramePr>
          <p:nvPr>
            <p:extLst>
              <p:ext uri="{D42A27DB-BD31-4B8C-83A1-F6EECF244321}">
                <p14:modId xmlns:p14="http://schemas.microsoft.com/office/powerpoint/2010/main" val="3358840164"/>
              </p:ext>
            </p:extLst>
          </p:nvPr>
        </p:nvGraphicFramePr>
        <p:xfrm>
          <a:off x="1390261" y="3268091"/>
          <a:ext cx="9500655" cy="2624226"/>
        </p:xfrm>
        <a:graphic>
          <a:graphicData uri="http://schemas.openxmlformats.org/drawingml/2006/table">
            <a:tbl>
              <a:tblPr>
                <a:tableStyleId>{5940675A-B579-460E-94D1-54222C63F5DA}</a:tableStyleId>
              </a:tblPr>
              <a:tblGrid>
                <a:gridCol w="2840528">
                  <a:extLst>
                    <a:ext uri="{9D8B030D-6E8A-4147-A177-3AD203B41FA5}">
                      <a16:colId xmlns:a16="http://schemas.microsoft.com/office/drawing/2014/main" val="20000"/>
                    </a:ext>
                  </a:extLst>
                </a:gridCol>
                <a:gridCol w="2793261">
                  <a:extLst>
                    <a:ext uri="{9D8B030D-6E8A-4147-A177-3AD203B41FA5}">
                      <a16:colId xmlns:a16="http://schemas.microsoft.com/office/drawing/2014/main" val="20001"/>
                    </a:ext>
                  </a:extLst>
                </a:gridCol>
                <a:gridCol w="3866866">
                  <a:extLst>
                    <a:ext uri="{9D8B030D-6E8A-4147-A177-3AD203B41FA5}">
                      <a16:colId xmlns:a16="http://schemas.microsoft.com/office/drawing/2014/main" val="20002"/>
                    </a:ext>
                  </a:extLst>
                </a:gridCol>
              </a:tblGrid>
              <a:tr h="483641">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phụ</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trước</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tâm</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phụ</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sau</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extLst>
                  <a:ext uri="{0D108BD9-81ED-4DB2-BD59-A6C34878D82A}">
                    <a16:rowId xmlns:a16="http://schemas.microsoft.com/office/drawing/2014/main" val="10000"/>
                  </a:ext>
                </a:extLst>
              </a:tr>
              <a:tr h="4832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4832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2"/>
                  </a:ext>
                </a:extLst>
              </a:tr>
              <a:tr h="4832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3"/>
                  </a:ext>
                </a:extLst>
              </a:tr>
              <a:tr h="690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28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800" u="none" strike="noStrike" cap="none" normalizeH="0" baseline="0" dirty="0">
                        <a:ln>
                          <a:noFill/>
                        </a:ln>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28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28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4"/>
                  </a:ext>
                </a:extLst>
              </a:tr>
            </a:tbl>
          </a:graphicData>
        </a:graphic>
      </p:graphicFrame>
      <p:sp>
        <p:nvSpPr>
          <p:cNvPr id="2" name="TextBox 1"/>
          <p:cNvSpPr txBox="1"/>
          <p:nvPr/>
        </p:nvSpPr>
        <p:spPr>
          <a:xfrm>
            <a:off x="1959430" y="671804"/>
            <a:ext cx="7381870" cy="954107"/>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PHIẾU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TẬP</a:t>
            </a:r>
            <a:endParaRPr lang="en-US" sz="2800" dirty="0" smtClean="0">
              <a:solidFill>
                <a:srgbClr val="FF0000"/>
              </a:solidFill>
              <a:latin typeface="Times New Roman" panose="02020603050405020304" pitchFamily="18" charset="0"/>
              <a:cs typeface="Times New Roman" panose="02020603050405020304" pitchFamily="18" charset="0"/>
            </a:endParaRPr>
          </a:p>
          <a:p>
            <a:pPr algn="ctr"/>
            <a:r>
              <a:rPr lang="en-US" sz="2800" dirty="0" err="1" smtClean="0">
                <a:solidFill>
                  <a:srgbClr val="FF0000"/>
                </a:solidFill>
                <a:latin typeface="Times New Roman" panose="02020603050405020304" pitchFamily="18" charset="0"/>
                <a:cs typeface="Times New Roman" panose="02020603050405020304" pitchFamily="18" charset="0"/>
              </a:rPr>
              <a:t>Xác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định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cụm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danh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từ</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sau</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720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21165" y="10987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aphicFrame>
        <p:nvGraphicFramePr>
          <p:cNvPr id="10" name="Group 54"/>
          <p:cNvGraphicFramePr>
            <a:graphicFrameLocks noGrp="1"/>
          </p:cNvGraphicFramePr>
          <p:nvPr>
            <p:extLst>
              <p:ext uri="{D42A27DB-BD31-4B8C-83A1-F6EECF244321}">
                <p14:modId xmlns:p14="http://schemas.microsoft.com/office/powerpoint/2010/main" val="3151852758"/>
              </p:ext>
            </p:extLst>
          </p:nvPr>
        </p:nvGraphicFramePr>
        <p:xfrm>
          <a:off x="732429" y="2145709"/>
          <a:ext cx="10727141" cy="3840800"/>
        </p:xfrm>
        <a:graphic>
          <a:graphicData uri="http://schemas.openxmlformats.org/drawingml/2006/table">
            <a:tbl>
              <a:tblPr>
                <a:tableStyleId>{5940675A-B579-460E-94D1-54222C63F5DA}</a:tableStyleId>
              </a:tblPr>
              <a:tblGrid>
                <a:gridCol w="3207225">
                  <a:extLst>
                    <a:ext uri="{9D8B030D-6E8A-4147-A177-3AD203B41FA5}">
                      <a16:colId xmlns:a16="http://schemas.microsoft.com/office/drawing/2014/main" val="20000"/>
                    </a:ext>
                  </a:extLst>
                </a:gridCol>
                <a:gridCol w="2524836">
                  <a:extLst>
                    <a:ext uri="{9D8B030D-6E8A-4147-A177-3AD203B41FA5}">
                      <a16:colId xmlns:a16="http://schemas.microsoft.com/office/drawing/2014/main" val="20001"/>
                    </a:ext>
                  </a:extLst>
                </a:gridCol>
                <a:gridCol w="4995080">
                  <a:extLst>
                    <a:ext uri="{9D8B030D-6E8A-4147-A177-3AD203B41FA5}">
                      <a16:colId xmlns:a16="http://schemas.microsoft.com/office/drawing/2014/main" val="20002"/>
                    </a:ext>
                  </a:extLst>
                </a:gridCol>
              </a:tblGrid>
              <a:tr h="427040">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phụ</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trước</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tâm</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Phần</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phụ</a:t>
                      </a:r>
                      <a:r>
                        <a:rPr kumimoji="0" lang="en-US" sz="2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sau</a:t>
                      </a:r>
                      <a:endParaRPr kumimoji="0" lang="en-US" sz="2800"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rgbClr val="ED6D70"/>
                    </a:solidFill>
                  </a:tcPr>
                </a:tc>
                <a:extLst>
                  <a:ext uri="{0D108BD9-81ED-4DB2-BD59-A6C34878D82A}">
                    <a16:rowId xmlns:a16="http://schemas.microsoft.com/office/drawing/2014/main" val="10000"/>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Tất cả các </a:t>
                      </a: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ngọn nến </a:t>
                      </a: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những</a:t>
                      </a: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ngôi sao </a:t>
                      </a: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rPr>
                        <a:t>trên trời</a:t>
                      </a: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2"/>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latin typeface="Times New Roman" panose="02020603050405020304" pitchFamily="18" charset="0"/>
                          <a:cs typeface="Times New Roman" panose="02020603050405020304" pitchFamily="18" charset="0"/>
                        </a:rPr>
                        <a:t>Tất cả những</a:t>
                      </a:r>
                      <a:endParaRPr kumimoji="0" lang="en-US" sz="2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học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sinh</a:t>
                      </a: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chăm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chỉ</a:t>
                      </a: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3"/>
                  </a:ext>
                </a:extLst>
              </a:tr>
              <a:tr h="1463008">
                <a:tc>
                  <a:txBody>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è"/>
                        <a:tabLst/>
                      </a:pPr>
                      <a:r>
                        <a:rPr kumimoji="0" lang="vi-VN" sz="2800" b="1"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Tác </a:t>
                      </a:r>
                      <a:r>
                        <a:rPr kumimoji="0" lang="vi-VN" sz="28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dụng</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è"/>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hiện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số</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lượng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sự</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mà</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danh</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từ</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tâm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hiện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28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danh</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từ</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tâm</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28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28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nêu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vị</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trí</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sự</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trong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không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gian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thời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gian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đặc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điểm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sự</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mà</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danh</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từ</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tâm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hiện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extLst>
                  <a:ext uri="{0D108BD9-81ED-4DB2-BD59-A6C34878D82A}">
                    <a16:rowId xmlns:a16="http://schemas.microsoft.com/office/drawing/2014/main" val="10004"/>
                  </a:ext>
                </a:extLst>
              </a:tr>
            </a:tbl>
          </a:graphicData>
        </a:graphic>
      </p:graphicFrame>
      <p:sp>
        <p:nvSpPr>
          <p:cNvPr id="8" name="Rectangle 7"/>
          <p:cNvSpPr/>
          <p:nvPr/>
        </p:nvSpPr>
        <p:spPr>
          <a:xfrm>
            <a:off x="1202900" y="698827"/>
            <a:ext cx="9660045" cy="1384995"/>
          </a:xfrm>
          <a:prstGeom prst="rect">
            <a:avLst/>
          </a:prstGeom>
        </p:spPr>
        <p:txBody>
          <a:bodyPr wrap="square">
            <a:spAutoFit/>
          </a:bodyPr>
          <a:lstStyle/>
          <a:p>
            <a:pPr algn="just" fontAlgn="base">
              <a:spcBef>
                <a:spcPct val="0"/>
              </a:spcBef>
              <a:spcAft>
                <a:spcPct val="0"/>
              </a:spcAft>
            </a:pPr>
            <a:r>
              <a:rPr lang="vi-VN" sz="2800" i="1" dirty="0">
                <a:solidFill>
                  <a:srgbClr val="000000"/>
                </a:solidFill>
                <a:latin typeface="Times New Roman" panose="02020603050405020304" pitchFamily="18" charset="0"/>
                <a:ea typeface="Times New Roman" panose="02020603050405020304" pitchFamily="18" charset="0"/>
                <a:cs typeface="Arial" charset="0"/>
              </a:rPr>
              <a:t>a</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vi-VN" sz="2800" i="1" dirty="0">
                <a:solidFill>
                  <a:srgbClr val="000000"/>
                </a:solidFill>
                <a:latin typeface="Times New Roman" panose="02020603050405020304" pitchFamily="18" charset="0"/>
                <a:ea typeface="Times New Roman" panose="02020603050405020304" pitchFamily="18" charset="0"/>
                <a:cs typeface="Arial" charset="0"/>
              </a:rPr>
              <a:t>Tất cả các ngọn nến bay lên, bay lên mãi rồi biến thành những ngôi sao trên trời.</a:t>
            </a:r>
          </a:p>
          <a:p>
            <a:pPr algn="just" fontAlgn="base">
              <a:spcBef>
                <a:spcPct val="0"/>
              </a:spcBef>
              <a:spcAft>
                <a:spcPct val="0"/>
              </a:spcAft>
            </a:pPr>
            <a:r>
              <a:rPr lang="en-US" sz="2800" i="1" dirty="0">
                <a:solidFill>
                  <a:srgbClr val="000000"/>
                </a:solidFill>
                <a:latin typeface="Times New Roman" panose="02020603050405020304" pitchFamily="18" charset="0"/>
                <a:ea typeface="Times New Roman" panose="02020603050405020304" pitchFamily="18" charset="0"/>
                <a:cs typeface="Arial" charset="0"/>
              </a:rPr>
              <a:t>b.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Tất</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cả</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những</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học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sinh</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chăm</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chỉ</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đều</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được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cô</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giáo</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khen</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ngợi</a:t>
            </a:r>
            <a:r>
              <a:rPr lang="en-US" sz="2800" i="1" dirty="0">
                <a:solidFill>
                  <a:srgbClr val="000000"/>
                </a:solidFill>
                <a:latin typeface="Times New Roman" panose="02020603050405020304" pitchFamily="18" charset="0"/>
                <a:ea typeface="Times New Roman" panose="02020603050405020304" pitchFamily="18" charset="0"/>
                <a:cs typeface="Arial" charset="0"/>
              </a:rPr>
              <a:t>.</a:t>
            </a:r>
            <a:endParaRPr lang="en-US" sz="2800" dirty="0">
              <a:solidFill>
                <a:prstClr val="black"/>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32426" y="2558866"/>
            <a:ext cx="3195759"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28185" y="2571100"/>
            <a:ext cx="2528598"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2427" y="3032132"/>
            <a:ext cx="3195759"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2427" y="3429000"/>
            <a:ext cx="3195759"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5874" y="4261659"/>
            <a:ext cx="3195759" cy="172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28187" y="2992643"/>
            <a:ext cx="2528598"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28187" y="3398355"/>
            <a:ext cx="2528598"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61633" y="4235265"/>
            <a:ext cx="2528598" cy="175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456784" y="2582903"/>
            <a:ext cx="4935893"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56784" y="2990115"/>
            <a:ext cx="4935893"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90231" y="3403331"/>
            <a:ext cx="4935893" cy="40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76628" y="4228609"/>
            <a:ext cx="4935893" cy="1757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143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0" nodeType="clickEffect">
                                  <p:stCondLst>
                                    <p:cond delay="0"/>
                                  </p:stCondLst>
                                  <p:childTnLst>
                                    <p:animEffect transition="out" filter="fade">
                                      <p:cBhvr>
                                        <p:cTn id="28" dur="1000"/>
                                        <p:tgtEl>
                                          <p:spTgt spid="20"/>
                                        </p:tgtEl>
                                      </p:cBhvr>
                                    </p:animEffect>
                                    <p:anim calcmode="lin" valueType="num">
                                      <p:cBhvr>
                                        <p:cTn id="29" dur="1000"/>
                                        <p:tgtEl>
                                          <p:spTgt spid="20"/>
                                        </p:tgtEl>
                                        <p:attrNameLst>
                                          <p:attrName>ppt_x</p:attrName>
                                        </p:attrNameLst>
                                      </p:cBhvr>
                                      <p:tavLst>
                                        <p:tav tm="0">
                                          <p:val>
                                            <p:strVal val="ppt_x"/>
                                          </p:val>
                                        </p:tav>
                                        <p:tav tm="100000">
                                          <p:val>
                                            <p:strVal val="ppt_x"/>
                                          </p:val>
                                        </p:tav>
                                      </p:tavLst>
                                    </p:anim>
                                    <p:anim calcmode="lin" valueType="num">
                                      <p:cBhvr>
                                        <p:cTn id="30" dur="1000"/>
                                        <p:tgtEl>
                                          <p:spTgt spid="20"/>
                                        </p:tgtEl>
                                        <p:attrNameLst>
                                          <p:attrName>ppt_y</p:attrName>
                                        </p:attrNameLst>
                                      </p:cBhvr>
                                      <p:tavLst>
                                        <p:tav tm="0">
                                          <p:val>
                                            <p:strVal val="ppt_y"/>
                                          </p:val>
                                        </p:tav>
                                        <p:tav tm="100000">
                                          <p:val>
                                            <p:strVal val="ppt_y+.1"/>
                                          </p:val>
                                        </p:tav>
                                      </p:tavLst>
                                    </p:anim>
                                    <p:set>
                                      <p:cBhvr>
                                        <p:cTn id="31" dur="1" fill="hold">
                                          <p:stCondLst>
                                            <p:cond delay="999"/>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7"/>
                                        </p:tgtEl>
                                        <p:attrNameLst>
                                          <p:attrName>ppt_x</p:attrName>
                                        </p:attrNameLst>
                                      </p:cBhvr>
                                      <p:tavLst>
                                        <p:tav tm="0">
                                          <p:val>
                                            <p:strVal val="ppt_x"/>
                                          </p:val>
                                        </p:tav>
                                        <p:tav tm="100000">
                                          <p:val>
                                            <p:strVal val="ppt_x"/>
                                          </p:val>
                                        </p:tav>
                                      </p:tavLst>
                                    </p:anim>
                                    <p:anim calcmode="lin" valueType="num">
                                      <p:cBhvr additive="base">
                                        <p:cTn id="41" dur="500"/>
                                        <p:tgtEl>
                                          <p:spTgt spid="17"/>
                                        </p:tgtEl>
                                        <p:attrNameLst>
                                          <p:attrName>ppt_y</p:attrName>
                                        </p:attrNameLst>
                                      </p:cBhvr>
                                      <p:tavLst>
                                        <p:tav tm="0">
                                          <p:val>
                                            <p:strVal val="ppt_y"/>
                                          </p:val>
                                        </p:tav>
                                        <p:tav tm="100000">
                                          <p:val>
                                            <p:strVal val="1+ppt_h/2"/>
                                          </p:val>
                                        </p:tav>
                                      </p:tavLst>
                                    </p:anim>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23"/>
                                        </p:tgtEl>
                                      </p:cBhvr>
                                    </p:animEffect>
                                    <p:anim calcmode="lin" valueType="num">
                                      <p:cBhvr>
                                        <p:cTn id="47" dur="1000"/>
                                        <p:tgtEl>
                                          <p:spTgt spid="23"/>
                                        </p:tgtEl>
                                        <p:attrNameLst>
                                          <p:attrName>ppt_x</p:attrName>
                                        </p:attrNameLst>
                                      </p:cBhvr>
                                      <p:tavLst>
                                        <p:tav tm="0">
                                          <p:val>
                                            <p:strVal val="ppt_x"/>
                                          </p:val>
                                        </p:tav>
                                        <p:tav tm="100000">
                                          <p:val>
                                            <p:strVal val="ppt_x"/>
                                          </p:val>
                                        </p:tav>
                                      </p:tavLst>
                                    </p:anim>
                                    <p:anim calcmode="lin" valueType="num">
                                      <p:cBhvr>
                                        <p:cTn id="48" dur="1000"/>
                                        <p:tgtEl>
                                          <p:spTgt spid="23"/>
                                        </p:tgtEl>
                                        <p:attrNameLst>
                                          <p:attrName>ppt_y</p:attrName>
                                        </p:attrNameLst>
                                      </p:cBhvr>
                                      <p:tavLst>
                                        <p:tav tm="0">
                                          <p:val>
                                            <p:strVal val="ppt_y"/>
                                          </p:val>
                                        </p:tav>
                                        <p:tav tm="100000">
                                          <p:val>
                                            <p:strVal val="ppt_y+.1"/>
                                          </p:val>
                                        </p:tav>
                                      </p:tavLst>
                                    </p:anim>
                                    <p:set>
                                      <p:cBhvr>
                                        <p:cTn id="49" dur="1" fill="hold">
                                          <p:stCondLst>
                                            <p:cond delay="9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0" nodeType="clickEffect">
                                  <p:stCondLst>
                                    <p:cond delay="0"/>
                                  </p:stCondLst>
                                  <p:childTnLst>
                                    <p:anim calcmode="lin" valueType="num">
                                      <p:cBhvr additive="base">
                                        <p:cTn id="63" dur="500"/>
                                        <p:tgtEl>
                                          <p:spTgt spid="24"/>
                                        </p:tgtEl>
                                        <p:attrNameLst>
                                          <p:attrName>ppt_x</p:attrName>
                                        </p:attrNameLst>
                                      </p:cBhvr>
                                      <p:tavLst>
                                        <p:tav tm="0">
                                          <p:val>
                                            <p:strVal val="ppt_x"/>
                                          </p:val>
                                        </p:tav>
                                        <p:tav tm="100000">
                                          <p:val>
                                            <p:strVal val="ppt_x"/>
                                          </p:val>
                                        </p:tav>
                                      </p:tavLst>
                                    </p:anim>
                                    <p:anim calcmode="lin" valueType="num">
                                      <p:cBhvr additive="base">
                                        <p:cTn id="64" dur="500"/>
                                        <p:tgtEl>
                                          <p:spTgt spid="24"/>
                                        </p:tgtEl>
                                        <p:attrNameLst>
                                          <p:attrName>ppt_y</p:attrName>
                                        </p:attrNameLst>
                                      </p:cBhvr>
                                      <p:tavLst>
                                        <p:tav tm="0">
                                          <p:val>
                                            <p:strVal val="ppt_y"/>
                                          </p:val>
                                        </p:tav>
                                        <p:tav tm="100000">
                                          <p:val>
                                            <p:strVal val="1+ppt_h/2"/>
                                          </p:val>
                                        </p:tav>
                                      </p:tavLst>
                                    </p:anim>
                                    <p:set>
                                      <p:cBhvr>
                                        <p:cTn id="65" dur="1" fill="hold">
                                          <p:stCondLst>
                                            <p:cond delay="499"/>
                                          </p:stCondLst>
                                        </p:cTn>
                                        <p:tgtEl>
                                          <p:spTgt spid="2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0" nodeType="clickEffect">
                                  <p:stCondLst>
                                    <p:cond delay="0"/>
                                  </p:stCondLst>
                                  <p:childTnLst>
                                    <p:anim calcmode="lin" valueType="num">
                                      <p:cBhvr additive="base">
                                        <p:cTn id="69" dur="500"/>
                                        <p:tgtEl>
                                          <p:spTgt spid="16"/>
                                        </p:tgtEl>
                                        <p:attrNameLst>
                                          <p:attrName>ppt_x</p:attrName>
                                        </p:attrNameLst>
                                      </p:cBhvr>
                                      <p:tavLst>
                                        <p:tav tm="0">
                                          <p:val>
                                            <p:strVal val="ppt_x"/>
                                          </p:val>
                                        </p:tav>
                                        <p:tav tm="100000">
                                          <p:val>
                                            <p:strVal val="ppt_x"/>
                                          </p:val>
                                        </p:tav>
                                      </p:tavLst>
                                    </p:anim>
                                    <p:anim calcmode="lin" valueType="num">
                                      <p:cBhvr additive="base">
                                        <p:cTn id="70" dur="500"/>
                                        <p:tgtEl>
                                          <p:spTgt spid="16"/>
                                        </p:tgtEl>
                                        <p:attrNameLst>
                                          <p:attrName>ppt_y</p:attrName>
                                        </p:attrNameLst>
                                      </p:cBhvr>
                                      <p:tavLst>
                                        <p:tav tm="0">
                                          <p:val>
                                            <p:strVal val="ppt_y"/>
                                          </p:val>
                                        </p:tav>
                                        <p:tav tm="100000">
                                          <p:val>
                                            <p:strVal val="1+ppt_h/2"/>
                                          </p:val>
                                        </p:tav>
                                      </p:tavLst>
                                    </p:anim>
                                    <p:set>
                                      <p:cBhvr>
                                        <p:cTn id="71" dur="1" fill="hold">
                                          <p:stCondLst>
                                            <p:cond delay="499"/>
                                          </p:stCondLst>
                                        </p:cTn>
                                        <p:tgtEl>
                                          <p:spTgt spid="1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19"/>
                                        </p:tgtEl>
                                        <p:attrNameLst>
                                          <p:attrName>ppt_x</p:attrName>
                                        </p:attrNameLst>
                                      </p:cBhvr>
                                      <p:tavLst>
                                        <p:tav tm="0">
                                          <p:val>
                                            <p:strVal val="ppt_x"/>
                                          </p:val>
                                        </p:tav>
                                        <p:tav tm="100000">
                                          <p:val>
                                            <p:strVal val="ppt_x"/>
                                          </p:val>
                                        </p:tav>
                                      </p:tavLst>
                                    </p:anim>
                                    <p:anim calcmode="lin" valueType="num">
                                      <p:cBhvr additive="base">
                                        <p:cTn id="76" dur="500"/>
                                        <p:tgtEl>
                                          <p:spTgt spid="19"/>
                                        </p:tgtEl>
                                        <p:attrNameLst>
                                          <p:attrName>ppt_y</p:attrName>
                                        </p:attrNameLst>
                                      </p:cBhvr>
                                      <p:tavLst>
                                        <p:tav tm="0">
                                          <p:val>
                                            <p:strVal val="ppt_y"/>
                                          </p:val>
                                        </p:tav>
                                        <p:tav tm="100000">
                                          <p:val>
                                            <p:strVal val="1+ppt_h/2"/>
                                          </p:val>
                                        </p:tav>
                                      </p:tavLst>
                                    </p:anim>
                                    <p:set>
                                      <p:cBhvr>
                                        <p:cTn id="77" dur="1" fill="hold">
                                          <p:stCondLst>
                                            <p:cond delay="499"/>
                                          </p:stCondLst>
                                        </p:cTn>
                                        <p:tgtEl>
                                          <p:spTgt spid="1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0" nodeType="clickEffect">
                                  <p:stCondLst>
                                    <p:cond delay="0"/>
                                  </p:stCondLst>
                                  <p:childTnLst>
                                    <p:anim calcmode="lin" valueType="num">
                                      <p:cBhvr additive="base">
                                        <p:cTn id="81" dur="500"/>
                                        <p:tgtEl>
                                          <p:spTgt spid="25"/>
                                        </p:tgtEl>
                                        <p:attrNameLst>
                                          <p:attrName>ppt_x</p:attrName>
                                        </p:attrNameLst>
                                      </p:cBhvr>
                                      <p:tavLst>
                                        <p:tav tm="0">
                                          <p:val>
                                            <p:strVal val="ppt_x"/>
                                          </p:val>
                                        </p:tav>
                                        <p:tav tm="100000">
                                          <p:val>
                                            <p:strVal val="ppt_x"/>
                                          </p:val>
                                        </p:tav>
                                      </p:tavLst>
                                    </p:anim>
                                    <p:anim calcmode="lin" valueType="num">
                                      <p:cBhvr additive="base">
                                        <p:cTn id="82" dur="500"/>
                                        <p:tgtEl>
                                          <p:spTgt spid="25"/>
                                        </p:tgtEl>
                                        <p:attrNameLst>
                                          <p:attrName>ppt_y</p:attrName>
                                        </p:attrNameLst>
                                      </p:cBhvr>
                                      <p:tavLst>
                                        <p:tav tm="0">
                                          <p:val>
                                            <p:strVal val="ppt_y"/>
                                          </p:val>
                                        </p:tav>
                                        <p:tav tm="100000">
                                          <p:val>
                                            <p:strVal val="1+ppt_h/2"/>
                                          </p:val>
                                        </p:tav>
                                      </p:tavLst>
                                    </p:anim>
                                    <p:set>
                                      <p:cBhvr>
                                        <p:cTn id="8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1" grpId="0" animBg="1"/>
      <p:bldP spid="14" grpId="0" animBg="1"/>
      <p:bldP spid="15" grpId="0" animBg="1"/>
      <p:bldP spid="16" grpId="0" animBg="1"/>
      <p:bldP spid="17" grpId="0" animBg="1"/>
      <p:bldP spid="18" grpId="0" animBg="1"/>
      <p:bldP spid="19" grpId="0" animBg="1"/>
      <p:bldP spid="20" grpId="0" animBg="1"/>
      <p:bldP spid="23" grpId="0" animBg="1"/>
      <p:bldP spid="24" grpId="0" animBg="1"/>
      <p:bldP spid="25" grpId="0" animBg="1"/>
    </p:bld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1373</Words>
  <Application>Microsoft Office PowerPoint</Application>
  <PresentationFormat>Widescreen</PresentationFormat>
  <Paragraphs>239</Paragraphs>
  <Slides>19</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等线</vt:lpstr>
      <vt:lpstr>#9Slide03 Arima Madurai Black</vt:lpstr>
      <vt:lpstr>字魂17号-萌趣果冻体</vt:lpstr>
      <vt:lpstr>Times New Roman</vt:lpstr>
      <vt:lpstr>宋体</vt:lpstr>
      <vt:lpstr>思源黑体 CN Light</vt:lpstr>
      <vt:lpstr>微软雅黑</vt:lpstr>
      <vt:lpstr>Calibri Light</vt:lpstr>
      <vt:lpstr>Calibri</vt:lpstr>
      <vt:lpstr>Wingdings</vt:lpstr>
      <vt:lpstr>Arial</vt:lpstr>
      <vt:lpstr>5_Office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nhat</dc:title>
  <dc:subject>Sinh nhat</dc:subject>
  <dc:creator>KTUTS</dc:creator>
  <cp:keywords>Ruby</cp:keywords>
  <cp:lastModifiedBy>pc02</cp:lastModifiedBy>
  <cp:revision>129</cp:revision>
  <dcterms:created xsi:type="dcterms:W3CDTF">2022-03-01T03:04:00Z</dcterms:created>
  <dcterms:modified xsi:type="dcterms:W3CDTF">2025-11-09T15:46:27Z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AC725CC470EB418A8817939CDFF34271</vt:lpwstr>
  </property>
  <property fmtid="{D5CDD505-2E9C-101B-9397-08002B2CF9AE}" pid="3" name="KSOProductBuildVer">
    <vt:lpwstr>2052-11.1.0.11365</vt:lpwstr>
  </property>
</Properties>
</file>