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85" r:id="rId2"/>
    <p:sldId id="286" r:id="rId3"/>
    <p:sldId id="288" r:id="rId4"/>
    <p:sldId id="258" r:id="rId5"/>
    <p:sldId id="262" r:id="rId6"/>
    <p:sldId id="289" r:id="rId7"/>
    <p:sldId id="290" r:id="rId8"/>
    <p:sldId id="291" r:id="rId9"/>
    <p:sldId id="292" r:id="rId10"/>
    <p:sldId id="293" r:id="rId11"/>
    <p:sldId id="295" r:id="rId12"/>
    <p:sldId id="296" r:id="rId13"/>
    <p:sldId id="297" r:id="rId14"/>
    <p:sldId id="298" r:id="rId15"/>
    <p:sldId id="299" r:id="rId16"/>
    <p:sldId id="300" r:id="rId17"/>
    <p:sldId id="301" r:id="rId18"/>
    <p:sldId id="303" r:id="rId19"/>
    <p:sldId id="304" r:id="rId20"/>
    <p:sldId id="305" r:id="rId21"/>
    <p:sldId id="306" r:id="rId2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3C969A"/>
    <a:srgbClr val="FFFFFF"/>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47"/>
    <p:restoredTop sz="94650"/>
  </p:normalViewPr>
  <p:slideViewPr>
    <p:cSldViewPr snapToGrid="0" snapToObjects="1">
      <p:cViewPr varScale="1">
        <p:scale>
          <a:sx n="82" d="100"/>
          <a:sy n="82" d="100"/>
        </p:scale>
        <p:origin x="97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AFE86-0710-4DB8-A23D-ADE5CA4CBD5B}" type="datetimeFigureOut">
              <a:rPr lang="en-US" smtClean="0"/>
              <a:t>11/9/2025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40BE0-6529-4EE0-912F-9BAFE61A9FC5}" type="slidenum">
              <a:rPr lang="en-US" smtClean="0"/>
              <a:t>‹#›</a:t>
            </a:fld>
            <a:endParaRPr lang="en-US"/>
          </a:p>
        </p:txBody>
      </p:sp>
    </p:spTree>
    <p:extLst>
      <p:ext uri="{BB962C8B-B14F-4D97-AF65-F5344CB8AC3E}">
        <p14:creationId xmlns:p14="http://schemas.microsoft.com/office/powerpoint/2010/main" val="308982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1</a:t>
            </a:fld>
            <a:endParaRPr lang="en-US"/>
          </a:p>
        </p:txBody>
      </p:sp>
    </p:spTree>
    <p:extLst>
      <p:ext uri="{BB962C8B-B14F-4D97-AF65-F5344CB8AC3E}">
        <p14:creationId xmlns:p14="http://schemas.microsoft.com/office/powerpoint/2010/main" val="1684953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10</a:t>
            </a:fld>
            <a:endParaRPr lang="en-US"/>
          </a:p>
        </p:txBody>
      </p:sp>
    </p:spTree>
    <p:extLst>
      <p:ext uri="{BB962C8B-B14F-4D97-AF65-F5344CB8AC3E}">
        <p14:creationId xmlns:p14="http://schemas.microsoft.com/office/powerpoint/2010/main" val="723588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lang="en-US"/>
          </a:p>
          <a:p>
            <a:endParaRPr lang="en-US"/>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175183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lang="en-US"/>
          </a:p>
          <a:p>
            <a:endParaRPr lang="en-US"/>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34169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093232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63446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910403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415567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34668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lang="en-US"/>
          </a:p>
          <a:p>
            <a:endParaRPr lang="en-US"/>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360065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lang="en-US"/>
          </a:p>
          <a:p>
            <a:endParaRPr lang="en-US"/>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77797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2</a:t>
            </a:fld>
            <a:endParaRPr lang="en-US"/>
          </a:p>
        </p:txBody>
      </p:sp>
    </p:spTree>
    <p:extLst>
      <p:ext uri="{BB962C8B-B14F-4D97-AF65-F5344CB8AC3E}">
        <p14:creationId xmlns:p14="http://schemas.microsoft.com/office/powerpoint/2010/main" val="2114984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lang="en-US"/>
          </a:p>
          <a:p>
            <a:endParaRPr lang="en-US"/>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321738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lang="en-US"/>
          </a:p>
          <a:p>
            <a:endParaRPr lang="en-US"/>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009782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3</a:t>
            </a:fld>
            <a:endParaRPr lang="en-US"/>
          </a:p>
        </p:txBody>
      </p:sp>
    </p:spTree>
    <p:extLst>
      <p:ext uri="{BB962C8B-B14F-4D97-AF65-F5344CB8AC3E}">
        <p14:creationId xmlns:p14="http://schemas.microsoft.com/office/powerpoint/2010/main" val="1728242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4</a:t>
            </a:fld>
            <a:endParaRPr lang="en-US"/>
          </a:p>
        </p:txBody>
      </p:sp>
    </p:spTree>
    <p:extLst>
      <p:ext uri="{BB962C8B-B14F-4D97-AF65-F5344CB8AC3E}">
        <p14:creationId xmlns:p14="http://schemas.microsoft.com/office/powerpoint/2010/main" val="411328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5</a:t>
            </a:fld>
            <a:endParaRPr lang="en-US"/>
          </a:p>
        </p:txBody>
      </p:sp>
    </p:spTree>
    <p:extLst>
      <p:ext uri="{BB962C8B-B14F-4D97-AF65-F5344CB8AC3E}">
        <p14:creationId xmlns:p14="http://schemas.microsoft.com/office/powerpoint/2010/main" val="722265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6</a:t>
            </a:fld>
            <a:endParaRPr lang="en-US"/>
          </a:p>
        </p:txBody>
      </p:sp>
    </p:spTree>
    <p:extLst>
      <p:ext uri="{BB962C8B-B14F-4D97-AF65-F5344CB8AC3E}">
        <p14:creationId xmlns:p14="http://schemas.microsoft.com/office/powerpoint/2010/main" val="1395018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7</a:t>
            </a:fld>
            <a:endParaRPr lang="en-US"/>
          </a:p>
        </p:txBody>
      </p:sp>
    </p:spTree>
    <p:extLst>
      <p:ext uri="{BB962C8B-B14F-4D97-AF65-F5344CB8AC3E}">
        <p14:creationId xmlns:p14="http://schemas.microsoft.com/office/powerpoint/2010/main" val="526374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8</a:t>
            </a:fld>
            <a:endParaRPr lang="en-US"/>
          </a:p>
        </p:txBody>
      </p:sp>
    </p:spTree>
    <p:extLst>
      <p:ext uri="{BB962C8B-B14F-4D97-AF65-F5344CB8AC3E}">
        <p14:creationId xmlns:p14="http://schemas.microsoft.com/office/powerpoint/2010/main" val="4279600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9</a:t>
            </a:fld>
            <a:endParaRPr lang="en-US"/>
          </a:p>
        </p:txBody>
      </p:sp>
    </p:spTree>
    <p:extLst>
      <p:ext uri="{BB962C8B-B14F-4D97-AF65-F5344CB8AC3E}">
        <p14:creationId xmlns:p14="http://schemas.microsoft.com/office/powerpoint/2010/main" val="1106298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06EA9-ADE6-0E44-9D00-4496F5DF73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9A77FDE2-8F21-454D-A4D8-E07BEA85D8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8F247E93-53BE-FA4D-9E93-EB52CD2B1D81}"/>
              </a:ext>
            </a:extLst>
          </p:cNvPr>
          <p:cNvSpPr>
            <a:spLocks noGrp="1"/>
          </p:cNvSpPr>
          <p:nvPr>
            <p:ph type="dt" sz="half" idx="10"/>
          </p:nvPr>
        </p:nvSpPr>
        <p:spPr/>
        <p:txBody>
          <a:bodyPr/>
          <a:lstStyle/>
          <a:p>
            <a:fld id="{2AB0F425-6A88-A14A-83E6-7E11F1B02AF7}" type="datetimeFigureOut">
              <a:rPr lang="x-none" smtClean="0"/>
              <a:t>11/9/2025</a:t>
            </a:fld>
            <a:endParaRPr lang="x-none"/>
          </a:p>
        </p:txBody>
      </p:sp>
      <p:sp>
        <p:nvSpPr>
          <p:cNvPr id="5" name="Footer Placeholder 4">
            <a:extLst>
              <a:ext uri="{FF2B5EF4-FFF2-40B4-BE49-F238E27FC236}">
                <a16:creationId xmlns:a16="http://schemas.microsoft.com/office/drawing/2014/main" id="{C80AB495-0C25-AE46-8E45-C93928799B8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AC88EC9-F817-1C44-84BB-BAF5538EBEFB}"/>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414684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9911-8A0A-2A4C-B8A6-3637BA8D9C79}"/>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F79A3082-80C2-D643-A5F1-206DFE4825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C2C708A2-F0F9-BF4D-AC7E-98D2E4356A6D}"/>
              </a:ext>
            </a:extLst>
          </p:cNvPr>
          <p:cNvSpPr>
            <a:spLocks noGrp="1"/>
          </p:cNvSpPr>
          <p:nvPr>
            <p:ph type="dt" sz="half" idx="10"/>
          </p:nvPr>
        </p:nvSpPr>
        <p:spPr/>
        <p:txBody>
          <a:bodyPr/>
          <a:lstStyle/>
          <a:p>
            <a:fld id="{2AB0F425-6A88-A14A-83E6-7E11F1B02AF7}" type="datetimeFigureOut">
              <a:rPr lang="x-none" smtClean="0"/>
              <a:t>11/9/2025</a:t>
            </a:fld>
            <a:endParaRPr lang="x-none"/>
          </a:p>
        </p:txBody>
      </p:sp>
      <p:sp>
        <p:nvSpPr>
          <p:cNvPr id="5" name="Footer Placeholder 4">
            <a:extLst>
              <a:ext uri="{FF2B5EF4-FFF2-40B4-BE49-F238E27FC236}">
                <a16:creationId xmlns:a16="http://schemas.microsoft.com/office/drawing/2014/main" id="{63FD1159-AB76-5F46-A770-4465F55FD31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C71929D1-3742-CB46-84B9-B0EF94A586FA}"/>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2764053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A71F1F-C150-5649-A49C-BF4E72AA70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84A86DB8-BBC9-414B-8909-951FDBA105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82A882C-0CF0-4A42-B63E-660E8578558D}"/>
              </a:ext>
            </a:extLst>
          </p:cNvPr>
          <p:cNvSpPr>
            <a:spLocks noGrp="1"/>
          </p:cNvSpPr>
          <p:nvPr>
            <p:ph type="dt" sz="half" idx="10"/>
          </p:nvPr>
        </p:nvSpPr>
        <p:spPr/>
        <p:txBody>
          <a:bodyPr/>
          <a:lstStyle/>
          <a:p>
            <a:fld id="{2AB0F425-6A88-A14A-83E6-7E11F1B02AF7}" type="datetimeFigureOut">
              <a:rPr lang="x-none" smtClean="0"/>
              <a:t>11/9/2025</a:t>
            </a:fld>
            <a:endParaRPr lang="x-none"/>
          </a:p>
        </p:txBody>
      </p:sp>
      <p:sp>
        <p:nvSpPr>
          <p:cNvPr id="5" name="Footer Placeholder 4">
            <a:extLst>
              <a:ext uri="{FF2B5EF4-FFF2-40B4-BE49-F238E27FC236}">
                <a16:creationId xmlns:a16="http://schemas.microsoft.com/office/drawing/2014/main" id="{64979449-A0F8-564C-8D9F-994EC74B1AB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B66B481-DEA9-5947-B1D0-04664A5BAB33}"/>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1511963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6709A-F829-B444-89C3-7DA2BFE35066}"/>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E5AE02EA-EB8F-2849-B2DB-A98169ACD2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C1498CD8-D18E-6C43-B875-B3E63E496E4B}"/>
              </a:ext>
            </a:extLst>
          </p:cNvPr>
          <p:cNvSpPr>
            <a:spLocks noGrp="1"/>
          </p:cNvSpPr>
          <p:nvPr>
            <p:ph type="dt" sz="half" idx="10"/>
          </p:nvPr>
        </p:nvSpPr>
        <p:spPr/>
        <p:txBody>
          <a:bodyPr/>
          <a:lstStyle/>
          <a:p>
            <a:fld id="{2AB0F425-6A88-A14A-83E6-7E11F1B02AF7}" type="datetimeFigureOut">
              <a:rPr lang="x-none" smtClean="0"/>
              <a:t>11/9/2025</a:t>
            </a:fld>
            <a:endParaRPr lang="x-none"/>
          </a:p>
        </p:txBody>
      </p:sp>
      <p:sp>
        <p:nvSpPr>
          <p:cNvPr id="5" name="Footer Placeholder 4">
            <a:extLst>
              <a:ext uri="{FF2B5EF4-FFF2-40B4-BE49-F238E27FC236}">
                <a16:creationId xmlns:a16="http://schemas.microsoft.com/office/drawing/2014/main" id="{89551AB2-BD09-6F45-AF05-2C5CFED7D81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DFE82D2E-FE93-FE4F-8D8A-29671CC38369}"/>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1463838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767CC-FD58-554B-82EF-045C927E62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187C228D-2561-8D48-A17A-833E51B7DF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9FE512-F94B-114B-B1A3-AE61CDCA7ACE}"/>
              </a:ext>
            </a:extLst>
          </p:cNvPr>
          <p:cNvSpPr>
            <a:spLocks noGrp="1"/>
          </p:cNvSpPr>
          <p:nvPr>
            <p:ph type="dt" sz="half" idx="10"/>
          </p:nvPr>
        </p:nvSpPr>
        <p:spPr/>
        <p:txBody>
          <a:bodyPr/>
          <a:lstStyle/>
          <a:p>
            <a:fld id="{2AB0F425-6A88-A14A-83E6-7E11F1B02AF7}" type="datetimeFigureOut">
              <a:rPr lang="x-none" smtClean="0"/>
              <a:t>11/9/2025</a:t>
            </a:fld>
            <a:endParaRPr lang="x-none"/>
          </a:p>
        </p:txBody>
      </p:sp>
      <p:sp>
        <p:nvSpPr>
          <p:cNvPr id="5" name="Footer Placeholder 4">
            <a:extLst>
              <a:ext uri="{FF2B5EF4-FFF2-40B4-BE49-F238E27FC236}">
                <a16:creationId xmlns:a16="http://schemas.microsoft.com/office/drawing/2014/main" id="{30FF7CCE-782D-0244-B32D-A29B7E7ADAE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AD7E6D49-2B72-574B-88AB-174882CB528B}"/>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400205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CEF7A-B493-EC4D-8D1C-C738C48CE938}"/>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5EFD1D12-BACD-BD44-942E-CCFCADD37E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F26330EC-42D3-E243-A54B-28056181CF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930CFB6F-6010-F840-8E8A-935C8D6CE5A9}"/>
              </a:ext>
            </a:extLst>
          </p:cNvPr>
          <p:cNvSpPr>
            <a:spLocks noGrp="1"/>
          </p:cNvSpPr>
          <p:nvPr>
            <p:ph type="dt" sz="half" idx="10"/>
          </p:nvPr>
        </p:nvSpPr>
        <p:spPr/>
        <p:txBody>
          <a:bodyPr/>
          <a:lstStyle/>
          <a:p>
            <a:fld id="{2AB0F425-6A88-A14A-83E6-7E11F1B02AF7}" type="datetimeFigureOut">
              <a:rPr lang="x-none" smtClean="0"/>
              <a:t>11/9/2025</a:t>
            </a:fld>
            <a:endParaRPr lang="x-none"/>
          </a:p>
        </p:txBody>
      </p:sp>
      <p:sp>
        <p:nvSpPr>
          <p:cNvPr id="6" name="Footer Placeholder 5">
            <a:extLst>
              <a:ext uri="{FF2B5EF4-FFF2-40B4-BE49-F238E27FC236}">
                <a16:creationId xmlns:a16="http://schemas.microsoft.com/office/drawing/2014/main" id="{9849BBC7-8A6C-0A49-913F-FE0354D90B2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C8B6E0A4-8438-0E46-814F-7975EC350151}"/>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57015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26AD-C4C0-9B46-83AC-0E04BBFEB4F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B21C63E0-F874-3A48-A18B-7057CF423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86E28B-4D59-6B46-B1A1-D2FF0B553F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597627DA-A5A2-394C-860F-802CB6A182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F55A91-2C00-7048-9B6B-A4ED280DA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2C93AF98-B861-BF4B-9347-9AF44B3BD058}"/>
              </a:ext>
            </a:extLst>
          </p:cNvPr>
          <p:cNvSpPr>
            <a:spLocks noGrp="1"/>
          </p:cNvSpPr>
          <p:nvPr>
            <p:ph type="dt" sz="half" idx="10"/>
          </p:nvPr>
        </p:nvSpPr>
        <p:spPr/>
        <p:txBody>
          <a:bodyPr/>
          <a:lstStyle/>
          <a:p>
            <a:fld id="{2AB0F425-6A88-A14A-83E6-7E11F1B02AF7}" type="datetimeFigureOut">
              <a:rPr lang="x-none" smtClean="0"/>
              <a:t>11/9/2025</a:t>
            </a:fld>
            <a:endParaRPr lang="x-none"/>
          </a:p>
        </p:txBody>
      </p:sp>
      <p:sp>
        <p:nvSpPr>
          <p:cNvPr id="8" name="Footer Placeholder 7">
            <a:extLst>
              <a:ext uri="{FF2B5EF4-FFF2-40B4-BE49-F238E27FC236}">
                <a16:creationId xmlns:a16="http://schemas.microsoft.com/office/drawing/2014/main" id="{2761A1FA-6F24-904C-81E1-3D2064090869}"/>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F2803914-FC3F-A34A-918E-89A371D4A355}"/>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1602389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CDA29-BDA1-664A-8966-C74BC9475A7F}"/>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4376DC1A-1B9C-0E43-A716-4CF8A4600C75}"/>
              </a:ext>
            </a:extLst>
          </p:cNvPr>
          <p:cNvSpPr>
            <a:spLocks noGrp="1"/>
          </p:cNvSpPr>
          <p:nvPr>
            <p:ph type="dt" sz="half" idx="10"/>
          </p:nvPr>
        </p:nvSpPr>
        <p:spPr/>
        <p:txBody>
          <a:bodyPr/>
          <a:lstStyle/>
          <a:p>
            <a:fld id="{2AB0F425-6A88-A14A-83E6-7E11F1B02AF7}" type="datetimeFigureOut">
              <a:rPr lang="x-none" smtClean="0"/>
              <a:t>11/9/2025</a:t>
            </a:fld>
            <a:endParaRPr lang="x-none"/>
          </a:p>
        </p:txBody>
      </p:sp>
      <p:sp>
        <p:nvSpPr>
          <p:cNvPr id="4" name="Footer Placeholder 3">
            <a:extLst>
              <a:ext uri="{FF2B5EF4-FFF2-40B4-BE49-F238E27FC236}">
                <a16:creationId xmlns:a16="http://schemas.microsoft.com/office/drawing/2014/main" id="{1FF23D50-742C-034A-91D1-A355097157DE}"/>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0AE1905B-DDB3-4D40-A671-CB9A4A63A6C5}"/>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2862207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6A90BE-FA90-3F4E-AA32-BB76CA80F6B3}"/>
              </a:ext>
            </a:extLst>
          </p:cNvPr>
          <p:cNvSpPr>
            <a:spLocks noGrp="1"/>
          </p:cNvSpPr>
          <p:nvPr>
            <p:ph type="dt" sz="half" idx="10"/>
          </p:nvPr>
        </p:nvSpPr>
        <p:spPr/>
        <p:txBody>
          <a:bodyPr/>
          <a:lstStyle/>
          <a:p>
            <a:fld id="{2AB0F425-6A88-A14A-83E6-7E11F1B02AF7}" type="datetimeFigureOut">
              <a:rPr lang="x-none" smtClean="0"/>
              <a:t>11/9/2025</a:t>
            </a:fld>
            <a:endParaRPr lang="x-none"/>
          </a:p>
        </p:txBody>
      </p:sp>
      <p:sp>
        <p:nvSpPr>
          <p:cNvPr id="3" name="Footer Placeholder 2">
            <a:extLst>
              <a:ext uri="{FF2B5EF4-FFF2-40B4-BE49-F238E27FC236}">
                <a16:creationId xmlns:a16="http://schemas.microsoft.com/office/drawing/2014/main" id="{435F05D0-037C-B542-B7D1-DB8BAA729DB6}"/>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60315675-DE53-A54D-B60E-B8D34E49F4A8}"/>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101938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6E755-8C87-FC4C-9505-8DA2B44798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050FF22C-01DC-1845-A175-D379B80D6D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C30417DB-0A5D-F846-83AA-F255D974A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758097-B42C-C048-BE53-AAE587F8B4FA}"/>
              </a:ext>
            </a:extLst>
          </p:cNvPr>
          <p:cNvSpPr>
            <a:spLocks noGrp="1"/>
          </p:cNvSpPr>
          <p:nvPr>
            <p:ph type="dt" sz="half" idx="10"/>
          </p:nvPr>
        </p:nvSpPr>
        <p:spPr/>
        <p:txBody>
          <a:bodyPr/>
          <a:lstStyle/>
          <a:p>
            <a:fld id="{2AB0F425-6A88-A14A-83E6-7E11F1B02AF7}" type="datetimeFigureOut">
              <a:rPr lang="x-none" smtClean="0"/>
              <a:t>11/9/2025</a:t>
            </a:fld>
            <a:endParaRPr lang="x-none"/>
          </a:p>
        </p:txBody>
      </p:sp>
      <p:sp>
        <p:nvSpPr>
          <p:cNvPr id="6" name="Footer Placeholder 5">
            <a:extLst>
              <a:ext uri="{FF2B5EF4-FFF2-40B4-BE49-F238E27FC236}">
                <a16:creationId xmlns:a16="http://schemas.microsoft.com/office/drawing/2014/main" id="{8AC87D36-3EC3-0C41-B600-8193BE9989F7}"/>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BF0FCF8A-17EF-4A45-A2E6-C30599D695B8}"/>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2945649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4F5E-F5D6-CD40-8FAD-E850AB449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FF412C69-2138-F243-92AE-1626DE6EFA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89F6EB43-1A47-B649-8E0A-BE3187E44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543A7-3BD2-224B-9570-CD66A3814A95}"/>
              </a:ext>
            </a:extLst>
          </p:cNvPr>
          <p:cNvSpPr>
            <a:spLocks noGrp="1"/>
          </p:cNvSpPr>
          <p:nvPr>
            <p:ph type="dt" sz="half" idx="10"/>
          </p:nvPr>
        </p:nvSpPr>
        <p:spPr/>
        <p:txBody>
          <a:bodyPr/>
          <a:lstStyle/>
          <a:p>
            <a:fld id="{2AB0F425-6A88-A14A-83E6-7E11F1B02AF7}" type="datetimeFigureOut">
              <a:rPr lang="x-none" smtClean="0"/>
              <a:t>11/9/2025</a:t>
            </a:fld>
            <a:endParaRPr lang="x-none"/>
          </a:p>
        </p:txBody>
      </p:sp>
      <p:sp>
        <p:nvSpPr>
          <p:cNvPr id="6" name="Footer Placeholder 5">
            <a:extLst>
              <a:ext uri="{FF2B5EF4-FFF2-40B4-BE49-F238E27FC236}">
                <a16:creationId xmlns:a16="http://schemas.microsoft.com/office/drawing/2014/main" id="{B2DA700E-90CC-4A4B-863F-BE58F971BC9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93CFCE43-9087-304C-B7EF-8D7128042FF0}"/>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330276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FD3D3-F61C-9C44-9682-549657FB7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6170D57C-8D29-4143-ADA0-7D6602A0E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B4ABB304-C408-F642-B3B7-395026D9A1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0F425-6A88-A14A-83E6-7E11F1B02AF7}" type="datetimeFigureOut">
              <a:rPr lang="x-none" smtClean="0"/>
              <a:t>11/9/2025</a:t>
            </a:fld>
            <a:endParaRPr lang="x-none"/>
          </a:p>
        </p:txBody>
      </p:sp>
      <p:sp>
        <p:nvSpPr>
          <p:cNvPr id="5" name="Footer Placeholder 4">
            <a:extLst>
              <a:ext uri="{FF2B5EF4-FFF2-40B4-BE49-F238E27FC236}">
                <a16:creationId xmlns:a16="http://schemas.microsoft.com/office/drawing/2014/main" id="{283B6658-C421-6048-AD17-DA52517D32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DDD514EB-82CF-7A41-808A-7E96F0AD6E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D5851-42AC-F949-9DBC-3EDB32ED76E4}" type="slidenum">
              <a:rPr lang="x-none" smtClean="0"/>
              <a:t>‹#›</a:t>
            </a:fld>
            <a:endParaRPr lang="x-none"/>
          </a:p>
        </p:txBody>
      </p:sp>
    </p:spTree>
    <p:extLst>
      <p:ext uri="{BB962C8B-B14F-4D97-AF65-F5344CB8AC3E}">
        <p14:creationId xmlns:p14="http://schemas.microsoft.com/office/powerpoint/2010/main" val="3032876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2062768" y="318193"/>
            <a:ext cx="8048266" cy="2047706"/>
          </a:xfrm>
          <a:prstGeom prst="rect">
            <a:avLst/>
          </a:prstGeom>
        </p:spPr>
      </p:pic>
      <p:pic>
        <p:nvPicPr>
          <p:cNvPr id="15" name="Picture 3" descr="206976399_573163270514972_2604933891202557425_n"/>
          <p:cNvPicPr>
            <a:picLocks noChangeAspect="1" noChangeArrowheads="1"/>
          </p:cNvPicPr>
          <p:nvPr/>
        </p:nvPicPr>
        <p:blipFill>
          <a:blip r:embed="rId5"/>
          <a:srcRect/>
          <a:stretch>
            <a:fillRect/>
          </a:stretch>
        </p:blipFill>
        <p:spPr bwMode="auto">
          <a:xfrm>
            <a:off x="524069" y="2165597"/>
            <a:ext cx="4084637" cy="4193628"/>
          </a:xfrm>
          <a:prstGeom prst="rect">
            <a:avLst/>
          </a:prstGeom>
          <a:noFill/>
          <a:ln w="9525">
            <a:noFill/>
            <a:miter lim="800000"/>
            <a:headEnd/>
            <a:tailEnd/>
          </a:ln>
        </p:spPr>
      </p:pic>
      <p:sp>
        <p:nvSpPr>
          <p:cNvPr id="16" name="TextBox 15"/>
          <p:cNvSpPr txBox="1"/>
          <p:nvPr/>
        </p:nvSpPr>
        <p:spPr>
          <a:xfrm>
            <a:off x="4550889" y="3664254"/>
            <a:ext cx="7049708" cy="2677656"/>
          </a:xfrm>
          <a:prstGeom prst="rect">
            <a:avLst/>
          </a:prstGeom>
          <a:noFill/>
        </p:spPr>
        <p:txBody>
          <a:bodyPr wrap="square" rtlCol="0">
            <a:spAutoFit/>
          </a:bodyPr>
          <a:lstStyle/>
          <a:p>
            <a:pPr algn="just"/>
            <a:r>
              <a:rPr lang="vi-VN" sz="2800" b="1" dirty="0">
                <a:solidFill>
                  <a:srgbClr val="FF0000"/>
                </a:solidFill>
                <a:latin typeface="+mj-lt"/>
              </a:rPr>
              <a:t>Yêu cầu: </a:t>
            </a:r>
          </a:p>
          <a:p>
            <a:pPr algn="just"/>
            <a:r>
              <a:rPr lang="vi-VN" sz="2800" dirty="0">
                <a:solidFill>
                  <a:schemeClr val="tx1">
                    <a:lumMod val="95000"/>
                    <a:lumOff val="5000"/>
                  </a:schemeClr>
                </a:solidFill>
                <a:latin typeface="+mj-lt"/>
              </a:rPr>
              <a:t>+</a:t>
            </a:r>
            <a:r>
              <a:rPr lang="vi-VN" sz="2800" b="1" dirty="0">
                <a:solidFill>
                  <a:schemeClr val="tx1">
                    <a:lumMod val="95000"/>
                    <a:lumOff val="5000"/>
                  </a:schemeClr>
                </a:solidFill>
                <a:latin typeface="+mj-lt"/>
              </a:rPr>
              <a:t> </a:t>
            </a:r>
            <a:r>
              <a:rPr lang="vi-VN" sz="2800" dirty="0">
                <a:solidFill>
                  <a:schemeClr val="tx1">
                    <a:lumMod val="95000"/>
                    <a:lumOff val="5000"/>
                  </a:schemeClr>
                </a:solidFill>
                <a:latin typeface="+mj-lt"/>
              </a:rPr>
              <a:t>Dựa vào hình ảnh minh họa, tìm  những động từ, tính từ</a:t>
            </a:r>
          </a:p>
          <a:p>
            <a:pPr algn="just"/>
            <a:r>
              <a:rPr lang="vi-VN" sz="2800" dirty="0">
                <a:solidFill>
                  <a:schemeClr val="tx1">
                    <a:lumMod val="95000"/>
                    <a:lumOff val="5000"/>
                  </a:schemeClr>
                </a:solidFill>
                <a:latin typeface="+mj-lt"/>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tính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vừa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tìm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hãy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thêm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phía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phía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thuộc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482651" y="1998160"/>
            <a:ext cx="7511503" cy="1815882"/>
          </a:xfrm>
          <a:prstGeom prst="rect">
            <a:avLst/>
          </a:prstGeom>
          <a:noFill/>
        </p:spPr>
        <p:txBody>
          <a:bodyPr wrap="square" rtlCol="0">
            <a:spAutoFit/>
          </a:bodyPr>
          <a:lstStyle/>
          <a:p>
            <a:pPr algn="just"/>
            <a:r>
              <a:rPr lang="vi-VN" sz="2800" b="1" dirty="0">
                <a:solidFill>
                  <a:srgbClr val="FF0000"/>
                </a:solidFill>
                <a:latin typeface="+mj-lt"/>
              </a:rPr>
              <a:t>Hình thức: </a:t>
            </a:r>
          </a:p>
          <a:p>
            <a:pPr algn="just"/>
            <a:r>
              <a:rPr lang="vi-VN" sz="2800" dirty="0">
                <a:solidFill>
                  <a:schemeClr val="tx1">
                    <a:lumMod val="95000"/>
                    <a:lumOff val="5000"/>
                  </a:schemeClr>
                </a:solidFill>
                <a:latin typeface="+mj-lt"/>
              </a:rPr>
              <a:t>+</a:t>
            </a:r>
            <a:r>
              <a:rPr lang="vi-VN" sz="2800" b="1" dirty="0">
                <a:solidFill>
                  <a:schemeClr val="tx1">
                    <a:lumMod val="95000"/>
                    <a:lumOff val="5000"/>
                  </a:schemeClr>
                </a:solidFill>
                <a:latin typeface="+mj-lt"/>
              </a:rPr>
              <a:t> </a:t>
            </a:r>
            <a:r>
              <a:rPr lang="vi-VN" sz="2800" dirty="0">
                <a:solidFill>
                  <a:schemeClr val="tx1">
                    <a:lumMod val="95000"/>
                    <a:lumOff val="5000"/>
                  </a:schemeClr>
                </a:solidFill>
                <a:latin typeface="+mj-lt"/>
              </a:rPr>
              <a:t>GV chiếu hình ảnh minh họa và đưa ra yêu cầu.</a:t>
            </a:r>
          </a:p>
          <a:p>
            <a:pPr algn="just"/>
            <a:r>
              <a:rPr lang="vi-VN" sz="2800" dirty="0">
                <a:solidFill>
                  <a:schemeClr val="tx1">
                    <a:lumMod val="95000"/>
                    <a:lumOff val="5000"/>
                  </a:schemeClr>
                </a:solidFill>
                <a:latin typeface="+mj-lt"/>
              </a:rPr>
              <a:t>+ HS: chia làm 2 đội chơi, mỗi bạn chỉ được </a:t>
            </a:r>
          </a:p>
          <a:p>
            <a:pPr algn="just"/>
            <a:r>
              <a:rPr lang="vi-VN" sz="2800" dirty="0">
                <a:solidFill>
                  <a:schemeClr val="tx1">
                    <a:lumMod val="95000"/>
                    <a:lumOff val="5000"/>
                  </a:schemeClr>
                </a:solidFill>
                <a:latin typeface="+mj-lt"/>
              </a:rPr>
              <a:t>viết 1 đáp án</a:t>
            </a:r>
            <a:endParaRPr lang="en-US" sz="2800" dirty="0">
              <a:solidFill>
                <a:schemeClr val="tx1">
                  <a:lumMod val="95000"/>
                  <a:lumOff val="5000"/>
                </a:schemeClr>
              </a:solidFill>
              <a:latin typeface="+mj-lt"/>
            </a:endParaRPr>
          </a:p>
        </p:txBody>
      </p:sp>
    </p:spTree>
    <p:extLst>
      <p:ext uri="{BB962C8B-B14F-4D97-AF65-F5344CB8AC3E}">
        <p14:creationId xmlns:p14="http://schemas.microsoft.com/office/powerpoint/2010/main" val="112836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2499761" y="621991"/>
            <a:ext cx="6963887" cy="1356934"/>
          </a:xfrm>
          <a:prstGeom prst="rect">
            <a:avLst/>
          </a:prstGeom>
        </p:spPr>
      </p:pic>
      <p:sp>
        <p:nvSpPr>
          <p:cNvPr id="6" name="Rectangle 5"/>
          <p:cNvSpPr/>
          <p:nvPr/>
        </p:nvSpPr>
        <p:spPr>
          <a:xfrm>
            <a:off x="1396852" y="1724204"/>
            <a:ext cx="6109365" cy="590931"/>
          </a:xfrm>
          <a:prstGeom prst="rect">
            <a:avLst/>
          </a:prstGeom>
        </p:spPr>
        <p:txBody>
          <a:bodyPr wrap="none">
            <a:spAutoFit/>
          </a:bodyPr>
          <a:lstStyle/>
          <a:p>
            <a:pPr lvl="0" algn="ctr" defTabSz="1066800">
              <a:lnSpc>
                <a:spcPct val="90000"/>
              </a:lnSpc>
              <a:spcBef>
                <a:spcPct val="0"/>
              </a:spcBef>
              <a:spcAft>
                <a:spcPct val="35000"/>
              </a:spcAft>
            </a:pPr>
            <a:r>
              <a:rPr lang="en-US" sz="3600" dirty="0" err="1">
                <a:latin typeface="Times New Roman" panose="02020603050405020304" pitchFamily="18" charset="0"/>
                <a:cs typeface="Times New Roman" panose="02020603050405020304" pitchFamily="18" charset="0"/>
              </a:rPr>
              <a:t>Câu</a:t>
            </a:r>
            <a:r>
              <a:rPr lang="vi-VN"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a:t>
            </a:r>
            <a:r>
              <a:rPr lang="en-US" sz="3600" dirty="0" err="1">
                <a:solidFill>
                  <a:srgbClr val="FF0000"/>
                </a:solidFill>
                <a:latin typeface="Times New Roman" panose="02020603050405020304" pitchFamily="18" charset="0"/>
                <a:cs typeface="Times New Roman" panose="02020603050405020304" pitchFamily="18" charset="0"/>
              </a:rPr>
              <a:t>Hai</a:t>
            </a:r>
            <a:r>
              <a:rPr lang="en-US" sz="3600" dirty="0">
                <a:solidFill>
                  <a:srgbClr val="FF0000"/>
                </a:solidFill>
                <a:latin typeface="Times New Roman" panose="02020603050405020304" pitchFamily="18" charset="0"/>
                <a:cs typeface="Times New Roman" panose="02020603050405020304" pitchFamily="18" charset="0"/>
              </a:rPr>
              <a:t> </a:t>
            </a:r>
            <a:r>
              <a:rPr lang="vi-VN" sz="3600"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cô</a:t>
            </a:r>
            <a:r>
              <a:rPr lang="en-US" sz="3600" i="1" dirty="0">
                <a:solidFill>
                  <a:srgbClr val="FF0000"/>
                </a:solidFill>
                <a:latin typeface="Times New Roman" panose="02020603050405020304" pitchFamily="18" charset="0"/>
                <a:cs typeface="Times New Roman" panose="02020603050405020304" pitchFamily="18" charset="0"/>
              </a:rPr>
              <a:t> </a:t>
            </a:r>
            <a:r>
              <a:rPr lang="vi-VN"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cậu</a:t>
            </a:r>
            <a:r>
              <a:rPr lang="en-US" sz="3600" i="1" dirty="0">
                <a:solidFill>
                  <a:srgbClr val="FF0000"/>
                </a:solidFill>
                <a:latin typeface="Times New Roman" panose="02020603050405020304" pitchFamily="18" charset="0"/>
                <a:cs typeface="Times New Roman" panose="02020603050405020304" pitchFamily="18" charset="0"/>
              </a:rPr>
              <a:t> </a:t>
            </a:r>
            <a:r>
              <a:rPr lang="vi-VN"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đã</a:t>
            </a:r>
            <a:r>
              <a:rPr lang="en-US" sz="3600" i="1" dirty="0">
                <a:solidFill>
                  <a:srgbClr val="FF0000"/>
                </a:solidFill>
                <a:latin typeface="Times New Roman" panose="02020603050405020304" pitchFamily="18" charset="0"/>
                <a:cs typeface="Times New Roman" panose="02020603050405020304" pitchFamily="18" charset="0"/>
              </a:rPr>
              <a:t> </a:t>
            </a:r>
            <a:r>
              <a:rPr lang="vi-VN"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về</a:t>
            </a:r>
            <a:r>
              <a:rPr lang="en-US" sz="3600" i="1" dirty="0">
                <a:solidFill>
                  <a:srgbClr val="FF0000"/>
                </a:solidFill>
                <a:latin typeface="Times New Roman" panose="02020603050405020304" pitchFamily="18" charset="0"/>
                <a:cs typeface="Times New Roman" panose="02020603050405020304" pitchFamily="18" charset="0"/>
              </a:rPr>
              <a:t> </a:t>
            </a:r>
            <a:r>
              <a:rPr lang="vi-VN"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kia</a:t>
            </a:r>
            <a:r>
              <a:rPr lang="vi-VN" sz="3600" i="1" dirty="0">
                <a:solidFill>
                  <a:srgbClr val="FF0000"/>
                </a:solidFill>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7" name="Rectangle 6"/>
          <p:cNvSpPr/>
          <p:nvPr/>
        </p:nvSpPr>
        <p:spPr>
          <a:xfrm>
            <a:off x="6521506" y="2575166"/>
            <a:ext cx="2627643" cy="590931"/>
          </a:xfrm>
          <a:prstGeom prst="rect">
            <a:avLst/>
          </a:prstGeom>
        </p:spPr>
        <p:txBody>
          <a:bodyPr wrap="none">
            <a:spAutoFit/>
          </a:bodyPr>
          <a:lstStyle/>
          <a:p>
            <a:pPr lvl="0" algn="ctr" defTabSz="1066800">
              <a:lnSpc>
                <a:spcPct val="90000"/>
              </a:lnSpc>
              <a:spcBef>
                <a:spcPct val="0"/>
              </a:spcBef>
              <a:spcAft>
                <a:spcPct val="35000"/>
              </a:spcAft>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cụm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endParaRPr lang="en-US" sz="3600" dirty="0">
              <a:latin typeface="Times New Roman" panose="02020603050405020304" pitchFamily="18" charset="0"/>
              <a:cs typeface="Times New Roman" panose="02020603050405020304" pitchFamily="18" charset="0"/>
            </a:endParaRPr>
          </a:p>
        </p:txBody>
      </p:sp>
      <p:sp>
        <p:nvSpPr>
          <p:cNvPr id="9" name="Rectangle 8"/>
          <p:cNvSpPr/>
          <p:nvPr/>
        </p:nvSpPr>
        <p:spPr>
          <a:xfrm>
            <a:off x="5187875" y="1724204"/>
            <a:ext cx="2413927" cy="590931"/>
          </a:xfrm>
          <a:prstGeom prst="rect">
            <a:avLst/>
          </a:prstGeom>
          <a:solidFill>
            <a:srgbClr val="3C969A"/>
          </a:solidFill>
        </p:spPr>
        <p:txBody>
          <a:bodyPr wrap="square">
            <a:spAutoFit/>
          </a:bodyPr>
          <a:lstStyle/>
          <a:p>
            <a:pPr lvl="0" algn="ctr" defTabSz="1066800">
              <a:lnSpc>
                <a:spcPct val="90000"/>
              </a:lnSpc>
              <a:spcBef>
                <a:spcPct val="0"/>
              </a:spcBef>
              <a:spcAft>
                <a:spcPct val="35000"/>
              </a:spcAft>
            </a:pPr>
            <a:r>
              <a:rPr lang="en-US" sz="3600" i="1" dirty="0" err="1">
                <a:solidFill>
                  <a:schemeClr val="bg1"/>
                </a:solidFill>
                <a:latin typeface="Times New Roman" panose="02020603050405020304" pitchFamily="18" charset="0"/>
                <a:cs typeface="Times New Roman" panose="02020603050405020304" pitchFamily="18" charset="0"/>
              </a:rPr>
              <a:t>đã</a:t>
            </a:r>
            <a:r>
              <a:rPr lang="en-US" sz="3600" i="1" dirty="0">
                <a:solidFill>
                  <a:schemeClr val="bg1"/>
                </a:solidFill>
                <a:latin typeface="Times New Roman" panose="02020603050405020304" pitchFamily="18" charset="0"/>
                <a:cs typeface="Times New Roman" panose="02020603050405020304" pitchFamily="18" charset="0"/>
              </a:rPr>
              <a:t> </a:t>
            </a:r>
            <a:r>
              <a:rPr lang="vi-VN"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về</a:t>
            </a:r>
            <a:r>
              <a:rPr lang="en-US" sz="3600" i="1" dirty="0">
                <a:solidFill>
                  <a:schemeClr val="bg1"/>
                </a:solidFill>
                <a:latin typeface="Times New Roman" panose="02020603050405020304" pitchFamily="18" charset="0"/>
                <a:cs typeface="Times New Roman" panose="02020603050405020304" pitchFamily="18" charset="0"/>
              </a:rPr>
              <a:t> </a:t>
            </a:r>
            <a:r>
              <a:rPr lang="vi-VN"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kia</a:t>
            </a:r>
            <a:r>
              <a:rPr lang="en-US" sz="3600" dirty="0">
                <a:solidFill>
                  <a:schemeClr val="bg1"/>
                </a:solidFill>
                <a:latin typeface="Times New Roman" panose="02020603050405020304" pitchFamily="18" charset="0"/>
                <a:cs typeface="Times New Roman" panose="02020603050405020304" pitchFamily="18" charset="0"/>
              </a:rPr>
              <a:t> </a:t>
            </a:r>
          </a:p>
        </p:txBody>
      </p:sp>
      <p:pic>
        <p:nvPicPr>
          <p:cNvPr id="133" name="Picture 132" descr="A picture containing text, clipart&#10;&#10;Description automatically generated">
            <a:extLst>
              <a:ext uri="{FF2B5EF4-FFF2-40B4-BE49-F238E27FC236}">
                <a16:creationId xmlns:a16="http://schemas.microsoft.com/office/drawing/2014/main" id="{BEF0CAFB-7F2C-4D47-A6DB-9F7DFF59951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675853" flipV="1">
            <a:off x="5718207" y="2404631"/>
            <a:ext cx="1049079" cy="803649"/>
          </a:xfrm>
          <a:prstGeom prst="rect">
            <a:avLst/>
          </a:prstGeom>
          <a:effectLst>
            <a:softEdge rad="127000"/>
          </a:effectLst>
        </p:spPr>
      </p:pic>
      <p:grpSp>
        <p:nvGrpSpPr>
          <p:cNvPr id="134" name="Google Shape;1039;p52">
            <a:extLst>
              <a:ext uri="{FF2B5EF4-FFF2-40B4-BE49-F238E27FC236}">
                <a16:creationId xmlns:a16="http://schemas.microsoft.com/office/drawing/2014/main" id="{3509B168-7BBE-BE4F-A20F-B12D7190C9FE}"/>
              </a:ext>
            </a:extLst>
          </p:cNvPr>
          <p:cNvGrpSpPr/>
          <p:nvPr/>
        </p:nvGrpSpPr>
        <p:grpSpPr>
          <a:xfrm>
            <a:off x="4451534" y="4102922"/>
            <a:ext cx="2196116" cy="1964245"/>
            <a:chOff x="9878975" y="4425243"/>
            <a:chExt cx="719918" cy="645502"/>
          </a:xfrm>
        </p:grpSpPr>
        <p:sp>
          <p:nvSpPr>
            <p:cNvPr id="135" name="Google Shape;1040;p52">
              <a:extLst>
                <a:ext uri="{FF2B5EF4-FFF2-40B4-BE49-F238E27FC236}">
                  <a16:creationId xmlns:a16="http://schemas.microsoft.com/office/drawing/2014/main" id="{89D9AD96-4E17-514F-8AFB-1F8817FF22EF}"/>
                </a:ext>
              </a:extLst>
            </p:cNvPr>
            <p:cNvSpPr/>
            <p:nvPr/>
          </p:nvSpPr>
          <p:spPr>
            <a:xfrm>
              <a:off x="10225338" y="4708710"/>
              <a:ext cx="373555" cy="362034"/>
            </a:xfrm>
            <a:custGeom>
              <a:avLst/>
              <a:gdLst/>
              <a:ahLst/>
              <a:cxnLst/>
              <a:rect l="l" t="t" r="r" b="b"/>
              <a:pathLst>
                <a:path w="635" h="614" extrusionOk="0">
                  <a:moveTo>
                    <a:pt x="47" y="160"/>
                  </a:moveTo>
                  <a:cubicBezTo>
                    <a:pt x="9" y="230"/>
                    <a:pt x="0" y="310"/>
                    <a:pt x="20" y="386"/>
                  </a:cubicBezTo>
                  <a:cubicBezTo>
                    <a:pt x="42" y="466"/>
                    <a:pt x="92" y="532"/>
                    <a:pt x="163" y="573"/>
                  </a:cubicBezTo>
                  <a:cubicBezTo>
                    <a:pt x="210" y="600"/>
                    <a:pt x="263" y="614"/>
                    <a:pt x="317" y="614"/>
                  </a:cubicBezTo>
                  <a:cubicBezTo>
                    <a:pt x="426" y="614"/>
                    <a:pt x="528" y="555"/>
                    <a:pt x="583" y="460"/>
                  </a:cubicBezTo>
                  <a:cubicBezTo>
                    <a:pt x="624" y="389"/>
                    <a:pt x="635" y="307"/>
                    <a:pt x="613" y="227"/>
                  </a:cubicBezTo>
                  <a:cubicBezTo>
                    <a:pt x="592" y="148"/>
                    <a:pt x="541" y="82"/>
                    <a:pt x="470" y="41"/>
                  </a:cubicBezTo>
                  <a:cubicBezTo>
                    <a:pt x="426" y="15"/>
                    <a:pt x="376" y="1"/>
                    <a:pt x="325" y="0"/>
                  </a:cubicBezTo>
                  <a:cubicBezTo>
                    <a:pt x="266" y="97"/>
                    <a:pt x="161" y="157"/>
                    <a:pt x="47" y="160"/>
                  </a:cubicBezTo>
                  <a:close/>
                </a:path>
              </a:pathLst>
            </a:custGeom>
            <a:solidFill>
              <a:schemeClr val="accent6">
                <a:lumMod val="20000"/>
                <a:lumOff val="8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6" name="Google Shape;1041;p52">
              <a:extLst>
                <a:ext uri="{FF2B5EF4-FFF2-40B4-BE49-F238E27FC236}">
                  <a16:creationId xmlns:a16="http://schemas.microsoft.com/office/drawing/2014/main" id="{C4DDF012-A875-844A-9F0F-3342767039D7}"/>
                </a:ext>
              </a:extLst>
            </p:cNvPr>
            <p:cNvSpPr/>
            <p:nvPr/>
          </p:nvSpPr>
          <p:spPr>
            <a:xfrm>
              <a:off x="10067759" y="4425243"/>
              <a:ext cx="361073" cy="361365"/>
            </a:xfrm>
            <a:custGeom>
              <a:avLst/>
              <a:gdLst/>
              <a:ahLst/>
              <a:cxnLst/>
              <a:rect l="l" t="t" r="r" b="b"/>
              <a:pathLst>
                <a:path w="614" h="613" extrusionOk="0">
                  <a:moveTo>
                    <a:pt x="524" y="89"/>
                  </a:moveTo>
                  <a:cubicBezTo>
                    <a:pt x="466" y="32"/>
                    <a:pt x="389" y="0"/>
                    <a:pt x="307" y="0"/>
                  </a:cubicBezTo>
                  <a:cubicBezTo>
                    <a:pt x="138" y="0"/>
                    <a:pt x="0" y="137"/>
                    <a:pt x="0" y="307"/>
                  </a:cubicBezTo>
                  <a:cubicBezTo>
                    <a:pt x="0" y="358"/>
                    <a:pt x="13" y="408"/>
                    <a:pt x="37" y="453"/>
                  </a:cubicBezTo>
                  <a:cubicBezTo>
                    <a:pt x="151" y="456"/>
                    <a:pt x="256" y="517"/>
                    <a:pt x="315" y="613"/>
                  </a:cubicBezTo>
                  <a:cubicBezTo>
                    <a:pt x="481" y="609"/>
                    <a:pt x="614" y="473"/>
                    <a:pt x="614" y="307"/>
                  </a:cubicBezTo>
                  <a:cubicBezTo>
                    <a:pt x="614" y="225"/>
                    <a:pt x="582" y="147"/>
                    <a:pt x="524" y="89"/>
                  </a:cubicBezTo>
                  <a:close/>
                </a:path>
              </a:pathLst>
            </a:custGeom>
            <a:solidFill>
              <a:schemeClr val="accent5">
                <a:lumMod val="20000"/>
                <a:lumOff val="8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37" name="Google Shape;1042;p52">
              <a:extLst>
                <a:ext uri="{FF2B5EF4-FFF2-40B4-BE49-F238E27FC236}">
                  <a16:creationId xmlns:a16="http://schemas.microsoft.com/office/drawing/2014/main" id="{B4EA8CD1-733F-9546-BCEB-29982FBEB2C2}"/>
                </a:ext>
              </a:extLst>
            </p:cNvPr>
            <p:cNvSpPr/>
            <p:nvPr/>
          </p:nvSpPr>
          <p:spPr>
            <a:xfrm>
              <a:off x="9878975" y="4708710"/>
              <a:ext cx="359959" cy="362034"/>
            </a:xfrm>
            <a:custGeom>
              <a:avLst/>
              <a:gdLst/>
              <a:ahLst/>
              <a:cxnLst/>
              <a:rect l="l" t="t" r="r" b="b"/>
              <a:pathLst>
                <a:path w="612" h="614" extrusionOk="0">
                  <a:moveTo>
                    <a:pt x="612" y="147"/>
                  </a:moveTo>
                  <a:cubicBezTo>
                    <a:pt x="556" y="56"/>
                    <a:pt x="457" y="0"/>
                    <a:pt x="350" y="0"/>
                  </a:cubicBezTo>
                  <a:cubicBezTo>
                    <a:pt x="296" y="0"/>
                    <a:pt x="243" y="14"/>
                    <a:pt x="197" y="41"/>
                  </a:cubicBezTo>
                  <a:cubicBezTo>
                    <a:pt x="50" y="126"/>
                    <a:pt x="0" y="314"/>
                    <a:pt x="84" y="460"/>
                  </a:cubicBezTo>
                  <a:cubicBezTo>
                    <a:pt x="139" y="555"/>
                    <a:pt x="241" y="614"/>
                    <a:pt x="350" y="614"/>
                  </a:cubicBezTo>
                  <a:cubicBezTo>
                    <a:pt x="350" y="614"/>
                    <a:pt x="350" y="614"/>
                    <a:pt x="350" y="614"/>
                  </a:cubicBezTo>
                  <a:cubicBezTo>
                    <a:pt x="404" y="614"/>
                    <a:pt x="457" y="600"/>
                    <a:pt x="504" y="573"/>
                  </a:cubicBezTo>
                  <a:cubicBezTo>
                    <a:pt x="548" y="547"/>
                    <a:pt x="585" y="511"/>
                    <a:pt x="612" y="467"/>
                  </a:cubicBezTo>
                  <a:cubicBezTo>
                    <a:pt x="558" y="368"/>
                    <a:pt x="558" y="246"/>
                    <a:pt x="612" y="147"/>
                  </a:cubicBezTo>
                  <a:close/>
                </a:path>
              </a:pathLst>
            </a:custGeom>
            <a:solidFill>
              <a:srgbClr val="3C969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10" name="Rectangle 9"/>
          <p:cNvSpPr/>
          <p:nvPr/>
        </p:nvSpPr>
        <p:spPr>
          <a:xfrm>
            <a:off x="2376160" y="5200943"/>
            <a:ext cx="1850186" cy="584775"/>
          </a:xfrm>
          <a:prstGeom prst="rect">
            <a:avLst/>
          </a:prstGeom>
        </p:spPr>
        <p:txBody>
          <a:bodyPr wrap="none">
            <a:spAutoFit/>
          </a:bodyPr>
          <a:lstStyle/>
          <a:p>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rồi</a:t>
            </a:r>
            <a:endParaRPr lang="en-US" sz="3200" dirty="0"/>
          </a:p>
        </p:txBody>
      </p:sp>
      <p:sp>
        <p:nvSpPr>
          <p:cNvPr id="11" name="Rectangle 10"/>
          <p:cNvSpPr/>
          <p:nvPr/>
        </p:nvSpPr>
        <p:spPr>
          <a:xfrm>
            <a:off x="3402246" y="3518147"/>
            <a:ext cx="2393604" cy="584775"/>
          </a:xfrm>
          <a:prstGeom prst="rect">
            <a:avLst/>
          </a:prstGeom>
        </p:spPr>
        <p:txBody>
          <a:bodyPr wrap="none">
            <a:spAutoFit/>
          </a:bodyPr>
          <a:lstStyle/>
          <a:p>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nữa</a:t>
            </a:r>
            <a:endParaRPr lang="en-US" sz="3200" dirty="0"/>
          </a:p>
        </p:txBody>
      </p:sp>
      <p:sp>
        <p:nvSpPr>
          <p:cNvPr id="138" name="Rectangle 137"/>
          <p:cNvSpPr/>
          <p:nvPr/>
        </p:nvSpPr>
        <p:spPr>
          <a:xfrm>
            <a:off x="6723591" y="5241063"/>
            <a:ext cx="2374368" cy="584775"/>
          </a:xfrm>
          <a:prstGeom prst="rect">
            <a:avLst/>
          </a:prstGeom>
        </p:spPr>
        <p:txBody>
          <a:bodyPr wrap="none">
            <a:spAutoFit/>
          </a:bodyPr>
          <a:lstStyle/>
          <a:p>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đâu</a:t>
            </a:r>
            <a:endParaRPr lang="en-US" sz="3200" dirty="0"/>
          </a:p>
        </p:txBody>
      </p:sp>
    </p:spTree>
    <p:extLst>
      <p:ext uri="{BB962C8B-B14F-4D97-AF65-F5344CB8AC3E}">
        <p14:creationId xmlns:p14="http://schemas.microsoft.com/office/powerpoint/2010/main" val="97360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33"/>
                                        </p:tgtEl>
                                        <p:attrNameLst>
                                          <p:attrName>style.visibility</p:attrName>
                                        </p:attrNameLst>
                                      </p:cBhvr>
                                      <p:to>
                                        <p:strVal val="visible"/>
                                      </p:to>
                                    </p:set>
                                    <p:animEffect transition="in" filter="wipe(down)">
                                      <p:cBhvr>
                                        <p:cTn id="23" dur="500"/>
                                        <p:tgtEl>
                                          <p:spTgt spid="13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down)">
                                      <p:cBhvr>
                                        <p:cTn id="31" dur="580">
                                          <p:stCondLst>
                                            <p:cond delay="0"/>
                                          </p:stCondLst>
                                        </p:cTn>
                                        <p:tgtEl>
                                          <p:spTgt spid="134"/>
                                        </p:tgtEl>
                                      </p:cBhvr>
                                    </p:animEffect>
                                    <p:anim calcmode="lin" valueType="num">
                                      <p:cBhvr>
                                        <p:cTn id="32" dur="1822" tmFilter="0,0; 0.14,0.36; 0.43,0.73; 0.71,0.91; 1.0,1.0">
                                          <p:stCondLst>
                                            <p:cond delay="0"/>
                                          </p:stCondLst>
                                        </p:cTn>
                                        <p:tgtEl>
                                          <p:spTgt spid="13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4"/>
                                        </p:tgtEl>
                                        <p:attrNameLst>
                                          <p:attrName>ppt_y</p:attrName>
                                        </p:attrNameLst>
                                      </p:cBhvr>
                                      <p:tavLst>
                                        <p:tav tm="0" fmla="#ppt_y-sin(pi*$)/81">
                                          <p:val>
                                            <p:fltVal val="0"/>
                                          </p:val>
                                        </p:tav>
                                        <p:tav tm="100000">
                                          <p:val>
                                            <p:fltVal val="1"/>
                                          </p:val>
                                        </p:tav>
                                      </p:tavLst>
                                    </p:anim>
                                    <p:animScale>
                                      <p:cBhvr>
                                        <p:cTn id="37" dur="26">
                                          <p:stCondLst>
                                            <p:cond delay="650"/>
                                          </p:stCondLst>
                                        </p:cTn>
                                        <p:tgtEl>
                                          <p:spTgt spid="134"/>
                                        </p:tgtEl>
                                      </p:cBhvr>
                                      <p:to x="100000" y="60000"/>
                                    </p:animScale>
                                    <p:animScale>
                                      <p:cBhvr>
                                        <p:cTn id="38" dur="166" decel="50000">
                                          <p:stCondLst>
                                            <p:cond delay="676"/>
                                          </p:stCondLst>
                                        </p:cTn>
                                        <p:tgtEl>
                                          <p:spTgt spid="134"/>
                                        </p:tgtEl>
                                      </p:cBhvr>
                                      <p:to x="100000" y="100000"/>
                                    </p:animScale>
                                    <p:animScale>
                                      <p:cBhvr>
                                        <p:cTn id="39" dur="26">
                                          <p:stCondLst>
                                            <p:cond delay="1312"/>
                                          </p:stCondLst>
                                        </p:cTn>
                                        <p:tgtEl>
                                          <p:spTgt spid="134"/>
                                        </p:tgtEl>
                                      </p:cBhvr>
                                      <p:to x="100000" y="80000"/>
                                    </p:animScale>
                                    <p:animScale>
                                      <p:cBhvr>
                                        <p:cTn id="40" dur="166" decel="50000">
                                          <p:stCondLst>
                                            <p:cond delay="1338"/>
                                          </p:stCondLst>
                                        </p:cTn>
                                        <p:tgtEl>
                                          <p:spTgt spid="134"/>
                                        </p:tgtEl>
                                      </p:cBhvr>
                                      <p:to x="100000" y="100000"/>
                                    </p:animScale>
                                    <p:animScale>
                                      <p:cBhvr>
                                        <p:cTn id="41" dur="26">
                                          <p:stCondLst>
                                            <p:cond delay="1642"/>
                                          </p:stCondLst>
                                        </p:cTn>
                                        <p:tgtEl>
                                          <p:spTgt spid="134"/>
                                        </p:tgtEl>
                                      </p:cBhvr>
                                      <p:to x="100000" y="90000"/>
                                    </p:animScale>
                                    <p:animScale>
                                      <p:cBhvr>
                                        <p:cTn id="42" dur="166" decel="50000">
                                          <p:stCondLst>
                                            <p:cond delay="1668"/>
                                          </p:stCondLst>
                                        </p:cTn>
                                        <p:tgtEl>
                                          <p:spTgt spid="134"/>
                                        </p:tgtEl>
                                      </p:cBhvr>
                                      <p:to x="100000" y="100000"/>
                                    </p:animScale>
                                    <p:animScale>
                                      <p:cBhvr>
                                        <p:cTn id="43" dur="26">
                                          <p:stCondLst>
                                            <p:cond delay="1808"/>
                                          </p:stCondLst>
                                        </p:cTn>
                                        <p:tgtEl>
                                          <p:spTgt spid="134"/>
                                        </p:tgtEl>
                                      </p:cBhvr>
                                      <p:to x="100000" y="95000"/>
                                    </p:animScale>
                                    <p:animScale>
                                      <p:cBhvr>
                                        <p:cTn id="44" dur="166" decel="50000">
                                          <p:stCondLst>
                                            <p:cond delay="1834"/>
                                          </p:stCondLst>
                                        </p:cTn>
                                        <p:tgtEl>
                                          <p:spTgt spid="134"/>
                                        </p:tgtEl>
                                      </p:cBhvr>
                                      <p:to x="100000" y="100000"/>
                                    </p:animScale>
                                  </p:childTnLst>
                                </p:cTn>
                              </p:par>
                              <p:par>
                                <p:cTn id="45" presetID="26"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80">
                                          <p:stCondLst>
                                            <p:cond delay="0"/>
                                          </p:stCondLst>
                                        </p:cTn>
                                        <p:tgtEl>
                                          <p:spTgt spid="10"/>
                                        </p:tgtEl>
                                      </p:cBhvr>
                                    </p:animEffect>
                                    <p:anim calcmode="lin" valueType="num">
                                      <p:cBhvr>
                                        <p:cTn id="4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3" dur="26">
                                          <p:stCondLst>
                                            <p:cond delay="650"/>
                                          </p:stCondLst>
                                        </p:cTn>
                                        <p:tgtEl>
                                          <p:spTgt spid="10"/>
                                        </p:tgtEl>
                                      </p:cBhvr>
                                      <p:to x="100000" y="60000"/>
                                    </p:animScale>
                                    <p:animScale>
                                      <p:cBhvr>
                                        <p:cTn id="54" dur="166" decel="50000">
                                          <p:stCondLst>
                                            <p:cond delay="676"/>
                                          </p:stCondLst>
                                        </p:cTn>
                                        <p:tgtEl>
                                          <p:spTgt spid="10"/>
                                        </p:tgtEl>
                                      </p:cBhvr>
                                      <p:to x="100000" y="100000"/>
                                    </p:animScale>
                                    <p:animScale>
                                      <p:cBhvr>
                                        <p:cTn id="55" dur="26">
                                          <p:stCondLst>
                                            <p:cond delay="1312"/>
                                          </p:stCondLst>
                                        </p:cTn>
                                        <p:tgtEl>
                                          <p:spTgt spid="10"/>
                                        </p:tgtEl>
                                      </p:cBhvr>
                                      <p:to x="100000" y="80000"/>
                                    </p:animScale>
                                    <p:animScale>
                                      <p:cBhvr>
                                        <p:cTn id="56" dur="166" decel="50000">
                                          <p:stCondLst>
                                            <p:cond delay="1338"/>
                                          </p:stCondLst>
                                        </p:cTn>
                                        <p:tgtEl>
                                          <p:spTgt spid="10"/>
                                        </p:tgtEl>
                                      </p:cBhvr>
                                      <p:to x="100000" y="100000"/>
                                    </p:animScale>
                                    <p:animScale>
                                      <p:cBhvr>
                                        <p:cTn id="57" dur="26">
                                          <p:stCondLst>
                                            <p:cond delay="1642"/>
                                          </p:stCondLst>
                                        </p:cTn>
                                        <p:tgtEl>
                                          <p:spTgt spid="10"/>
                                        </p:tgtEl>
                                      </p:cBhvr>
                                      <p:to x="100000" y="90000"/>
                                    </p:animScale>
                                    <p:animScale>
                                      <p:cBhvr>
                                        <p:cTn id="58" dur="166" decel="50000">
                                          <p:stCondLst>
                                            <p:cond delay="1668"/>
                                          </p:stCondLst>
                                        </p:cTn>
                                        <p:tgtEl>
                                          <p:spTgt spid="10"/>
                                        </p:tgtEl>
                                      </p:cBhvr>
                                      <p:to x="100000" y="100000"/>
                                    </p:animScale>
                                    <p:animScale>
                                      <p:cBhvr>
                                        <p:cTn id="59" dur="26">
                                          <p:stCondLst>
                                            <p:cond delay="1808"/>
                                          </p:stCondLst>
                                        </p:cTn>
                                        <p:tgtEl>
                                          <p:spTgt spid="10"/>
                                        </p:tgtEl>
                                      </p:cBhvr>
                                      <p:to x="100000" y="95000"/>
                                    </p:animScale>
                                    <p:animScale>
                                      <p:cBhvr>
                                        <p:cTn id="60" dur="166" decel="50000">
                                          <p:stCondLst>
                                            <p:cond delay="1834"/>
                                          </p:stCondLst>
                                        </p:cTn>
                                        <p:tgtEl>
                                          <p:spTgt spid="10"/>
                                        </p:tgtEl>
                                      </p:cBhvr>
                                      <p:to x="100000" y="100000"/>
                                    </p:animScale>
                                  </p:childTnLst>
                                </p:cTn>
                              </p:par>
                              <p:par>
                                <p:cTn id="61" presetID="26"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80">
                                          <p:stCondLst>
                                            <p:cond delay="0"/>
                                          </p:stCondLst>
                                        </p:cTn>
                                        <p:tgtEl>
                                          <p:spTgt spid="11"/>
                                        </p:tgtEl>
                                      </p:cBhvr>
                                    </p:animEffect>
                                    <p:anim calcmode="lin" valueType="num">
                                      <p:cBhvr>
                                        <p:cTn id="6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9" dur="26">
                                          <p:stCondLst>
                                            <p:cond delay="650"/>
                                          </p:stCondLst>
                                        </p:cTn>
                                        <p:tgtEl>
                                          <p:spTgt spid="11"/>
                                        </p:tgtEl>
                                      </p:cBhvr>
                                      <p:to x="100000" y="60000"/>
                                    </p:animScale>
                                    <p:animScale>
                                      <p:cBhvr>
                                        <p:cTn id="70" dur="166" decel="50000">
                                          <p:stCondLst>
                                            <p:cond delay="676"/>
                                          </p:stCondLst>
                                        </p:cTn>
                                        <p:tgtEl>
                                          <p:spTgt spid="11"/>
                                        </p:tgtEl>
                                      </p:cBhvr>
                                      <p:to x="100000" y="100000"/>
                                    </p:animScale>
                                    <p:animScale>
                                      <p:cBhvr>
                                        <p:cTn id="71" dur="26">
                                          <p:stCondLst>
                                            <p:cond delay="1312"/>
                                          </p:stCondLst>
                                        </p:cTn>
                                        <p:tgtEl>
                                          <p:spTgt spid="11"/>
                                        </p:tgtEl>
                                      </p:cBhvr>
                                      <p:to x="100000" y="80000"/>
                                    </p:animScale>
                                    <p:animScale>
                                      <p:cBhvr>
                                        <p:cTn id="72" dur="166" decel="50000">
                                          <p:stCondLst>
                                            <p:cond delay="1338"/>
                                          </p:stCondLst>
                                        </p:cTn>
                                        <p:tgtEl>
                                          <p:spTgt spid="11"/>
                                        </p:tgtEl>
                                      </p:cBhvr>
                                      <p:to x="100000" y="100000"/>
                                    </p:animScale>
                                    <p:animScale>
                                      <p:cBhvr>
                                        <p:cTn id="73" dur="26">
                                          <p:stCondLst>
                                            <p:cond delay="1642"/>
                                          </p:stCondLst>
                                        </p:cTn>
                                        <p:tgtEl>
                                          <p:spTgt spid="11"/>
                                        </p:tgtEl>
                                      </p:cBhvr>
                                      <p:to x="100000" y="90000"/>
                                    </p:animScale>
                                    <p:animScale>
                                      <p:cBhvr>
                                        <p:cTn id="74" dur="166" decel="50000">
                                          <p:stCondLst>
                                            <p:cond delay="1668"/>
                                          </p:stCondLst>
                                        </p:cTn>
                                        <p:tgtEl>
                                          <p:spTgt spid="11"/>
                                        </p:tgtEl>
                                      </p:cBhvr>
                                      <p:to x="100000" y="100000"/>
                                    </p:animScale>
                                    <p:animScale>
                                      <p:cBhvr>
                                        <p:cTn id="75" dur="26">
                                          <p:stCondLst>
                                            <p:cond delay="1808"/>
                                          </p:stCondLst>
                                        </p:cTn>
                                        <p:tgtEl>
                                          <p:spTgt spid="11"/>
                                        </p:tgtEl>
                                      </p:cBhvr>
                                      <p:to x="100000" y="95000"/>
                                    </p:animScale>
                                    <p:animScale>
                                      <p:cBhvr>
                                        <p:cTn id="76" dur="166" decel="50000">
                                          <p:stCondLst>
                                            <p:cond delay="1834"/>
                                          </p:stCondLst>
                                        </p:cTn>
                                        <p:tgtEl>
                                          <p:spTgt spid="11"/>
                                        </p:tgtEl>
                                      </p:cBhvr>
                                      <p:to x="100000" y="100000"/>
                                    </p:animScale>
                                  </p:childTnLst>
                                </p:cTn>
                              </p:par>
                              <p:par>
                                <p:cTn id="77" presetID="26" presetClass="entr" presetSubtype="0" fill="hold" grpId="0" nodeType="withEffect">
                                  <p:stCondLst>
                                    <p:cond delay="0"/>
                                  </p:stCondLst>
                                  <p:childTnLst>
                                    <p:set>
                                      <p:cBhvr>
                                        <p:cTn id="78" dur="1" fill="hold">
                                          <p:stCondLst>
                                            <p:cond delay="0"/>
                                          </p:stCondLst>
                                        </p:cTn>
                                        <p:tgtEl>
                                          <p:spTgt spid="138"/>
                                        </p:tgtEl>
                                        <p:attrNameLst>
                                          <p:attrName>style.visibility</p:attrName>
                                        </p:attrNameLst>
                                      </p:cBhvr>
                                      <p:to>
                                        <p:strVal val="visible"/>
                                      </p:to>
                                    </p:set>
                                    <p:animEffect transition="in" filter="wipe(down)">
                                      <p:cBhvr>
                                        <p:cTn id="79" dur="580">
                                          <p:stCondLst>
                                            <p:cond delay="0"/>
                                          </p:stCondLst>
                                        </p:cTn>
                                        <p:tgtEl>
                                          <p:spTgt spid="138"/>
                                        </p:tgtEl>
                                      </p:cBhvr>
                                    </p:animEffect>
                                    <p:anim calcmode="lin" valueType="num">
                                      <p:cBhvr>
                                        <p:cTn id="80" dur="1822" tmFilter="0,0; 0.14,0.36; 0.43,0.73; 0.71,0.91; 1.0,1.0">
                                          <p:stCondLst>
                                            <p:cond delay="0"/>
                                          </p:stCondLst>
                                        </p:cTn>
                                        <p:tgtEl>
                                          <p:spTgt spid="138"/>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38"/>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38"/>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38"/>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38"/>
                                        </p:tgtEl>
                                        <p:attrNameLst>
                                          <p:attrName>ppt_y</p:attrName>
                                        </p:attrNameLst>
                                      </p:cBhvr>
                                      <p:tavLst>
                                        <p:tav tm="0" fmla="#ppt_y-sin(pi*$)/81">
                                          <p:val>
                                            <p:fltVal val="0"/>
                                          </p:val>
                                        </p:tav>
                                        <p:tav tm="100000">
                                          <p:val>
                                            <p:fltVal val="1"/>
                                          </p:val>
                                        </p:tav>
                                      </p:tavLst>
                                    </p:anim>
                                    <p:animScale>
                                      <p:cBhvr>
                                        <p:cTn id="85" dur="26">
                                          <p:stCondLst>
                                            <p:cond delay="650"/>
                                          </p:stCondLst>
                                        </p:cTn>
                                        <p:tgtEl>
                                          <p:spTgt spid="138"/>
                                        </p:tgtEl>
                                      </p:cBhvr>
                                      <p:to x="100000" y="60000"/>
                                    </p:animScale>
                                    <p:animScale>
                                      <p:cBhvr>
                                        <p:cTn id="86" dur="166" decel="50000">
                                          <p:stCondLst>
                                            <p:cond delay="676"/>
                                          </p:stCondLst>
                                        </p:cTn>
                                        <p:tgtEl>
                                          <p:spTgt spid="138"/>
                                        </p:tgtEl>
                                      </p:cBhvr>
                                      <p:to x="100000" y="100000"/>
                                    </p:animScale>
                                    <p:animScale>
                                      <p:cBhvr>
                                        <p:cTn id="87" dur="26">
                                          <p:stCondLst>
                                            <p:cond delay="1312"/>
                                          </p:stCondLst>
                                        </p:cTn>
                                        <p:tgtEl>
                                          <p:spTgt spid="138"/>
                                        </p:tgtEl>
                                      </p:cBhvr>
                                      <p:to x="100000" y="80000"/>
                                    </p:animScale>
                                    <p:animScale>
                                      <p:cBhvr>
                                        <p:cTn id="88" dur="166" decel="50000">
                                          <p:stCondLst>
                                            <p:cond delay="1338"/>
                                          </p:stCondLst>
                                        </p:cTn>
                                        <p:tgtEl>
                                          <p:spTgt spid="138"/>
                                        </p:tgtEl>
                                      </p:cBhvr>
                                      <p:to x="100000" y="100000"/>
                                    </p:animScale>
                                    <p:animScale>
                                      <p:cBhvr>
                                        <p:cTn id="89" dur="26">
                                          <p:stCondLst>
                                            <p:cond delay="1642"/>
                                          </p:stCondLst>
                                        </p:cTn>
                                        <p:tgtEl>
                                          <p:spTgt spid="138"/>
                                        </p:tgtEl>
                                      </p:cBhvr>
                                      <p:to x="100000" y="90000"/>
                                    </p:animScale>
                                    <p:animScale>
                                      <p:cBhvr>
                                        <p:cTn id="90" dur="166" decel="50000">
                                          <p:stCondLst>
                                            <p:cond delay="1668"/>
                                          </p:stCondLst>
                                        </p:cTn>
                                        <p:tgtEl>
                                          <p:spTgt spid="138"/>
                                        </p:tgtEl>
                                      </p:cBhvr>
                                      <p:to x="100000" y="100000"/>
                                    </p:animScale>
                                    <p:animScale>
                                      <p:cBhvr>
                                        <p:cTn id="91" dur="26">
                                          <p:stCondLst>
                                            <p:cond delay="1808"/>
                                          </p:stCondLst>
                                        </p:cTn>
                                        <p:tgtEl>
                                          <p:spTgt spid="138"/>
                                        </p:tgtEl>
                                      </p:cBhvr>
                                      <p:to x="100000" y="95000"/>
                                    </p:animScale>
                                    <p:animScale>
                                      <p:cBhvr>
                                        <p:cTn id="92" dur="166" decel="50000">
                                          <p:stCondLst>
                                            <p:cond delay="1834"/>
                                          </p:stCondLst>
                                        </p:cTn>
                                        <p:tgtEl>
                                          <p:spTgt spid="1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0" grpId="0"/>
      <p:bldP spid="11"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a:blip r:embed="rId4"/>
          <a:stretch>
            <a:fillRect/>
          </a:stretch>
        </p:blipFill>
        <p:spPr>
          <a:xfrm>
            <a:off x="2595295" y="495013"/>
            <a:ext cx="5934555" cy="1156366"/>
          </a:xfrm>
          <a:prstGeom prst="rect">
            <a:avLst/>
          </a:prstGeom>
        </p:spPr>
      </p:pic>
      <p:sp>
        <p:nvSpPr>
          <p:cNvPr id="5" name="Rectangle 4"/>
          <p:cNvSpPr/>
          <p:nvPr/>
        </p:nvSpPr>
        <p:spPr>
          <a:xfrm>
            <a:off x="818865" y="1334069"/>
            <a:ext cx="4421875" cy="1108880"/>
          </a:xfrm>
          <a:prstGeom prst="rect">
            <a:avLst/>
          </a:prstGeom>
          <a:solidFill>
            <a:srgbClr val="3C9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latin typeface="Times New Roman" panose="02020603050405020304" pitchFamily="18" charset="0"/>
                <a:cs typeface="Times New Roman" panose="02020603050405020304" pitchFamily="18" charset="0"/>
              </a:rPr>
              <a:t>Cụm động từ</a:t>
            </a:r>
            <a:endParaRPr lang="en-US" sz="3200" dirty="0">
              <a:latin typeface="Times New Roman" panose="02020603050405020304" pitchFamily="18" charset="0"/>
              <a:cs typeface="Times New Roman" panose="02020603050405020304" pitchFamily="18" charset="0"/>
            </a:endParaRPr>
          </a:p>
        </p:txBody>
      </p:sp>
      <p:sp>
        <p:nvSpPr>
          <p:cNvPr id="18" name="Rectangle 17"/>
          <p:cNvSpPr/>
          <p:nvPr/>
        </p:nvSpPr>
        <p:spPr>
          <a:xfrm>
            <a:off x="818865" y="2595349"/>
            <a:ext cx="4421875" cy="11088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rgbClr val="000000"/>
                </a:solidFill>
                <a:latin typeface="Times New Roman" panose="02020603050405020304" pitchFamily="18" charset="0"/>
                <a:ea typeface="Times New Roman" panose="02020603050405020304" pitchFamily="18" charset="0"/>
              </a:rPr>
              <a:t>(1)</a:t>
            </a:r>
            <a:r>
              <a:rPr lang="en-US" sz="2800" i="1" dirty="0" err="1">
                <a:solidFill>
                  <a:srgbClr val="000000"/>
                </a:solidFill>
                <a:latin typeface="Times New Roman" panose="02020603050405020304" pitchFamily="18" charset="0"/>
                <a:ea typeface="Times New Roman" panose="02020603050405020304" pitchFamily="18" charset="0"/>
              </a:rPr>
              <a:t>Nhìn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ra</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ngoài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sân</a:t>
            </a:r>
            <a:endParaRPr lang="en-US" sz="2800" dirty="0">
              <a:latin typeface="Times New Roman" panose="02020603050405020304" pitchFamily="18" charset="0"/>
              <a:ea typeface="Times New Roman" panose="02020603050405020304" pitchFamily="18" charset="0"/>
            </a:endParaRPr>
          </a:p>
          <a:p>
            <a:pPr>
              <a:lnSpc>
                <a:spcPct val="107000"/>
              </a:lnSpc>
              <a:spcAft>
                <a:spcPts val="800"/>
              </a:spcAft>
            </a:pPr>
            <a:r>
              <a:rPr lang="en-US" sz="2800" i="1" dirty="0">
                <a:solidFill>
                  <a:srgbClr val="000000"/>
                </a:solidFill>
                <a:latin typeface="Times New Roman" panose="02020603050405020304" pitchFamily="18" charset="0"/>
                <a:ea typeface="Calibri" panose="020F0502020204030204" pitchFamily="34" charset="0"/>
              </a:rPr>
              <a:t>(2)</a:t>
            </a:r>
            <a:r>
              <a:rPr lang="en-US" sz="2800" i="1" dirty="0" err="1">
                <a:solidFill>
                  <a:srgbClr val="000000"/>
                </a:solidFill>
                <a:latin typeface="Times New Roman" panose="02020603050405020304" pitchFamily="18" charset="0"/>
                <a:ea typeface="Calibri" panose="020F0502020204030204" pitchFamily="34" charset="0"/>
              </a:rPr>
              <a:t>thấy</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đất</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khô</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và</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trắng</a:t>
            </a:r>
            <a:endParaRPr lang="en-US" sz="2800" dirty="0">
              <a:latin typeface="Times New Roman" panose="02020603050405020304" pitchFamily="18" charset="0"/>
              <a:ea typeface="Calibri" panose="020F0502020204030204" pitchFamily="34" charset="0"/>
            </a:endParaRPr>
          </a:p>
        </p:txBody>
      </p:sp>
      <p:sp>
        <p:nvSpPr>
          <p:cNvPr id="19" name="Rectangle 18"/>
          <p:cNvSpPr/>
          <p:nvPr/>
        </p:nvSpPr>
        <p:spPr>
          <a:xfrm>
            <a:off x="818865" y="3874258"/>
            <a:ext cx="4421875" cy="11088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rgbClr val="000000"/>
                </a:solidFill>
                <a:latin typeface="Times New Roman" panose="02020603050405020304" pitchFamily="18" charset="0"/>
                <a:ea typeface="Times New Roman" panose="02020603050405020304" pitchFamily="18" charset="0"/>
              </a:rPr>
              <a:t>(1)</a:t>
            </a:r>
            <a:r>
              <a:rPr lang="en-US" sz="2800" i="1" dirty="0" err="1">
                <a:solidFill>
                  <a:srgbClr val="000000"/>
                </a:solidFill>
                <a:latin typeface="Times New Roman" panose="02020603050405020304" pitchFamily="18" charset="0"/>
                <a:ea typeface="Times New Roman" panose="02020603050405020304" pitchFamily="18" charset="0"/>
              </a:rPr>
              <a:t>lật</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cái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vỉ</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buồm</a:t>
            </a:r>
            <a:r>
              <a:rPr lang="en-US" sz="2800" i="1"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r>
              <a:rPr lang="en-US" sz="2800" i="1" dirty="0">
                <a:solidFill>
                  <a:srgbClr val="000000"/>
                </a:solidFill>
                <a:latin typeface="Times New Roman" panose="02020603050405020304" pitchFamily="18" charset="0"/>
                <a:ea typeface="Times New Roman" panose="02020603050405020304" pitchFamily="18" charset="0"/>
              </a:rPr>
              <a:t>(2) </a:t>
            </a:r>
            <a:r>
              <a:rPr lang="en-US" sz="2800" i="1" dirty="0" err="1">
                <a:solidFill>
                  <a:srgbClr val="000000"/>
                </a:solidFill>
                <a:latin typeface="Times New Roman" panose="02020603050405020304" pitchFamily="18" charset="0"/>
                <a:ea typeface="Times New Roman" panose="02020603050405020304" pitchFamily="18" charset="0"/>
              </a:rPr>
              <a:t>lục</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đống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quần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áo</a:t>
            </a:r>
            <a:endParaRPr lang="en-US" sz="2800" dirty="0">
              <a:latin typeface="Times New Roman" panose="02020603050405020304" pitchFamily="18" charset="0"/>
              <a:ea typeface="Times New Roman" panose="02020603050405020304" pitchFamily="18" charset="0"/>
            </a:endParaRPr>
          </a:p>
        </p:txBody>
      </p:sp>
      <p:sp>
        <p:nvSpPr>
          <p:cNvPr id="20" name="Rectangle 19"/>
          <p:cNvSpPr/>
          <p:nvPr/>
        </p:nvSpPr>
        <p:spPr>
          <a:xfrm>
            <a:off x="818865" y="5135538"/>
            <a:ext cx="4421875" cy="110888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err="1">
                <a:solidFill>
                  <a:srgbClr val="000000"/>
                </a:solidFill>
                <a:latin typeface="Times New Roman" panose="02020603050405020304" pitchFamily="18" charset="0"/>
                <a:ea typeface="Times New Roman" panose="02020603050405020304" pitchFamily="18" charset="0"/>
              </a:rPr>
              <a:t>Hăm</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hở</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chạy</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về</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nhà</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lấy</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áo</a:t>
            </a:r>
            <a:endParaRPr lang="en-US" sz="2800" dirty="0">
              <a:latin typeface="Times New Roman" panose="02020603050405020304" pitchFamily="18" charset="0"/>
              <a:ea typeface="Times New Roman" panose="02020603050405020304" pitchFamily="18" charset="0"/>
            </a:endParaRPr>
          </a:p>
        </p:txBody>
      </p:sp>
      <p:sp>
        <p:nvSpPr>
          <p:cNvPr id="21" name="Rectangle 20"/>
          <p:cNvSpPr/>
          <p:nvPr/>
        </p:nvSpPr>
        <p:spPr>
          <a:xfrm>
            <a:off x="5393141" y="1334069"/>
            <a:ext cx="1624030" cy="1108880"/>
          </a:xfrm>
          <a:prstGeom prst="rect">
            <a:avLst/>
          </a:prstGeom>
          <a:solidFill>
            <a:srgbClr val="3C9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latin typeface="Times New Roman" panose="02020603050405020304" pitchFamily="18" charset="0"/>
                <a:cs typeface="Times New Roman" panose="02020603050405020304" pitchFamily="18" charset="0"/>
              </a:rPr>
              <a:t>ĐT trung tâm</a:t>
            </a:r>
            <a:endParaRPr lang="en-US" sz="3000" dirty="0">
              <a:latin typeface="Times New Roman" panose="02020603050405020304" pitchFamily="18" charset="0"/>
              <a:cs typeface="Times New Roman" panose="02020603050405020304" pitchFamily="18" charset="0"/>
            </a:endParaRPr>
          </a:p>
        </p:txBody>
      </p:sp>
      <p:sp>
        <p:nvSpPr>
          <p:cNvPr id="22" name="Rectangle 21"/>
          <p:cNvSpPr/>
          <p:nvPr/>
        </p:nvSpPr>
        <p:spPr>
          <a:xfrm>
            <a:off x="5393141" y="2595349"/>
            <a:ext cx="1624030" cy="11088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err="1">
                <a:solidFill>
                  <a:srgbClr val="000000"/>
                </a:solidFill>
                <a:latin typeface="Times New Roman" panose="02020603050405020304" pitchFamily="18" charset="0"/>
                <a:ea typeface="Times New Roman" panose="02020603050405020304" pitchFamily="18" charset="0"/>
              </a:rPr>
              <a:t>Nhìn</a:t>
            </a:r>
            <a:endParaRPr lang="en-US" sz="2800" dirty="0">
              <a:latin typeface="Times New Roman" panose="02020603050405020304" pitchFamily="18" charset="0"/>
              <a:ea typeface="Times New Roman" panose="02020603050405020304" pitchFamily="18" charset="0"/>
            </a:endParaRPr>
          </a:p>
          <a:p>
            <a:pPr>
              <a:lnSpc>
                <a:spcPct val="107000"/>
              </a:lnSpc>
              <a:spcAft>
                <a:spcPts val="800"/>
              </a:spcAft>
            </a:pPr>
            <a:r>
              <a:rPr lang="en-US" sz="2800" i="1" dirty="0" err="1">
                <a:solidFill>
                  <a:srgbClr val="000000"/>
                </a:solidFill>
                <a:latin typeface="Times New Roman" panose="02020603050405020304" pitchFamily="18" charset="0"/>
                <a:ea typeface="Calibri" panose="020F0502020204030204" pitchFamily="34" charset="0"/>
              </a:rPr>
              <a:t>thấy</a:t>
            </a:r>
            <a:endParaRPr lang="en-US" sz="2800" dirty="0">
              <a:latin typeface="Times New Roman" panose="02020603050405020304" pitchFamily="18" charset="0"/>
              <a:ea typeface="Calibri" panose="020F0502020204030204" pitchFamily="34" charset="0"/>
            </a:endParaRPr>
          </a:p>
        </p:txBody>
      </p:sp>
      <p:sp>
        <p:nvSpPr>
          <p:cNvPr id="23" name="Rectangle 22"/>
          <p:cNvSpPr/>
          <p:nvPr/>
        </p:nvSpPr>
        <p:spPr>
          <a:xfrm>
            <a:off x="5393141" y="3874258"/>
            <a:ext cx="1624030" cy="11088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err="1">
                <a:solidFill>
                  <a:srgbClr val="000000"/>
                </a:solidFill>
                <a:latin typeface="Times New Roman" panose="02020603050405020304" pitchFamily="18" charset="0"/>
                <a:ea typeface="Times New Roman" panose="02020603050405020304" pitchFamily="18" charset="0"/>
              </a:rPr>
              <a:t>lật</a:t>
            </a:r>
            <a:endParaRPr lang="en-US" sz="2800" dirty="0">
              <a:latin typeface="Times New Roman" panose="02020603050405020304" pitchFamily="18" charset="0"/>
              <a:ea typeface="Times New Roman" panose="02020603050405020304" pitchFamily="18" charset="0"/>
            </a:endParaRPr>
          </a:p>
          <a:p>
            <a:r>
              <a:rPr lang="en-US" sz="2800" i="1" dirty="0" err="1">
                <a:solidFill>
                  <a:srgbClr val="000000"/>
                </a:solidFill>
                <a:latin typeface="Times New Roman" panose="02020603050405020304" pitchFamily="18" charset="0"/>
                <a:ea typeface="Times New Roman" panose="02020603050405020304" pitchFamily="18" charset="0"/>
              </a:rPr>
              <a:t>lục</a:t>
            </a:r>
            <a:endParaRPr lang="en-US" sz="2800" dirty="0">
              <a:latin typeface="Times New Roman" panose="02020603050405020304" pitchFamily="18" charset="0"/>
              <a:ea typeface="Times New Roman" panose="02020603050405020304" pitchFamily="18" charset="0"/>
            </a:endParaRPr>
          </a:p>
        </p:txBody>
      </p:sp>
      <p:sp>
        <p:nvSpPr>
          <p:cNvPr id="24" name="Rectangle 23"/>
          <p:cNvSpPr/>
          <p:nvPr/>
        </p:nvSpPr>
        <p:spPr>
          <a:xfrm>
            <a:off x="5393141" y="5135538"/>
            <a:ext cx="1624030" cy="110888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err="1" smtClean="0">
                <a:solidFill>
                  <a:srgbClr val="000000"/>
                </a:solidFill>
                <a:latin typeface="Times New Roman" panose="02020603050405020304" pitchFamily="18" charset="0"/>
                <a:ea typeface="Times New Roman" panose="02020603050405020304" pitchFamily="18" charset="0"/>
              </a:rPr>
              <a:t>Chạy</a:t>
            </a:r>
            <a:endParaRPr lang="en-US" sz="2800" dirty="0">
              <a:latin typeface="Times New Roman" panose="02020603050405020304" pitchFamily="18" charset="0"/>
              <a:ea typeface="Times New Roman" panose="02020603050405020304" pitchFamily="18" charset="0"/>
            </a:endParaRPr>
          </a:p>
        </p:txBody>
      </p:sp>
      <p:sp>
        <p:nvSpPr>
          <p:cNvPr id="25" name="Rectangle 24"/>
          <p:cNvSpPr/>
          <p:nvPr/>
        </p:nvSpPr>
        <p:spPr>
          <a:xfrm>
            <a:off x="7169571" y="1334069"/>
            <a:ext cx="4226309" cy="1108880"/>
          </a:xfrm>
          <a:prstGeom prst="rect">
            <a:avLst/>
          </a:prstGeom>
          <a:solidFill>
            <a:srgbClr val="3C9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latin typeface="Times New Roman" panose="02020603050405020304" pitchFamily="18" charset="0"/>
                <a:cs typeface="Times New Roman" panose="02020603050405020304" pitchFamily="18" charset="0"/>
              </a:rPr>
              <a:t>Ý nghĩa mà động từ được bổ trợ</a:t>
            </a:r>
            <a:endParaRPr lang="en-US" sz="3200" dirty="0">
              <a:latin typeface="Times New Roman" panose="02020603050405020304" pitchFamily="18" charset="0"/>
              <a:cs typeface="Times New Roman" panose="02020603050405020304" pitchFamily="18" charset="0"/>
            </a:endParaRPr>
          </a:p>
        </p:txBody>
      </p:sp>
      <p:sp>
        <p:nvSpPr>
          <p:cNvPr id="26" name="Rectangle 25"/>
          <p:cNvSpPr/>
          <p:nvPr/>
        </p:nvSpPr>
        <p:spPr>
          <a:xfrm>
            <a:off x="7169571" y="2595349"/>
            <a:ext cx="4226309" cy="11088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Hướng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địa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endParaRPr lang="en-US" sz="2800" dirty="0">
              <a:latin typeface="Times New Roman" panose="02020603050405020304" pitchFamily="18" charset="0"/>
              <a:ea typeface="Times New Roman" panose="02020603050405020304" pitchFamily="18" charset="0"/>
            </a:endParaRPr>
          </a:p>
          <a:p>
            <a:r>
              <a:rPr lang="vi-VN"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đặc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endParaRPr lang="en-US" sz="2800" dirty="0">
              <a:latin typeface="Times New Roman" panose="02020603050405020304" pitchFamily="18" charset="0"/>
              <a:ea typeface="Times New Roman" panose="02020603050405020304" pitchFamily="18" charset="0"/>
            </a:endParaRPr>
          </a:p>
        </p:txBody>
      </p:sp>
      <p:sp>
        <p:nvSpPr>
          <p:cNvPr id="27" name="Rectangle 26"/>
          <p:cNvSpPr/>
          <p:nvPr/>
        </p:nvSpPr>
        <p:spPr>
          <a:xfrm>
            <a:off x="7169571" y="3874258"/>
            <a:ext cx="4226309" cy="11088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000000"/>
                </a:solidFill>
                <a:latin typeface="Times New Roman" panose="02020603050405020304" pitchFamily="18" charset="0"/>
                <a:ea typeface="Times New Roman" panose="02020603050405020304" pitchFamily="18" charset="0"/>
              </a:rPr>
              <a:t>Đối tượng</a:t>
            </a:r>
            <a:endParaRPr lang="en-US" sz="2800" dirty="0">
              <a:latin typeface="Times New Roman" panose="02020603050405020304" pitchFamily="18" charset="0"/>
              <a:ea typeface="Times New Roman" panose="02020603050405020304" pitchFamily="18" charset="0"/>
            </a:endParaRPr>
          </a:p>
        </p:txBody>
      </p:sp>
      <p:sp>
        <p:nvSpPr>
          <p:cNvPr id="28" name="Rectangle 27"/>
          <p:cNvSpPr/>
          <p:nvPr/>
        </p:nvSpPr>
        <p:spPr>
          <a:xfrm>
            <a:off x="7169571" y="5135538"/>
            <a:ext cx="4226309" cy="110888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000000"/>
                </a:solidFill>
                <a:latin typeface="Times New Roman" panose="02020603050405020304" pitchFamily="18" charset="0"/>
                <a:ea typeface="Times New Roman" panose="02020603050405020304" pitchFamily="18" charset="0"/>
              </a:rPr>
              <a:t>Cách thức, hướng, địa điểm của hoạt động chạy</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4309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barn(inVertical)">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down)">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3092718" y="676582"/>
            <a:ext cx="5002731" cy="974797"/>
          </a:xfrm>
          <a:prstGeom prst="rect">
            <a:avLst/>
          </a:prstGeom>
        </p:spPr>
      </p:pic>
      <p:cxnSp>
        <p:nvCxnSpPr>
          <p:cNvPr id="29" name="Straight Connector 28"/>
          <p:cNvCxnSpPr/>
          <p:nvPr/>
        </p:nvCxnSpPr>
        <p:spPr>
          <a:xfrm>
            <a:off x="5722582" y="1857965"/>
            <a:ext cx="0" cy="3580237"/>
          </a:xfrm>
          <a:prstGeom prst="line">
            <a:avLst/>
          </a:prstGeom>
          <a:ln w="38100">
            <a:solidFill>
              <a:srgbClr val="3C969A"/>
            </a:solidFill>
            <a:prstDash val="lgDash"/>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819719" y="1898772"/>
            <a:ext cx="4545997" cy="3539430"/>
          </a:xfrm>
          <a:prstGeom prst="rect">
            <a:avLst/>
          </a:prstGeom>
        </p:spPr>
        <p:txBody>
          <a:bodyPr wrap="square">
            <a:spAutoFit/>
          </a:bodyPr>
          <a:lstStyle/>
          <a:p>
            <a:pPr algn="just"/>
            <a:r>
              <a:rPr lang="vi-VN" sz="3200" i="1" dirty="0">
                <a:latin typeface="Times New Roman" panose="02020603050405020304" pitchFamily="18" charset="0"/>
                <a:cs typeface="Times New Roman" panose="02020603050405020304" pitchFamily="18" charset="0"/>
              </a:rPr>
              <a:t>(1) Chị Sơn và mẹ Sơn đã trở dậy, đang ngồi quạt hỏa lò để pha nước chè uống.</a:t>
            </a:r>
          </a:p>
          <a:p>
            <a:pPr algn="just"/>
            <a:endParaRPr lang="vi-VN" sz="3200" i="1" dirty="0">
              <a:latin typeface="Times New Roman" panose="02020603050405020304" pitchFamily="18" charset="0"/>
              <a:cs typeface="Times New Roman" panose="02020603050405020304" pitchFamily="18" charset="0"/>
            </a:endParaRPr>
          </a:p>
          <a:p>
            <a:pPr algn="just"/>
            <a:r>
              <a:rPr lang="vi-VN" sz="3200" i="1" dirty="0">
                <a:latin typeface="Times New Roman" panose="02020603050405020304" pitchFamily="18" charset="0"/>
                <a:cs typeface="Times New Roman" panose="02020603050405020304" pitchFamily="18" charset="0"/>
              </a:rPr>
              <a:t>(2) Sơn lo quá, sắp ăn, bỏ đũa đứng dậy, van</a:t>
            </a:r>
            <a:endParaRPr lang="en-US" sz="3200" dirty="0"/>
          </a:p>
        </p:txBody>
      </p:sp>
      <p:pic>
        <p:nvPicPr>
          <p:cNvPr id="32" name="Picture 31">
            <a:extLst>
              <a:ext uri="{FF2B5EF4-FFF2-40B4-BE49-F238E27FC236}">
                <a16:creationId xmlns:a16="http://schemas.microsoft.com/office/drawing/2014/main" id="{5A716459-8E3A-41CD-A0E8-B4DA092A027F}"/>
              </a:ext>
            </a:extLst>
          </p:cNvPr>
          <p:cNvPicPr>
            <a:picLocks noChangeAspect="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722582" y="1898772"/>
            <a:ext cx="1389542" cy="1389542"/>
          </a:xfrm>
          <a:prstGeom prst="rect">
            <a:avLst/>
          </a:prstGeom>
        </p:spPr>
      </p:pic>
      <p:sp>
        <p:nvSpPr>
          <p:cNvPr id="33" name="Rectangle 32"/>
          <p:cNvSpPr/>
          <p:nvPr/>
        </p:nvSpPr>
        <p:spPr>
          <a:xfrm>
            <a:off x="6776838" y="1783482"/>
            <a:ext cx="4545997" cy="4031873"/>
          </a:xfrm>
          <a:prstGeom prst="rect">
            <a:avLst/>
          </a:prstGeom>
        </p:spPr>
        <p:txBody>
          <a:bodyPr wrap="square">
            <a:spAutoFit/>
          </a:bodyPr>
          <a:lstStyle/>
          <a:p>
            <a:pPr marL="514350" indent="-514350" algn="just">
              <a:buAutoNum type="arabicParenBoth"/>
            </a:pPr>
            <a:r>
              <a:rPr lang="vi-VN" sz="3200" i="1" dirty="0">
                <a:latin typeface="Times New Roman" panose="02020603050405020304" pitchFamily="18" charset="0"/>
                <a:cs typeface="Times New Roman" panose="02020603050405020304" pitchFamily="18" charset="0"/>
              </a:rPr>
              <a:t>Thông báo một chuỗi hoạt động kế tiếp</a:t>
            </a:r>
          </a:p>
          <a:p>
            <a:pPr marL="514350" indent="-514350" algn="just">
              <a:buAutoNum type="arabicParenBoth"/>
            </a:pPr>
            <a:endParaRPr lang="vi-VN" sz="3200" i="1" dirty="0">
              <a:latin typeface="Times New Roman" panose="02020603050405020304" pitchFamily="18" charset="0"/>
              <a:cs typeface="Times New Roman" panose="02020603050405020304" pitchFamily="18" charset="0"/>
            </a:endParaRPr>
          </a:p>
          <a:p>
            <a:pPr algn="just"/>
            <a:endParaRPr lang="vi-VN" sz="3200" i="1" dirty="0">
              <a:latin typeface="Times New Roman" panose="02020603050405020304" pitchFamily="18" charset="0"/>
              <a:cs typeface="Times New Roman" panose="02020603050405020304" pitchFamily="18" charset="0"/>
            </a:endParaRPr>
          </a:p>
          <a:p>
            <a:pPr algn="just"/>
            <a:r>
              <a:rPr lang="vi-VN" sz="3200" i="1" dirty="0">
                <a:latin typeface="Times New Roman" panose="02020603050405020304" pitchFamily="18" charset="0"/>
                <a:cs typeface="Times New Roman" panose="02020603050405020304" pitchFamily="18" charset="0"/>
              </a:rPr>
              <a:t>(2) Nguyên nhân- kết quả</a:t>
            </a:r>
          </a:p>
          <a:p>
            <a:pPr algn="just"/>
            <a:r>
              <a:rPr lang="vi-VN" sz="3200" i="1" dirty="0">
                <a:latin typeface="Times New Roman" panose="02020603050405020304" pitchFamily="18" charset="0"/>
                <a:cs typeface="Times New Roman" panose="02020603050405020304" pitchFamily="18" charset="0"/>
              </a:rPr>
              <a:t>Trạng thái của nhân vật Sơn dẫn đến kết quả: sắp ăn, bỏ đũa, đứng dậy, van</a:t>
            </a:r>
            <a:endParaRPr lang="en-US" sz="3200" dirty="0"/>
          </a:p>
        </p:txBody>
      </p:sp>
      <p:pic>
        <p:nvPicPr>
          <p:cNvPr id="34" name="Picture 33">
            <a:extLst>
              <a:ext uri="{FF2B5EF4-FFF2-40B4-BE49-F238E27FC236}">
                <a16:creationId xmlns:a16="http://schemas.microsoft.com/office/drawing/2014/main" id="{5A716459-8E3A-41CD-A0E8-B4DA092A027F}"/>
              </a:ext>
            </a:extLst>
          </p:cNvPr>
          <p:cNvPicPr>
            <a:picLocks noChangeAspect="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612949" y="3842012"/>
            <a:ext cx="1389542" cy="1389542"/>
          </a:xfrm>
          <a:prstGeom prst="rect">
            <a:avLst/>
          </a:prstGeom>
        </p:spPr>
      </p:pic>
    </p:spTree>
    <p:extLst>
      <p:ext uri="{BB962C8B-B14F-4D97-AF65-F5344CB8AC3E}">
        <p14:creationId xmlns:p14="http://schemas.microsoft.com/office/powerpoint/2010/main" val="404758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cTn>
                              </p:par>
                              <p:par>
                                <p:cTn id="19" presetID="16" presetClass="entr" presetSubtype="21"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3">
                                            <p:txEl>
                                              <p:pRg st="0" end="0"/>
                                            </p:txEl>
                                          </p:spTgt>
                                        </p:tgtEl>
                                        <p:attrNameLst>
                                          <p:attrName>style.visibility</p:attrName>
                                        </p:attrNameLst>
                                      </p:cBhvr>
                                      <p:to>
                                        <p:strVal val="visible"/>
                                      </p:to>
                                    </p:set>
                                    <p:animEffect transition="in" filter="wipe(down)">
                                      <p:cBhvr>
                                        <p:cTn id="26" dur="500"/>
                                        <p:tgtEl>
                                          <p:spTgt spid="3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3">
                                            <p:txEl>
                                              <p:pRg st="3" end="3"/>
                                            </p:txEl>
                                          </p:spTgt>
                                        </p:tgtEl>
                                        <p:attrNameLst>
                                          <p:attrName>style.visibility</p:attrName>
                                        </p:attrNameLst>
                                      </p:cBhvr>
                                      <p:to>
                                        <p:strVal val="visible"/>
                                      </p:to>
                                    </p:set>
                                    <p:animEffect transition="in" filter="fade">
                                      <p:cBhvr>
                                        <p:cTn id="38" dur="1000"/>
                                        <p:tgtEl>
                                          <p:spTgt spid="33">
                                            <p:txEl>
                                              <p:pRg st="3" end="3"/>
                                            </p:txEl>
                                          </p:spTgt>
                                        </p:tgtEl>
                                      </p:cBhvr>
                                    </p:animEffect>
                                    <p:anim calcmode="lin" valueType="num">
                                      <p:cBhvr>
                                        <p:cTn id="39" dur="1000" fill="hold"/>
                                        <p:tgtEl>
                                          <p:spTgt spid="3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3">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3">
                                            <p:txEl>
                                              <p:pRg st="4" end="4"/>
                                            </p:txEl>
                                          </p:spTgt>
                                        </p:tgtEl>
                                        <p:attrNameLst>
                                          <p:attrName>style.visibility</p:attrName>
                                        </p:attrNameLst>
                                      </p:cBhvr>
                                      <p:to>
                                        <p:strVal val="visible"/>
                                      </p:to>
                                    </p:set>
                                    <p:animEffect transition="in" filter="fade">
                                      <p:cBhvr>
                                        <p:cTn id="43" dur="1000"/>
                                        <p:tgtEl>
                                          <p:spTgt spid="33">
                                            <p:txEl>
                                              <p:pRg st="4" end="4"/>
                                            </p:txEl>
                                          </p:spTgt>
                                        </p:tgtEl>
                                      </p:cBhvr>
                                    </p:animEffect>
                                    <p:anim calcmode="lin" valueType="num">
                                      <p:cBhvr>
                                        <p:cTn id="44" dur="1000" fill="hold"/>
                                        <p:tgtEl>
                                          <p:spTgt spid="3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a:blip r:embed="rId4"/>
          <a:stretch>
            <a:fillRect/>
          </a:stretch>
        </p:blipFill>
        <p:spPr>
          <a:xfrm>
            <a:off x="0" y="731173"/>
            <a:ext cx="7079441" cy="947501"/>
          </a:xfrm>
          <a:prstGeom prst="rect">
            <a:avLst/>
          </a:prstGeom>
        </p:spPr>
      </p:pic>
      <p:sp>
        <p:nvSpPr>
          <p:cNvPr id="24" name="TextBox 23"/>
          <p:cNvSpPr txBox="1"/>
          <p:nvPr/>
        </p:nvSpPr>
        <p:spPr>
          <a:xfrm>
            <a:off x="1128842" y="1427229"/>
            <a:ext cx="4067243" cy="584775"/>
          </a:xfrm>
          <a:prstGeom prst="rect">
            <a:avLst/>
          </a:prstGeom>
          <a:noFill/>
        </p:spPr>
        <p:txBody>
          <a:bodyPr wrap="square" rtlCol="0">
            <a:spAutoFit/>
          </a:bodyPr>
          <a:lstStyle/>
          <a:p>
            <a:pPr algn="just"/>
            <a:r>
              <a:rPr lang="vi-VN" sz="3200" dirty="0">
                <a:latin typeface="+mj-lt"/>
              </a:rPr>
              <a:t>1. Xét ví dụ:</a:t>
            </a:r>
            <a:endParaRPr lang="en-US" sz="3200" dirty="0">
              <a:latin typeface="+mj-lt"/>
            </a:endParaRPr>
          </a:p>
        </p:txBody>
      </p:sp>
      <p:sp>
        <p:nvSpPr>
          <p:cNvPr id="25" name="Rectangle 24"/>
          <p:cNvSpPr/>
          <p:nvPr/>
        </p:nvSpPr>
        <p:spPr>
          <a:xfrm>
            <a:off x="4061038" y="1763517"/>
            <a:ext cx="4646233" cy="646331"/>
          </a:xfrm>
          <a:prstGeom prst="rect">
            <a:avLst/>
          </a:prstGeom>
        </p:spPr>
        <p:txBody>
          <a:bodyPr wrap="square">
            <a:spAutoFit/>
          </a:bodyPr>
          <a:lstStyle/>
          <a:p>
            <a:pPr algn="just" fontAlgn="base">
              <a:spcBef>
                <a:spcPct val="0"/>
              </a:spcBef>
              <a:spcAft>
                <a:spcPct val="0"/>
              </a:spcAft>
            </a:pPr>
            <a:r>
              <a:rPr lang="vi-VN" sz="3600" i="1" dirty="0">
                <a:solidFill>
                  <a:srgbClr val="FF0000"/>
                </a:solidFill>
                <a:latin typeface="Times New Roman" panose="02020603050405020304" pitchFamily="18" charset="0"/>
                <a:ea typeface="Times New Roman" panose="02020603050405020304" pitchFamily="18" charset="0"/>
                <a:cs typeface="Arial" charset="0"/>
              </a:rPr>
              <a:t>Trời vẫn rét quá</a:t>
            </a:r>
            <a:endParaRPr lang="en-US" sz="3600" dirty="0">
              <a:solidFill>
                <a:srgbClr val="FF0000"/>
              </a:solidFill>
              <a:latin typeface="Times New Roman" panose="02020603050405020304" pitchFamily="18" charset="0"/>
              <a:ea typeface="Times New Roman" panose="02020603050405020304" pitchFamily="18" charset="0"/>
              <a:cs typeface="Arial"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3303564606"/>
              </p:ext>
            </p:extLst>
          </p:nvPr>
        </p:nvGraphicFramePr>
        <p:xfrm>
          <a:off x="846160" y="2595140"/>
          <a:ext cx="10222175" cy="3150239"/>
        </p:xfrm>
        <a:graphic>
          <a:graphicData uri="http://schemas.openxmlformats.org/drawingml/2006/table">
            <a:tbl>
              <a:tblPr firstRow="1" firstCol="1" lastRow="1" lastCol="1" bandRow="1" bandCol="1">
                <a:tableStyleId>{5940675A-B579-460E-94D1-54222C63F5DA}</a:tableStyleId>
              </a:tblPr>
              <a:tblGrid>
                <a:gridCol w="2019870">
                  <a:extLst>
                    <a:ext uri="{9D8B030D-6E8A-4147-A177-3AD203B41FA5}">
                      <a16:colId xmlns:a16="http://schemas.microsoft.com/office/drawing/2014/main" val="121154694"/>
                    </a:ext>
                  </a:extLst>
                </a:gridCol>
                <a:gridCol w="3091217">
                  <a:extLst>
                    <a:ext uri="{9D8B030D-6E8A-4147-A177-3AD203B41FA5}">
                      <a16:colId xmlns:a16="http://schemas.microsoft.com/office/drawing/2014/main" val="1916621454"/>
                    </a:ext>
                  </a:extLst>
                </a:gridCol>
                <a:gridCol w="2555544">
                  <a:extLst>
                    <a:ext uri="{9D8B030D-6E8A-4147-A177-3AD203B41FA5}">
                      <a16:colId xmlns:a16="http://schemas.microsoft.com/office/drawing/2014/main" val="2511948007"/>
                    </a:ext>
                  </a:extLst>
                </a:gridCol>
                <a:gridCol w="2555544">
                  <a:extLst>
                    <a:ext uri="{9D8B030D-6E8A-4147-A177-3AD203B41FA5}">
                      <a16:colId xmlns:a16="http://schemas.microsoft.com/office/drawing/2014/main" val="1566378943"/>
                    </a:ext>
                  </a:extLst>
                </a:gridCol>
              </a:tblGrid>
              <a:tr h="980573">
                <a:tc>
                  <a:txBody>
                    <a:bodyPr/>
                    <a:lstStyle/>
                    <a:p>
                      <a:pPr algn="ctr">
                        <a:lnSpc>
                          <a:spcPct val="115000"/>
                        </a:lnSpc>
                        <a:spcAft>
                          <a:spcPts val="750"/>
                        </a:spcAft>
                      </a:pP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Cấu</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tạo</a:t>
                      </a:r>
                      <a:endParaRPr lang="en-US" sz="3200" dirty="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750"/>
                        </a:spcAft>
                      </a:pPr>
                      <a:r>
                        <a:rPr lang="en-US" sz="3200" dirty="0">
                          <a:solidFill>
                            <a:schemeClr val="bg1"/>
                          </a:solidFill>
                          <a:effectLst/>
                          <a:latin typeface="Times New Roman" panose="02020603050405020304" pitchFamily="18" charset="0"/>
                          <a:cs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9999"/>
                    </a:solidFill>
                  </a:tcPr>
                </a:tc>
                <a:tc>
                  <a:txBody>
                    <a:bodyPr/>
                    <a:lstStyle/>
                    <a:p>
                      <a:pPr algn="ctr">
                        <a:lnSpc>
                          <a:spcPct val="115000"/>
                        </a:lnSpc>
                        <a:spcAft>
                          <a:spcPts val="750"/>
                        </a:spcAft>
                      </a:pPr>
                      <a:r>
                        <a:rPr lang="en-US" sz="3200" dirty="0" err="1">
                          <a:solidFill>
                            <a:schemeClr val="bg1"/>
                          </a:solidFill>
                          <a:effectLst/>
                          <a:latin typeface="Times New Roman" panose="02020603050405020304" pitchFamily="18" charset="0"/>
                          <a:cs typeface="Times New Roman" panose="02020603050405020304" pitchFamily="18" charset="0"/>
                        </a:rPr>
                        <a:t>Phần</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phụ</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trước</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9999"/>
                    </a:solidFill>
                  </a:tcPr>
                </a:tc>
                <a:tc>
                  <a:txBody>
                    <a:bodyPr/>
                    <a:lstStyle/>
                    <a:p>
                      <a:pPr algn="ctr">
                        <a:lnSpc>
                          <a:spcPct val="115000"/>
                        </a:lnSpc>
                        <a:spcAft>
                          <a:spcPts val="750"/>
                        </a:spcAft>
                      </a:pPr>
                      <a:r>
                        <a:rPr lang="en-US" sz="3200" dirty="0">
                          <a:solidFill>
                            <a:schemeClr val="bg1"/>
                          </a:solidFill>
                          <a:effectLst/>
                          <a:latin typeface="Times New Roman" panose="02020603050405020304" pitchFamily="18" charset="0"/>
                          <a:cs typeface="Times New Roman" panose="02020603050405020304" pitchFamily="18" charset="0"/>
                        </a:rPr>
                        <a:t>TP </a:t>
                      </a:r>
                      <a:r>
                        <a:rPr lang="en-US" sz="3200" dirty="0" err="1">
                          <a:solidFill>
                            <a:schemeClr val="bg1"/>
                          </a:solidFill>
                          <a:effectLst/>
                          <a:latin typeface="Times New Roman" panose="02020603050405020304" pitchFamily="18" charset="0"/>
                          <a:cs typeface="Times New Roman" panose="02020603050405020304" pitchFamily="18" charset="0"/>
                        </a:rPr>
                        <a:t>trung</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tâm</a:t>
                      </a:r>
                      <a:r>
                        <a:rPr lang="en-US" sz="3200" dirty="0">
                          <a:solidFill>
                            <a:schemeClr val="bg1"/>
                          </a:solidFill>
                          <a:effectLst/>
                          <a:latin typeface="Times New Roman" panose="02020603050405020304" pitchFamily="18" charset="0"/>
                          <a:cs typeface="Times New Roman" panose="02020603050405020304" pitchFamily="18" charset="0"/>
                        </a:rPr>
                        <a:t>:</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9999"/>
                    </a:solidFill>
                  </a:tcPr>
                </a:tc>
                <a:tc>
                  <a:txBody>
                    <a:bodyPr/>
                    <a:lstStyle/>
                    <a:p>
                      <a:pPr algn="ctr">
                        <a:lnSpc>
                          <a:spcPct val="115000"/>
                        </a:lnSpc>
                        <a:spcAft>
                          <a:spcPts val="750"/>
                        </a:spcAft>
                      </a:pPr>
                      <a:r>
                        <a:rPr lang="en-US" sz="3200" dirty="0" err="1">
                          <a:solidFill>
                            <a:schemeClr val="bg1"/>
                          </a:solidFill>
                          <a:effectLst/>
                          <a:latin typeface="Times New Roman" panose="02020603050405020304" pitchFamily="18" charset="0"/>
                          <a:cs typeface="Times New Roman" panose="02020603050405020304" pitchFamily="18" charset="0"/>
                        </a:rPr>
                        <a:t>Phần</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phụ</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sau</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9999"/>
                    </a:solidFill>
                  </a:tcPr>
                </a:tc>
                <a:extLst>
                  <a:ext uri="{0D108BD9-81ED-4DB2-BD59-A6C34878D82A}">
                    <a16:rowId xmlns:a16="http://schemas.microsoft.com/office/drawing/2014/main" val="1446768990"/>
                  </a:ext>
                </a:extLst>
              </a:tr>
              <a:tr h="642325">
                <a:tc>
                  <a:txBody>
                    <a:bodyPr/>
                    <a:lstStyle/>
                    <a:p>
                      <a:pPr>
                        <a:lnSpc>
                          <a:spcPct val="115000"/>
                        </a:lnSpc>
                        <a:spcAft>
                          <a:spcPts val="750"/>
                        </a:spcAft>
                      </a:pPr>
                      <a:r>
                        <a:rPr lang="vi-VN" sz="3200" b="1" dirty="0">
                          <a:effectLst/>
                          <a:latin typeface="Times New Roman" panose="02020603050405020304" pitchFamily="18" charset="0"/>
                          <a:cs typeface="Times New Roman" panose="02020603050405020304" pitchFamily="18" charset="0"/>
                        </a:rPr>
                        <a:t>Ví</a:t>
                      </a:r>
                      <a:r>
                        <a:rPr lang="vi-VN" sz="3200" b="1" baseline="0" dirty="0">
                          <a:effectLst/>
                          <a:latin typeface="Times New Roman" panose="02020603050405020304" pitchFamily="18" charset="0"/>
                          <a:cs typeface="Times New Roman" panose="02020603050405020304" pitchFamily="18" charset="0"/>
                        </a:rPr>
                        <a:t> dụ</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28559798"/>
                  </a:ext>
                </a:extLst>
              </a:tr>
              <a:tr h="1284650">
                <a:tc>
                  <a:txBody>
                    <a:bodyPr/>
                    <a:lstStyle/>
                    <a:p>
                      <a:pPr>
                        <a:lnSpc>
                          <a:spcPct val="115000"/>
                        </a:lnSpc>
                        <a:spcAft>
                          <a:spcPts val="750"/>
                        </a:spcAft>
                      </a:pPr>
                      <a:r>
                        <a:rPr lang="en-US" sz="3200" b="1" dirty="0">
                          <a:effectLst/>
                          <a:latin typeface="Times New Roman" panose="02020603050405020304" pitchFamily="18" charset="0"/>
                          <a:cs typeface="Times New Roman" panose="02020603050405020304" pitchFamily="18" charset="0"/>
                        </a:rPr>
                        <a:t>Ý </a:t>
                      </a:r>
                      <a:r>
                        <a:rPr lang="en-US" sz="3200" b="1" dirty="0" err="1">
                          <a:effectLst/>
                          <a:latin typeface="Times New Roman" panose="02020603050405020304" pitchFamily="18" charset="0"/>
                          <a:cs typeface="Times New Roman" panose="02020603050405020304" pitchFamily="18" charset="0"/>
                        </a:rPr>
                        <a:t>nghĩa</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74986714"/>
                  </a:ext>
                </a:extLst>
              </a:tr>
            </a:tbl>
          </a:graphicData>
        </a:graphic>
      </p:graphicFrame>
      <p:sp>
        <p:nvSpPr>
          <p:cNvPr id="4" name="Rectangle 3"/>
          <p:cNvSpPr/>
          <p:nvPr/>
        </p:nvSpPr>
        <p:spPr>
          <a:xfrm>
            <a:off x="4070398" y="3728072"/>
            <a:ext cx="777777" cy="658642"/>
          </a:xfrm>
          <a:prstGeom prst="rect">
            <a:avLst/>
          </a:prstGeom>
        </p:spPr>
        <p:txBody>
          <a:bodyPr wrap="none">
            <a:spAutoFit/>
          </a:bodyPr>
          <a:lstStyle/>
          <a:p>
            <a:pPr>
              <a:lnSpc>
                <a:spcPct val="115000"/>
              </a:lnSpc>
              <a:spcAft>
                <a:spcPts val="750"/>
              </a:spcAft>
            </a:pPr>
            <a:r>
              <a:rPr lang="en-US" sz="3200" dirty="0" err="1">
                <a:latin typeface="Times New Roman" panose="02020603050405020304" pitchFamily="18" charset="0"/>
                <a:cs typeface="Times New Roman" panose="02020603050405020304" pitchFamily="18" charset="0"/>
              </a:rPr>
              <a:t>vẫn</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6787281" y="3751750"/>
            <a:ext cx="617477" cy="658642"/>
          </a:xfrm>
          <a:prstGeom prst="rect">
            <a:avLst/>
          </a:prstGeom>
        </p:spPr>
        <p:txBody>
          <a:bodyPr wrap="none">
            <a:spAutoFit/>
          </a:bodyPr>
          <a:lstStyle/>
          <a:p>
            <a:pPr>
              <a:lnSpc>
                <a:spcPct val="115000"/>
              </a:lnSpc>
              <a:spcAft>
                <a:spcPts val="750"/>
              </a:spcAft>
            </a:pPr>
            <a:r>
              <a:rPr lang="en-US" sz="3200" dirty="0" err="1">
                <a:latin typeface="Times New Roman" panose="02020603050405020304" pitchFamily="18" charset="0"/>
                <a:cs typeface="Times New Roman" panose="02020603050405020304" pitchFamily="18" charset="0"/>
              </a:rPr>
              <a:t>rét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9443850" y="3748238"/>
            <a:ext cx="777777" cy="658642"/>
          </a:xfrm>
          <a:prstGeom prst="rect">
            <a:avLst/>
          </a:prstGeom>
        </p:spPr>
        <p:txBody>
          <a:bodyPr wrap="none">
            <a:spAutoFit/>
          </a:bodyPr>
          <a:lstStyle/>
          <a:p>
            <a:pPr>
              <a:lnSpc>
                <a:spcPct val="115000"/>
              </a:lnSpc>
              <a:spcAft>
                <a:spcPts val="750"/>
              </a:spcAft>
            </a:pPr>
            <a:r>
              <a:rPr lang="en-US" sz="3200" dirty="0" err="1">
                <a:latin typeface="Times New Roman" panose="02020603050405020304" pitchFamily="18" charset="0"/>
                <a:cs typeface="Times New Roman" panose="02020603050405020304" pitchFamily="18" charset="0"/>
              </a:rPr>
              <a:t>quá</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2925689" y="4658951"/>
            <a:ext cx="2903359" cy="587853"/>
          </a:xfrm>
          <a:prstGeom prst="rect">
            <a:avLst/>
          </a:prstGeom>
        </p:spPr>
        <p:txBody>
          <a:bodyPr wrap="none">
            <a:spAutoFit/>
          </a:bodyPr>
          <a:lstStyle/>
          <a:p>
            <a:pPr>
              <a:lnSpc>
                <a:spcPct val="115000"/>
              </a:lnSpc>
              <a:spcAft>
                <a:spcPts val="750"/>
              </a:spcAft>
            </a:pPr>
            <a:r>
              <a:rPr lang="vi-VN" sz="2800" dirty="0">
                <a:latin typeface="Times New Roman" panose="02020603050405020304" pitchFamily="18" charset="0"/>
                <a:cs typeface="Times New Roman" panose="02020603050405020304" pitchFamily="18" charset="0"/>
              </a:rPr>
              <a:t>Còn đ</a:t>
            </a:r>
            <a:r>
              <a:rPr lang="en-US" sz="2800" dirty="0" err="1">
                <a:latin typeface="Times New Roman" panose="02020603050405020304" pitchFamily="18" charset="0"/>
                <a:cs typeface="Times New Roman" panose="02020603050405020304" pitchFamily="18" charset="0"/>
              </a:rPr>
              <a:t>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Rectangle 26"/>
          <p:cNvSpPr/>
          <p:nvPr/>
        </p:nvSpPr>
        <p:spPr>
          <a:xfrm>
            <a:off x="6423603" y="4633559"/>
            <a:ext cx="1398140" cy="613245"/>
          </a:xfrm>
          <a:prstGeom prst="rect">
            <a:avLst/>
          </a:prstGeom>
        </p:spPr>
        <p:txBody>
          <a:bodyPr wrap="none">
            <a:spAutoFit/>
          </a:bodyPr>
          <a:lstStyle/>
          <a:p>
            <a:pPr>
              <a:lnSpc>
                <a:spcPct val="115000"/>
              </a:lnSpc>
              <a:spcAft>
                <a:spcPts val="750"/>
              </a:spcAft>
            </a:pPr>
            <a:r>
              <a:rPr lang="vi-VN" sz="3200" dirty="0">
                <a:solidFill>
                  <a:srgbClr val="FF0000"/>
                </a:solidFill>
                <a:latin typeface="Times New Roman" panose="02020603050405020304" pitchFamily="18" charset="0"/>
                <a:cs typeface="Times New Roman" panose="02020603050405020304" pitchFamily="18" charset="0"/>
              </a:rPr>
              <a:t>Tính từ</a:t>
            </a:r>
            <a:endPar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8498024" y="4610861"/>
            <a:ext cx="2630848" cy="658642"/>
          </a:xfrm>
          <a:prstGeom prst="rect">
            <a:avLst/>
          </a:prstGeom>
        </p:spPr>
        <p:txBody>
          <a:bodyPr wrap="none">
            <a:spAutoFit/>
          </a:bodyPr>
          <a:lstStyle/>
          <a:p>
            <a:pPr>
              <a:lnSpc>
                <a:spcPct val="115000"/>
              </a:lnSpc>
              <a:spcAft>
                <a:spcPts val="750"/>
              </a:spcAft>
            </a:pPr>
            <a:r>
              <a:rPr lang="en-US" sz="3200" dirty="0" err="1">
                <a:latin typeface="Times New Roman" panose="02020603050405020304" pitchFamily="18" charset="0"/>
                <a:cs typeface="Times New Roman" panose="02020603050405020304" pitchFamily="18" charset="0"/>
              </a:rPr>
              <a:t>mức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rét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104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barn(inVertical)">
                                      <p:cBhvr>
                                        <p:cTn id="36" dur="500"/>
                                        <p:tgtEl>
                                          <p:spTgt spid="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2000"/>
                                        <p:tgtEl>
                                          <p:spTgt spid="27"/>
                                        </p:tgtEl>
                                      </p:cBhvr>
                                    </p:animEffect>
                                    <p:anim calcmode="lin" valueType="num">
                                      <p:cBhvr>
                                        <p:cTn id="52" dur="2000" fill="hold"/>
                                        <p:tgtEl>
                                          <p:spTgt spid="27"/>
                                        </p:tgtEl>
                                        <p:attrNameLst>
                                          <p:attrName>ppt_w</p:attrName>
                                        </p:attrNameLst>
                                      </p:cBhvr>
                                      <p:tavLst>
                                        <p:tav tm="0" fmla="#ppt_w*sin(2.5*pi*$)">
                                          <p:val>
                                            <p:fltVal val="0"/>
                                          </p:val>
                                        </p:tav>
                                        <p:tav tm="100000">
                                          <p:val>
                                            <p:fltVal val="1"/>
                                          </p:val>
                                        </p:tav>
                                      </p:tavLst>
                                    </p:anim>
                                    <p:anim calcmode="lin" valueType="num">
                                      <p:cBhvr>
                                        <p:cTn id="53" dur="2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circle(in)">
                                      <p:cBhvr>
                                        <p:cTn id="5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4" grpId="0"/>
      <p:bldP spid="7" grpId="0"/>
      <p:bldP spid="9" grpId="0"/>
      <p:bldP spid="2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1128842" y="1427229"/>
            <a:ext cx="4067243" cy="584775"/>
          </a:xfrm>
          <a:prstGeom prst="rect">
            <a:avLst/>
          </a:prstGeom>
          <a:noFill/>
        </p:spPr>
        <p:txBody>
          <a:bodyPr wrap="square" rtlCol="0">
            <a:spAutoFit/>
          </a:bodyPr>
          <a:lstStyle/>
          <a:p>
            <a:pPr algn="just"/>
            <a:r>
              <a:rPr lang="vi-VN" sz="3200" dirty="0">
                <a:solidFill>
                  <a:prstClr val="black"/>
                </a:solidFill>
                <a:latin typeface="Times New Roman" panose="02020603050405020304" pitchFamily="18" charset="0"/>
              </a:rPr>
              <a:t>1. Xét ví dụ:</a:t>
            </a:r>
            <a:endParaRPr lang="en-US" sz="3200" dirty="0">
              <a:solidFill>
                <a:prstClr val="black"/>
              </a:solidFill>
              <a:latin typeface="Calibri Light" panose="020F0302020204030204"/>
            </a:endParaRPr>
          </a:p>
        </p:txBody>
      </p:sp>
      <p:sp>
        <p:nvSpPr>
          <p:cNvPr id="16" name="Rectangle 15"/>
          <p:cNvSpPr/>
          <p:nvPr/>
        </p:nvSpPr>
        <p:spPr>
          <a:xfrm>
            <a:off x="3788083" y="1719616"/>
            <a:ext cx="4646233" cy="646331"/>
          </a:xfrm>
          <a:prstGeom prst="rect">
            <a:avLst/>
          </a:prstGeom>
        </p:spPr>
        <p:txBody>
          <a:bodyPr wrap="square">
            <a:spAutoFit/>
          </a:bodyPr>
          <a:lstStyle/>
          <a:p>
            <a:pPr algn="just" fontAlgn="base">
              <a:spcBef>
                <a:spcPct val="0"/>
              </a:spcBef>
              <a:spcAft>
                <a:spcPct val="0"/>
              </a:spcAft>
            </a:pPr>
            <a:r>
              <a:rPr lang="vi-VN" sz="3600" i="1" dirty="0">
                <a:solidFill>
                  <a:prstClr val="black">
                    <a:lumMod val="95000"/>
                    <a:lumOff val="5000"/>
                  </a:prstClr>
                </a:solidFill>
                <a:latin typeface="Times New Roman" panose="02020603050405020304" pitchFamily="18" charset="0"/>
                <a:ea typeface="Times New Roman" panose="02020603050405020304" pitchFamily="18" charset="0"/>
                <a:cs typeface="Arial" charset="0"/>
              </a:rPr>
              <a:t>Trời  còn  rét  quá</a:t>
            </a:r>
            <a:endParaRPr lang="en-US" sz="3600" dirty="0">
              <a:solidFill>
                <a:prstClr val="black">
                  <a:lumMod val="95000"/>
                  <a:lumOff val="5000"/>
                </a:prstClr>
              </a:solidFill>
              <a:latin typeface="Times New Roman" panose="02020603050405020304" pitchFamily="18" charset="0"/>
              <a:ea typeface="Times New Roman" panose="02020603050405020304" pitchFamily="18" charset="0"/>
              <a:cs typeface="Arial" charset="0"/>
            </a:endParaRPr>
          </a:p>
        </p:txBody>
      </p:sp>
      <p:pic>
        <p:nvPicPr>
          <p:cNvPr id="14" name="Picture 13" descr="22858PICdbgea5Gz679dY_PIC2018.png"/>
          <p:cNvPicPr>
            <a:picLocks noChangeAspect="1"/>
          </p:cNvPicPr>
          <p:nvPr/>
        </p:nvPicPr>
        <p:blipFill>
          <a:blip r:embed="rId4" cstate="print"/>
          <a:stretch>
            <a:fillRect/>
          </a:stretch>
        </p:blipFill>
        <p:spPr>
          <a:xfrm flipH="1">
            <a:off x="-44029" y="2756435"/>
            <a:ext cx="3456384" cy="3658013"/>
          </a:xfrm>
          <a:prstGeom prst="rect">
            <a:avLst/>
          </a:prstGeom>
        </p:spPr>
      </p:pic>
      <p:sp>
        <p:nvSpPr>
          <p:cNvPr id="24" name="Cloud Callout 23"/>
          <p:cNvSpPr/>
          <p:nvPr/>
        </p:nvSpPr>
        <p:spPr>
          <a:xfrm rot="1601379">
            <a:off x="3092405" y="2464330"/>
            <a:ext cx="3365628" cy="2680138"/>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5" name="Rectangle 24"/>
          <p:cNvSpPr/>
          <p:nvPr/>
        </p:nvSpPr>
        <p:spPr>
          <a:xfrm>
            <a:off x="3564145" y="2855800"/>
            <a:ext cx="2641911" cy="1815882"/>
          </a:xfrm>
          <a:prstGeom prst="rect">
            <a:avLst/>
          </a:prstGeom>
        </p:spPr>
        <p:txBody>
          <a:bodyPr wrap="square">
            <a:spAutoFit/>
          </a:bodyPr>
          <a:lstStyle/>
          <a:p>
            <a:pPr algn="ctr" fontAlgn="base">
              <a:spcBef>
                <a:spcPct val="0"/>
              </a:spcBef>
              <a:spcAft>
                <a:spcPct val="0"/>
              </a:spcAft>
            </a:pPr>
            <a:r>
              <a:rPr lang="en-US" sz="2800" dirty="0" err="1">
                <a:solidFill>
                  <a:srgbClr val="FF0000"/>
                </a:solidFill>
                <a:latin typeface="Times New Roman" panose="02020603050405020304" pitchFamily="18" charset="0"/>
                <a:ea typeface="Times New Roman" panose="02020603050405020304" pitchFamily="18" charset="0"/>
                <a:cs typeface="Arial" charset="0"/>
              </a:rPr>
              <a:t>Với</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vi-VN" sz="2800" dirty="0">
                <a:solidFill>
                  <a:srgbClr val="FF0000"/>
                </a:solidFill>
                <a:latin typeface="Times New Roman" panose="02020603050405020304" pitchFamily="18" charset="0"/>
                <a:ea typeface="Times New Roman" panose="02020603050405020304" pitchFamily="18" charset="0"/>
                <a:cs typeface="Arial" charset="0"/>
              </a:rPr>
              <a:t>tính</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từ</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trung</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tâm</a:t>
            </a:r>
            <a:r>
              <a:rPr lang="vi-VN" sz="2800" dirty="0">
                <a:solidFill>
                  <a:srgbClr val="FF0000"/>
                </a:solidFill>
                <a:latin typeface="Times New Roman" panose="02020603050405020304" pitchFamily="18" charset="0"/>
                <a:ea typeface="Times New Roman" panose="02020603050405020304" pitchFamily="18" charset="0"/>
                <a:cs typeface="Arial" charset="0"/>
              </a:rPr>
              <a:t> «rét»</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em</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hãy</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tạo</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ba</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cụm</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vi-VN" sz="2800" dirty="0">
                <a:solidFill>
                  <a:srgbClr val="FF0000"/>
                </a:solidFill>
                <a:latin typeface="Times New Roman" panose="02020603050405020304" pitchFamily="18" charset="0"/>
                <a:ea typeface="Times New Roman" panose="02020603050405020304" pitchFamily="18" charset="0"/>
                <a:cs typeface="Arial" charset="0"/>
              </a:rPr>
              <a:t>tính</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từ</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khác</a:t>
            </a:r>
            <a:r>
              <a:rPr lang="en-US" sz="2800" dirty="0">
                <a:solidFill>
                  <a:srgbClr val="FF0000"/>
                </a:solidFill>
                <a:latin typeface="Times New Roman" panose="02020603050405020304" pitchFamily="18" charset="0"/>
                <a:ea typeface="Times New Roman" panose="02020603050405020304" pitchFamily="18" charset="0"/>
                <a:cs typeface="Arial" charset="0"/>
              </a:rPr>
              <a:t>? </a:t>
            </a:r>
          </a:p>
        </p:txBody>
      </p:sp>
      <p:sp>
        <p:nvSpPr>
          <p:cNvPr id="26" name="Rectangle 25"/>
          <p:cNvSpPr/>
          <p:nvPr/>
        </p:nvSpPr>
        <p:spPr>
          <a:xfrm>
            <a:off x="5672582" y="1718149"/>
            <a:ext cx="769413" cy="646331"/>
          </a:xfrm>
          <a:prstGeom prst="rect">
            <a:avLst/>
          </a:prstGeom>
          <a:solidFill>
            <a:srgbClr val="3C969A"/>
          </a:solidFill>
        </p:spPr>
        <p:txBody>
          <a:bodyPr wrap="square">
            <a:spAutoFit/>
          </a:bodyPr>
          <a:lstStyle/>
          <a:p>
            <a:pPr algn="just" fontAlgn="base">
              <a:spcBef>
                <a:spcPct val="0"/>
              </a:spcBef>
              <a:spcAft>
                <a:spcPct val="0"/>
              </a:spcAft>
            </a:pPr>
            <a:r>
              <a:rPr lang="vi-VN" sz="3600" i="1" dirty="0">
                <a:solidFill>
                  <a:prstClr val="white"/>
                </a:solidFill>
                <a:latin typeface="Times New Roman" panose="02020603050405020304" pitchFamily="18" charset="0"/>
                <a:ea typeface="Times New Roman" panose="02020603050405020304" pitchFamily="18" charset="0"/>
                <a:cs typeface="Arial" charset="0"/>
              </a:rPr>
              <a:t>rét</a:t>
            </a:r>
            <a:endParaRPr lang="en-US" sz="3600" dirty="0">
              <a:solidFill>
                <a:prstClr val="white"/>
              </a:solidFill>
              <a:latin typeface="Times New Roman" panose="02020603050405020304" pitchFamily="18" charset="0"/>
              <a:ea typeface="Times New Roman" panose="02020603050405020304" pitchFamily="18" charset="0"/>
              <a:cs typeface="Arial" charset="0"/>
            </a:endParaRPr>
          </a:p>
        </p:txBody>
      </p:sp>
      <p:sp>
        <p:nvSpPr>
          <p:cNvPr id="3" name="Rectangle 2"/>
          <p:cNvSpPr/>
          <p:nvPr/>
        </p:nvSpPr>
        <p:spPr>
          <a:xfrm>
            <a:off x="7032426" y="2896457"/>
            <a:ext cx="4135272" cy="1815882"/>
          </a:xfrm>
          <a:prstGeom prst="rect">
            <a:avLst/>
          </a:prstGeom>
        </p:spPr>
        <p:txBody>
          <a:bodyPr wrap="square">
            <a:spAutoFit/>
          </a:bodyPr>
          <a:lstStyle/>
          <a:p>
            <a:pPr marL="457200" indent="-457200" algn="just" fontAlgn="base">
              <a:spcBef>
                <a:spcPct val="0"/>
              </a:spcBef>
              <a:spcAft>
                <a:spcPct val="0"/>
              </a:spcAft>
              <a:buFont typeface="Wingdings" panose="05000000000000000000" pitchFamily="2" charset="2"/>
              <a:buChar char="è"/>
            </a:pPr>
            <a:r>
              <a:rPr lang="vi-VN" sz="2800" i="1" dirty="0">
                <a:solidFill>
                  <a:prstClr val="black">
                    <a:lumMod val="95000"/>
                    <a:lumOff val="5000"/>
                  </a:prstClr>
                </a:solidFill>
                <a:latin typeface="Times New Roman" panose="02020603050405020304" pitchFamily="18" charset="0"/>
                <a:ea typeface="Times New Roman" panose="02020603050405020304" pitchFamily="18" charset="0"/>
                <a:cs typeface="Arial" charset="0"/>
              </a:rPr>
              <a:t>Vẫn rét như cắt da cắt thịt</a:t>
            </a:r>
          </a:p>
          <a:p>
            <a:pPr marL="457200" indent="-457200" algn="just" fontAlgn="base">
              <a:spcBef>
                <a:spcPct val="0"/>
              </a:spcBef>
              <a:spcAft>
                <a:spcPct val="0"/>
              </a:spcAft>
              <a:buFont typeface="Wingdings" panose="05000000000000000000" pitchFamily="2" charset="2"/>
              <a:buChar char="è"/>
            </a:pPr>
            <a:r>
              <a:rPr lang="vi-VN" sz="2800" i="1" dirty="0">
                <a:solidFill>
                  <a:prstClr val="black">
                    <a:lumMod val="95000"/>
                    <a:lumOff val="5000"/>
                  </a:prstClr>
                </a:solidFill>
                <a:latin typeface="Times New Roman" panose="02020603050405020304" pitchFamily="18" charset="0"/>
                <a:ea typeface="Times New Roman" panose="02020603050405020304" pitchFamily="18" charset="0"/>
                <a:cs typeface="Arial" charset="0"/>
              </a:rPr>
              <a:t>Còn rét sâu</a:t>
            </a:r>
          </a:p>
          <a:p>
            <a:pPr marL="457200" indent="-457200" algn="just" fontAlgn="base">
              <a:spcBef>
                <a:spcPct val="0"/>
              </a:spcBef>
              <a:spcAft>
                <a:spcPct val="0"/>
              </a:spcAft>
              <a:buFont typeface="Wingdings" panose="05000000000000000000" pitchFamily="2" charset="2"/>
              <a:buChar char="è"/>
            </a:pPr>
            <a:r>
              <a:rPr lang="vi-VN" sz="2800" i="1" dirty="0">
                <a:solidFill>
                  <a:prstClr val="black">
                    <a:lumMod val="95000"/>
                    <a:lumOff val="5000"/>
                  </a:prstClr>
                </a:solidFill>
                <a:latin typeface="Times New Roman" panose="02020603050405020304" pitchFamily="18" charset="0"/>
                <a:ea typeface="Times New Roman" panose="02020603050405020304" pitchFamily="18" charset="0"/>
                <a:cs typeface="Arial" charset="0"/>
              </a:rPr>
              <a:t>Chưa rét lắm</a:t>
            </a:r>
            <a:endPar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Arial" charset="0"/>
            </a:endParaRPr>
          </a:p>
        </p:txBody>
      </p:sp>
      <p:pic>
        <p:nvPicPr>
          <p:cNvPr id="45" name="Picture 44"/>
          <p:cNvPicPr>
            <a:picLocks noChangeAspect="1"/>
          </p:cNvPicPr>
          <p:nvPr/>
        </p:nvPicPr>
        <p:blipFill>
          <a:blip r:embed="rId5"/>
          <a:stretch>
            <a:fillRect/>
          </a:stretch>
        </p:blipFill>
        <p:spPr>
          <a:xfrm>
            <a:off x="0" y="731173"/>
            <a:ext cx="7079441" cy="947501"/>
          </a:xfrm>
          <a:prstGeom prst="rect">
            <a:avLst/>
          </a:prstGeom>
        </p:spPr>
      </p:pic>
    </p:spTree>
    <p:extLst>
      <p:ext uri="{BB962C8B-B14F-4D97-AF65-F5344CB8AC3E}">
        <p14:creationId xmlns:p14="http://schemas.microsoft.com/office/powerpoint/2010/main" val="154502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1128842" y="1427229"/>
            <a:ext cx="4067243" cy="584775"/>
          </a:xfrm>
          <a:prstGeom prst="rect">
            <a:avLst/>
          </a:prstGeom>
          <a:noFill/>
        </p:spPr>
        <p:txBody>
          <a:bodyPr wrap="square" rtlCol="0">
            <a:spAutoFit/>
          </a:bodyPr>
          <a:lstStyle/>
          <a:p>
            <a:pPr algn="just"/>
            <a:r>
              <a:rPr lang="vi-VN" sz="3200" dirty="0">
                <a:solidFill>
                  <a:prstClr val="black"/>
                </a:solidFill>
                <a:latin typeface="Times New Roman" panose="02020603050405020304" pitchFamily="18" charset="0"/>
              </a:rPr>
              <a:t>2. Nhận xét</a:t>
            </a:r>
            <a:endParaRPr lang="en-US" sz="3200" dirty="0">
              <a:solidFill>
                <a:prstClr val="black"/>
              </a:solidFill>
              <a:latin typeface="Calibri Light" panose="020F0302020204030204"/>
            </a:endParaRPr>
          </a:p>
        </p:txBody>
      </p:sp>
      <p:sp>
        <p:nvSpPr>
          <p:cNvPr id="4" name="Rectangle 3"/>
          <p:cNvSpPr/>
          <p:nvPr/>
        </p:nvSpPr>
        <p:spPr>
          <a:xfrm>
            <a:off x="602549" y="2340435"/>
            <a:ext cx="4457460" cy="1643527"/>
          </a:xfrm>
          <a:prstGeom prst="rect">
            <a:avLst/>
          </a:prstGeom>
        </p:spPr>
        <p:txBody>
          <a:bodyPr wrap="square">
            <a:spAutoFit/>
          </a:bodyPr>
          <a:lstStyle/>
          <a:p>
            <a:pPr algn="just" defTabSz="889000" fontAlgn="base">
              <a:lnSpc>
                <a:spcPct val="90000"/>
              </a:lnSpc>
              <a:spcBef>
                <a:spcPct val="0"/>
              </a:spcBef>
              <a:spcAft>
                <a:spcPct val="35000"/>
              </a:spcAft>
            </a:pPr>
            <a:r>
              <a:rPr lang="en-US" sz="2800" b="1" dirty="0" err="1">
                <a:solidFill>
                  <a:srgbClr val="FF0000"/>
                </a:solidFill>
                <a:latin typeface="Times New Roman" panose="02020603050405020304" pitchFamily="18" charset="0"/>
                <a:cs typeface="Times New Roman" panose="02020603050405020304" pitchFamily="18" charset="0"/>
              </a:rPr>
              <a:t>Khái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niệm</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a:t>
            </a:r>
          </a:p>
        </p:txBody>
      </p:sp>
      <p:grpSp>
        <p:nvGrpSpPr>
          <p:cNvPr id="13" name="Google Shape;1004;p52"/>
          <p:cNvGrpSpPr/>
          <p:nvPr/>
        </p:nvGrpSpPr>
        <p:grpSpPr>
          <a:xfrm>
            <a:off x="5070540" y="3077451"/>
            <a:ext cx="1695256" cy="1813023"/>
            <a:chOff x="5926265" y="4424051"/>
            <a:chExt cx="720246" cy="720181"/>
          </a:xfrm>
        </p:grpSpPr>
        <p:sp>
          <p:nvSpPr>
            <p:cNvPr id="17" name="Google Shape;1005;p52"/>
            <p:cNvSpPr/>
            <p:nvPr/>
          </p:nvSpPr>
          <p:spPr>
            <a:xfrm>
              <a:off x="5926265" y="4424051"/>
              <a:ext cx="355650"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rgbClr val="0099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1006;p52"/>
            <p:cNvSpPr/>
            <p:nvPr/>
          </p:nvSpPr>
          <p:spPr>
            <a:xfrm>
              <a:off x="5926265" y="4788612"/>
              <a:ext cx="355650"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5">
                <a:lumMod val="60000"/>
                <a:lumOff val="4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007;p52"/>
            <p:cNvSpPr/>
            <p:nvPr/>
          </p:nvSpPr>
          <p:spPr>
            <a:xfrm>
              <a:off x="6290862" y="4788612"/>
              <a:ext cx="355650"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6">
                <a:lumMod val="40000"/>
                <a:lumOff val="6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008;p52"/>
            <p:cNvSpPr/>
            <p:nvPr/>
          </p:nvSpPr>
          <p:spPr>
            <a:xfrm>
              <a:off x="6290862" y="4424051"/>
              <a:ext cx="355650"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5">
                <a:lumMod val="20000"/>
                <a:lumOff val="8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6" name="Rectangle 5"/>
          <p:cNvSpPr/>
          <p:nvPr/>
        </p:nvSpPr>
        <p:spPr>
          <a:xfrm>
            <a:off x="616159" y="4604782"/>
            <a:ext cx="4443850" cy="1643527"/>
          </a:xfrm>
          <a:prstGeom prst="rect">
            <a:avLst/>
          </a:prstGeom>
        </p:spPr>
        <p:txBody>
          <a:bodyPr wrap="square">
            <a:spAutoFit/>
          </a:bodyPr>
          <a:lstStyle/>
          <a:p>
            <a:pPr algn="just" defTabSz="889000" fontAlgn="base">
              <a:lnSpc>
                <a:spcPct val="90000"/>
              </a:lnSpc>
              <a:spcBef>
                <a:spcPct val="0"/>
              </a:spcBef>
              <a:spcAft>
                <a:spcPct val="35000"/>
              </a:spcAft>
            </a:pPr>
            <a:r>
              <a:rPr lang="en-US" sz="2800" b="1" dirty="0" err="1">
                <a:solidFill>
                  <a:srgbClr val="FF0000"/>
                </a:solidFill>
                <a:latin typeface="Times New Roman" panose="02020603050405020304" pitchFamily="18" charset="0"/>
                <a:cs typeface="Times New Roman" panose="02020603050405020304" pitchFamily="18" charset="0"/>
              </a:rPr>
              <a:t>Cấu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đầy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đủ</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tính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gồm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3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tính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7" name="Rectangle 6"/>
          <p:cNvSpPr/>
          <p:nvPr/>
        </p:nvSpPr>
        <p:spPr>
          <a:xfrm>
            <a:off x="6733328" y="2340436"/>
            <a:ext cx="4666064" cy="1643527"/>
          </a:xfrm>
          <a:prstGeom prst="rect">
            <a:avLst/>
          </a:prstGeom>
        </p:spPr>
        <p:txBody>
          <a:bodyPr wrap="square">
            <a:spAutoFit/>
          </a:bodyPr>
          <a:lstStyle/>
          <a:p>
            <a:pPr algn="just" defTabSz="889000" fontAlgn="base">
              <a:lnSpc>
                <a:spcPct val="90000"/>
              </a:lnSpc>
              <a:spcBef>
                <a:spcPct val="0"/>
              </a:spcBef>
              <a:spcAft>
                <a:spcPct val="35000"/>
              </a:spcAft>
            </a:pPr>
            <a:r>
              <a:rPr lang="vi-VN" sz="2800" b="1" dirty="0">
                <a:solidFill>
                  <a:schemeClr val="tx1">
                    <a:lumMod val="95000"/>
                    <a:lumOff val="5000"/>
                  </a:schemeClr>
                </a:solidFill>
                <a:latin typeface="Times New Roman" panose="02020603050405020304" pitchFamily="18" charset="0"/>
                <a:cs typeface="Times New Roman" panose="02020603050405020304" pitchFamily="18" charset="0"/>
              </a:rPr>
              <a:t>Phần phụ trước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tính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thường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bổ</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sung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tính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nghĩa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mức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diễn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9" name="Rectangle 8"/>
          <p:cNvSpPr/>
          <p:nvPr/>
        </p:nvSpPr>
        <p:spPr>
          <a:xfrm>
            <a:off x="6733328" y="4461981"/>
            <a:ext cx="4666064" cy="1643527"/>
          </a:xfrm>
          <a:prstGeom prst="rect">
            <a:avLst/>
          </a:prstGeom>
        </p:spPr>
        <p:txBody>
          <a:bodyPr wrap="square">
            <a:spAutoFit/>
          </a:bodyPr>
          <a:lstStyle/>
          <a:p>
            <a:pPr algn="just" defTabSz="889000" fontAlgn="base">
              <a:lnSpc>
                <a:spcPct val="90000"/>
              </a:lnSpc>
              <a:spcBef>
                <a:spcPct val="0"/>
              </a:spcBef>
              <a:spcAft>
                <a:spcPct val="35000"/>
              </a:spcAft>
            </a:pPr>
            <a:r>
              <a:rPr lang="vi-VN" sz="2800" b="1" dirty="0">
                <a:solidFill>
                  <a:schemeClr val="tx1">
                    <a:lumMod val="95000"/>
                    <a:lumOff val="5000"/>
                  </a:schemeClr>
                </a:solidFill>
                <a:latin typeface="Times New Roman" panose="02020603050405020304" pitchFamily="18" charset="0"/>
                <a:cs typeface="Times New Roman" panose="02020603050405020304" pitchFamily="18" charset="0"/>
              </a:rPr>
              <a:t>Phần phụ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tính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thường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bổ</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sung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tính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nghĩa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phạm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vi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mức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pic>
        <p:nvPicPr>
          <p:cNvPr id="21" name="Picture 20"/>
          <p:cNvPicPr>
            <a:picLocks noChangeAspect="1"/>
          </p:cNvPicPr>
          <p:nvPr/>
        </p:nvPicPr>
        <p:blipFill>
          <a:blip r:embed="rId4"/>
          <a:stretch>
            <a:fillRect/>
          </a:stretch>
        </p:blipFill>
        <p:spPr>
          <a:xfrm>
            <a:off x="0" y="731173"/>
            <a:ext cx="7079441" cy="947501"/>
          </a:xfrm>
          <a:prstGeom prst="rect">
            <a:avLst/>
          </a:prstGeom>
        </p:spPr>
      </p:pic>
    </p:spTree>
    <p:extLst>
      <p:ext uri="{BB962C8B-B14F-4D97-AF65-F5344CB8AC3E}">
        <p14:creationId xmlns:p14="http://schemas.microsoft.com/office/powerpoint/2010/main" val="48804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P spid="6" grpId="0"/>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1128842" y="1427229"/>
            <a:ext cx="4067243" cy="584775"/>
          </a:xfrm>
          <a:prstGeom prst="rect">
            <a:avLst/>
          </a:prstGeom>
          <a:noFill/>
        </p:spPr>
        <p:txBody>
          <a:bodyPr wrap="square" rtlCol="0">
            <a:spAutoFit/>
          </a:bodyPr>
          <a:lstStyle/>
          <a:p>
            <a:pPr algn="just"/>
            <a:r>
              <a:rPr lang="vi-VN" sz="3200" dirty="0">
                <a:solidFill>
                  <a:prstClr val="black"/>
                </a:solidFill>
                <a:latin typeface="Times New Roman" panose="02020603050405020304" pitchFamily="18" charset="0"/>
              </a:rPr>
              <a:t>3. Bài tập</a:t>
            </a:r>
            <a:endParaRPr lang="en-US" sz="3200" dirty="0">
              <a:solidFill>
                <a:prstClr val="black"/>
              </a:solidFill>
              <a:latin typeface="Calibri Light" panose="020F0302020204030204"/>
            </a:endParaRPr>
          </a:p>
        </p:txBody>
      </p:sp>
      <p:pic>
        <p:nvPicPr>
          <p:cNvPr id="16" name="Picture 15"/>
          <p:cNvPicPr>
            <a:picLocks noChangeAspect="1"/>
          </p:cNvPicPr>
          <p:nvPr/>
        </p:nvPicPr>
        <p:blipFill>
          <a:blip r:embed="rId4"/>
          <a:stretch>
            <a:fillRect/>
          </a:stretch>
        </p:blipFill>
        <p:spPr>
          <a:xfrm>
            <a:off x="0" y="731173"/>
            <a:ext cx="7079441" cy="947501"/>
          </a:xfrm>
          <a:prstGeom prst="rect">
            <a:avLst/>
          </a:prstGeom>
        </p:spPr>
      </p:pic>
      <p:grpSp>
        <p:nvGrpSpPr>
          <p:cNvPr id="21" name="Group 20"/>
          <p:cNvGrpSpPr/>
          <p:nvPr/>
        </p:nvGrpSpPr>
        <p:grpSpPr>
          <a:xfrm>
            <a:off x="1951808" y="3183416"/>
            <a:ext cx="2148347" cy="2972393"/>
            <a:chOff x="0" y="1644724"/>
            <a:chExt cx="2148347" cy="4182638"/>
          </a:xfrm>
          <a:solidFill>
            <a:schemeClr val="accent5">
              <a:lumMod val="20000"/>
              <a:lumOff val="80000"/>
            </a:schemeClr>
          </a:solidFill>
        </p:grpSpPr>
        <p:sp>
          <p:nvSpPr>
            <p:cNvPr id="22" name="Rectangle 21"/>
            <p:cNvSpPr/>
            <p:nvPr/>
          </p:nvSpPr>
          <p:spPr>
            <a:xfrm>
              <a:off x="0" y="1644724"/>
              <a:ext cx="2148347" cy="4182638"/>
            </a:xfrm>
            <a:prstGeom prst="rect">
              <a:avLst/>
            </a:prstGeom>
            <a:grpFill/>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23" name="Rectangle 22"/>
            <p:cNvSpPr/>
            <p:nvPr/>
          </p:nvSpPr>
          <p:spPr>
            <a:xfrm>
              <a:off x="0" y="3234127"/>
              <a:ext cx="2148347" cy="250958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494" tIns="330200" rIns="167494" bIns="330200" numCol="1" spcCol="1270" anchor="t" anchorCtr="0">
              <a:noAutofit/>
            </a:bodyPr>
            <a:lstStyle/>
            <a:p>
              <a:pPr lvl="0" algn="ctr" defTabSz="1244600">
                <a:lnSpc>
                  <a:spcPct val="90000"/>
                </a:lnSpc>
                <a:spcBef>
                  <a:spcPct val="0"/>
                </a:spcBef>
                <a:spcAft>
                  <a:spcPct val="35000"/>
                </a:spcAft>
              </a:pPr>
              <a:endParaRPr lang="en-BZ" sz="2800" b="1" kern="1200" dirty="0">
                <a:latin typeface="#9Slide03 Arima Madurai Black" panose="00000A00000000000000" pitchFamily="2" charset="0"/>
                <a:cs typeface="#9Slide03 Arima Madurai Black" panose="00000A00000000000000" pitchFamily="2" charset="0"/>
              </a:endParaRPr>
            </a:p>
          </p:txBody>
        </p:sp>
      </p:grpSp>
      <p:sp>
        <p:nvSpPr>
          <p:cNvPr id="24" name="Rectangle 23"/>
          <p:cNvSpPr/>
          <p:nvPr/>
        </p:nvSpPr>
        <p:spPr>
          <a:xfrm>
            <a:off x="5000422" y="3162887"/>
            <a:ext cx="2148347" cy="2972393"/>
          </a:xfrm>
          <a:prstGeom prst="rect">
            <a:avLst/>
          </a:prstGeom>
          <a:solidFill>
            <a:schemeClr val="bg1"/>
          </a:solidFill>
          <a:ln>
            <a:solidFill>
              <a:srgbClr val="009999"/>
            </a:solidFill>
          </a:ln>
        </p:spPr>
        <p:style>
          <a:lnRef idx="1">
            <a:schemeClr val="accent5">
              <a:tint val="40000"/>
              <a:alpha val="90000"/>
              <a:hueOff val="-3695877"/>
              <a:satOff val="-6408"/>
              <a:lumOff val="-644"/>
              <a:alphaOff val="0"/>
            </a:schemeClr>
          </a:lnRef>
          <a:fillRef idx="1">
            <a:schemeClr val="accent5">
              <a:tint val="40000"/>
              <a:alpha val="90000"/>
              <a:hueOff val="-3695877"/>
              <a:satOff val="-6408"/>
              <a:lumOff val="-644"/>
              <a:alphaOff val="0"/>
            </a:schemeClr>
          </a:fillRef>
          <a:effectRef idx="2">
            <a:schemeClr val="accent5">
              <a:tint val="40000"/>
              <a:alpha val="90000"/>
              <a:hueOff val="-3695877"/>
              <a:satOff val="-6408"/>
              <a:lumOff val="-644"/>
              <a:alphaOff val="0"/>
            </a:schemeClr>
          </a:effectRef>
          <a:fontRef idx="minor">
            <a:schemeClr val="dk1">
              <a:hueOff val="0"/>
              <a:satOff val="0"/>
              <a:lumOff val="0"/>
              <a:alphaOff val="0"/>
            </a:schemeClr>
          </a:fontRef>
        </p:style>
      </p:sp>
      <p:grpSp>
        <p:nvGrpSpPr>
          <p:cNvPr id="25" name="Group 24"/>
          <p:cNvGrpSpPr/>
          <p:nvPr/>
        </p:nvGrpSpPr>
        <p:grpSpPr>
          <a:xfrm>
            <a:off x="8041447" y="3183416"/>
            <a:ext cx="2148347" cy="2972393"/>
            <a:chOff x="4669239" y="1644724"/>
            <a:chExt cx="2148347" cy="4182638"/>
          </a:xfrm>
          <a:solidFill>
            <a:schemeClr val="accent5">
              <a:lumMod val="40000"/>
              <a:lumOff val="60000"/>
            </a:schemeClr>
          </a:solidFill>
        </p:grpSpPr>
        <p:sp>
          <p:nvSpPr>
            <p:cNvPr id="26" name="Rectangle 25"/>
            <p:cNvSpPr/>
            <p:nvPr/>
          </p:nvSpPr>
          <p:spPr>
            <a:xfrm>
              <a:off x="4669239" y="1644724"/>
              <a:ext cx="2148347" cy="4182638"/>
            </a:xfrm>
            <a:prstGeom prst="rect">
              <a:avLst/>
            </a:prstGeom>
            <a:grpFill/>
          </p:spPr>
          <p:style>
            <a:lnRef idx="1">
              <a:schemeClr val="accent5">
                <a:tint val="40000"/>
                <a:alpha val="90000"/>
                <a:hueOff val="-7391755"/>
                <a:satOff val="-12816"/>
                <a:lumOff val="-1289"/>
                <a:alphaOff val="0"/>
              </a:schemeClr>
            </a:lnRef>
            <a:fillRef idx="1">
              <a:schemeClr val="accent5">
                <a:tint val="40000"/>
                <a:alpha val="90000"/>
                <a:hueOff val="-7391755"/>
                <a:satOff val="-12816"/>
                <a:lumOff val="-1289"/>
                <a:alphaOff val="0"/>
              </a:schemeClr>
            </a:fillRef>
            <a:effectRef idx="2">
              <a:schemeClr val="accent5">
                <a:tint val="40000"/>
                <a:alpha val="90000"/>
                <a:hueOff val="-7391755"/>
                <a:satOff val="-12816"/>
                <a:lumOff val="-1289"/>
                <a:alphaOff val="0"/>
              </a:schemeClr>
            </a:effectRef>
            <a:fontRef idx="minor">
              <a:schemeClr val="dk1">
                <a:hueOff val="0"/>
                <a:satOff val="0"/>
                <a:lumOff val="0"/>
                <a:alphaOff val="0"/>
              </a:schemeClr>
            </a:fontRef>
          </p:style>
        </p:sp>
        <p:sp>
          <p:nvSpPr>
            <p:cNvPr id="27" name="Rectangle 26"/>
            <p:cNvSpPr/>
            <p:nvPr/>
          </p:nvSpPr>
          <p:spPr>
            <a:xfrm>
              <a:off x="4669239" y="3234127"/>
              <a:ext cx="2148347" cy="250958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494" tIns="330200" rIns="167494" bIns="330200" numCol="1" spcCol="1270" anchor="t" anchorCtr="0">
              <a:noAutofit/>
            </a:bodyPr>
            <a:lstStyle/>
            <a:p>
              <a:pPr lvl="0" algn="ctr" defTabSz="889000">
                <a:lnSpc>
                  <a:spcPct val="90000"/>
                </a:lnSpc>
                <a:spcBef>
                  <a:spcPct val="0"/>
                </a:spcBef>
                <a:spcAft>
                  <a:spcPct val="35000"/>
                </a:spcAft>
              </a:pPr>
              <a:endParaRPr lang="en-BZ" sz="2000" b="1" kern="1200" dirty="0">
                <a:latin typeface="#9Slide03 Arima Madurai Black" panose="00000A00000000000000" pitchFamily="2" charset="0"/>
                <a:cs typeface="#9Slide03 Arima Madurai Black" panose="00000A00000000000000" pitchFamily="2" charset="0"/>
              </a:endParaRPr>
            </a:p>
          </p:txBody>
        </p:sp>
      </p:grpSp>
      <p:sp>
        <p:nvSpPr>
          <p:cNvPr id="28" name="Rectangle 27"/>
          <p:cNvSpPr/>
          <p:nvPr/>
        </p:nvSpPr>
        <p:spPr>
          <a:xfrm>
            <a:off x="2020047" y="4237902"/>
            <a:ext cx="2016224" cy="1508362"/>
          </a:xfrm>
          <a:prstGeom prst="rect">
            <a:avLst/>
          </a:prstGeom>
        </p:spPr>
        <p:txBody>
          <a:bodyPr wrap="square">
            <a:spAutoFit/>
          </a:bodyPr>
          <a:lstStyle/>
          <a:p>
            <a:pPr algn="ctr">
              <a:lnSpc>
                <a:spcPct val="150000"/>
              </a:lnSpc>
            </a:pPr>
            <a:r>
              <a:rPr lang="vi-VN" sz="3067" i="1" dirty="0">
                <a:solidFill>
                  <a:prstClr val="black"/>
                </a:solidFill>
                <a:latin typeface="Times New Roman" panose="02020603050405020304" pitchFamily="18" charset="0"/>
                <a:cs typeface="Times New Roman" panose="02020603050405020304" pitchFamily="18" charset="0"/>
              </a:rPr>
              <a:t>Nhóm 1- bài tập 6</a:t>
            </a:r>
            <a:endParaRPr lang="en-BZ" sz="3067" b="1" dirty="0">
              <a:solidFill>
                <a:prstClr val="black"/>
              </a:solidFill>
              <a:latin typeface="#9Slide03 Arima Madurai Black" panose="00000A00000000000000" pitchFamily="2" charset="0"/>
              <a:cs typeface="#9Slide03 Arima Madurai Black" panose="00000A00000000000000" pitchFamily="2" charset="0"/>
            </a:endParaRPr>
          </a:p>
        </p:txBody>
      </p:sp>
      <p:sp>
        <p:nvSpPr>
          <p:cNvPr id="29" name="Rectangle 28"/>
          <p:cNvSpPr/>
          <p:nvPr/>
        </p:nvSpPr>
        <p:spPr>
          <a:xfrm>
            <a:off x="5004603" y="4480747"/>
            <a:ext cx="2016224" cy="1508362"/>
          </a:xfrm>
          <a:prstGeom prst="rect">
            <a:avLst/>
          </a:prstGeom>
        </p:spPr>
        <p:txBody>
          <a:bodyPr wrap="square">
            <a:spAutoFit/>
          </a:bodyPr>
          <a:lstStyle/>
          <a:p>
            <a:pPr algn="ctr">
              <a:lnSpc>
                <a:spcPct val="150000"/>
              </a:lnSpc>
            </a:pPr>
            <a:r>
              <a:rPr lang="vi-VN" sz="3067" i="1" dirty="0">
                <a:solidFill>
                  <a:schemeClr val="tx1">
                    <a:lumMod val="95000"/>
                    <a:lumOff val="5000"/>
                  </a:schemeClr>
                </a:solidFill>
                <a:latin typeface="Times New Roman" panose="02020603050405020304" pitchFamily="18" charset="0"/>
                <a:cs typeface="Times New Roman" panose="02020603050405020304" pitchFamily="18" charset="0"/>
              </a:rPr>
              <a:t>Nhóm 2- bài tập 5</a:t>
            </a:r>
            <a:endParaRPr lang="en-BZ" sz="3067" b="1" dirty="0">
              <a:solidFill>
                <a:schemeClr val="tx1">
                  <a:lumMod val="95000"/>
                  <a:lumOff val="5000"/>
                </a:schemeClr>
              </a:solidFill>
              <a:latin typeface="#9Slide03 Arima Madurai Black" panose="00000A00000000000000" pitchFamily="2" charset="0"/>
              <a:cs typeface="#9Slide03 Arima Madurai Black" panose="00000A00000000000000" pitchFamily="2" charset="0"/>
            </a:endParaRPr>
          </a:p>
        </p:txBody>
      </p:sp>
      <p:sp>
        <p:nvSpPr>
          <p:cNvPr id="30" name="Rectangle 29"/>
          <p:cNvSpPr/>
          <p:nvPr/>
        </p:nvSpPr>
        <p:spPr>
          <a:xfrm>
            <a:off x="8150631" y="4236185"/>
            <a:ext cx="2016224" cy="1508362"/>
          </a:xfrm>
          <a:prstGeom prst="rect">
            <a:avLst/>
          </a:prstGeom>
        </p:spPr>
        <p:txBody>
          <a:bodyPr wrap="square">
            <a:spAutoFit/>
          </a:bodyPr>
          <a:lstStyle/>
          <a:p>
            <a:pPr algn="ctr">
              <a:lnSpc>
                <a:spcPct val="150000"/>
              </a:lnSpc>
            </a:pPr>
            <a:r>
              <a:rPr lang="vi-VN" sz="3067" i="1" dirty="0">
                <a:solidFill>
                  <a:prstClr val="black"/>
                </a:solidFill>
                <a:latin typeface="Times New Roman" panose="02020603050405020304" pitchFamily="18" charset="0"/>
                <a:cs typeface="Times New Roman" panose="02020603050405020304" pitchFamily="18" charset="0"/>
              </a:rPr>
              <a:t>Nhóm 3- bài tập 4</a:t>
            </a:r>
            <a:endParaRPr lang="en-BZ" sz="3067" b="1" dirty="0">
              <a:solidFill>
                <a:prstClr val="black"/>
              </a:solidFill>
              <a:latin typeface="#9Slide03 Arima Madurai Black" panose="00000A00000000000000" pitchFamily="2" charset="0"/>
              <a:cs typeface="#9Slide03 Arima Madurai Black" panose="00000A00000000000000" pitchFamily="2" charset="0"/>
            </a:endParaRPr>
          </a:p>
        </p:txBody>
      </p:sp>
      <p:grpSp>
        <p:nvGrpSpPr>
          <p:cNvPr id="31" name="Google Shape;1212;p52"/>
          <p:cNvGrpSpPr/>
          <p:nvPr/>
        </p:nvGrpSpPr>
        <p:grpSpPr>
          <a:xfrm>
            <a:off x="2651455" y="3391684"/>
            <a:ext cx="756643" cy="901250"/>
            <a:chOff x="8095060" y="5664590"/>
            <a:chExt cx="497404" cy="594389"/>
          </a:xfrm>
        </p:grpSpPr>
        <p:grpSp>
          <p:nvGrpSpPr>
            <p:cNvPr id="32" name="Google Shape;1213;p52"/>
            <p:cNvGrpSpPr/>
            <p:nvPr/>
          </p:nvGrpSpPr>
          <p:grpSpPr>
            <a:xfrm>
              <a:off x="8095060" y="5969027"/>
              <a:ext cx="497404" cy="289951"/>
              <a:chOff x="8095060" y="5969027"/>
              <a:chExt cx="497404" cy="289951"/>
            </a:xfrm>
          </p:grpSpPr>
          <p:sp>
            <p:nvSpPr>
              <p:cNvPr id="45" name="Google Shape;1214;p52"/>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6" name="Google Shape;1215;p52"/>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7" name="Google Shape;1216;p52"/>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33" name="Google Shape;1217;p52"/>
            <p:cNvGrpSpPr/>
            <p:nvPr/>
          </p:nvGrpSpPr>
          <p:grpSpPr>
            <a:xfrm>
              <a:off x="8095060" y="5867832"/>
              <a:ext cx="497404" cy="289312"/>
              <a:chOff x="8095060" y="5867832"/>
              <a:chExt cx="497404" cy="289312"/>
            </a:xfrm>
          </p:grpSpPr>
          <p:sp>
            <p:nvSpPr>
              <p:cNvPr id="42" name="Google Shape;1218;p52"/>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3" name="Google Shape;1219;p52"/>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4" name="Google Shape;1220;p52"/>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34" name="Google Shape;1221;p52"/>
            <p:cNvGrpSpPr/>
            <p:nvPr/>
          </p:nvGrpSpPr>
          <p:grpSpPr>
            <a:xfrm>
              <a:off x="8095060" y="5765998"/>
              <a:ext cx="497404" cy="289312"/>
              <a:chOff x="8095060" y="5765998"/>
              <a:chExt cx="497404" cy="289312"/>
            </a:xfrm>
          </p:grpSpPr>
          <p:sp>
            <p:nvSpPr>
              <p:cNvPr id="39" name="Google Shape;1222;p52"/>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0" name="Google Shape;1223;p52"/>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1" name="Google Shape;1224;p52"/>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35" name="Google Shape;1225;p52"/>
            <p:cNvGrpSpPr/>
            <p:nvPr/>
          </p:nvGrpSpPr>
          <p:grpSpPr>
            <a:xfrm>
              <a:off x="8095060" y="5664590"/>
              <a:ext cx="497404" cy="290164"/>
              <a:chOff x="8095060" y="5664590"/>
              <a:chExt cx="497404" cy="290164"/>
            </a:xfrm>
          </p:grpSpPr>
          <p:sp>
            <p:nvSpPr>
              <p:cNvPr id="36" name="Google Shape;1226;p52"/>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7" name="Google Shape;1227;p52"/>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8" name="Google Shape;1228;p52"/>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48" name="Google Shape;1212;p52"/>
          <p:cNvGrpSpPr/>
          <p:nvPr/>
        </p:nvGrpSpPr>
        <p:grpSpPr>
          <a:xfrm>
            <a:off x="5746846" y="3471149"/>
            <a:ext cx="756643" cy="901250"/>
            <a:chOff x="8095060" y="5664590"/>
            <a:chExt cx="497404" cy="594389"/>
          </a:xfrm>
        </p:grpSpPr>
        <p:grpSp>
          <p:nvGrpSpPr>
            <p:cNvPr id="49" name="Google Shape;1213;p52"/>
            <p:cNvGrpSpPr/>
            <p:nvPr/>
          </p:nvGrpSpPr>
          <p:grpSpPr>
            <a:xfrm>
              <a:off x="8095060" y="5969027"/>
              <a:ext cx="497404" cy="289951"/>
              <a:chOff x="8095060" y="5969027"/>
              <a:chExt cx="497404" cy="289951"/>
            </a:xfrm>
          </p:grpSpPr>
          <p:sp>
            <p:nvSpPr>
              <p:cNvPr id="62" name="Google Shape;1214;p52"/>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3" name="Google Shape;1215;p52"/>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4" name="Google Shape;1216;p52"/>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50" name="Google Shape;1217;p52"/>
            <p:cNvGrpSpPr/>
            <p:nvPr/>
          </p:nvGrpSpPr>
          <p:grpSpPr>
            <a:xfrm>
              <a:off x="8095060" y="5867832"/>
              <a:ext cx="497404" cy="289312"/>
              <a:chOff x="8095060" y="5867832"/>
              <a:chExt cx="497404" cy="289312"/>
            </a:xfrm>
          </p:grpSpPr>
          <p:sp>
            <p:nvSpPr>
              <p:cNvPr id="59" name="Google Shape;1218;p52"/>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0" name="Google Shape;1219;p52"/>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1" name="Google Shape;1220;p52"/>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51" name="Google Shape;1221;p52"/>
            <p:cNvGrpSpPr/>
            <p:nvPr/>
          </p:nvGrpSpPr>
          <p:grpSpPr>
            <a:xfrm>
              <a:off x="8095060" y="5765998"/>
              <a:ext cx="497404" cy="289312"/>
              <a:chOff x="8095060" y="5765998"/>
              <a:chExt cx="497404" cy="289312"/>
            </a:xfrm>
          </p:grpSpPr>
          <p:sp>
            <p:nvSpPr>
              <p:cNvPr id="56" name="Google Shape;1222;p52"/>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7" name="Google Shape;1223;p52"/>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8" name="Google Shape;1224;p52"/>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52" name="Google Shape;1225;p52"/>
            <p:cNvGrpSpPr/>
            <p:nvPr/>
          </p:nvGrpSpPr>
          <p:grpSpPr>
            <a:xfrm>
              <a:off x="8095060" y="5664590"/>
              <a:ext cx="497404" cy="290164"/>
              <a:chOff x="8095060" y="5664590"/>
              <a:chExt cx="497404" cy="290164"/>
            </a:xfrm>
          </p:grpSpPr>
          <p:sp>
            <p:nvSpPr>
              <p:cNvPr id="53" name="Google Shape;1226;p52"/>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4" name="Google Shape;1227;p52"/>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5" name="Google Shape;1228;p52"/>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65" name="Google Shape;1212;p52"/>
          <p:cNvGrpSpPr/>
          <p:nvPr/>
        </p:nvGrpSpPr>
        <p:grpSpPr>
          <a:xfrm>
            <a:off x="8795460" y="3460487"/>
            <a:ext cx="756643" cy="901250"/>
            <a:chOff x="8095060" y="5664590"/>
            <a:chExt cx="497404" cy="594389"/>
          </a:xfrm>
        </p:grpSpPr>
        <p:grpSp>
          <p:nvGrpSpPr>
            <p:cNvPr id="66" name="Google Shape;1213;p52"/>
            <p:cNvGrpSpPr/>
            <p:nvPr/>
          </p:nvGrpSpPr>
          <p:grpSpPr>
            <a:xfrm>
              <a:off x="8095060" y="5969027"/>
              <a:ext cx="497404" cy="289951"/>
              <a:chOff x="8095060" y="5969027"/>
              <a:chExt cx="497404" cy="289951"/>
            </a:xfrm>
          </p:grpSpPr>
          <p:sp>
            <p:nvSpPr>
              <p:cNvPr id="79" name="Google Shape;1214;p52"/>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0" name="Google Shape;1215;p52"/>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1" name="Google Shape;1216;p52"/>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67" name="Google Shape;1217;p52"/>
            <p:cNvGrpSpPr/>
            <p:nvPr/>
          </p:nvGrpSpPr>
          <p:grpSpPr>
            <a:xfrm>
              <a:off x="8095060" y="5867832"/>
              <a:ext cx="497404" cy="289312"/>
              <a:chOff x="8095060" y="5867832"/>
              <a:chExt cx="497404" cy="289312"/>
            </a:xfrm>
          </p:grpSpPr>
          <p:sp>
            <p:nvSpPr>
              <p:cNvPr id="76" name="Google Shape;1218;p52"/>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7" name="Google Shape;1219;p52"/>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8" name="Google Shape;1220;p52"/>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68" name="Google Shape;1221;p52"/>
            <p:cNvGrpSpPr/>
            <p:nvPr/>
          </p:nvGrpSpPr>
          <p:grpSpPr>
            <a:xfrm>
              <a:off x="8095060" y="5765998"/>
              <a:ext cx="497404" cy="289312"/>
              <a:chOff x="8095060" y="5765998"/>
              <a:chExt cx="497404" cy="289312"/>
            </a:xfrm>
          </p:grpSpPr>
          <p:sp>
            <p:nvSpPr>
              <p:cNvPr id="73" name="Google Shape;1222;p52"/>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4" name="Google Shape;1223;p52"/>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5" name="Google Shape;1224;p52"/>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69" name="Google Shape;1225;p52"/>
            <p:cNvGrpSpPr/>
            <p:nvPr/>
          </p:nvGrpSpPr>
          <p:grpSpPr>
            <a:xfrm>
              <a:off x="8095060" y="5664590"/>
              <a:ext cx="497404" cy="290164"/>
              <a:chOff x="8095060" y="5664590"/>
              <a:chExt cx="497404" cy="290164"/>
            </a:xfrm>
          </p:grpSpPr>
          <p:sp>
            <p:nvSpPr>
              <p:cNvPr id="70" name="Google Shape;1226;p52"/>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1" name="Google Shape;1227;p52"/>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2" name="Google Shape;1228;p52"/>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pic>
        <p:nvPicPr>
          <p:cNvPr id="82" name="Picture 81"/>
          <p:cNvPicPr>
            <a:picLocks noChangeAspect="1"/>
          </p:cNvPicPr>
          <p:nvPr/>
        </p:nvPicPr>
        <p:blipFill>
          <a:blip r:embed="rId5"/>
          <a:stretch>
            <a:fillRect/>
          </a:stretch>
        </p:blipFill>
        <p:spPr>
          <a:xfrm>
            <a:off x="2785921" y="1963299"/>
            <a:ext cx="7102633" cy="1383969"/>
          </a:xfrm>
          <a:prstGeom prst="rect">
            <a:avLst/>
          </a:prstGeom>
        </p:spPr>
      </p:pic>
    </p:spTree>
    <p:extLst>
      <p:ext uri="{BB962C8B-B14F-4D97-AF65-F5344CB8AC3E}">
        <p14:creationId xmlns:p14="http://schemas.microsoft.com/office/powerpoint/2010/main" val="12134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wipe(down)">
                                      <p:cBhvr>
                                        <p:cTn id="12" dur="580">
                                          <p:stCondLst>
                                            <p:cond delay="0"/>
                                          </p:stCondLst>
                                        </p:cTn>
                                        <p:tgtEl>
                                          <p:spTgt spid="82"/>
                                        </p:tgtEl>
                                      </p:cBhvr>
                                    </p:animEffect>
                                    <p:anim calcmode="lin" valueType="num">
                                      <p:cBhvr>
                                        <p:cTn id="13"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18" dur="26">
                                          <p:stCondLst>
                                            <p:cond delay="650"/>
                                          </p:stCondLst>
                                        </p:cTn>
                                        <p:tgtEl>
                                          <p:spTgt spid="82"/>
                                        </p:tgtEl>
                                      </p:cBhvr>
                                      <p:to x="100000" y="60000"/>
                                    </p:animScale>
                                    <p:animScale>
                                      <p:cBhvr>
                                        <p:cTn id="19" dur="166" decel="50000">
                                          <p:stCondLst>
                                            <p:cond delay="676"/>
                                          </p:stCondLst>
                                        </p:cTn>
                                        <p:tgtEl>
                                          <p:spTgt spid="82"/>
                                        </p:tgtEl>
                                      </p:cBhvr>
                                      <p:to x="100000" y="100000"/>
                                    </p:animScale>
                                    <p:animScale>
                                      <p:cBhvr>
                                        <p:cTn id="20" dur="26">
                                          <p:stCondLst>
                                            <p:cond delay="1312"/>
                                          </p:stCondLst>
                                        </p:cTn>
                                        <p:tgtEl>
                                          <p:spTgt spid="82"/>
                                        </p:tgtEl>
                                      </p:cBhvr>
                                      <p:to x="100000" y="80000"/>
                                    </p:animScale>
                                    <p:animScale>
                                      <p:cBhvr>
                                        <p:cTn id="21" dur="166" decel="50000">
                                          <p:stCondLst>
                                            <p:cond delay="1338"/>
                                          </p:stCondLst>
                                        </p:cTn>
                                        <p:tgtEl>
                                          <p:spTgt spid="82"/>
                                        </p:tgtEl>
                                      </p:cBhvr>
                                      <p:to x="100000" y="100000"/>
                                    </p:animScale>
                                    <p:animScale>
                                      <p:cBhvr>
                                        <p:cTn id="22" dur="26">
                                          <p:stCondLst>
                                            <p:cond delay="1642"/>
                                          </p:stCondLst>
                                        </p:cTn>
                                        <p:tgtEl>
                                          <p:spTgt spid="82"/>
                                        </p:tgtEl>
                                      </p:cBhvr>
                                      <p:to x="100000" y="90000"/>
                                    </p:animScale>
                                    <p:animScale>
                                      <p:cBhvr>
                                        <p:cTn id="23" dur="166" decel="50000">
                                          <p:stCondLst>
                                            <p:cond delay="1668"/>
                                          </p:stCondLst>
                                        </p:cTn>
                                        <p:tgtEl>
                                          <p:spTgt spid="82"/>
                                        </p:tgtEl>
                                      </p:cBhvr>
                                      <p:to x="100000" y="100000"/>
                                    </p:animScale>
                                    <p:animScale>
                                      <p:cBhvr>
                                        <p:cTn id="24" dur="26">
                                          <p:stCondLst>
                                            <p:cond delay="1808"/>
                                          </p:stCondLst>
                                        </p:cTn>
                                        <p:tgtEl>
                                          <p:spTgt spid="82"/>
                                        </p:tgtEl>
                                      </p:cBhvr>
                                      <p:to x="100000" y="95000"/>
                                    </p:animScale>
                                    <p:animScale>
                                      <p:cBhvr>
                                        <p:cTn id="25" dur="166" decel="50000">
                                          <p:stCondLst>
                                            <p:cond delay="1834"/>
                                          </p:stCondLst>
                                        </p:cTn>
                                        <p:tgtEl>
                                          <p:spTgt spid="82"/>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80">
                                          <p:stCondLst>
                                            <p:cond delay="0"/>
                                          </p:stCondLst>
                                        </p:cTn>
                                        <p:tgtEl>
                                          <p:spTgt spid="31"/>
                                        </p:tgtEl>
                                      </p:cBhvr>
                                    </p:animEffect>
                                    <p:anim calcmode="lin" valueType="num">
                                      <p:cBhvr>
                                        <p:cTn id="29"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34" dur="26">
                                          <p:stCondLst>
                                            <p:cond delay="650"/>
                                          </p:stCondLst>
                                        </p:cTn>
                                        <p:tgtEl>
                                          <p:spTgt spid="31"/>
                                        </p:tgtEl>
                                      </p:cBhvr>
                                      <p:to x="100000" y="60000"/>
                                    </p:animScale>
                                    <p:animScale>
                                      <p:cBhvr>
                                        <p:cTn id="35" dur="166" decel="50000">
                                          <p:stCondLst>
                                            <p:cond delay="676"/>
                                          </p:stCondLst>
                                        </p:cTn>
                                        <p:tgtEl>
                                          <p:spTgt spid="31"/>
                                        </p:tgtEl>
                                      </p:cBhvr>
                                      <p:to x="100000" y="100000"/>
                                    </p:animScale>
                                    <p:animScale>
                                      <p:cBhvr>
                                        <p:cTn id="36" dur="26">
                                          <p:stCondLst>
                                            <p:cond delay="1312"/>
                                          </p:stCondLst>
                                        </p:cTn>
                                        <p:tgtEl>
                                          <p:spTgt spid="31"/>
                                        </p:tgtEl>
                                      </p:cBhvr>
                                      <p:to x="100000" y="80000"/>
                                    </p:animScale>
                                    <p:animScale>
                                      <p:cBhvr>
                                        <p:cTn id="37" dur="166" decel="50000">
                                          <p:stCondLst>
                                            <p:cond delay="1338"/>
                                          </p:stCondLst>
                                        </p:cTn>
                                        <p:tgtEl>
                                          <p:spTgt spid="31"/>
                                        </p:tgtEl>
                                      </p:cBhvr>
                                      <p:to x="100000" y="100000"/>
                                    </p:animScale>
                                    <p:animScale>
                                      <p:cBhvr>
                                        <p:cTn id="38" dur="26">
                                          <p:stCondLst>
                                            <p:cond delay="1642"/>
                                          </p:stCondLst>
                                        </p:cTn>
                                        <p:tgtEl>
                                          <p:spTgt spid="31"/>
                                        </p:tgtEl>
                                      </p:cBhvr>
                                      <p:to x="100000" y="90000"/>
                                    </p:animScale>
                                    <p:animScale>
                                      <p:cBhvr>
                                        <p:cTn id="39" dur="166" decel="50000">
                                          <p:stCondLst>
                                            <p:cond delay="1668"/>
                                          </p:stCondLst>
                                        </p:cTn>
                                        <p:tgtEl>
                                          <p:spTgt spid="31"/>
                                        </p:tgtEl>
                                      </p:cBhvr>
                                      <p:to x="100000" y="100000"/>
                                    </p:animScale>
                                    <p:animScale>
                                      <p:cBhvr>
                                        <p:cTn id="40" dur="26">
                                          <p:stCondLst>
                                            <p:cond delay="1808"/>
                                          </p:stCondLst>
                                        </p:cTn>
                                        <p:tgtEl>
                                          <p:spTgt spid="31"/>
                                        </p:tgtEl>
                                      </p:cBhvr>
                                      <p:to x="100000" y="95000"/>
                                    </p:animScale>
                                    <p:animScale>
                                      <p:cBhvr>
                                        <p:cTn id="41" dur="166" decel="50000">
                                          <p:stCondLst>
                                            <p:cond delay="1834"/>
                                          </p:stCondLst>
                                        </p:cTn>
                                        <p:tgtEl>
                                          <p:spTgt spid="31"/>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down)">
                                      <p:cBhvr>
                                        <p:cTn id="44" dur="580">
                                          <p:stCondLst>
                                            <p:cond delay="0"/>
                                          </p:stCondLst>
                                        </p:cTn>
                                        <p:tgtEl>
                                          <p:spTgt spid="28"/>
                                        </p:tgtEl>
                                      </p:cBhvr>
                                    </p:animEffect>
                                    <p:anim calcmode="lin" valueType="num">
                                      <p:cBhvr>
                                        <p:cTn id="45"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50" dur="26">
                                          <p:stCondLst>
                                            <p:cond delay="650"/>
                                          </p:stCondLst>
                                        </p:cTn>
                                        <p:tgtEl>
                                          <p:spTgt spid="28"/>
                                        </p:tgtEl>
                                      </p:cBhvr>
                                      <p:to x="100000" y="60000"/>
                                    </p:animScale>
                                    <p:animScale>
                                      <p:cBhvr>
                                        <p:cTn id="51" dur="166" decel="50000">
                                          <p:stCondLst>
                                            <p:cond delay="676"/>
                                          </p:stCondLst>
                                        </p:cTn>
                                        <p:tgtEl>
                                          <p:spTgt spid="28"/>
                                        </p:tgtEl>
                                      </p:cBhvr>
                                      <p:to x="100000" y="100000"/>
                                    </p:animScale>
                                    <p:animScale>
                                      <p:cBhvr>
                                        <p:cTn id="52" dur="26">
                                          <p:stCondLst>
                                            <p:cond delay="1312"/>
                                          </p:stCondLst>
                                        </p:cTn>
                                        <p:tgtEl>
                                          <p:spTgt spid="28"/>
                                        </p:tgtEl>
                                      </p:cBhvr>
                                      <p:to x="100000" y="80000"/>
                                    </p:animScale>
                                    <p:animScale>
                                      <p:cBhvr>
                                        <p:cTn id="53" dur="166" decel="50000">
                                          <p:stCondLst>
                                            <p:cond delay="1338"/>
                                          </p:stCondLst>
                                        </p:cTn>
                                        <p:tgtEl>
                                          <p:spTgt spid="28"/>
                                        </p:tgtEl>
                                      </p:cBhvr>
                                      <p:to x="100000" y="100000"/>
                                    </p:animScale>
                                    <p:animScale>
                                      <p:cBhvr>
                                        <p:cTn id="54" dur="26">
                                          <p:stCondLst>
                                            <p:cond delay="1642"/>
                                          </p:stCondLst>
                                        </p:cTn>
                                        <p:tgtEl>
                                          <p:spTgt spid="28"/>
                                        </p:tgtEl>
                                      </p:cBhvr>
                                      <p:to x="100000" y="90000"/>
                                    </p:animScale>
                                    <p:animScale>
                                      <p:cBhvr>
                                        <p:cTn id="55" dur="166" decel="50000">
                                          <p:stCondLst>
                                            <p:cond delay="1668"/>
                                          </p:stCondLst>
                                        </p:cTn>
                                        <p:tgtEl>
                                          <p:spTgt spid="28"/>
                                        </p:tgtEl>
                                      </p:cBhvr>
                                      <p:to x="100000" y="100000"/>
                                    </p:animScale>
                                    <p:animScale>
                                      <p:cBhvr>
                                        <p:cTn id="56" dur="26">
                                          <p:stCondLst>
                                            <p:cond delay="1808"/>
                                          </p:stCondLst>
                                        </p:cTn>
                                        <p:tgtEl>
                                          <p:spTgt spid="28"/>
                                        </p:tgtEl>
                                      </p:cBhvr>
                                      <p:to x="100000" y="95000"/>
                                    </p:animScale>
                                    <p:animScale>
                                      <p:cBhvr>
                                        <p:cTn id="57" dur="166" decel="50000">
                                          <p:stCondLst>
                                            <p:cond delay="1834"/>
                                          </p:stCondLst>
                                        </p:cTn>
                                        <p:tgtEl>
                                          <p:spTgt spid="28"/>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down)">
                                      <p:cBhvr>
                                        <p:cTn id="60" dur="580">
                                          <p:stCondLst>
                                            <p:cond delay="0"/>
                                          </p:stCondLst>
                                        </p:cTn>
                                        <p:tgtEl>
                                          <p:spTgt spid="21"/>
                                        </p:tgtEl>
                                      </p:cBhvr>
                                    </p:animEffect>
                                    <p:anim calcmode="lin" valueType="num">
                                      <p:cBhvr>
                                        <p:cTn id="61"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66" dur="26">
                                          <p:stCondLst>
                                            <p:cond delay="650"/>
                                          </p:stCondLst>
                                        </p:cTn>
                                        <p:tgtEl>
                                          <p:spTgt spid="21"/>
                                        </p:tgtEl>
                                      </p:cBhvr>
                                      <p:to x="100000" y="60000"/>
                                    </p:animScale>
                                    <p:animScale>
                                      <p:cBhvr>
                                        <p:cTn id="67" dur="166" decel="50000">
                                          <p:stCondLst>
                                            <p:cond delay="676"/>
                                          </p:stCondLst>
                                        </p:cTn>
                                        <p:tgtEl>
                                          <p:spTgt spid="21"/>
                                        </p:tgtEl>
                                      </p:cBhvr>
                                      <p:to x="100000" y="100000"/>
                                    </p:animScale>
                                    <p:animScale>
                                      <p:cBhvr>
                                        <p:cTn id="68" dur="26">
                                          <p:stCondLst>
                                            <p:cond delay="1312"/>
                                          </p:stCondLst>
                                        </p:cTn>
                                        <p:tgtEl>
                                          <p:spTgt spid="21"/>
                                        </p:tgtEl>
                                      </p:cBhvr>
                                      <p:to x="100000" y="80000"/>
                                    </p:animScale>
                                    <p:animScale>
                                      <p:cBhvr>
                                        <p:cTn id="69" dur="166" decel="50000">
                                          <p:stCondLst>
                                            <p:cond delay="1338"/>
                                          </p:stCondLst>
                                        </p:cTn>
                                        <p:tgtEl>
                                          <p:spTgt spid="21"/>
                                        </p:tgtEl>
                                      </p:cBhvr>
                                      <p:to x="100000" y="100000"/>
                                    </p:animScale>
                                    <p:animScale>
                                      <p:cBhvr>
                                        <p:cTn id="70" dur="26">
                                          <p:stCondLst>
                                            <p:cond delay="1642"/>
                                          </p:stCondLst>
                                        </p:cTn>
                                        <p:tgtEl>
                                          <p:spTgt spid="21"/>
                                        </p:tgtEl>
                                      </p:cBhvr>
                                      <p:to x="100000" y="90000"/>
                                    </p:animScale>
                                    <p:animScale>
                                      <p:cBhvr>
                                        <p:cTn id="71" dur="166" decel="50000">
                                          <p:stCondLst>
                                            <p:cond delay="1668"/>
                                          </p:stCondLst>
                                        </p:cTn>
                                        <p:tgtEl>
                                          <p:spTgt spid="21"/>
                                        </p:tgtEl>
                                      </p:cBhvr>
                                      <p:to x="100000" y="100000"/>
                                    </p:animScale>
                                    <p:animScale>
                                      <p:cBhvr>
                                        <p:cTn id="72" dur="26">
                                          <p:stCondLst>
                                            <p:cond delay="1808"/>
                                          </p:stCondLst>
                                        </p:cTn>
                                        <p:tgtEl>
                                          <p:spTgt spid="21"/>
                                        </p:tgtEl>
                                      </p:cBhvr>
                                      <p:to x="100000" y="95000"/>
                                    </p:animScale>
                                    <p:animScale>
                                      <p:cBhvr>
                                        <p:cTn id="73" dur="166" decel="50000">
                                          <p:stCondLst>
                                            <p:cond delay="1834"/>
                                          </p:stCondLst>
                                        </p:cTn>
                                        <p:tgtEl>
                                          <p:spTgt spid="21"/>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down)">
                                      <p:cBhvr>
                                        <p:cTn id="76" dur="580">
                                          <p:stCondLst>
                                            <p:cond delay="0"/>
                                          </p:stCondLst>
                                        </p:cTn>
                                        <p:tgtEl>
                                          <p:spTgt spid="24"/>
                                        </p:tgtEl>
                                      </p:cBhvr>
                                    </p:animEffect>
                                    <p:anim calcmode="lin" valueType="num">
                                      <p:cBhvr>
                                        <p:cTn id="77"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82" dur="26">
                                          <p:stCondLst>
                                            <p:cond delay="650"/>
                                          </p:stCondLst>
                                        </p:cTn>
                                        <p:tgtEl>
                                          <p:spTgt spid="24"/>
                                        </p:tgtEl>
                                      </p:cBhvr>
                                      <p:to x="100000" y="60000"/>
                                    </p:animScale>
                                    <p:animScale>
                                      <p:cBhvr>
                                        <p:cTn id="83" dur="166" decel="50000">
                                          <p:stCondLst>
                                            <p:cond delay="676"/>
                                          </p:stCondLst>
                                        </p:cTn>
                                        <p:tgtEl>
                                          <p:spTgt spid="24"/>
                                        </p:tgtEl>
                                      </p:cBhvr>
                                      <p:to x="100000" y="100000"/>
                                    </p:animScale>
                                    <p:animScale>
                                      <p:cBhvr>
                                        <p:cTn id="84" dur="26">
                                          <p:stCondLst>
                                            <p:cond delay="1312"/>
                                          </p:stCondLst>
                                        </p:cTn>
                                        <p:tgtEl>
                                          <p:spTgt spid="24"/>
                                        </p:tgtEl>
                                      </p:cBhvr>
                                      <p:to x="100000" y="80000"/>
                                    </p:animScale>
                                    <p:animScale>
                                      <p:cBhvr>
                                        <p:cTn id="85" dur="166" decel="50000">
                                          <p:stCondLst>
                                            <p:cond delay="1338"/>
                                          </p:stCondLst>
                                        </p:cTn>
                                        <p:tgtEl>
                                          <p:spTgt spid="24"/>
                                        </p:tgtEl>
                                      </p:cBhvr>
                                      <p:to x="100000" y="100000"/>
                                    </p:animScale>
                                    <p:animScale>
                                      <p:cBhvr>
                                        <p:cTn id="86" dur="26">
                                          <p:stCondLst>
                                            <p:cond delay="1642"/>
                                          </p:stCondLst>
                                        </p:cTn>
                                        <p:tgtEl>
                                          <p:spTgt spid="24"/>
                                        </p:tgtEl>
                                      </p:cBhvr>
                                      <p:to x="100000" y="90000"/>
                                    </p:animScale>
                                    <p:animScale>
                                      <p:cBhvr>
                                        <p:cTn id="87" dur="166" decel="50000">
                                          <p:stCondLst>
                                            <p:cond delay="1668"/>
                                          </p:stCondLst>
                                        </p:cTn>
                                        <p:tgtEl>
                                          <p:spTgt spid="24"/>
                                        </p:tgtEl>
                                      </p:cBhvr>
                                      <p:to x="100000" y="100000"/>
                                    </p:animScale>
                                    <p:animScale>
                                      <p:cBhvr>
                                        <p:cTn id="88" dur="26">
                                          <p:stCondLst>
                                            <p:cond delay="1808"/>
                                          </p:stCondLst>
                                        </p:cTn>
                                        <p:tgtEl>
                                          <p:spTgt spid="24"/>
                                        </p:tgtEl>
                                      </p:cBhvr>
                                      <p:to x="100000" y="95000"/>
                                    </p:animScale>
                                    <p:animScale>
                                      <p:cBhvr>
                                        <p:cTn id="89" dur="166" decel="50000">
                                          <p:stCondLst>
                                            <p:cond delay="1834"/>
                                          </p:stCondLst>
                                        </p:cTn>
                                        <p:tgtEl>
                                          <p:spTgt spid="24"/>
                                        </p:tgtEl>
                                      </p:cBhvr>
                                      <p:to x="100000" y="100000"/>
                                    </p:animScale>
                                  </p:childTnLst>
                                </p:cTn>
                              </p:par>
                              <p:par>
                                <p:cTn id="90" presetID="26" presetClass="entr" presetSubtype="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down)">
                                      <p:cBhvr>
                                        <p:cTn id="92" dur="580">
                                          <p:stCondLst>
                                            <p:cond delay="0"/>
                                          </p:stCondLst>
                                        </p:cTn>
                                        <p:tgtEl>
                                          <p:spTgt spid="29"/>
                                        </p:tgtEl>
                                      </p:cBhvr>
                                    </p:animEffect>
                                    <p:anim calcmode="lin" valueType="num">
                                      <p:cBhvr>
                                        <p:cTn id="93"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98" dur="26">
                                          <p:stCondLst>
                                            <p:cond delay="650"/>
                                          </p:stCondLst>
                                        </p:cTn>
                                        <p:tgtEl>
                                          <p:spTgt spid="29"/>
                                        </p:tgtEl>
                                      </p:cBhvr>
                                      <p:to x="100000" y="60000"/>
                                    </p:animScale>
                                    <p:animScale>
                                      <p:cBhvr>
                                        <p:cTn id="99" dur="166" decel="50000">
                                          <p:stCondLst>
                                            <p:cond delay="676"/>
                                          </p:stCondLst>
                                        </p:cTn>
                                        <p:tgtEl>
                                          <p:spTgt spid="29"/>
                                        </p:tgtEl>
                                      </p:cBhvr>
                                      <p:to x="100000" y="100000"/>
                                    </p:animScale>
                                    <p:animScale>
                                      <p:cBhvr>
                                        <p:cTn id="100" dur="26">
                                          <p:stCondLst>
                                            <p:cond delay="1312"/>
                                          </p:stCondLst>
                                        </p:cTn>
                                        <p:tgtEl>
                                          <p:spTgt spid="29"/>
                                        </p:tgtEl>
                                      </p:cBhvr>
                                      <p:to x="100000" y="80000"/>
                                    </p:animScale>
                                    <p:animScale>
                                      <p:cBhvr>
                                        <p:cTn id="101" dur="166" decel="50000">
                                          <p:stCondLst>
                                            <p:cond delay="1338"/>
                                          </p:stCondLst>
                                        </p:cTn>
                                        <p:tgtEl>
                                          <p:spTgt spid="29"/>
                                        </p:tgtEl>
                                      </p:cBhvr>
                                      <p:to x="100000" y="100000"/>
                                    </p:animScale>
                                    <p:animScale>
                                      <p:cBhvr>
                                        <p:cTn id="102" dur="26">
                                          <p:stCondLst>
                                            <p:cond delay="1642"/>
                                          </p:stCondLst>
                                        </p:cTn>
                                        <p:tgtEl>
                                          <p:spTgt spid="29"/>
                                        </p:tgtEl>
                                      </p:cBhvr>
                                      <p:to x="100000" y="90000"/>
                                    </p:animScale>
                                    <p:animScale>
                                      <p:cBhvr>
                                        <p:cTn id="103" dur="166" decel="50000">
                                          <p:stCondLst>
                                            <p:cond delay="1668"/>
                                          </p:stCondLst>
                                        </p:cTn>
                                        <p:tgtEl>
                                          <p:spTgt spid="29"/>
                                        </p:tgtEl>
                                      </p:cBhvr>
                                      <p:to x="100000" y="100000"/>
                                    </p:animScale>
                                    <p:animScale>
                                      <p:cBhvr>
                                        <p:cTn id="104" dur="26">
                                          <p:stCondLst>
                                            <p:cond delay="1808"/>
                                          </p:stCondLst>
                                        </p:cTn>
                                        <p:tgtEl>
                                          <p:spTgt spid="29"/>
                                        </p:tgtEl>
                                      </p:cBhvr>
                                      <p:to x="100000" y="95000"/>
                                    </p:animScale>
                                    <p:animScale>
                                      <p:cBhvr>
                                        <p:cTn id="105" dur="166" decel="50000">
                                          <p:stCondLst>
                                            <p:cond delay="1834"/>
                                          </p:stCondLst>
                                        </p:cTn>
                                        <p:tgtEl>
                                          <p:spTgt spid="29"/>
                                        </p:tgtEl>
                                      </p:cBhvr>
                                      <p:to x="100000" y="100000"/>
                                    </p:animScale>
                                  </p:childTnLst>
                                </p:cTn>
                              </p:par>
                              <p:par>
                                <p:cTn id="106" presetID="26" presetClass="entr" presetSubtype="0" fill="hold" nodeType="withEffect">
                                  <p:stCondLst>
                                    <p:cond delay="0"/>
                                  </p:stCondLst>
                                  <p:childTnLst>
                                    <p:set>
                                      <p:cBhvr>
                                        <p:cTn id="107" dur="1" fill="hold">
                                          <p:stCondLst>
                                            <p:cond delay="0"/>
                                          </p:stCondLst>
                                        </p:cTn>
                                        <p:tgtEl>
                                          <p:spTgt spid="48"/>
                                        </p:tgtEl>
                                        <p:attrNameLst>
                                          <p:attrName>style.visibility</p:attrName>
                                        </p:attrNameLst>
                                      </p:cBhvr>
                                      <p:to>
                                        <p:strVal val="visible"/>
                                      </p:to>
                                    </p:set>
                                    <p:animEffect transition="in" filter="wipe(down)">
                                      <p:cBhvr>
                                        <p:cTn id="108" dur="580">
                                          <p:stCondLst>
                                            <p:cond delay="0"/>
                                          </p:stCondLst>
                                        </p:cTn>
                                        <p:tgtEl>
                                          <p:spTgt spid="48"/>
                                        </p:tgtEl>
                                      </p:cBhvr>
                                    </p:animEffect>
                                    <p:anim calcmode="lin" valueType="num">
                                      <p:cBhvr>
                                        <p:cTn id="109"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14" dur="26">
                                          <p:stCondLst>
                                            <p:cond delay="650"/>
                                          </p:stCondLst>
                                        </p:cTn>
                                        <p:tgtEl>
                                          <p:spTgt spid="48"/>
                                        </p:tgtEl>
                                      </p:cBhvr>
                                      <p:to x="100000" y="60000"/>
                                    </p:animScale>
                                    <p:animScale>
                                      <p:cBhvr>
                                        <p:cTn id="115" dur="166" decel="50000">
                                          <p:stCondLst>
                                            <p:cond delay="676"/>
                                          </p:stCondLst>
                                        </p:cTn>
                                        <p:tgtEl>
                                          <p:spTgt spid="48"/>
                                        </p:tgtEl>
                                      </p:cBhvr>
                                      <p:to x="100000" y="100000"/>
                                    </p:animScale>
                                    <p:animScale>
                                      <p:cBhvr>
                                        <p:cTn id="116" dur="26">
                                          <p:stCondLst>
                                            <p:cond delay="1312"/>
                                          </p:stCondLst>
                                        </p:cTn>
                                        <p:tgtEl>
                                          <p:spTgt spid="48"/>
                                        </p:tgtEl>
                                      </p:cBhvr>
                                      <p:to x="100000" y="80000"/>
                                    </p:animScale>
                                    <p:animScale>
                                      <p:cBhvr>
                                        <p:cTn id="117" dur="166" decel="50000">
                                          <p:stCondLst>
                                            <p:cond delay="1338"/>
                                          </p:stCondLst>
                                        </p:cTn>
                                        <p:tgtEl>
                                          <p:spTgt spid="48"/>
                                        </p:tgtEl>
                                      </p:cBhvr>
                                      <p:to x="100000" y="100000"/>
                                    </p:animScale>
                                    <p:animScale>
                                      <p:cBhvr>
                                        <p:cTn id="118" dur="26">
                                          <p:stCondLst>
                                            <p:cond delay="1642"/>
                                          </p:stCondLst>
                                        </p:cTn>
                                        <p:tgtEl>
                                          <p:spTgt spid="48"/>
                                        </p:tgtEl>
                                      </p:cBhvr>
                                      <p:to x="100000" y="90000"/>
                                    </p:animScale>
                                    <p:animScale>
                                      <p:cBhvr>
                                        <p:cTn id="119" dur="166" decel="50000">
                                          <p:stCondLst>
                                            <p:cond delay="1668"/>
                                          </p:stCondLst>
                                        </p:cTn>
                                        <p:tgtEl>
                                          <p:spTgt spid="48"/>
                                        </p:tgtEl>
                                      </p:cBhvr>
                                      <p:to x="100000" y="100000"/>
                                    </p:animScale>
                                    <p:animScale>
                                      <p:cBhvr>
                                        <p:cTn id="120" dur="26">
                                          <p:stCondLst>
                                            <p:cond delay="1808"/>
                                          </p:stCondLst>
                                        </p:cTn>
                                        <p:tgtEl>
                                          <p:spTgt spid="48"/>
                                        </p:tgtEl>
                                      </p:cBhvr>
                                      <p:to x="100000" y="95000"/>
                                    </p:animScale>
                                    <p:animScale>
                                      <p:cBhvr>
                                        <p:cTn id="121" dur="166" decel="50000">
                                          <p:stCondLst>
                                            <p:cond delay="1834"/>
                                          </p:stCondLst>
                                        </p:cTn>
                                        <p:tgtEl>
                                          <p:spTgt spid="48"/>
                                        </p:tgtEl>
                                      </p:cBhvr>
                                      <p:to x="100000" y="100000"/>
                                    </p:animScale>
                                  </p:childTnLst>
                                </p:cTn>
                              </p:par>
                              <p:par>
                                <p:cTn id="122" presetID="26" presetClass="entr" presetSubtype="0" fill="hold" nodeType="withEffect">
                                  <p:stCondLst>
                                    <p:cond delay="0"/>
                                  </p:stCondLst>
                                  <p:childTnLst>
                                    <p:set>
                                      <p:cBhvr>
                                        <p:cTn id="123" dur="1" fill="hold">
                                          <p:stCondLst>
                                            <p:cond delay="0"/>
                                          </p:stCondLst>
                                        </p:cTn>
                                        <p:tgtEl>
                                          <p:spTgt spid="25"/>
                                        </p:tgtEl>
                                        <p:attrNameLst>
                                          <p:attrName>style.visibility</p:attrName>
                                        </p:attrNameLst>
                                      </p:cBhvr>
                                      <p:to>
                                        <p:strVal val="visible"/>
                                      </p:to>
                                    </p:set>
                                    <p:animEffect transition="in" filter="wipe(down)">
                                      <p:cBhvr>
                                        <p:cTn id="124" dur="580">
                                          <p:stCondLst>
                                            <p:cond delay="0"/>
                                          </p:stCondLst>
                                        </p:cTn>
                                        <p:tgtEl>
                                          <p:spTgt spid="25"/>
                                        </p:tgtEl>
                                      </p:cBhvr>
                                    </p:animEffect>
                                    <p:anim calcmode="lin" valueType="num">
                                      <p:cBhvr>
                                        <p:cTn id="125"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0" dur="26">
                                          <p:stCondLst>
                                            <p:cond delay="650"/>
                                          </p:stCondLst>
                                        </p:cTn>
                                        <p:tgtEl>
                                          <p:spTgt spid="25"/>
                                        </p:tgtEl>
                                      </p:cBhvr>
                                      <p:to x="100000" y="60000"/>
                                    </p:animScale>
                                    <p:animScale>
                                      <p:cBhvr>
                                        <p:cTn id="131" dur="166" decel="50000">
                                          <p:stCondLst>
                                            <p:cond delay="676"/>
                                          </p:stCondLst>
                                        </p:cTn>
                                        <p:tgtEl>
                                          <p:spTgt spid="25"/>
                                        </p:tgtEl>
                                      </p:cBhvr>
                                      <p:to x="100000" y="100000"/>
                                    </p:animScale>
                                    <p:animScale>
                                      <p:cBhvr>
                                        <p:cTn id="132" dur="26">
                                          <p:stCondLst>
                                            <p:cond delay="1312"/>
                                          </p:stCondLst>
                                        </p:cTn>
                                        <p:tgtEl>
                                          <p:spTgt spid="25"/>
                                        </p:tgtEl>
                                      </p:cBhvr>
                                      <p:to x="100000" y="80000"/>
                                    </p:animScale>
                                    <p:animScale>
                                      <p:cBhvr>
                                        <p:cTn id="133" dur="166" decel="50000">
                                          <p:stCondLst>
                                            <p:cond delay="1338"/>
                                          </p:stCondLst>
                                        </p:cTn>
                                        <p:tgtEl>
                                          <p:spTgt spid="25"/>
                                        </p:tgtEl>
                                      </p:cBhvr>
                                      <p:to x="100000" y="100000"/>
                                    </p:animScale>
                                    <p:animScale>
                                      <p:cBhvr>
                                        <p:cTn id="134" dur="26">
                                          <p:stCondLst>
                                            <p:cond delay="1642"/>
                                          </p:stCondLst>
                                        </p:cTn>
                                        <p:tgtEl>
                                          <p:spTgt spid="25"/>
                                        </p:tgtEl>
                                      </p:cBhvr>
                                      <p:to x="100000" y="90000"/>
                                    </p:animScale>
                                    <p:animScale>
                                      <p:cBhvr>
                                        <p:cTn id="135" dur="166" decel="50000">
                                          <p:stCondLst>
                                            <p:cond delay="1668"/>
                                          </p:stCondLst>
                                        </p:cTn>
                                        <p:tgtEl>
                                          <p:spTgt spid="25"/>
                                        </p:tgtEl>
                                      </p:cBhvr>
                                      <p:to x="100000" y="100000"/>
                                    </p:animScale>
                                    <p:animScale>
                                      <p:cBhvr>
                                        <p:cTn id="136" dur="26">
                                          <p:stCondLst>
                                            <p:cond delay="1808"/>
                                          </p:stCondLst>
                                        </p:cTn>
                                        <p:tgtEl>
                                          <p:spTgt spid="25"/>
                                        </p:tgtEl>
                                      </p:cBhvr>
                                      <p:to x="100000" y="95000"/>
                                    </p:animScale>
                                    <p:animScale>
                                      <p:cBhvr>
                                        <p:cTn id="137" dur="166" decel="50000">
                                          <p:stCondLst>
                                            <p:cond delay="1834"/>
                                          </p:stCondLst>
                                        </p:cTn>
                                        <p:tgtEl>
                                          <p:spTgt spid="25"/>
                                        </p:tgtEl>
                                      </p:cBhvr>
                                      <p:to x="100000" y="100000"/>
                                    </p:animScale>
                                  </p:childTnLst>
                                </p:cTn>
                              </p:par>
                              <p:par>
                                <p:cTn id="138" presetID="26" presetClass="entr" presetSubtype="0" fill="hold" nodeType="withEffect">
                                  <p:stCondLst>
                                    <p:cond delay="0"/>
                                  </p:stCondLst>
                                  <p:childTnLst>
                                    <p:set>
                                      <p:cBhvr>
                                        <p:cTn id="139" dur="1" fill="hold">
                                          <p:stCondLst>
                                            <p:cond delay="0"/>
                                          </p:stCondLst>
                                        </p:cTn>
                                        <p:tgtEl>
                                          <p:spTgt spid="65"/>
                                        </p:tgtEl>
                                        <p:attrNameLst>
                                          <p:attrName>style.visibility</p:attrName>
                                        </p:attrNameLst>
                                      </p:cBhvr>
                                      <p:to>
                                        <p:strVal val="visible"/>
                                      </p:to>
                                    </p:set>
                                    <p:animEffect transition="in" filter="wipe(down)">
                                      <p:cBhvr>
                                        <p:cTn id="140" dur="580">
                                          <p:stCondLst>
                                            <p:cond delay="0"/>
                                          </p:stCondLst>
                                        </p:cTn>
                                        <p:tgtEl>
                                          <p:spTgt spid="65"/>
                                        </p:tgtEl>
                                      </p:cBhvr>
                                    </p:animEffect>
                                    <p:anim calcmode="lin" valueType="num">
                                      <p:cBhvr>
                                        <p:cTn id="141"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146" dur="26">
                                          <p:stCondLst>
                                            <p:cond delay="650"/>
                                          </p:stCondLst>
                                        </p:cTn>
                                        <p:tgtEl>
                                          <p:spTgt spid="65"/>
                                        </p:tgtEl>
                                      </p:cBhvr>
                                      <p:to x="100000" y="60000"/>
                                    </p:animScale>
                                    <p:animScale>
                                      <p:cBhvr>
                                        <p:cTn id="147" dur="166" decel="50000">
                                          <p:stCondLst>
                                            <p:cond delay="676"/>
                                          </p:stCondLst>
                                        </p:cTn>
                                        <p:tgtEl>
                                          <p:spTgt spid="65"/>
                                        </p:tgtEl>
                                      </p:cBhvr>
                                      <p:to x="100000" y="100000"/>
                                    </p:animScale>
                                    <p:animScale>
                                      <p:cBhvr>
                                        <p:cTn id="148" dur="26">
                                          <p:stCondLst>
                                            <p:cond delay="1312"/>
                                          </p:stCondLst>
                                        </p:cTn>
                                        <p:tgtEl>
                                          <p:spTgt spid="65"/>
                                        </p:tgtEl>
                                      </p:cBhvr>
                                      <p:to x="100000" y="80000"/>
                                    </p:animScale>
                                    <p:animScale>
                                      <p:cBhvr>
                                        <p:cTn id="149" dur="166" decel="50000">
                                          <p:stCondLst>
                                            <p:cond delay="1338"/>
                                          </p:stCondLst>
                                        </p:cTn>
                                        <p:tgtEl>
                                          <p:spTgt spid="65"/>
                                        </p:tgtEl>
                                      </p:cBhvr>
                                      <p:to x="100000" y="100000"/>
                                    </p:animScale>
                                    <p:animScale>
                                      <p:cBhvr>
                                        <p:cTn id="150" dur="26">
                                          <p:stCondLst>
                                            <p:cond delay="1642"/>
                                          </p:stCondLst>
                                        </p:cTn>
                                        <p:tgtEl>
                                          <p:spTgt spid="65"/>
                                        </p:tgtEl>
                                      </p:cBhvr>
                                      <p:to x="100000" y="90000"/>
                                    </p:animScale>
                                    <p:animScale>
                                      <p:cBhvr>
                                        <p:cTn id="151" dur="166" decel="50000">
                                          <p:stCondLst>
                                            <p:cond delay="1668"/>
                                          </p:stCondLst>
                                        </p:cTn>
                                        <p:tgtEl>
                                          <p:spTgt spid="65"/>
                                        </p:tgtEl>
                                      </p:cBhvr>
                                      <p:to x="100000" y="100000"/>
                                    </p:animScale>
                                    <p:animScale>
                                      <p:cBhvr>
                                        <p:cTn id="152" dur="26">
                                          <p:stCondLst>
                                            <p:cond delay="1808"/>
                                          </p:stCondLst>
                                        </p:cTn>
                                        <p:tgtEl>
                                          <p:spTgt spid="65"/>
                                        </p:tgtEl>
                                      </p:cBhvr>
                                      <p:to x="100000" y="95000"/>
                                    </p:animScale>
                                    <p:animScale>
                                      <p:cBhvr>
                                        <p:cTn id="153" dur="166" decel="50000">
                                          <p:stCondLst>
                                            <p:cond delay="1834"/>
                                          </p:stCondLst>
                                        </p:cTn>
                                        <p:tgtEl>
                                          <p:spTgt spid="65"/>
                                        </p:tgtEl>
                                      </p:cBhvr>
                                      <p:to x="100000" y="100000"/>
                                    </p:animScale>
                                  </p:childTnLst>
                                </p:cTn>
                              </p:par>
                              <p:par>
                                <p:cTn id="154" presetID="26" presetClass="entr" presetSubtype="0" fill="hold" grpId="0" nodeType="withEffect">
                                  <p:stCondLst>
                                    <p:cond delay="0"/>
                                  </p:stCondLst>
                                  <p:childTnLst>
                                    <p:set>
                                      <p:cBhvr>
                                        <p:cTn id="155" dur="1" fill="hold">
                                          <p:stCondLst>
                                            <p:cond delay="0"/>
                                          </p:stCondLst>
                                        </p:cTn>
                                        <p:tgtEl>
                                          <p:spTgt spid="30"/>
                                        </p:tgtEl>
                                        <p:attrNameLst>
                                          <p:attrName>style.visibility</p:attrName>
                                        </p:attrNameLst>
                                      </p:cBhvr>
                                      <p:to>
                                        <p:strVal val="visible"/>
                                      </p:to>
                                    </p:set>
                                    <p:animEffect transition="in" filter="wipe(down)">
                                      <p:cBhvr>
                                        <p:cTn id="156" dur="580">
                                          <p:stCondLst>
                                            <p:cond delay="0"/>
                                          </p:stCondLst>
                                        </p:cTn>
                                        <p:tgtEl>
                                          <p:spTgt spid="30"/>
                                        </p:tgtEl>
                                      </p:cBhvr>
                                    </p:animEffect>
                                    <p:anim calcmode="lin" valueType="num">
                                      <p:cBhvr>
                                        <p:cTn id="157"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58"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59"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60"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61"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62" dur="26">
                                          <p:stCondLst>
                                            <p:cond delay="650"/>
                                          </p:stCondLst>
                                        </p:cTn>
                                        <p:tgtEl>
                                          <p:spTgt spid="30"/>
                                        </p:tgtEl>
                                      </p:cBhvr>
                                      <p:to x="100000" y="60000"/>
                                    </p:animScale>
                                    <p:animScale>
                                      <p:cBhvr>
                                        <p:cTn id="163" dur="166" decel="50000">
                                          <p:stCondLst>
                                            <p:cond delay="676"/>
                                          </p:stCondLst>
                                        </p:cTn>
                                        <p:tgtEl>
                                          <p:spTgt spid="30"/>
                                        </p:tgtEl>
                                      </p:cBhvr>
                                      <p:to x="100000" y="100000"/>
                                    </p:animScale>
                                    <p:animScale>
                                      <p:cBhvr>
                                        <p:cTn id="164" dur="26">
                                          <p:stCondLst>
                                            <p:cond delay="1312"/>
                                          </p:stCondLst>
                                        </p:cTn>
                                        <p:tgtEl>
                                          <p:spTgt spid="30"/>
                                        </p:tgtEl>
                                      </p:cBhvr>
                                      <p:to x="100000" y="80000"/>
                                    </p:animScale>
                                    <p:animScale>
                                      <p:cBhvr>
                                        <p:cTn id="165" dur="166" decel="50000">
                                          <p:stCondLst>
                                            <p:cond delay="1338"/>
                                          </p:stCondLst>
                                        </p:cTn>
                                        <p:tgtEl>
                                          <p:spTgt spid="30"/>
                                        </p:tgtEl>
                                      </p:cBhvr>
                                      <p:to x="100000" y="100000"/>
                                    </p:animScale>
                                    <p:animScale>
                                      <p:cBhvr>
                                        <p:cTn id="166" dur="26">
                                          <p:stCondLst>
                                            <p:cond delay="1642"/>
                                          </p:stCondLst>
                                        </p:cTn>
                                        <p:tgtEl>
                                          <p:spTgt spid="30"/>
                                        </p:tgtEl>
                                      </p:cBhvr>
                                      <p:to x="100000" y="90000"/>
                                    </p:animScale>
                                    <p:animScale>
                                      <p:cBhvr>
                                        <p:cTn id="167" dur="166" decel="50000">
                                          <p:stCondLst>
                                            <p:cond delay="1668"/>
                                          </p:stCondLst>
                                        </p:cTn>
                                        <p:tgtEl>
                                          <p:spTgt spid="30"/>
                                        </p:tgtEl>
                                      </p:cBhvr>
                                      <p:to x="100000" y="100000"/>
                                    </p:animScale>
                                    <p:animScale>
                                      <p:cBhvr>
                                        <p:cTn id="168" dur="26">
                                          <p:stCondLst>
                                            <p:cond delay="1808"/>
                                          </p:stCondLst>
                                        </p:cTn>
                                        <p:tgtEl>
                                          <p:spTgt spid="30"/>
                                        </p:tgtEl>
                                      </p:cBhvr>
                                      <p:to x="100000" y="95000"/>
                                    </p:animScale>
                                    <p:animScale>
                                      <p:cBhvr>
                                        <p:cTn id="169" dur="166" decel="50000">
                                          <p:stCondLst>
                                            <p:cond delay="1834"/>
                                          </p:stCondLst>
                                        </p:cTn>
                                        <p:tgtEl>
                                          <p:spTgt spid="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8"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a:blip r:embed="rId4"/>
          <a:stretch>
            <a:fillRect/>
          </a:stretch>
        </p:blipFill>
        <p:spPr>
          <a:xfrm>
            <a:off x="-214531" y="1107507"/>
            <a:ext cx="7895208" cy="1056682"/>
          </a:xfrm>
          <a:prstGeom prst="rect">
            <a:avLst/>
          </a:prstGeom>
        </p:spPr>
      </p:pic>
      <p:sp>
        <p:nvSpPr>
          <p:cNvPr id="4" name="Rectangle 3"/>
          <p:cNvSpPr/>
          <p:nvPr/>
        </p:nvSpPr>
        <p:spPr>
          <a:xfrm>
            <a:off x="887924" y="2164189"/>
            <a:ext cx="5690298" cy="3046988"/>
          </a:xfrm>
          <a:prstGeom prst="rect">
            <a:avLst/>
          </a:prstGeom>
        </p:spPr>
        <p:txBody>
          <a:bodyPr wrap="square">
            <a:spAutoFit/>
          </a:bodyPr>
          <a:lstStyle/>
          <a:p>
            <a:pPr algn="just">
              <a:lnSpc>
                <a:spcPct val="150000"/>
              </a:lnSpc>
              <a:spcAft>
                <a:spcPts val="0"/>
              </a:spcAft>
            </a:pPr>
            <a:r>
              <a:rPr lang="vi-VN" sz="3200" dirty="0">
                <a:solidFill>
                  <a:srgbClr val="000000"/>
                </a:solidFill>
                <a:latin typeface="Times New Roman" panose="02020603050405020304" pitchFamily="18" charset="0"/>
                <a:ea typeface="Times New Roman" panose="02020603050405020304" pitchFamily="18" charset="0"/>
              </a:rPr>
              <a:t>- Cụm tính từ trong văn bản </a:t>
            </a:r>
            <a:r>
              <a:rPr lang="vi-VN" sz="3200" i="1" dirty="0">
                <a:solidFill>
                  <a:srgbClr val="000000"/>
                </a:solidFill>
                <a:latin typeface="Times New Roman" panose="02020603050405020304" pitchFamily="18" charset="0"/>
                <a:ea typeface="Times New Roman" panose="02020603050405020304" pitchFamily="18" charset="0"/>
              </a:rPr>
              <a:t>Gió lạnh đầu mùa</a:t>
            </a:r>
            <a:r>
              <a:rPr lang="vi-VN" sz="3200" dirty="0">
                <a:solidFill>
                  <a:srgbClr val="000000"/>
                </a:solidFill>
                <a:latin typeface="Times New Roman" panose="02020603050405020304" pitchFamily="18" charset="0"/>
                <a:ea typeface="Times New Roman" panose="02020603050405020304" pitchFamily="18" charset="0"/>
              </a:rPr>
              <a:t>: </a:t>
            </a:r>
            <a:r>
              <a:rPr lang="vi-VN" sz="3200" i="1" dirty="0">
                <a:solidFill>
                  <a:srgbClr val="FF0000"/>
                </a:solidFill>
                <a:latin typeface="Times New Roman" panose="02020603050405020304" pitchFamily="18" charset="0"/>
                <a:ea typeface="Times New Roman" panose="02020603050405020304" pitchFamily="18" charset="0"/>
              </a:rPr>
              <a:t>khổ lắm</a:t>
            </a:r>
            <a:endParaRPr lang="en-US" sz="3200"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vi-VN" sz="3200" dirty="0">
                <a:solidFill>
                  <a:srgbClr val="000000"/>
                </a:solidFill>
                <a:latin typeface="Times New Roman" panose="02020603050405020304" pitchFamily="18" charset="0"/>
                <a:ea typeface="Times New Roman" panose="02020603050405020304" pitchFamily="18" charset="0"/>
              </a:rPr>
              <a:t>- Ba cụm tính từ khác:</a:t>
            </a:r>
            <a:r>
              <a:rPr lang="vi-VN" sz="3200" i="1" dirty="0">
                <a:solidFill>
                  <a:srgbClr val="000000"/>
                </a:solidFill>
                <a:latin typeface="Times New Roman" panose="02020603050405020304" pitchFamily="18" charset="0"/>
                <a:ea typeface="Times New Roman" panose="02020603050405020304" pitchFamily="18" charset="0"/>
              </a:rPr>
              <a:t> </a:t>
            </a:r>
            <a:r>
              <a:rPr lang="vi-VN" sz="3200" i="1" dirty="0">
                <a:solidFill>
                  <a:srgbClr val="FF0000"/>
                </a:solidFill>
                <a:latin typeface="Times New Roman" panose="02020603050405020304" pitchFamily="18" charset="0"/>
                <a:ea typeface="Times New Roman" panose="02020603050405020304" pitchFamily="18" charset="0"/>
              </a:rPr>
              <a:t>rất khổ, khổ một chút thôi, khổ ghê cơ</a:t>
            </a:r>
            <a:endParaRPr lang="en-US" sz="3200" dirty="0">
              <a:solidFill>
                <a:srgbClr val="FF0000"/>
              </a:solidFill>
            </a:endParaRPr>
          </a:p>
        </p:txBody>
      </p:sp>
      <p:pic>
        <p:nvPicPr>
          <p:cNvPr id="83" name="Picture 82"/>
          <p:cNvPicPr>
            <a:picLocks noChangeAspect="1"/>
          </p:cNvPicPr>
          <p:nvPr/>
        </p:nvPicPr>
        <p:blipFill>
          <a:blip r:embed="rId5"/>
          <a:stretch>
            <a:fillRect/>
          </a:stretch>
        </p:blipFill>
        <p:spPr>
          <a:xfrm>
            <a:off x="6687405" y="716976"/>
            <a:ext cx="4525344" cy="5430411"/>
          </a:xfrm>
          <a:prstGeom prst="rect">
            <a:avLst/>
          </a:prstGeom>
        </p:spPr>
      </p:pic>
    </p:spTree>
    <p:extLst>
      <p:ext uri="{BB962C8B-B14F-4D97-AF65-F5344CB8AC3E}">
        <p14:creationId xmlns:p14="http://schemas.microsoft.com/office/powerpoint/2010/main" val="257102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818865" y="1670141"/>
            <a:ext cx="4421875" cy="1108880"/>
          </a:xfrm>
          <a:prstGeom prst="rect">
            <a:avLst/>
          </a:prstGeom>
          <a:solidFill>
            <a:srgbClr val="3C9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prstClr val="white"/>
                </a:solidFill>
                <a:latin typeface="Times New Roman" panose="02020603050405020304" pitchFamily="18" charset="0"/>
                <a:cs typeface="Times New Roman" panose="02020603050405020304" pitchFamily="18" charset="0"/>
              </a:rPr>
              <a:t>Cụm tính từ</a:t>
            </a:r>
            <a:endParaRPr lang="en-US" sz="3200" dirty="0">
              <a:solidFill>
                <a:prstClr val="white"/>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818865" y="2970315"/>
            <a:ext cx="4421875" cy="13001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i="1" dirty="0" err="1">
                <a:solidFill>
                  <a:srgbClr val="000000"/>
                </a:solidFill>
                <a:latin typeface="Times New Roman" panose="02020603050405020304" pitchFamily="18" charset="0"/>
                <a:ea typeface="Times New Roman" panose="02020603050405020304" pitchFamily="18" charset="0"/>
              </a:rPr>
              <a:t>trong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hơn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mọi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hôm</a:t>
            </a:r>
            <a:endParaRPr lang="en-US" sz="3600" dirty="0">
              <a:latin typeface="Times New Roman" panose="02020603050405020304" pitchFamily="18" charset="0"/>
              <a:ea typeface="Times New Roman" panose="02020603050405020304" pitchFamily="18" charset="0"/>
            </a:endParaRPr>
          </a:p>
        </p:txBody>
      </p:sp>
      <p:sp>
        <p:nvSpPr>
          <p:cNvPr id="20" name="Rectangle 19"/>
          <p:cNvSpPr/>
          <p:nvPr/>
        </p:nvSpPr>
        <p:spPr>
          <a:xfrm>
            <a:off x="818865" y="4461560"/>
            <a:ext cx="4421875" cy="147521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i="1" dirty="0">
                <a:solidFill>
                  <a:srgbClr val="000000"/>
                </a:solidFill>
                <a:latin typeface="Times New Roman" panose="02020603050405020304" pitchFamily="18" charset="0"/>
                <a:ea typeface="Times New Roman" panose="02020603050405020304" pitchFamily="18" charset="0"/>
              </a:rPr>
              <a:t>Rất nghèo</a:t>
            </a:r>
            <a:endParaRPr lang="en-US" sz="3200" dirty="0">
              <a:solidFill>
                <a:prstClr val="white"/>
              </a:solidFill>
              <a:latin typeface="Times New Roman" panose="02020603050405020304" pitchFamily="18" charset="0"/>
              <a:ea typeface="Times New Roman" panose="02020603050405020304" pitchFamily="18" charset="0"/>
            </a:endParaRPr>
          </a:p>
        </p:txBody>
      </p:sp>
      <p:sp>
        <p:nvSpPr>
          <p:cNvPr id="21" name="Rectangle 20"/>
          <p:cNvSpPr/>
          <p:nvPr/>
        </p:nvSpPr>
        <p:spPr>
          <a:xfrm>
            <a:off x="5393141" y="1670141"/>
            <a:ext cx="1624030" cy="1108880"/>
          </a:xfrm>
          <a:prstGeom prst="rect">
            <a:avLst/>
          </a:prstGeom>
          <a:solidFill>
            <a:srgbClr val="3C9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solidFill>
                  <a:prstClr val="white"/>
                </a:solidFill>
                <a:latin typeface="Times New Roman" panose="02020603050405020304" pitchFamily="18" charset="0"/>
                <a:cs typeface="Times New Roman" panose="02020603050405020304" pitchFamily="18" charset="0"/>
              </a:rPr>
              <a:t>TT trung tâm</a:t>
            </a:r>
            <a:endParaRPr lang="en-US" sz="3000" dirty="0">
              <a:solidFill>
                <a:prstClr val="white"/>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5393141" y="2970315"/>
            <a:ext cx="1624030" cy="13001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i="1" dirty="0" err="1">
                <a:solidFill>
                  <a:srgbClr val="000000"/>
                </a:solidFill>
                <a:latin typeface="Times New Roman" panose="02020603050405020304" pitchFamily="18" charset="0"/>
                <a:ea typeface="Times New Roman" panose="02020603050405020304" pitchFamily="18" charset="0"/>
              </a:rPr>
              <a:t>trong</a:t>
            </a:r>
            <a:endParaRPr lang="en-US" sz="4000" dirty="0">
              <a:latin typeface="Times New Roman" panose="02020603050405020304" pitchFamily="18" charset="0"/>
              <a:ea typeface="Times New Roman" panose="02020603050405020304" pitchFamily="18" charset="0"/>
            </a:endParaRPr>
          </a:p>
        </p:txBody>
      </p:sp>
      <p:sp>
        <p:nvSpPr>
          <p:cNvPr id="24" name="Rectangle 23"/>
          <p:cNvSpPr/>
          <p:nvPr/>
        </p:nvSpPr>
        <p:spPr>
          <a:xfrm>
            <a:off x="5393141" y="4461560"/>
            <a:ext cx="1624030" cy="147521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i="1" dirty="0">
                <a:solidFill>
                  <a:srgbClr val="000000"/>
                </a:solidFill>
                <a:latin typeface="Times New Roman" panose="02020603050405020304" pitchFamily="18" charset="0"/>
                <a:ea typeface="Times New Roman" panose="02020603050405020304" pitchFamily="18" charset="0"/>
              </a:rPr>
              <a:t>Nghèo </a:t>
            </a:r>
            <a:endParaRPr lang="en-US" sz="3200" dirty="0">
              <a:solidFill>
                <a:prstClr val="white"/>
              </a:solidFill>
              <a:latin typeface="Times New Roman" panose="02020603050405020304" pitchFamily="18" charset="0"/>
              <a:ea typeface="Times New Roman" panose="02020603050405020304" pitchFamily="18" charset="0"/>
            </a:endParaRPr>
          </a:p>
        </p:txBody>
      </p:sp>
      <p:sp>
        <p:nvSpPr>
          <p:cNvPr id="25" name="Rectangle 24"/>
          <p:cNvSpPr/>
          <p:nvPr/>
        </p:nvSpPr>
        <p:spPr>
          <a:xfrm>
            <a:off x="7169571" y="1670141"/>
            <a:ext cx="4226309" cy="1108880"/>
          </a:xfrm>
          <a:prstGeom prst="rect">
            <a:avLst/>
          </a:prstGeom>
          <a:solidFill>
            <a:srgbClr val="3C9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prstClr val="white"/>
                </a:solidFill>
                <a:latin typeface="Times New Roman" panose="02020603050405020304" pitchFamily="18" charset="0"/>
                <a:cs typeface="Times New Roman" panose="02020603050405020304" pitchFamily="18" charset="0"/>
              </a:rPr>
              <a:t>Ý nghĩa mà tính từ được bổ trợ</a:t>
            </a:r>
            <a:endParaRPr lang="en-US" sz="3200" dirty="0">
              <a:solidFill>
                <a:prstClr val="white"/>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7169571" y="2970315"/>
            <a:ext cx="4226309" cy="13001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0000"/>
                </a:solidFill>
                <a:latin typeface="Times New Roman" panose="02020603050405020304" pitchFamily="18" charset="0"/>
                <a:ea typeface="Times New Roman" panose="02020603050405020304" pitchFamily="18" charset="0"/>
              </a:rPr>
              <a:t>Phần phụ sau bổ sung ý nghĩa so sánh (</a:t>
            </a:r>
            <a:r>
              <a:rPr lang="en-US" sz="2800" dirty="0" err="1">
                <a:solidFill>
                  <a:srgbClr val="000000"/>
                </a:solidFill>
                <a:latin typeface="Times New Roman" panose="02020603050405020304" pitchFamily="18" charset="0"/>
                <a:ea typeface="Times New Roman" panose="02020603050405020304" pitchFamily="18" charset="0"/>
              </a:rPr>
              <a:t>mức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so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hôm</a:t>
            </a:r>
            <a:r>
              <a:rPr lang="vi-VN"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
        <p:nvSpPr>
          <p:cNvPr id="28" name="Rectangle 27"/>
          <p:cNvSpPr/>
          <p:nvPr/>
        </p:nvSpPr>
        <p:spPr>
          <a:xfrm>
            <a:off x="7169571" y="4461560"/>
            <a:ext cx="4226309" cy="147521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rgbClr val="000000"/>
                </a:solidFill>
                <a:latin typeface="Times New Roman" panose="02020603050405020304" pitchFamily="18" charset="0"/>
                <a:ea typeface="Times New Roman" panose="02020603050405020304" pitchFamily="18" charset="0"/>
              </a:rPr>
              <a:t>Phần phụ trước bổ sung ý nghĩa chỉ mức độ của nghèo</a:t>
            </a:r>
            <a:endParaRPr lang="en-US" sz="3200" dirty="0">
              <a:solidFill>
                <a:prstClr val="white"/>
              </a:solidFill>
              <a:latin typeface="Times New Roman" panose="02020603050405020304" pitchFamily="18" charset="0"/>
              <a:ea typeface="Times New Roman" panose="02020603050405020304" pitchFamily="18" charset="0"/>
            </a:endParaRPr>
          </a:p>
        </p:txBody>
      </p:sp>
      <p:pic>
        <p:nvPicPr>
          <p:cNvPr id="17" name="Picture 16"/>
          <p:cNvPicPr>
            <a:picLocks noChangeAspect="1"/>
          </p:cNvPicPr>
          <p:nvPr/>
        </p:nvPicPr>
        <p:blipFill>
          <a:blip r:embed="rId4"/>
          <a:stretch>
            <a:fillRect/>
          </a:stretch>
        </p:blipFill>
        <p:spPr>
          <a:xfrm>
            <a:off x="750626" y="461855"/>
            <a:ext cx="9934660" cy="1329639"/>
          </a:xfrm>
          <a:prstGeom prst="rect">
            <a:avLst/>
          </a:prstGeom>
        </p:spPr>
      </p:pic>
    </p:spTree>
    <p:extLst>
      <p:ext uri="{BB962C8B-B14F-4D97-AF65-F5344CB8AC3E}">
        <p14:creationId xmlns:p14="http://schemas.microsoft.com/office/powerpoint/2010/main" val="361061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0" grpId="0" animBg="1"/>
      <p:bldP spid="21" grpId="0" animBg="1"/>
      <p:bldP spid="23" grpId="0" animBg="1"/>
      <p:bldP spid="24" grpId="0" animBg="1"/>
      <p:bldP spid="25" grpId="0"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4" name="Picture 33">
            <a:extLst>
              <a:ext uri="{FF2B5EF4-FFF2-40B4-BE49-F238E27FC236}">
                <a16:creationId xmlns:a16="http://schemas.microsoft.com/office/drawing/2014/main" id="{5A716459-8E3A-41CD-A0E8-B4DA092A027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37620" y="3147241"/>
            <a:ext cx="1389542" cy="1389542"/>
          </a:xfrm>
          <a:prstGeom prst="rect">
            <a:avLst/>
          </a:prstGeom>
        </p:spPr>
      </p:pic>
      <p:sp>
        <p:nvSpPr>
          <p:cNvPr id="3" name="Rounded Rectangle 2"/>
          <p:cNvSpPr/>
          <p:nvPr/>
        </p:nvSpPr>
        <p:spPr>
          <a:xfrm>
            <a:off x="1405719" y="1651379"/>
            <a:ext cx="4039738" cy="4039737"/>
          </a:xfrm>
          <a:prstGeom prst="roundRect">
            <a:avLst/>
          </a:prstGeom>
          <a:solidFill>
            <a:srgbClr val="009999">
              <a:alpha val="7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703956" y="1651379"/>
            <a:ext cx="4039738" cy="403973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6"/>
          <a:stretch>
            <a:fillRect/>
          </a:stretch>
        </p:blipFill>
        <p:spPr>
          <a:xfrm>
            <a:off x="1424789" y="585489"/>
            <a:ext cx="9299835" cy="1244675"/>
          </a:xfrm>
          <a:prstGeom prst="rect">
            <a:avLst/>
          </a:prstGeom>
        </p:spPr>
      </p:pic>
      <p:sp>
        <p:nvSpPr>
          <p:cNvPr id="13" name="Rectangle 12"/>
          <p:cNvSpPr/>
          <p:nvPr/>
        </p:nvSpPr>
        <p:spPr>
          <a:xfrm>
            <a:off x="1933960" y="1855044"/>
            <a:ext cx="3052644" cy="3632405"/>
          </a:xfrm>
          <a:prstGeom prst="rect">
            <a:avLst/>
          </a:prstGeom>
        </p:spPr>
        <p:txBody>
          <a:bodyPr wrap="square">
            <a:spAutoFit/>
          </a:bodyPr>
          <a:lstStyle/>
          <a:p>
            <a:pPr marL="514350" indent="-514350">
              <a:lnSpc>
                <a:spcPct val="150000"/>
              </a:lnSpc>
              <a:buAutoNum type="alphaLcPeriod"/>
            </a:pPr>
            <a:r>
              <a:rPr lang="vi-VN" sz="3067" b="1" i="1" dirty="0">
                <a:solidFill>
                  <a:schemeClr val="bg1"/>
                </a:solidFill>
                <a:latin typeface="Times New Roman" panose="02020603050405020304" pitchFamily="18" charset="0"/>
                <a:cs typeface="Times New Roman" panose="02020603050405020304" pitchFamily="18" charset="0"/>
              </a:rPr>
              <a:t>Trời rét</a:t>
            </a:r>
          </a:p>
          <a:p>
            <a:pPr marL="514350" indent="-514350">
              <a:lnSpc>
                <a:spcPct val="150000"/>
              </a:lnSpc>
              <a:buAutoNum type="alphaLcPeriod"/>
            </a:pPr>
            <a:endParaRPr lang="vi-VN" sz="3067" b="1" i="1" dirty="0">
              <a:solidFill>
                <a:schemeClr val="bg1"/>
              </a:solidFill>
              <a:latin typeface="Times New Roman" panose="02020603050405020304" pitchFamily="18" charset="0"/>
              <a:cs typeface="Times New Roman" panose="02020603050405020304" pitchFamily="18" charset="0"/>
            </a:endParaRPr>
          </a:p>
          <a:p>
            <a:pPr marL="514350" indent="-514350">
              <a:lnSpc>
                <a:spcPct val="150000"/>
              </a:lnSpc>
              <a:buAutoNum type="alphaLcPeriod"/>
            </a:pPr>
            <a:r>
              <a:rPr lang="vi-VN" sz="3067" b="1" i="1" dirty="0">
                <a:solidFill>
                  <a:schemeClr val="bg1"/>
                </a:solidFill>
                <a:latin typeface="Times New Roman" panose="02020603050405020304" pitchFamily="18" charset="0"/>
                <a:cs typeface="Times New Roman" panose="02020603050405020304" pitchFamily="18" charset="0"/>
              </a:rPr>
              <a:t>Tòa nhà cao</a:t>
            </a:r>
          </a:p>
          <a:p>
            <a:pPr marL="514350" indent="-514350">
              <a:lnSpc>
                <a:spcPct val="150000"/>
              </a:lnSpc>
              <a:buAutoNum type="alphaLcPeriod"/>
            </a:pPr>
            <a:endParaRPr lang="vi-VN" sz="3067" b="1" i="1" dirty="0">
              <a:solidFill>
                <a:schemeClr val="bg1"/>
              </a:solidFill>
              <a:latin typeface="Times New Roman" panose="02020603050405020304" pitchFamily="18" charset="0"/>
              <a:cs typeface="Times New Roman" panose="02020603050405020304" pitchFamily="18" charset="0"/>
            </a:endParaRPr>
          </a:p>
          <a:p>
            <a:pPr marL="514350" indent="-514350">
              <a:lnSpc>
                <a:spcPct val="150000"/>
              </a:lnSpc>
              <a:buAutoNum type="alphaLcPeriod"/>
            </a:pPr>
            <a:r>
              <a:rPr lang="vi-VN" sz="3067" b="1" i="1" dirty="0">
                <a:solidFill>
                  <a:schemeClr val="bg1"/>
                </a:solidFill>
                <a:latin typeface="Times New Roman" panose="02020603050405020304" pitchFamily="18" charset="0"/>
                <a:cs typeface="Times New Roman" panose="02020603050405020304" pitchFamily="18" charset="0"/>
              </a:rPr>
              <a:t>Cô ấy đẹp</a:t>
            </a:r>
            <a:endParaRPr lang="en-BZ" sz="3067" b="1" dirty="0">
              <a:solidFill>
                <a:schemeClr val="bg1"/>
              </a:solidFill>
              <a:latin typeface="#9Slide03 Arima Madurai Black" panose="00000A00000000000000" pitchFamily="2" charset="0"/>
              <a:cs typeface="#9Slide03 Arima Madurai Black" panose="00000A00000000000000" pitchFamily="2" charset="0"/>
            </a:endParaRPr>
          </a:p>
        </p:txBody>
      </p:sp>
      <p:sp>
        <p:nvSpPr>
          <p:cNvPr id="15" name="Rectangle 14"/>
          <p:cNvSpPr/>
          <p:nvPr/>
        </p:nvSpPr>
        <p:spPr>
          <a:xfrm>
            <a:off x="6827162" y="1923285"/>
            <a:ext cx="4039737" cy="3632405"/>
          </a:xfrm>
          <a:prstGeom prst="rect">
            <a:avLst/>
          </a:prstGeom>
        </p:spPr>
        <p:txBody>
          <a:bodyPr wrap="square">
            <a:spAutoFit/>
          </a:bodyPr>
          <a:lstStyle/>
          <a:p>
            <a:pPr marL="514350" indent="-514350">
              <a:lnSpc>
                <a:spcPct val="150000"/>
              </a:lnSpc>
              <a:buAutoNum type="alphaLcPeriod"/>
            </a:pPr>
            <a:r>
              <a:rPr lang="vi-VN" sz="3067" b="1" i="1" dirty="0">
                <a:solidFill>
                  <a:schemeClr val="tx1">
                    <a:lumMod val="95000"/>
                    <a:lumOff val="5000"/>
                  </a:schemeClr>
                </a:solidFill>
                <a:latin typeface="Times New Roman" panose="02020603050405020304" pitchFamily="18" charset="0"/>
                <a:cs typeface="Times New Roman" panose="02020603050405020304" pitchFamily="18" charset="0"/>
              </a:rPr>
              <a:t>Gió vẫn rất rét</a:t>
            </a:r>
          </a:p>
          <a:p>
            <a:pPr marL="514350" indent="-514350">
              <a:lnSpc>
                <a:spcPct val="150000"/>
              </a:lnSpc>
              <a:buAutoNum type="alphaLcPeriod"/>
            </a:pPr>
            <a:endParaRPr lang="vi-VN" sz="3067"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marL="514350" indent="-514350">
              <a:lnSpc>
                <a:spcPct val="150000"/>
              </a:lnSpc>
              <a:buAutoNum type="alphaLcPeriod"/>
            </a:pPr>
            <a:r>
              <a:rPr lang="vi-VN" sz="3067" b="1" i="1" dirty="0">
                <a:solidFill>
                  <a:schemeClr val="tx1">
                    <a:lumMod val="95000"/>
                    <a:lumOff val="5000"/>
                  </a:schemeClr>
                </a:solidFill>
                <a:latin typeface="Times New Roman" panose="02020603050405020304" pitchFamily="18" charset="0"/>
                <a:cs typeface="Times New Roman" panose="02020603050405020304" pitchFamily="18" charset="0"/>
              </a:rPr>
              <a:t>Tòa nhà chót vót</a:t>
            </a:r>
          </a:p>
          <a:p>
            <a:pPr marL="514350" indent="-514350">
              <a:lnSpc>
                <a:spcPct val="150000"/>
              </a:lnSpc>
              <a:buAutoNum type="alphaLcPeriod"/>
            </a:pPr>
            <a:endParaRPr lang="vi-VN" sz="3067"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marL="514350" indent="-514350">
              <a:lnSpc>
                <a:spcPct val="150000"/>
              </a:lnSpc>
              <a:buAutoNum type="alphaLcPeriod"/>
            </a:pPr>
            <a:r>
              <a:rPr lang="vi-VN" sz="3067" b="1" i="1" dirty="0">
                <a:solidFill>
                  <a:schemeClr val="tx1">
                    <a:lumMod val="95000"/>
                    <a:lumOff val="5000"/>
                  </a:schemeClr>
                </a:solidFill>
                <a:latin typeface="Times New Roman" panose="02020603050405020304" pitchFamily="18" charset="0"/>
                <a:cs typeface="Times New Roman" panose="02020603050405020304" pitchFamily="18" charset="0"/>
              </a:rPr>
              <a:t>Cô ấy thật đẹp</a:t>
            </a:r>
            <a:endParaRPr lang="en-BZ" sz="3067" b="1" dirty="0">
              <a:solidFill>
                <a:schemeClr val="tx1">
                  <a:lumMod val="95000"/>
                  <a:lumOff val="5000"/>
                </a:schemeClr>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381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80">
                                          <p:stCondLst>
                                            <p:cond delay="0"/>
                                          </p:stCondLst>
                                        </p:cTn>
                                        <p:tgtEl>
                                          <p:spTgt spid="13"/>
                                        </p:tgtEl>
                                      </p:cBhvr>
                                    </p:animEffect>
                                    <p:anim calcmode="lin" valueType="num">
                                      <p:cBhvr>
                                        <p:cTn id="1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8" dur="26">
                                          <p:stCondLst>
                                            <p:cond delay="650"/>
                                          </p:stCondLst>
                                        </p:cTn>
                                        <p:tgtEl>
                                          <p:spTgt spid="13"/>
                                        </p:tgtEl>
                                      </p:cBhvr>
                                      <p:to x="100000" y="60000"/>
                                    </p:animScale>
                                    <p:animScale>
                                      <p:cBhvr>
                                        <p:cTn id="19" dur="166" decel="50000">
                                          <p:stCondLst>
                                            <p:cond delay="676"/>
                                          </p:stCondLst>
                                        </p:cTn>
                                        <p:tgtEl>
                                          <p:spTgt spid="13"/>
                                        </p:tgtEl>
                                      </p:cBhvr>
                                      <p:to x="100000" y="100000"/>
                                    </p:animScale>
                                    <p:animScale>
                                      <p:cBhvr>
                                        <p:cTn id="20" dur="26">
                                          <p:stCondLst>
                                            <p:cond delay="1312"/>
                                          </p:stCondLst>
                                        </p:cTn>
                                        <p:tgtEl>
                                          <p:spTgt spid="13"/>
                                        </p:tgtEl>
                                      </p:cBhvr>
                                      <p:to x="100000" y="80000"/>
                                    </p:animScale>
                                    <p:animScale>
                                      <p:cBhvr>
                                        <p:cTn id="21" dur="166" decel="50000">
                                          <p:stCondLst>
                                            <p:cond delay="1338"/>
                                          </p:stCondLst>
                                        </p:cTn>
                                        <p:tgtEl>
                                          <p:spTgt spid="13"/>
                                        </p:tgtEl>
                                      </p:cBhvr>
                                      <p:to x="100000" y="100000"/>
                                    </p:animScale>
                                    <p:animScale>
                                      <p:cBhvr>
                                        <p:cTn id="22" dur="26">
                                          <p:stCondLst>
                                            <p:cond delay="1642"/>
                                          </p:stCondLst>
                                        </p:cTn>
                                        <p:tgtEl>
                                          <p:spTgt spid="13"/>
                                        </p:tgtEl>
                                      </p:cBhvr>
                                      <p:to x="100000" y="90000"/>
                                    </p:animScale>
                                    <p:animScale>
                                      <p:cBhvr>
                                        <p:cTn id="23" dur="166" decel="50000">
                                          <p:stCondLst>
                                            <p:cond delay="1668"/>
                                          </p:stCondLst>
                                        </p:cTn>
                                        <p:tgtEl>
                                          <p:spTgt spid="13"/>
                                        </p:tgtEl>
                                      </p:cBhvr>
                                      <p:to x="100000" y="100000"/>
                                    </p:animScale>
                                    <p:animScale>
                                      <p:cBhvr>
                                        <p:cTn id="24" dur="26">
                                          <p:stCondLst>
                                            <p:cond delay="1808"/>
                                          </p:stCondLst>
                                        </p:cTn>
                                        <p:tgtEl>
                                          <p:spTgt spid="13"/>
                                        </p:tgtEl>
                                      </p:cBhvr>
                                      <p:to x="100000" y="95000"/>
                                    </p:animScale>
                                    <p:animScale>
                                      <p:cBhvr>
                                        <p:cTn id="25" dur="166" decel="50000">
                                          <p:stCondLst>
                                            <p:cond delay="1834"/>
                                          </p:stCondLst>
                                        </p:cTn>
                                        <p:tgtEl>
                                          <p:spTgt spid="13"/>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80">
                                          <p:stCondLst>
                                            <p:cond delay="0"/>
                                          </p:stCondLst>
                                        </p:cTn>
                                        <p:tgtEl>
                                          <p:spTgt spid="3"/>
                                        </p:tgtEl>
                                      </p:cBhvr>
                                    </p:animEffect>
                                    <p:anim calcmode="lin" valueType="num">
                                      <p:cBhvr>
                                        <p:cTn id="2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gtEl>
                                      </p:cBhvr>
                                      <p:to x="100000" y="60000"/>
                                    </p:animScale>
                                    <p:animScale>
                                      <p:cBhvr>
                                        <p:cTn id="35" dur="166" decel="50000">
                                          <p:stCondLst>
                                            <p:cond delay="676"/>
                                          </p:stCondLst>
                                        </p:cTn>
                                        <p:tgtEl>
                                          <p:spTgt spid="3"/>
                                        </p:tgtEl>
                                      </p:cBhvr>
                                      <p:to x="100000" y="100000"/>
                                    </p:animScale>
                                    <p:animScale>
                                      <p:cBhvr>
                                        <p:cTn id="36" dur="26">
                                          <p:stCondLst>
                                            <p:cond delay="1312"/>
                                          </p:stCondLst>
                                        </p:cTn>
                                        <p:tgtEl>
                                          <p:spTgt spid="3"/>
                                        </p:tgtEl>
                                      </p:cBhvr>
                                      <p:to x="100000" y="80000"/>
                                    </p:animScale>
                                    <p:animScale>
                                      <p:cBhvr>
                                        <p:cTn id="37" dur="166" decel="50000">
                                          <p:stCondLst>
                                            <p:cond delay="1338"/>
                                          </p:stCondLst>
                                        </p:cTn>
                                        <p:tgtEl>
                                          <p:spTgt spid="3"/>
                                        </p:tgtEl>
                                      </p:cBhvr>
                                      <p:to x="100000" y="100000"/>
                                    </p:animScale>
                                    <p:animScale>
                                      <p:cBhvr>
                                        <p:cTn id="38" dur="26">
                                          <p:stCondLst>
                                            <p:cond delay="1642"/>
                                          </p:stCondLst>
                                        </p:cTn>
                                        <p:tgtEl>
                                          <p:spTgt spid="3"/>
                                        </p:tgtEl>
                                      </p:cBhvr>
                                      <p:to x="100000" y="90000"/>
                                    </p:animScale>
                                    <p:animScale>
                                      <p:cBhvr>
                                        <p:cTn id="39" dur="166" decel="50000">
                                          <p:stCondLst>
                                            <p:cond delay="1668"/>
                                          </p:stCondLst>
                                        </p:cTn>
                                        <p:tgtEl>
                                          <p:spTgt spid="3"/>
                                        </p:tgtEl>
                                      </p:cBhvr>
                                      <p:to x="100000" y="100000"/>
                                    </p:animScale>
                                    <p:animScale>
                                      <p:cBhvr>
                                        <p:cTn id="40" dur="26">
                                          <p:stCondLst>
                                            <p:cond delay="1808"/>
                                          </p:stCondLst>
                                        </p:cTn>
                                        <p:tgtEl>
                                          <p:spTgt spid="3"/>
                                        </p:tgtEl>
                                      </p:cBhvr>
                                      <p:to x="100000" y="95000"/>
                                    </p:animScale>
                                    <p:animScale>
                                      <p:cBhvr>
                                        <p:cTn id="41" dur="166" decel="50000">
                                          <p:stCondLst>
                                            <p:cond delay="1834"/>
                                          </p:stCondLst>
                                        </p:cTn>
                                        <p:tgtEl>
                                          <p:spTgt spid="3"/>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p:cTn id="46" dur="500" fill="hold"/>
                                        <p:tgtEl>
                                          <p:spTgt spid="34"/>
                                        </p:tgtEl>
                                        <p:attrNameLst>
                                          <p:attrName>ppt_w</p:attrName>
                                        </p:attrNameLst>
                                      </p:cBhvr>
                                      <p:tavLst>
                                        <p:tav tm="0">
                                          <p:val>
                                            <p:fltVal val="0"/>
                                          </p:val>
                                        </p:tav>
                                        <p:tav tm="100000">
                                          <p:val>
                                            <p:strVal val="#ppt_w"/>
                                          </p:val>
                                        </p:tav>
                                      </p:tavLst>
                                    </p:anim>
                                    <p:anim calcmode="lin" valueType="num">
                                      <p:cBhvr>
                                        <p:cTn id="47" dur="500" fill="hold"/>
                                        <p:tgtEl>
                                          <p:spTgt spid="34"/>
                                        </p:tgtEl>
                                        <p:attrNameLst>
                                          <p:attrName>ppt_h</p:attrName>
                                        </p:attrNameLst>
                                      </p:cBhvr>
                                      <p:tavLst>
                                        <p:tav tm="0">
                                          <p:val>
                                            <p:fltVal val="0"/>
                                          </p:val>
                                        </p:tav>
                                        <p:tav tm="100000">
                                          <p:val>
                                            <p:strVal val="#ppt_h"/>
                                          </p:val>
                                        </p:tav>
                                      </p:tavLst>
                                    </p:anim>
                                    <p:animEffect transition="in" filter="fade">
                                      <p:cBhvr>
                                        <p:cTn id="48" dur="500"/>
                                        <p:tgtEl>
                                          <p:spTgt spid="3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pic>
        <p:nvPicPr>
          <p:cNvPr id="15" name="Picture 3" descr="206976399_573163270514972_2604933891202557425_n"/>
          <p:cNvPicPr>
            <a:picLocks noChangeAspect="1" noChangeArrowheads="1"/>
          </p:cNvPicPr>
          <p:nvPr/>
        </p:nvPicPr>
        <p:blipFill>
          <a:blip r:embed="rId4"/>
          <a:srcRect/>
          <a:stretch>
            <a:fillRect/>
          </a:stretch>
        </p:blipFill>
        <p:spPr bwMode="auto">
          <a:xfrm>
            <a:off x="-25686" y="122830"/>
            <a:ext cx="12231285" cy="6735170"/>
          </a:xfrm>
          <a:prstGeom prst="rect">
            <a:avLst/>
          </a:prstGeom>
          <a:noFill/>
          <a:ln w="9525">
            <a:noFill/>
            <a:miter lim="800000"/>
            <a:headEnd/>
            <a:tailEnd/>
          </a:ln>
        </p:spPr>
      </p:pic>
    </p:spTree>
    <p:extLst>
      <p:ext uri="{BB962C8B-B14F-4D97-AF65-F5344CB8AC3E}">
        <p14:creationId xmlns:p14="http://schemas.microsoft.com/office/powerpoint/2010/main" val="4035353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Google Shape;219;p19"/>
          <p:cNvSpPr txBox="1">
            <a:spLocks/>
          </p:cNvSpPr>
          <p:nvPr/>
        </p:nvSpPr>
        <p:spPr>
          <a:xfrm>
            <a:off x="1665027" y="2531145"/>
            <a:ext cx="9116703" cy="2769900"/>
          </a:xfrm>
          <a:prstGeom prst="rect">
            <a:avLst/>
          </a:prstGeom>
        </p:spPr>
        <p:txBody>
          <a:bodyPr spcFirstLastPara="1" vert="horz" wrap="square" lIns="0" tIns="0" rIns="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spcAft>
                <a:spcPts val="1000"/>
              </a:spcAft>
              <a:buFont typeface="Arial" panose="020B0604020202020204" pitchFamily="34" charset="0"/>
              <a:buNone/>
            </a:pPr>
            <a:r>
              <a:rPr lang="en-US" sz="3600" i="1" dirty="0" err="1">
                <a:solidFill>
                  <a:srgbClr val="FF0000"/>
                </a:solidFill>
                <a:latin typeface="Times New Roman" panose="02020603050405020304" pitchFamily="18" charset="0"/>
                <a:cs typeface="Times New Roman" panose="02020603050405020304" pitchFamily="18" charset="0"/>
              </a:rPr>
              <a:t>Viết</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đoạn</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văn</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khoảng</a:t>
            </a:r>
            <a:r>
              <a:rPr lang="en-US" sz="3600" i="1" dirty="0">
                <a:solidFill>
                  <a:srgbClr val="FF0000"/>
                </a:solidFill>
                <a:latin typeface="Times New Roman" panose="02020603050405020304" pitchFamily="18" charset="0"/>
                <a:cs typeface="Times New Roman" panose="02020603050405020304" pitchFamily="18" charset="0"/>
              </a:rPr>
              <a:t> 5-7 </a:t>
            </a:r>
            <a:r>
              <a:rPr lang="en-US" sz="3600" i="1" dirty="0" err="1">
                <a:solidFill>
                  <a:srgbClr val="FF0000"/>
                </a:solidFill>
                <a:latin typeface="Times New Roman" panose="02020603050405020304" pitchFamily="18" charset="0"/>
                <a:cs typeface="Times New Roman" panose="02020603050405020304" pitchFamily="18" charset="0"/>
              </a:rPr>
              <a:t>câu</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nói</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về</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cảm</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xúc</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của</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em</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lúc</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giao</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mùa</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trong</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đó</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có</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sử</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dụng</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ít</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nhất</a:t>
            </a:r>
            <a:r>
              <a:rPr lang="en-US" sz="3600" i="1" dirty="0">
                <a:solidFill>
                  <a:srgbClr val="FF0000"/>
                </a:solidFill>
                <a:latin typeface="Times New Roman" panose="02020603050405020304" pitchFamily="18" charset="0"/>
                <a:cs typeface="Times New Roman" panose="02020603050405020304" pitchFamily="18" charset="0"/>
              </a:rPr>
              <a:t> 1 </a:t>
            </a:r>
            <a:r>
              <a:rPr lang="en-US" sz="3600" i="1" dirty="0" err="1">
                <a:solidFill>
                  <a:srgbClr val="FF0000"/>
                </a:solidFill>
                <a:latin typeface="Times New Roman" panose="02020603050405020304" pitchFamily="18" charset="0"/>
                <a:cs typeface="Times New Roman" panose="02020603050405020304" pitchFamily="18" charset="0"/>
              </a:rPr>
              <a:t>cụm</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động</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từ</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hoặc</a:t>
            </a:r>
            <a:r>
              <a:rPr lang="en-US" sz="3600" i="1" dirty="0">
                <a:solidFill>
                  <a:srgbClr val="FF0000"/>
                </a:solidFill>
                <a:latin typeface="Times New Roman" panose="02020603050405020304" pitchFamily="18" charset="0"/>
                <a:cs typeface="Times New Roman" panose="02020603050405020304" pitchFamily="18" charset="0"/>
              </a:rPr>
              <a:t> 1 </a:t>
            </a:r>
            <a:r>
              <a:rPr lang="en-US" sz="3600" i="1" dirty="0" err="1">
                <a:solidFill>
                  <a:srgbClr val="FF0000"/>
                </a:solidFill>
                <a:latin typeface="Times New Roman" panose="02020603050405020304" pitchFamily="18" charset="0"/>
                <a:cs typeface="Times New Roman" panose="02020603050405020304" pitchFamily="18" charset="0"/>
              </a:rPr>
              <a:t>cụm</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tính</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từ</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làm</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thành</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phần</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chính</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của</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câu</a:t>
            </a:r>
            <a:r>
              <a:rPr lang="en-US" sz="3600" i="1" dirty="0">
                <a:solidFill>
                  <a:srgbClr val="FF0000"/>
                </a:solidFill>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4"/>
          <a:stretch>
            <a:fillRect/>
          </a:stretch>
        </p:blipFill>
        <p:spPr>
          <a:xfrm>
            <a:off x="-584902" y="786111"/>
            <a:ext cx="13962548" cy="1868725"/>
          </a:xfrm>
          <a:prstGeom prst="rect">
            <a:avLst/>
          </a:prstGeom>
        </p:spPr>
      </p:pic>
    </p:spTree>
    <p:extLst>
      <p:ext uri="{BB962C8B-B14F-4D97-AF65-F5344CB8AC3E}">
        <p14:creationId xmlns:p14="http://schemas.microsoft.com/office/powerpoint/2010/main" val="1256134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4"/>
          <a:stretch>
            <a:fillRect/>
          </a:stretch>
        </p:blipFill>
        <p:spPr>
          <a:xfrm>
            <a:off x="-584902" y="491319"/>
            <a:ext cx="13962548" cy="1868725"/>
          </a:xfrm>
          <a:prstGeom prst="rect">
            <a:avLst/>
          </a:prstGeom>
        </p:spPr>
      </p:pic>
      <p:sp>
        <p:nvSpPr>
          <p:cNvPr id="3" name="Rectangle 2"/>
          <p:cNvSpPr/>
          <p:nvPr/>
        </p:nvSpPr>
        <p:spPr>
          <a:xfrm>
            <a:off x="1187355" y="1730443"/>
            <a:ext cx="9880979" cy="4616648"/>
          </a:xfrm>
          <a:prstGeom prst="rect">
            <a:avLst/>
          </a:prstGeom>
        </p:spPr>
        <p:txBody>
          <a:bodyPr wrap="square">
            <a:spAutoFit/>
          </a:bodyPr>
          <a:lstStyle/>
          <a:p>
            <a:pPr algn="just">
              <a:lnSpc>
                <a:spcPct val="150000"/>
              </a:lnSpc>
            </a:pPr>
            <a:r>
              <a:rPr lang="vi-VN" sz="2800" dirty="0">
                <a:solidFill>
                  <a:srgbClr val="001A33"/>
                </a:solidFill>
                <a:latin typeface="+mj-lt"/>
              </a:rPr>
              <a:t>    Giao mùa với em luôn là thời khắc đặc biệt. Những cơn gió </a:t>
            </a:r>
            <a:r>
              <a:rPr lang="vi-VN" sz="2800" u="sng" dirty="0">
                <a:solidFill>
                  <a:srgbClr val="001A33"/>
                </a:solidFill>
                <a:latin typeface="+mj-lt"/>
              </a:rPr>
              <a:t>đang đến gần hơn</a:t>
            </a:r>
            <a:r>
              <a:rPr lang="vi-VN" sz="2800" dirty="0">
                <a:solidFill>
                  <a:srgbClr val="001A33"/>
                </a:solidFill>
                <a:latin typeface="+mj-lt"/>
              </a:rPr>
              <a:t>. Cái lạnh bắt đầu rõ nét hơn chứ không còn khe khẽ, se sẽ như những ngày cuối thu. Lòng em </a:t>
            </a:r>
            <a:r>
              <a:rPr lang="vi-VN" sz="2800" u="sng" dirty="0">
                <a:solidFill>
                  <a:srgbClr val="001A33"/>
                </a:solidFill>
                <a:latin typeface="+mj-lt"/>
              </a:rPr>
              <a:t>lại nôn nao</a:t>
            </a:r>
            <a:r>
              <a:rPr lang="vi-VN" sz="2800" dirty="0">
                <a:solidFill>
                  <a:srgbClr val="001A33"/>
                </a:solidFill>
                <a:latin typeface="+mj-lt"/>
              </a:rPr>
              <a:t>, lo lắng về giá rét, về đông lạnh. Đông làm </a:t>
            </a:r>
            <a:r>
              <a:rPr lang="vi-VN" sz="2800" u="sng" dirty="0">
                <a:solidFill>
                  <a:srgbClr val="001A33"/>
                </a:solidFill>
                <a:latin typeface="+mj-lt"/>
              </a:rPr>
              <a:t>những cành cây này rồi sẽ trơ trụi</a:t>
            </a:r>
            <a:r>
              <a:rPr lang="vi-VN" sz="2800" dirty="0">
                <a:solidFill>
                  <a:srgbClr val="001A33"/>
                </a:solidFill>
                <a:latin typeface="+mj-lt"/>
              </a:rPr>
              <a:t>. Mấy chiếc lá vàng, em quyến luyến chúng lắm thay. Một mùa thu lại qua đi, những ngày đông đang về, bao nhiêu người trong chúng ta cứ chờ từng chút giao mùa như thế đó! </a:t>
            </a:r>
            <a:endParaRPr lang="en-US" sz="2800" dirty="0">
              <a:latin typeface="+mj-lt"/>
            </a:endParaRPr>
          </a:p>
        </p:txBody>
      </p:sp>
    </p:spTree>
    <p:extLst>
      <p:ext uri="{BB962C8B-B14F-4D97-AF65-F5344CB8AC3E}">
        <p14:creationId xmlns:p14="http://schemas.microsoft.com/office/powerpoint/2010/main" val="384472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 Box 4"/>
          <p:cNvSpPr txBox="1">
            <a:spLocks noChangeArrowheads="1"/>
          </p:cNvSpPr>
          <p:nvPr/>
        </p:nvSpPr>
        <p:spPr bwMode="auto">
          <a:xfrm>
            <a:off x="1228197" y="1878914"/>
            <a:ext cx="4777325" cy="3539430"/>
          </a:xfrm>
          <a:prstGeom prst="rect">
            <a:avLst/>
          </a:prstGeom>
          <a:noFill/>
          <a:ln w="9525">
            <a:noFill/>
            <a:miter lim="800000"/>
            <a:headEnd/>
            <a:tailEnd/>
          </a:ln>
          <a:effectLst/>
        </p:spPr>
        <p:txBody>
          <a:bodyPr wrap="square">
            <a:spAutoFit/>
          </a:bodyPr>
          <a:lstStyle/>
          <a:p>
            <a:pPr lvl="1" algn="just" fontAlgn="base">
              <a:spcBef>
                <a:spcPct val="50000"/>
              </a:spcBef>
              <a:spcAft>
                <a:spcPct val="0"/>
              </a:spcAft>
              <a:buFont typeface="Courier New" pitchFamily="49" charset="0"/>
              <a:buChar char="o"/>
              <a:defRPr/>
            </a:pPr>
            <a:endParaRPr lang="en-US" sz="3200" dirty="0">
              <a:solidFill>
                <a:prstClr val="black"/>
              </a:solidFill>
              <a:latin typeface="Times New Roman" panose="02020603050405020304" pitchFamily="18" charset="0"/>
              <a:cs typeface="Times New Roman" panose="02020603050405020304" pitchFamily="18" charset="0"/>
            </a:endParaRPr>
          </a:p>
          <a:p>
            <a:pPr algn="just" fontAlgn="base">
              <a:spcBef>
                <a:spcPct val="0"/>
              </a:spcBef>
              <a:spcAft>
                <a:spcPct val="0"/>
              </a:spcAft>
              <a:defRPr/>
            </a:pPr>
            <a:r>
              <a:rPr lang="vi-VN"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tặng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cảm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ơn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nhìn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bước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cười</a:t>
            </a:r>
            <a:r>
              <a:rPr lang="en-US" sz="3200" dirty="0">
                <a:solidFill>
                  <a:prstClr val="black"/>
                </a:solidFill>
                <a:latin typeface="Times New Roman" panose="02020603050405020304" pitchFamily="18" charset="0"/>
                <a:cs typeface="Times New Roman" panose="02020603050405020304" pitchFamily="18" charset="0"/>
              </a:rPr>
              <a:t>....</a:t>
            </a:r>
          </a:p>
          <a:p>
            <a:pPr algn="just" fontAlgn="base">
              <a:spcBef>
                <a:spcPct val="0"/>
              </a:spcBef>
              <a:spcAft>
                <a:spcPct val="0"/>
              </a:spcAft>
              <a:defRPr/>
            </a:pPr>
            <a:r>
              <a:rPr lang="vi-VN" sz="3200"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Cụm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đã</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tặng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cảm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ơn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lòng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tốt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bạn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đang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nhìn</a:t>
            </a:r>
            <a:r>
              <a:rPr lang="en-US" sz="3200" dirty="0">
                <a:solidFill>
                  <a:prstClr val="black"/>
                </a:solidFill>
                <a:latin typeface="Times New Roman" panose="02020603050405020304" pitchFamily="18" charset="0"/>
                <a:cs typeface="Times New Roman" panose="02020603050405020304" pitchFamily="18" charset="0"/>
              </a:rPr>
              <a:t> , </a:t>
            </a:r>
            <a:r>
              <a:rPr lang="en-US" sz="3200" dirty="0" err="1">
                <a:solidFill>
                  <a:prstClr val="black"/>
                </a:solidFill>
                <a:latin typeface="Times New Roman" panose="02020603050405020304" pitchFamily="18" charset="0"/>
                <a:cs typeface="Times New Roman" panose="02020603050405020304" pitchFamily="18" charset="0"/>
              </a:rPr>
              <a:t>sắp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bước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cười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rất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tươi</a:t>
            </a:r>
            <a:r>
              <a:rPr lang="en-US" sz="3200" dirty="0">
                <a:solidFill>
                  <a:prstClr val="black"/>
                </a:solidFill>
                <a:latin typeface="Times New Roman" panose="02020603050405020304" pitchFamily="18" charset="0"/>
                <a:cs typeface="Times New Roman" panose="02020603050405020304" pitchFamily="18" charset="0"/>
              </a:rPr>
              <a:t>....</a:t>
            </a:r>
          </a:p>
        </p:txBody>
      </p:sp>
      <p:sp>
        <p:nvSpPr>
          <p:cNvPr id="16" name="Text Box 5"/>
          <p:cNvSpPr txBox="1">
            <a:spLocks noChangeArrowheads="1"/>
          </p:cNvSpPr>
          <p:nvPr/>
        </p:nvSpPr>
        <p:spPr bwMode="auto">
          <a:xfrm>
            <a:off x="6691573" y="2424851"/>
            <a:ext cx="4581217" cy="2062103"/>
          </a:xfrm>
          <a:prstGeom prst="rect">
            <a:avLst/>
          </a:prstGeom>
          <a:noFill/>
          <a:ln w="9525">
            <a:noFill/>
            <a:miter lim="800000"/>
            <a:headEnd/>
            <a:tailEnd/>
          </a:ln>
          <a:effectLst/>
        </p:spPr>
        <p:txBody>
          <a:bodyPr wrap="square">
            <a:spAutoFit/>
          </a:bodyPr>
          <a:lstStyle/>
          <a:p>
            <a:pPr lvl="1" algn="just" fontAlgn="base">
              <a:spcBef>
                <a:spcPct val="0"/>
              </a:spcBef>
              <a:spcAft>
                <a:spcPct val="0"/>
              </a:spcAft>
              <a:defRPr/>
            </a:pPr>
            <a:r>
              <a:rPr lang="vi-VN"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vui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vẻ</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đẹp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rét</a:t>
            </a:r>
            <a:r>
              <a:rPr lang="en-US" sz="3200" dirty="0">
                <a:solidFill>
                  <a:prstClr val="black"/>
                </a:solidFill>
                <a:latin typeface="Times New Roman" panose="02020603050405020304" pitchFamily="18" charset="0"/>
                <a:cs typeface="Times New Roman" panose="02020603050405020304" pitchFamily="18" charset="0"/>
              </a:rPr>
              <a:t>, ....</a:t>
            </a:r>
          </a:p>
          <a:p>
            <a:pPr lvl="1" algn="just" fontAlgn="base">
              <a:spcBef>
                <a:spcPct val="0"/>
              </a:spcBef>
              <a:spcAft>
                <a:spcPct val="0"/>
              </a:spcAft>
              <a:defRPr/>
            </a:pPr>
            <a:r>
              <a:rPr lang="vi-VN"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Cụm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rất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vui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vẻ</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đẹp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quá</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quá</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rét</a:t>
            </a:r>
            <a:r>
              <a:rPr lang="en-US" sz="3200" dirty="0">
                <a:solidFill>
                  <a:prstClr val="black"/>
                </a:solidFill>
                <a:latin typeface="Times New Roman" panose="02020603050405020304" pitchFamily="18" charset="0"/>
                <a:cs typeface="Times New Roman" panose="02020603050405020304" pitchFamily="18" charset="0"/>
              </a:rPr>
              <a:t>...  </a:t>
            </a:r>
          </a:p>
        </p:txBody>
      </p:sp>
      <p:pic>
        <p:nvPicPr>
          <p:cNvPr id="17" name="Picture 16"/>
          <p:cNvPicPr>
            <a:picLocks noChangeAspect="1"/>
          </p:cNvPicPr>
          <p:nvPr/>
        </p:nvPicPr>
        <p:blipFill>
          <a:blip r:embed="rId4"/>
          <a:stretch>
            <a:fillRect/>
          </a:stretch>
        </p:blipFill>
        <p:spPr>
          <a:xfrm>
            <a:off x="2216803" y="608904"/>
            <a:ext cx="8048266" cy="2047706"/>
          </a:xfrm>
          <a:prstGeom prst="rect">
            <a:avLst/>
          </a:prstGeom>
        </p:spPr>
      </p:pic>
      <p:cxnSp>
        <p:nvCxnSpPr>
          <p:cNvPr id="18" name="Straight Connector 17"/>
          <p:cNvCxnSpPr/>
          <p:nvPr/>
        </p:nvCxnSpPr>
        <p:spPr>
          <a:xfrm>
            <a:off x="6691573" y="2417523"/>
            <a:ext cx="0" cy="2462212"/>
          </a:xfrm>
          <a:prstGeom prst="line">
            <a:avLst/>
          </a:prstGeom>
          <a:ln w="38100">
            <a:solidFill>
              <a:srgbClr val="3C969A"/>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258981" y="2541905"/>
            <a:ext cx="0" cy="2462212"/>
          </a:xfrm>
          <a:prstGeom prst="line">
            <a:avLst/>
          </a:prstGeom>
          <a:ln w="38100">
            <a:solidFill>
              <a:schemeClr val="bg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18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 letter&#10;&#10;Description automatically generated">
            <a:extLst>
              <a:ext uri="{FF2B5EF4-FFF2-40B4-BE49-F238E27FC236}">
                <a16:creationId xmlns:a16="http://schemas.microsoft.com/office/drawing/2014/main" id="{77F5E160-B909-6543-84D2-E27077CCF3BE}"/>
              </a:ext>
            </a:extLst>
          </p:cNvPr>
          <p:cNvPicPr>
            <a:picLocks noChangeAspect="1"/>
          </p:cNvPicPr>
          <p:nvPr/>
        </p:nvPicPr>
        <p:blipFill>
          <a:blip r:embed="rId3"/>
          <a:stretch>
            <a:fillRect/>
          </a:stretch>
        </p:blipFill>
        <p:spPr>
          <a:xfrm rot="16200000">
            <a:off x="2667273" y="-2667272"/>
            <a:ext cx="6858000" cy="12192544"/>
          </a:xfrm>
          <a:prstGeom prst="rect">
            <a:avLst/>
          </a:prstGeom>
        </p:spPr>
      </p:pic>
      <p:pic>
        <p:nvPicPr>
          <p:cNvPr id="8" name="Picture 7"/>
          <p:cNvPicPr>
            <a:picLocks noChangeAspect="1"/>
          </p:cNvPicPr>
          <p:nvPr/>
        </p:nvPicPr>
        <p:blipFill>
          <a:blip r:embed="rId4"/>
          <a:stretch>
            <a:fillRect/>
          </a:stretch>
        </p:blipFill>
        <p:spPr>
          <a:xfrm>
            <a:off x="563180" y="2090654"/>
            <a:ext cx="11066183" cy="2431032"/>
          </a:xfrm>
          <a:prstGeom prst="rect">
            <a:avLst/>
          </a:prstGeom>
        </p:spPr>
      </p:pic>
    </p:spTree>
    <p:extLst>
      <p:ext uri="{BB962C8B-B14F-4D97-AF65-F5344CB8AC3E}">
        <p14:creationId xmlns:p14="http://schemas.microsoft.com/office/powerpoint/2010/main" val="412640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5045960" y="2511188"/>
            <a:ext cx="2364331" cy="2288063"/>
          </a:xfrm>
          <a:prstGeom prst="rect">
            <a:avLst/>
          </a:prstGeom>
        </p:spPr>
      </p:pic>
      <p:pic>
        <p:nvPicPr>
          <p:cNvPr id="10" name="Picture 9"/>
          <p:cNvPicPr>
            <a:picLocks noChangeAspect="1"/>
          </p:cNvPicPr>
          <p:nvPr/>
        </p:nvPicPr>
        <p:blipFill>
          <a:blip r:embed="rId5"/>
          <a:stretch>
            <a:fillRect/>
          </a:stretch>
        </p:blipFill>
        <p:spPr>
          <a:xfrm>
            <a:off x="1200038" y="926917"/>
            <a:ext cx="9986578" cy="1770196"/>
          </a:xfrm>
          <a:prstGeom prst="rect">
            <a:avLst/>
          </a:prstGeom>
        </p:spPr>
      </p:pic>
      <p:sp>
        <p:nvSpPr>
          <p:cNvPr id="11" name="TextBox 10"/>
          <p:cNvSpPr txBox="1"/>
          <p:nvPr/>
        </p:nvSpPr>
        <p:spPr>
          <a:xfrm>
            <a:off x="7410291" y="4298245"/>
            <a:ext cx="3071537" cy="584775"/>
          </a:xfrm>
          <a:prstGeom prst="rect">
            <a:avLst/>
          </a:prstGeom>
          <a:noFill/>
        </p:spPr>
        <p:txBody>
          <a:bodyPr wrap="square" rtlCol="0">
            <a:spAutoFit/>
          </a:bodyPr>
          <a:lstStyle/>
          <a:p>
            <a:pPr algn="just"/>
            <a:r>
              <a:rPr lang="vi-VN" sz="3200" dirty="0">
                <a:latin typeface="+mj-lt"/>
              </a:rPr>
              <a:t>Luyện tập</a:t>
            </a:r>
            <a:endParaRPr lang="en-US" sz="3200" dirty="0">
              <a:latin typeface="+mj-lt"/>
            </a:endParaRPr>
          </a:p>
        </p:txBody>
      </p:sp>
      <p:sp>
        <p:nvSpPr>
          <p:cNvPr id="12" name="TextBox 11"/>
          <p:cNvSpPr txBox="1"/>
          <p:nvPr/>
        </p:nvSpPr>
        <p:spPr>
          <a:xfrm>
            <a:off x="7537444" y="2649817"/>
            <a:ext cx="3870493" cy="584775"/>
          </a:xfrm>
          <a:prstGeom prst="rect">
            <a:avLst/>
          </a:prstGeom>
          <a:noFill/>
        </p:spPr>
        <p:txBody>
          <a:bodyPr wrap="square" rtlCol="0">
            <a:spAutoFit/>
          </a:bodyPr>
          <a:lstStyle/>
          <a:p>
            <a:pPr algn="just"/>
            <a:r>
              <a:rPr lang="vi-VN" sz="3200" dirty="0">
                <a:latin typeface="+mj-lt"/>
              </a:rPr>
              <a:t>Nhận biết cụm tính từ</a:t>
            </a:r>
            <a:endParaRPr lang="en-US" sz="3200" dirty="0">
              <a:latin typeface="+mj-lt"/>
            </a:endParaRPr>
          </a:p>
        </p:txBody>
      </p:sp>
      <p:sp>
        <p:nvSpPr>
          <p:cNvPr id="13" name="TextBox 12"/>
          <p:cNvSpPr txBox="1"/>
          <p:nvPr/>
        </p:nvSpPr>
        <p:spPr>
          <a:xfrm>
            <a:off x="2875834" y="4298245"/>
            <a:ext cx="3071537" cy="584775"/>
          </a:xfrm>
          <a:prstGeom prst="rect">
            <a:avLst/>
          </a:prstGeom>
          <a:noFill/>
        </p:spPr>
        <p:txBody>
          <a:bodyPr wrap="square" rtlCol="0">
            <a:spAutoFit/>
          </a:bodyPr>
          <a:lstStyle/>
          <a:p>
            <a:pPr algn="just"/>
            <a:r>
              <a:rPr lang="vi-VN" sz="3200" dirty="0">
                <a:latin typeface="+mj-lt"/>
              </a:rPr>
              <a:t>Luyện tập</a:t>
            </a:r>
            <a:endParaRPr lang="en-US" sz="3200" dirty="0">
              <a:latin typeface="+mj-lt"/>
            </a:endParaRPr>
          </a:p>
        </p:txBody>
      </p:sp>
      <p:sp>
        <p:nvSpPr>
          <p:cNvPr id="14" name="TextBox 13"/>
          <p:cNvSpPr txBox="1"/>
          <p:nvPr/>
        </p:nvSpPr>
        <p:spPr>
          <a:xfrm>
            <a:off x="978717" y="2603658"/>
            <a:ext cx="4067243" cy="584775"/>
          </a:xfrm>
          <a:prstGeom prst="rect">
            <a:avLst/>
          </a:prstGeom>
          <a:noFill/>
        </p:spPr>
        <p:txBody>
          <a:bodyPr wrap="square" rtlCol="0">
            <a:spAutoFit/>
          </a:bodyPr>
          <a:lstStyle/>
          <a:p>
            <a:pPr algn="just"/>
            <a:r>
              <a:rPr lang="vi-VN" sz="3200" dirty="0">
                <a:latin typeface="+mj-lt"/>
              </a:rPr>
              <a:t>Nhận biết cụm động từ</a:t>
            </a:r>
            <a:endParaRPr lang="en-US" sz="3200" dirty="0">
              <a:latin typeface="+mj-lt"/>
            </a:endParaRPr>
          </a:p>
        </p:txBody>
      </p:sp>
    </p:spTree>
    <p:extLst>
      <p:ext uri="{BB962C8B-B14F-4D97-AF65-F5344CB8AC3E}">
        <p14:creationId xmlns:p14="http://schemas.microsoft.com/office/powerpoint/2010/main" val="321552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4"/>
          <a:stretch>
            <a:fillRect/>
          </a:stretch>
        </p:blipFill>
        <p:spPr>
          <a:xfrm>
            <a:off x="616158" y="731172"/>
            <a:ext cx="6117170" cy="988445"/>
          </a:xfrm>
          <a:prstGeom prst="rect">
            <a:avLst/>
          </a:prstGeom>
        </p:spPr>
      </p:pic>
      <p:sp>
        <p:nvSpPr>
          <p:cNvPr id="15" name="TextBox 14"/>
          <p:cNvSpPr txBox="1"/>
          <p:nvPr/>
        </p:nvSpPr>
        <p:spPr>
          <a:xfrm>
            <a:off x="1128842" y="1427229"/>
            <a:ext cx="4067243" cy="584775"/>
          </a:xfrm>
          <a:prstGeom prst="rect">
            <a:avLst/>
          </a:prstGeom>
          <a:noFill/>
        </p:spPr>
        <p:txBody>
          <a:bodyPr wrap="square" rtlCol="0">
            <a:spAutoFit/>
          </a:bodyPr>
          <a:lstStyle/>
          <a:p>
            <a:pPr algn="just"/>
            <a:r>
              <a:rPr lang="vi-VN" sz="3200" dirty="0">
                <a:latin typeface="+mj-lt"/>
              </a:rPr>
              <a:t>1. Xét ví dụ:</a:t>
            </a:r>
            <a:endParaRPr lang="en-US" sz="3200" dirty="0">
              <a:latin typeface="+mj-lt"/>
            </a:endParaRPr>
          </a:p>
        </p:txBody>
      </p:sp>
      <p:sp>
        <p:nvSpPr>
          <p:cNvPr id="16" name="Rectangle 15"/>
          <p:cNvSpPr/>
          <p:nvPr/>
        </p:nvSpPr>
        <p:spPr>
          <a:xfrm>
            <a:off x="3788083" y="1719616"/>
            <a:ext cx="4646233" cy="646331"/>
          </a:xfrm>
          <a:prstGeom prst="rect">
            <a:avLst/>
          </a:prstGeom>
        </p:spPr>
        <p:txBody>
          <a:bodyPr wrap="square">
            <a:spAutoFit/>
          </a:bodyPr>
          <a:lstStyle/>
          <a:p>
            <a:pPr algn="just" fontAlgn="base">
              <a:spcBef>
                <a:spcPct val="0"/>
              </a:spcBef>
              <a:spcAft>
                <a:spcPct val="0"/>
              </a:spcAft>
            </a:pPr>
            <a:r>
              <a:rPr lang="en-US" sz="3600" i="1" dirty="0" err="1">
                <a:solidFill>
                  <a:srgbClr val="FF0000"/>
                </a:solidFill>
                <a:latin typeface="Times New Roman" panose="02020603050405020304" pitchFamily="18" charset="0"/>
                <a:ea typeface="Times New Roman" panose="02020603050405020304" pitchFamily="18" charset="0"/>
                <a:cs typeface="Arial" charset="0"/>
              </a:rPr>
              <a:t>Nó</a:t>
            </a:r>
            <a:r>
              <a:rPr lang="en-US" sz="3600" i="1" dirty="0">
                <a:solidFill>
                  <a:srgbClr val="FF0000"/>
                </a:solidFill>
                <a:latin typeface="Times New Roman" panose="02020603050405020304" pitchFamily="18" charset="0"/>
                <a:ea typeface="Times New Roman" panose="02020603050405020304" pitchFamily="18" charset="0"/>
                <a:cs typeface="Arial" charset="0"/>
              </a:rPr>
              <a:t> </a:t>
            </a:r>
            <a:r>
              <a:rPr lang="en-US" sz="3600" i="1" dirty="0" err="1">
                <a:solidFill>
                  <a:srgbClr val="FF0000"/>
                </a:solidFill>
                <a:latin typeface="Times New Roman" panose="02020603050405020304" pitchFamily="18" charset="0"/>
                <a:ea typeface="Times New Roman" panose="02020603050405020304" pitchFamily="18" charset="0"/>
                <a:cs typeface="Arial" charset="0"/>
              </a:rPr>
              <a:t>không</a:t>
            </a:r>
            <a:r>
              <a:rPr lang="en-US" sz="3600" i="1" dirty="0">
                <a:solidFill>
                  <a:srgbClr val="FF0000"/>
                </a:solidFill>
                <a:latin typeface="Times New Roman" panose="02020603050405020304" pitchFamily="18" charset="0"/>
                <a:ea typeface="Times New Roman" panose="02020603050405020304" pitchFamily="18" charset="0"/>
                <a:cs typeface="Arial" charset="0"/>
              </a:rPr>
              <a:t> </a:t>
            </a:r>
            <a:r>
              <a:rPr lang="en-US" sz="3600" i="1" dirty="0" err="1">
                <a:solidFill>
                  <a:srgbClr val="FF0000"/>
                </a:solidFill>
                <a:latin typeface="Times New Roman" panose="02020603050405020304" pitchFamily="18" charset="0"/>
                <a:ea typeface="Times New Roman" panose="02020603050405020304" pitchFamily="18" charset="0"/>
                <a:cs typeface="Arial" charset="0"/>
              </a:rPr>
              <a:t>mặc</a:t>
            </a:r>
            <a:r>
              <a:rPr lang="en-US" sz="3600" i="1" dirty="0">
                <a:solidFill>
                  <a:srgbClr val="FF0000"/>
                </a:solidFill>
                <a:latin typeface="Times New Roman" panose="02020603050405020304" pitchFamily="18" charset="0"/>
                <a:ea typeface="Times New Roman" panose="02020603050405020304" pitchFamily="18" charset="0"/>
                <a:cs typeface="Arial" charset="0"/>
              </a:rPr>
              <a:t> </a:t>
            </a:r>
            <a:r>
              <a:rPr lang="en-US" sz="3600" i="1" dirty="0" err="1">
                <a:solidFill>
                  <a:srgbClr val="FF0000"/>
                </a:solidFill>
                <a:latin typeface="Times New Roman" panose="02020603050405020304" pitchFamily="18" charset="0"/>
                <a:ea typeface="Times New Roman" panose="02020603050405020304" pitchFamily="18" charset="0"/>
                <a:cs typeface="Arial" charset="0"/>
              </a:rPr>
              <a:t>áo</a:t>
            </a:r>
            <a:r>
              <a:rPr lang="en-US" sz="3600" i="1" dirty="0">
                <a:solidFill>
                  <a:srgbClr val="FF0000"/>
                </a:solidFill>
                <a:latin typeface="Times New Roman" panose="02020603050405020304" pitchFamily="18" charset="0"/>
                <a:ea typeface="Times New Roman" panose="02020603050405020304" pitchFamily="18" charset="0"/>
                <a:cs typeface="Arial" charset="0"/>
              </a:rPr>
              <a:t> </a:t>
            </a:r>
            <a:r>
              <a:rPr lang="en-US" sz="3600" i="1" dirty="0" err="1">
                <a:solidFill>
                  <a:srgbClr val="FF0000"/>
                </a:solidFill>
                <a:latin typeface="Times New Roman" panose="02020603050405020304" pitchFamily="18" charset="0"/>
                <a:ea typeface="Times New Roman" panose="02020603050405020304" pitchFamily="18" charset="0"/>
                <a:cs typeface="Arial" charset="0"/>
              </a:rPr>
              <a:t>rét</a:t>
            </a:r>
            <a:r>
              <a:rPr lang="en-US" sz="3600" i="1" dirty="0">
                <a:solidFill>
                  <a:srgbClr val="FF0000"/>
                </a:solidFill>
                <a:latin typeface="Times New Roman" panose="02020603050405020304" pitchFamily="18" charset="0"/>
                <a:ea typeface="Times New Roman" panose="02020603050405020304" pitchFamily="18" charset="0"/>
                <a:cs typeface="Arial" charset="0"/>
              </a:rPr>
              <a:t>.</a:t>
            </a:r>
            <a:endParaRPr lang="en-US" sz="3600" dirty="0">
              <a:solidFill>
                <a:srgbClr val="FF0000"/>
              </a:solidFill>
              <a:latin typeface="Times New Roman" panose="02020603050405020304" pitchFamily="18" charset="0"/>
              <a:ea typeface="Times New Roman" panose="02020603050405020304" pitchFamily="18" charset="0"/>
              <a:cs typeface="Arial"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2475505621"/>
              </p:ext>
            </p:extLst>
          </p:nvPr>
        </p:nvGraphicFramePr>
        <p:xfrm>
          <a:off x="1128842" y="2686065"/>
          <a:ext cx="10153936" cy="3433318"/>
        </p:xfrm>
        <a:graphic>
          <a:graphicData uri="http://schemas.openxmlformats.org/drawingml/2006/table">
            <a:tbl>
              <a:tblPr firstRow="1" firstCol="1" lastRow="1" lastCol="1" bandRow="1" bandCol="1">
                <a:tableStyleId>{5940675A-B579-460E-94D1-54222C63F5DA}</a:tableStyleId>
              </a:tblPr>
              <a:tblGrid>
                <a:gridCol w="2538484">
                  <a:extLst>
                    <a:ext uri="{9D8B030D-6E8A-4147-A177-3AD203B41FA5}">
                      <a16:colId xmlns:a16="http://schemas.microsoft.com/office/drawing/2014/main" val="854163975"/>
                    </a:ext>
                  </a:extLst>
                </a:gridCol>
                <a:gridCol w="2538484">
                  <a:extLst>
                    <a:ext uri="{9D8B030D-6E8A-4147-A177-3AD203B41FA5}">
                      <a16:colId xmlns:a16="http://schemas.microsoft.com/office/drawing/2014/main" val="1194457010"/>
                    </a:ext>
                  </a:extLst>
                </a:gridCol>
                <a:gridCol w="2538484">
                  <a:extLst>
                    <a:ext uri="{9D8B030D-6E8A-4147-A177-3AD203B41FA5}">
                      <a16:colId xmlns:a16="http://schemas.microsoft.com/office/drawing/2014/main" val="1468672686"/>
                    </a:ext>
                  </a:extLst>
                </a:gridCol>
                <a:gridCol w="2538484">
                  <a:extLst>
                    <a:ext uri="{9D8B030D-6E8A-4147-A177-3AD203B41FA5}">
                      <a16:colId xmlns:a16="http://schemas.microsoft.com/office/drawing/2014/main" val="1137172655"/>
                    </a:ext>
                  </a:extLst>
                </a:gridCol>
              </a:tblGrid>
              <a:tr h="0">
                <a:tc>
                  <a:txBody>
                    <a:bodyPr/>
                    <a:lstStyle/>
                    <a:p>
                      <a:pPr algn="ctr">
                        <a:lnSpc>
                          <a:spcPct val="115000"/>
                        </a:lnSpc>
                        <a:spcAft>
                          <a:spcPts val="750"/>
                        </a:spcAft>
                      </a:pP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Cấu</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tạo</a:t>
                      </a:r>
                      <a:endParaRPr lang="en-US" sz="3200" b="1"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solidFill>
                      <a:srgbClr val="3C969A">
                        <a:alpha val="72157"/>
                      </a:srgbClr>
                    </a:solidFill>
                  </a:tcPr>
                </a:tc>
                <a:tc>
                  <a:txBody>
                    <a:bodyPr/>
                    <a:lstStyle/>
                    <a:p>
                      <a:pPr algn="ctr">
                        <a:lnSpc>
                          <a:spcPct val="115000"/>
                        </a:lnSpc>
                        <a:spcAft>
                          <a:spcPts val="750"/>
                        </a:spcAft>
                      </a:pPr>
                      <a:r>
                        <a:rPr lang="en-US" sz="3200" b="1" dirty="0" err="1">
                          <a:solidFill>
                            <a:schemeClr val="bg1"/>
                          </a:solidFill>
                          <a:effectLst/>
                          <a:latin typeface="Times New Roman" panose="02020603050405020304" pitchFamily="18" charset="0"/>
                          <a:cs typeface="Times New Roman" panose="02020603050405020304" pitchFamily="18" charset="0"/>
                        </a:rPr>
                        <a:t>Phần</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phụ</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trước</a:t>
                      </a:r>
                      <a:endPar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3C969A">
                        <a:alpha val="72157"/>
                      </a:srgbClr>
                    </a:solidFill>
                  </a:tcPr>
                </a:tc>
                <a:tc>
                  <a:txBody>
                    <a:bodyPr/>
                    <a:lstStyle/>
                    <a:p>
                      <a:pPr algn="ctr">
                        <a:lnSpc>
                          <a:spcPct val="115000"/>
                        </a:lnSpc>
                        <a:spcAft>
                          <a:spcPts val="750"/>
                        </a:spcAft>
                      </a:pPr>
                      <a:r>
                        <a:rPr lang="en-US" sz="3200" b="1" dirty="0">
                          <a:solidFill>
                            <a:schemeClr val="bg1"/>
                          </a:solidFill>
                          <a:effectLst/>
                          <a:latin typeface="Times New Roman" panose="02020603050405020304" pitchFamily="18" charset="0"/>
                          <a:cs typeface="Times New Roman" panose="02020603050405020304" pitchFamily="18" charset="0"/>
                        </a:rPr>
                        <a:t>TP </a:t>
                      </a:r>
                      <a:r>
                        <a:rPr lang="en-US" sz="3200" b="1" dirty="0" err="1">
                          <a:solidFill>
                            <a:schemeClr val="bg1"/>
                          </a:solidFill>
                          <a:effectLst/>
                          <a:latin typeface="Times New Roman" panose="02020603050405020304" pitchFamily="18" charset="0"/>
                          <a:cs typeface="Times New Roman" panose="02020603050405020304" pitchFamily="18" charset="0"/>
                        </a:rPr>
                        <a:t>trung</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tâm</a:t>
                      </a:r>
                      <a:r>
                        <a:rPr lang="en-US" sz="3200" b="1" dirty="0">
                          <a:solidFill>
                            <a:schemeClr val="bg1"/>
                          </a:solidFill>
                          <a:effectLst/>
                          <a:latin typeface="Times New Roman" panose="02020603050405020304" pitchFamily="18" charset="0"/>
                          <a:cs typeface="Times New Roman" panose="02020603050405020304" pitchFamily="18" charset="0"/>
                        </a:rPr>
                        <a:t>: ..........</a:t>
                      </a:r>
                      <a:endPar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3C969A">
                        <a:alpha val="72157"/>
                      </a:srgbClr>
                    </a:solidFill>
                  </a:tcPr>
                </a:tc>
                <a:tc>
                  <a:txBody>
                    <a:bodyPr/>
                    <a:lstStyle/>
                    <a:p>
                      <a:pPr algn="ctr">
                        <a:lnSpc>
                          <a:spcPct val="115000"/>
                        </a:lnSpc>
                        <a:spcAft>
                          <a:spcPts val="750"/>
                        </a:spcAft>
                      </a:pPr>
                      <a:r>
                        <a:rPr lang="en-US" sz="3200" b="1" dirty="0" err="1">
                          <a:solidFill>
                            <a:schemeClr val="bg1"/>
                          </a:solidFill>
                          <a:effectLst/>
                          <a:latin typeface="Times New Roman" panose="02020603050405020304" pitchFamily="18" charset="0"/>
                          <a:cs typeface="Times New Roman" panose="02020603050405020304" pitchFamily="18" charset="0"/>
                        </a:rPr>
                        <a:t>Phần</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phụ</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sau</a:t>
                      </a:r>
                      <a:endPar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3C969A">
                        <a:alpha val="72157"/>
                      </a:srgbClr>
                    </a:solidFill>
                  </a:tcPr>
                </a:tc>
                <a:extLst>
                  <a:ext uri="{0D108BD9-81ED-4DB2-BD59-A6C34878D82A}">
                    <a16:rowId xmlns:a16="http://schemas.microsoft.com/office/drawing/2014/main" val="1121902049"/>
                  </a:ext>
                </a:extLst>
              </a:tr>
              <a:tr h="0">
                <a:tc>
                  <a:txBody>
                    <a:bodyPr/>
                    <a:lstStyle/>
                    <a:p>
                      <a:pPr>
                        <a:lnSpc>
                          <a:spcPct val="115000"/>
                        </a:lnSpc>
                        <a:spcAft>
                          <a:spcPts val="750"/>
                        </a:spcAft>
                      </a:pPr>
                      <a:r>
                        <a:rPr lang="en-US" sz="3200" b="1" dirty="0" err="1">
                          <a:effectLst/>
                          <a:latin typeface="Times New Roman" panose="02020603050405020304" pitchFamily="18" charset="0"/>
                          <a:cs typeface="Times New Roman" panose="02020603050405020304" pitchFamily="18" charset="0"/>
                        </a:rPr>
                        <a:t>Ví</a:t>
                      </a:r>
                      <a:r>
                        <a:rPr lang="en-US" sz="3200" b="1" dirty="0">
                          <a:effectLst/>
                          <a:latin typeface="Times New Roman" panose="02020603050405020304" pitchFamily="18" charset="0"/>
                          <a:cs typeface="Times New Roman" panose="02020603050405020304" pitchFamily="18" charset="0"/>
                        </a:rPr>
                        <a:t> </a:t>
                      </a:r>
                      <a:r>
                        <a:rPr lang="vi-VN" sz="3200" b="1" dirty="0">
                          <a:effectLst/>
                          <a:latin typeface="Times New Roman" panose="02020603050405020304" pitchFamily="18" charset="0"/>
                          <a:cs typeface="Times New Roman" panose="02020603050405020304" pitchFamily="18" charset="0"/>
                        </a:rPr>
                        <a:t>dụ</a:t>
                      </a:r>
                    </a:p>
                    <a:p>
                      <a:pPr>
                        <a:lnSpc>
                          <a:spcPct val="115000"/>
                        </a:lnSpc>
                        <a:spcAft>
                          <a:spcPts val="750"/>
                        </a:spcAft>
                      </a:pP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07318772"/>
                  </a:ext>
                </a:extLst>
              </a:tr>
              <a:tr h="0">
                <a:tc>
                  <a:txBody>
                    <a:bodyPr/>
                    <a:lstStyle/>
                    <a:p>
                      <a:pPr>
                        <a:lnSpc>
                          <a:spcPct val="115000"/>
                        </a:lnSpc>
                        <a:spcAft>
                          <a:spcPts val="750"/>
                        </a:spcAft>
                      </a:pPr>
                      <a:r>
                        <a:rPr lang="en-US" sz="3200" b="1" dirty="0">
                          <a:effectLst/>
                          <a:latin typeface="Times New Roman" panose="02020603050405020304" pitchFamily="18" charset="0"/>
                          <a:cs typeface="Times New Roman" panose="02020603050405020304" pitchFamily="18" charset="0"/>
                        </a:rPr>
                        <a:t>Ý </a:t>
                      </a:r>
                      <a:r>
                        <a:rPr lang="en-US" sz="3200" b="1" dirty="0" err="1">
                          <a:effectLst/>
                          <a:latin typeface="Times New Roman" panose="02020603050405020304" pitchFamily="18" charset="0"/>
                          <a:cs typeface="Times New Roman" panose="02020603050405020304" pitchFamily="18" charset="0"/>
                        </a:rPr>
                        <a:t>nghĩa</a:t>
                      </a:r>
                      <a:endParaRPr lang="vi-VN" sz="3200" b="1" dirty="0">
                        <a:effectLst/>
                        <a:latin typeface="Times New Roman" panose="02020603050405020304" pitchFamily="18" charset="0"/>
                        <a:cs typeface="Times New Roman" panose="02020603050405020304" pitchFamily="18" charset="0"/>
                      </a:endParaRPr>
                    </a:p>
                    <a:p>
                      <a:pPr>
                        <a:lnSpc>
                          <a:spcPct val="115000"/>
                        </a:lnSpc>
                        <a:spcAft>
                          <a:spcPts val="750"/>
                        </a:spcAft>
                      </a:pP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63051918"/>
                  </a:ext>
                </a:extLst>
              </a:tr>
            </a:tbl>
          </a:graphicData>
        </a:graphic>
      </p:graphicFrame>
      <p:sp>
        <p:nvSpPr>
          <p:cNvPr id="18" name="Rectangle 17"/>
          <p:cNvSpPr/>
          <p:nvPr/>
        </p:nvSpPr>
        <p:spPr>
          <a:xfrm>
            <a:off x="4071010" y="4051643"/>
            <a:ext cx="1920358" cy="646331"/>
          </a:xfrm>
          <a:prstGeom prst="rect">
            <a:avLst/>
          </a:prstGeom>
        </p:spPr>
        <p:txBody>
          <a:bodyPr wrap="square">
            <a:spAutoFit/>
          </a:bodyPr>
          <a:lstStyle/>
          <a:p>
            <a:pPr algn="just" fontAlgn="base">
              <a:spcBef>
                <a:spcPct val="0"/>
              </a:spcBef>
              <a:spcAft>
                <a:spcPct val="0"/>
              </a:spcAft>
            </a:pPr>
            <a:r>
              <a:rPr lang="en-US" sz="3600" i="1" dirty="0" err="1">
                <a:latin typeface="Times New Roman" panose="02020603050405020304" pitchFamily="18" charset="0"/>
                <a:ea typeface="Times New Roman" panose="02020603050405020304" pitchFamily="18" charset="0"/>
                <a:cs typeface="Arial" charset="0"/>
              </a:rPr>
              <a:t>không</a:t>
            </a:r>
            <a:endParaRPr lang="en-US" sz="3600" dirty="0">
              <a:latin typeface="Times New Roman" panose="02020603050405020304" pitchFamily="18" charset="0"/>
              <a:ea typeface="Times New Roman" panose="02020603050405020304" pitchFamily="18" charset="0"/>
              <a:cs typeface="Arial" charset="0"/>
            </a:endParaRPr>
          </a:p>
        </p:txBody>
      </p:sp>
      <p:sp>
        <p:nvSpPr>
          <p:cNvPr id="19" name="Rectangle 18"/>
          <p:cNvSpPr/>
          <p:nvPr/>
        </p:nvSpPr>
        <p:spPr>
          <a:xfrm>
            <a:off x="6733329" y="4051643"/>
            <a:ext cx="1700988" cy="646331"/>
          </a:xfrm>
          <a:prstGeom prst="rect">
            <a:avLst/>
          </a:prstGeom>
        </p:spPr>
        <p:txBody>
          <a:bodyPr wrap="square">
            <a:spAutoFit/>
          </a:bodyPr>
          <a:lstStyle/>
          <a:p>
            <a:pPr algn="just" fontAlgn="base">
              <a:spcBef>
                <a:spcPct val="0"/>
              </a:spcBef>
              <a:spcAft>
                <a:spcPct val="0"/>
              </a:spcAft>
            </a:pPr>
            <a:r>
              <a:rPr lang="en-US" sz="3600" i="1" dirty="0" err="1">
                <a:latin typeface="Times New Roman" panose="02020603050405020304" pitchFamily="18" charset="0"/>
                <a:ea typeface="Times New Roman" panose="02020603050405020304" pitchFamily="18" charset="0"/>
                <a:cs typeface="Arial" charset="0"/>
              </a:rPr>
              <a:t>mặc</a:t>
            </a:r>
            <a:endParaRPr lang="en-US" sz="3600" dirty="0">
              <a:latin typeface="Times New Roman" panose="02020603050405020304" pitchFamily="18" charset="0"/>
              <a:ea typeface="Times New Roman" panose="02020603050405020304" pitchFamily="18" charset="0"/>
              <a:cs typeface="Arial" charset="0"/>
            </a:endParaRPr>
          </a:p>
        </p:txBody>
      </p:sp>
      <p:sp>
        <p:nvSpPr>
          <p:cNvPr id="20" name="Rectangle 19"/>
          <p:cNvSpPr/>
          <p:nvPr/>
        </p:nvSpPr>
        <p:spPr>
          <a:xfrm>
            <a:off x="9197074" y="3996616"/>
            <a:ext cx="1931556" cy="646331"/>
          </a:xfrm>
          <a:prstGeom prst="rect">
            <a:avLst/>
          </a:prstGeom>
        </p:spPr>
        <p:txBody>
          <a:bodyPr wrap="square">
            <a:spAutoFit/>
          </a:bodyPr>
          <a:lstStyle/>
          <a:p>
            <a:pPr algn="just" fontAlgn="base">
              <a:spcBef>
                <a:spcPct val="0"/>
              </a:spcBef>
              <a:spcAft>
                <a:spcPct val="0"/>
              </a:spcAft>
            </a:pPr>
            <a:r>
              <a:rPr lang="en-US" sz="3600" i="1" dirty="0" err="1">
                <a:latin typeface="Times New Roman" panose="02020603050405020304" pitchFamily="18" charset="0"/>
                <a:ea typeface="Times New Roman" panose="02020603050405020304" pitchFamily="18" charset="0"/>
                <a:cs typeface="Arial" charset="0"/>
              </a:rPr>
              <a:t>áo</a:t>
            </a:r>
            <a:r>
              <a:rPr lang="en-US" sz="3600" i="1" dirty="0">
                <a:latin typeface="Times New Roman" panose="02020603050405020304" pitchFamily="18" charset="0"/>
                <a:ea typeface="Times New Roman" panose="02020603050405020304" pitchFamily="18" charset="0"/>
                <a:cs typeface="Arial" charset="0"/>
              </a:rPr>
              <a:t> </a:t>
            </a:r>
            <a:r>
              <a:rPr lang="en-US" sz="3600" i="1" dirty="0" err="1">
                <a:latin typeface="Times New Roman" panose="02020603050405020304" pitchFamily="18" charset="0"/>
                <a:ea typeface="Times New Roman" panose="02020603050405020304" pitchFamily="18" charset="0"/>
                <a:cs typeface="Arial" charset="0"/>
              </a:rPr>
              <a:t>rét</a:t>
            </a:r>
            <a:r>
              <a:rPr lang="en-US" sz="3600" i="1" dirty="0">
                <a:latin typeface="Times New Roman" panose="02020603050405020304" pitchFamily="18" charset="0"/>
                <a:ea typeface="Times New Roman" panose="02020603050405020304" pitchFamily="18" charset="0"/>
                <a:cs typeface="Arial" charset="0"/>
              </a:rPr>
              <a:t>.</a:t>
            </a:r>
            <a:endParaRPr lang="en-US" sz="3600" dirty="0">
              <a:latin typeface="Times New Roman" panose="02020603050405020304" pitchFamily="18" charset="0"/>
              <a:ea typeface="Times New Roman" panose="02020603050405020304" pitchFamily="18" charset="0"/>
              <a:cs typeface="Arial" charset="0"/>
            </a:endParaRPr>
          </a:p>
        </p:txBody>
      </p:sp>
      <p:sp>
        <p:nvSpPr>
          <p:cNvPr id="21" name="Rectangle 20"/>
          <p:cNvSpPr/>
          <p:nvPr/>
        </p:nvSpPr>
        <p:spPr>
          <a:xfrm>
            <a:off x="4071010" y="5134267"/>
            <a:ext cx="1920358" cy="646331"/>
          </a:xfrm>
          <a:prstGeom prst="rect">
            <a:avLst/>
          </a:prstGeom>
        </p:spPr>
        <p:txBody>
          <a:bodyPr wrap="square">
            <a:spAutoFit/>
          </a:bodyPr>
          <a:lstStyle/>
          <a:p>
            <a:pPr algn="just" fontAlgn="base">
              <a:spcBef>
                <a:spcPct val="0"/>
              </a:spcBef>
              <a:spcAft>
                <a:spcPct val="0"/>
              </a:spcAft>
            </a:pPr>
            <a:r>
              <a:rPr lang="vi-VN" sz="3600" i="1" dirty="0">
                <a:latin typeface="Times New Roman" panose="02020603050405020304" pitchFamily="18" charset="0"/>
                <a:ea typeface="Times New Roman" panose="02020603050405020304" pitchFamily="18" charset="0"/>
                <a:cs typeface="Arial" charset="0"/>
              </a:rPr>
              <a:t>Phủ định</a:t>
            </a:r>
            <a:endParaRPr lang="en-US" sz="3600" dirty="0">
              <a:latin typeface="Times New Roman" panose="02020603050405020304" pitchFamily="18" charset="0"/>
              <a:ea typeface="Times New Roman" panose="02020603050405020304" pitchFamily="18" charset="0"/>
              <a:cs typeface="Arial" charset="0"/>
            </a:endParaRPr>
          </a:p>
        </p:txBody>
      </p:sp>
      <p:sp>
        <p:nvSpPr>
          <p:cNvPr id="22" name="Rectangle 21"/>
          <p:cNvSpPr/>
          <p:nvPr/>
        </p:nvSpPr>
        <p:spPr>
          <a:xfrm>
            <a:off x="8871045" y="5079240"/>
            <a:ext cx="2411733" cy="1015663"/>
          </a:xfrm>
          <a:prstGeom prst="rect">
            <a:avLst/>
          </a:prstGeom>
        </p:spPr>
        <p:txBody>
          <a:bodyPr wrap="square">
            <a:spAutoFit/>
          </a:bodyPr>
          <a:lstStyle/>
          <a:p>
            <a:pPr algn="just" fontAlgn="base">
              <a:spcBef>
                <a:spcPct val="0"/>
              </a:spcBef>
              <a:spcAft>
                <a:spcPct val="0"/>
              </a:spcAft>
            </a:pPr>
            <a:r>
              <a:rPr lang="vi-VN" sz="3000" i="1" dirty="0">
                <a:latin typeface="Times New Roman" panose="02020603050405020304" pitchFamily="18" charset="0"/>
                <a:ea typeface="Times New Roman" panose="02020603050405020304" pitchFamily="18" charset="0"/>
                <a:cs typeface="Arial" charset="0"/>
              </a:rPr>
              <a:t>Đối tượng của hành động</a:t>
            </a:r>
            <a:endParaRPr lang="en-US" sz="3000" dirty="0">
              <a:latin typeface="Times New Roman" panose="02020603050405020304" pitchFamily="18" charset="0"/>
              <a:ea typeface="Times New Roman" panose="02020603050405020304" pitchFamily="18" charset="0"/>
              <a:cs typeface="Arial" charset="0"/>
            </a:endParaRPr>
          </a:p>
        </p:txBody>
      </p:sp>
      <p:sp>
        <p:nvSpPr>
          <p:cNvPr id="23" name="Rectangle 22"/>
          <p:cNvSpPr/>
          <p:nvPr/>
        </p:nvSpPr>
        <p:spPr>
          <a:xfrm>
            <a:off x="6441744" y="5134267"/>
            <a:ext cx="1920358" cy="646331"/>
          </a:xfrm>
          <a:prstGeom prst="rect">
            <a:avLst/>
          </a:prstGeom>
        </p:spPr>
        <p:txBody>
          <a:bodyPr wrap="square">
            <a:spAutoFit/>
          </a:bodyPr>
          <a:lstStyle/>
          <a:p>
            <a:pPr algn="just" fontAlgn="base">
              <a:spcBef>
                <a:spcPct val="0"/>
              </a:spcBef>
              <a:spcAft>
                <a:spcPct val="0"/>
              </a:spcAft>
            </a:pPr>
            <a:r>
              <a:rPr lang="vi-VN" sz="3600" i="1" dirty="0">
                <a:solidFill>
                  <a:srgbClr val="FF0000"/>
                </a:solidFill>
                <a:latin typeface="Times New Roman" panose="02020603050405020304" pitchFamily="18" charset="0"/>
                <a:ea typeface="Times New Roman" panose="02020603050405020304" pitchFamily="18" charset="0"/>
                <a:cs typeface="Arial" charset="0"/>
              </a:rPr>
              <a:t>Động từ</a:t>
            </a:r>
            <a:endParaRPr lang="en-US" sz="3600" dirty="0">
              <a:solidFill>
                <a:srgbClr val="FF0000"/>
              </a:solidFill>
              <a:latin typeface="Times New Roman" panose="02020603050405020304" pitchFamily="18" charset="0"/>
              <a:ea typeface="Times New Roman" panose="02020603050405020304" pitchFamily="18" charset="0"/>
              <a:cs typeface="Arial" charset="0"/>
            </a:endParaRPr>
          </a:p>
        </p:txBody>
      </p:sp>
    </p:spTree>
    <p:extLst>
      <p:ext uri="{BB962C8B-B14F-4D97-AF65-F5344CB8AC3E}">
        <p14:creationId xmlns:p14="http://schemas.microsoft.com/office/powerpoint/2010/main" val="148868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80">
                                          <p:stCondLst>
                                            <p:cond delay="0"/>
                                          </p:stCondLst>
                                        </p:cTn>
                                        <p:tgtEl>
                                          <p:spTgt spid="17"/>
                                        </p:tgtEl>
                                      </p:cBhvr>
                                    </p:animEffect>
                                    <p:anim calcmode="lin" valueType="num">
                                      <p:cBhvr>
                                        <p:cTn id="2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8" dur="26">
                                          <p:stCondLst>
                                            <p:cond delay="650"/>
                                          </p:stCondLst>
                                        </p:cTn>
                                        <p:tgtEl>
                                          <p:spTgt spid="17"/>
                                        </p:tgtEl>
                                      </p:cBhvr>
                                      <p:to x="100000" y="60000"/>
                                    </p:animScale>
                                    <p:animScale>
                                      <p:cBhvr>
                                        <p:cTn id="29" dur="166" decel="50000">
                                          <p:stCondLst>
                                            <p:cond delay="676"/>
                                          </p:stCondLst>
                                        </p:cTn>
                                        <p:tgtEl>
                                          <p:spTgt spid="17"/>
                                        </p:tgtEl>
                                      </p:cBhvr>
                                      <p:to x="100000" y="100000"/>
                                    </p:animScale>
                                    <p:animScale>
                                      <p:cBhvr>
                                        <p:cTn id="30" dur="26">
                                          <p:stCondLst>
                                            <p:cond delay="1312"/>
                                          </p:stCondLst>
                                        </p:cTn>
                                        <p:tgtEl>
                                          <p:spTgt spid="17"/>
                                        </p:tgtEl>
                                      </p:cBhvr>
                                      <p:to x="100000" y="80000"/>
                                    </p:animScale>
                                    <p:animScale>
                                      <p:cBhvr>
                                        <p:cTn id="31" dur="166" decel="50000">
                                          <p:stCondLst>
                                            <p:cond delay="1338"/>
                                          </p:stCondLst>
                                        </p:cTn>
                                        <p:tgtEl>
                                          <p:spTgt spid="17"/>
                                        </p:tgtEl>
                                      </p:cBhvr>
                                      <p:to x="100000" y="100000"/>
                                    </p:animScale>
                                    <p:animScale>
                                      <p:cBhvr>
                                        <p:cTn id="32" dur="26">
                                          <p:stCondLst>
                                            <p:cond delay="1642"/>
                                          </p:stCondLst>
                                        </p:cTn>
                                        <p:tgtEl>
                                          <p:spTgt spid="17"/>
                                        </p:tgtEl>
                                      </p:cBhvr>
                                      <p:to x="100000" y="90000"/>
                                    </p:animScale>
                                    <p:animScale>
                                      <p:cBhvr>
                                        <p:cTn id="33" dur="166" decel="50000">
                                          <p:stCondLst>
                                            <p:cond delay="1668"/>
                                          </p:stCondLst>
                                        </p:cTn>
                                        <p:tgtEl>
                                          <p:spTgt spid="17"/>
                                        </p:tgtEl>
                                      </p:cBhvr>
                                      <p:to x="100000" y="100000"/>
                                    </p:animScale>
                                    <p:animScale>
                                      <p:cBhvr>
                                        <p:cTn id="34" dur="26">
                                          <p:stCondLst>
                                            <p:cond delay="1808"/>
                                          </p:stCondLst>
                                        </p:cTn>
                                        <p:tgtEl>
                                          <p:spTgt spid="17"/>
                                        </p:tgtEl>
                                      </p:cBhvr>
                                      <p:to x="100000" y="95000"/>
                                    </p:animScale>
                                    <p:animScale>
                                      <p:cBhvr>
                                        <p:cTn id="35" dur="166" decel="50000">
                                          <p:stCondLst>
                                            <p:cond delay="1834"/>
                                          </p:stCondLst>
                                        </p:cTn>
                                        <p:tgtEl>
                                          <p:spTgt spid="17"/>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arn(inVertical)">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45"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2000"/>
                                        <p:tgtEl>
                                          <p:spTgt spid="23"/>
                                        </p:tgtEl>
                                      </p:cBhvr>
                                    </p:animEffect>
                                    <p:anim calcmode="lin" valueType="num">
                                      <p:cBhvr>
                                        <p:cTn id="67" dur="2000" fill="hold"/>
                                        <p:tgtEl>
                                          <p:spTgt spid="23"/>
                                        </p:tgtEl>
                                        <p:attrNameLst>
                                          <p:attrName>ppt_w</p:attrName>
                                        </p:attrNameLst>
                                      </p:cBhvr>
                                      <p:tavLst>
                                        <p:tav tm="0" fmla="#ppt_w*sin(2.5*pi*$)">
                                          <p:val>
                                            <p:fltVal val="0"/>
                                          </p:val>
                                        </p:tav>
                                        <p:tav tm="100000">
                                          <p:val>
                                            <p:fltVal val="1"/>
                                          </p:val>
                                        </p:tav>
                                      </p:tavLst>
                                    </p:anim>
                                    <p:anim calcmode="lin" valueType="num">
                                      <p:cBhvr>
                                        <p:cTn id="68"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barn(inVertical)">
                                      <p:cBhvr>
                                        <p:cTn id="7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4"/>
          <a:stretch>
            <a:fillRect/>
          </a:stretch>
        </p:blipFill>
        <p:spPr>
          <a:xfrm>
            <a:off x="616158" y="731172"/>
            <a:ext cx="6117170" cy="988445"/>
          </a:xfrm>
          <a:prstGeom prst="rect">
            <a:avLst/>
          </a:prstGeom>
        </p:spPr>
      </p:pic>
      <p:sp>
        <p:nvSpPr>
          <p:cNvPr id="15" name="TextBox 14"/>
          <p:cNvSpPr txBox="1"/>
          <p:nvPr/>
        </p:nvSpPr>
        <p:spPr>
          <a:xfrm>
            <a:off x="1128842" y="1427229"/>
            <a:ext cx="4067243" cy="584775"/>
          </a:xfrm>
          <a:prstGeom prst="rect">
            <a:avLst/>
          </a:prstGeom>
          <a:noFill/>
        </p:spPr>
        <p:txBody>
          <a:bodyPr wrap="square" rtlCol="0">
            <a:spAutoFit/>
          </a:bodyPr>
          <a:lstStyle/>
          <a:p>
            <a:pPr algn="just"/>
            <a:r>
              <a:rPr lang="vi-VN" sz="3200" dirty="0">
                <a:solidFill>
                  <a:prstClr val="black"/>
                </a:solidFill>
                <a:latin typeface="Times New Roman" panose="02020603050405020304" pitchFamily="18" charset="0"/>
              </a:rPr>
              <a:t>1. Xét ví dụ:</a:t>
            </a:r>
            <a:endParaRPr lang="en-US" sz="3200" dirty="0">
              <a:solidFill>
                <a:prstClr val="black"/>
              </a:solidFill>
              <a:latin typeface="Calibri Light" panose="020F0302020204030204"/>
            </a:endParaRPr>
          </a:p>
        </p:txBody>
      </p:sp>
      <p:sp>
        <p:nvSpPr>
          <p:cNvPr id="16" name="Rectangle 15"/>
          <p:cNvSpPr/>
          <p:nvPr/>
        </p:nvSpPr>
        <p:spPr>
          <a:xfrm>
            <a:off x="3788083" y="1719616"/>
            <a:ext cx="4646233" cy="646331"/>
          </a:xfrm>
          <a:prstGeom prst="rect">
            <a:avLst/>
          </a:prstGeom>
        </p:spPr>
        <p:txBody>
          <a:bodyPr wrap="square">
            <a:spAutoFit/>
          </a:bodyPr>
          <a:lstStyle/>
          <a:p>
            <a:pPr algn="just" fontAlgn="base">
              <a:spcBef>
                <a:spcPct val="0"/>
              </a:spcBef>
              <a:spcAft>
                <a:spcPct val="0"/>
              </a:spcAft>
            </a:pPr>
            <a:r>
              <a:rPr lang="en-US" sz="36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Nó</a:t>
            </a:r>
            <a:r>
              <a:rPr lang="en-US" sz="36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vi-VN" sz="36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36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không</a:t>
            </a:r>
            <a:r>
              <a:rPr lang="en-US" sz="36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vi-VN" sz="36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36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mặc</a:t>
            </a:r>
            <a:r>
              <a:rPr lang="en-US" sz="36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vi-VN" sz="36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36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áo</a:t>
            </a:r>
            <a:r>
              <a:rPr lang="vi-VN" sz="36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36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36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rét</a:t>
            </a:r>
            <a:r>
              <a:rPr lang="en-US" sz="36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a:t>
            </a:r>
            <a:endParaRPr lang="en-US" sz="36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endParaRPr>
          </a:p>
        </p:txBody>
      </p:sp>
      <p:pic>
        <p:nvPicPr>
          <p:cNvPr id="14" name="Picture 13" descr="22858PICdbgea5Gz679dY_PIC2018.png"/>
          <p:cNvPicPr>
            <a:picLocks noChangeAspect="1"/>
          </p:cNvPicPr>
          <p:nvPr/>
        </p:nvPicPr>
        <p:blipFill>
          <a:blip r:embed="rId5" cstate="print"/>
          <a:stretch>
            <a:fillRect/>
          </a:stretch>
        </p:blipFill>
        <p:spPr>
          <a:xfrm flipH="1">
            <a:off x="-44029" y="2756435"/>
            <a:ext cx="3456384" cy="3658013"/>
          </a:xfrm>
          <a:prstGeom prst="rect">
            <a:avLst/>
          </a:prstGeom>
        </p:spPr>
      </p:pic>
      <p:sp>
        <p:nvSpPr>
          <p:cNvPr id="24" name="Cloud Callout 23"/>
          <p:cNvSpPr/>
          <p:nvPr/>
        </p:nvSpPr>
        <p:spPr>
          <a:xfrm rot="1601379">
            <a:off x="3092405" y="2464330"/>
            <a:ext cx="3365628" cy="2680138"/>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5" name="Rectangle 24"/>
          <p:cNvSpPr/>
          <p:nvPr/>
        </p:nvSpPr>
        <p:spPr>
          <a:xfrm>
            <a:off x="3469288" y="2681014"/>
            <a:ext cx="2641911" cy="2246769"/>
          </a:xfrm>
          <a:prstGeom prst="rect">
            <a:avLst/>
          </a:prstGeom>
        </p:spPr>
        <p:txBody>
          <a:bodyPr wrap="square">
            <a:spAutoFit/>
          </a:bodyPr>
          <a:lstStyle/>
          <a:p>
            <a:pPr algn="ctr" fontAlgn="base">
              <a:spcBef>
                <a:spcPct val="0"/>
              </a:spcBef>
              <a:spcAft>
                <a:spcPct val="0"/>
              </a:spcAft>
            </a:pPr>
            <a:r>
              <a:rPr lang="en-US" sz="2800" dirty="0" err="1">
                <a:solidFill>
                  <a:srgbClr val="FF0000"/>
                </a:solidFill>
                <a:latin typeface="Times New Roman" panose="02020603050405020304" pitchFamily="18" charset="0"/>
                <a:ea typeface="Times New Roman" panose="02020603050405020304" pitchFamily="18" charset="0"/>
                <a:cs typeface="Arial" charset="0"/>
              </a:rPr>
              <a:t>Với</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động</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từ</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trung</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tâm</a:t>
            </a:r>
            <a:r>
              <a:rPr lang="vi-VN" sz="2800" dirty="0">
                <a:solidFill>
                  <a:srgbClr val="FF0000"/>
                </a:solidFill>
                <a:latin typeface="Times New Roman" panose="02020603050405020304" pitchFamily="18" charset="0"/>
                <a:ea typeface="Times New Roman" panose="02020603050405020304" pitchFamily="18" charset="0"/>
                <a:cs typeface="Arial" charset="0"/>
              </a:rPr>
              <a:t> «Mặc»</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em</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hãy</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tạo</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ba</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cụm</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động</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từ</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khác</a:t>
            </a:r>
            <a:r>
              <a:rPr lang="en-US" sz="2800" dirty="0">
                <a:solidFill>
                  <a:srgbClr val="FF0000"/>
                </a:solidFill>
                <a:latin typeface="Times New Roman" panose="02020603050405020304" pitchFamily="18" charset="0"/>
                <a:ea typeface="Times New Roman" panose="02020603050405020304" pitchFamily="18" charset="0"/>
                <a:cs typeface="Arial" charset="0"/>
              </a:rPr>
              <a:t>? </a:t>
            </a:r>
          </a:p>
        </p:txBody>
      </p:sp>
      <p:sp>
        <p:nvSpPr>
          <p:cNvPr id="26" name="Rectangle 25"/>
          <p:cNvSpPr/>
          <p:nvPr/>
        </p:nvSpPr>
        <p:spPr>
          <a:xfrm>
            <a:off x="5901847" y="1719617"/>
            <a:ext cx="1050790" cy="646331"/>
          </a:xfrm>
          <a:prstGeom prst="rect">
            <a:avLst/>
          </a:prstGeom>
          <a:solidFill>
            <a:srgbClr val="3C969A"/>
          </a:solidFill>
        </p:spPr>
        <p:txBody>
          <a:bodyPr wrap="square">
            <a:spAutoFit/>
          </a:bodyPr>
          <a:lstStyle/>
          <a:p>
            <a:pPr algn="just" fontAlgn="base">
              <a:spcBef>
                <a:spcPct val="0"/>
              </a:spcBef>
              <a:spcAft>
                <a:spcPct val="0"/>
              </a:spcAft>
            </a:pPr>
            <a:r>
              <a:rPr lang="en-US" sz="3600" i="1" dirty="0" err="1">
                <a:solidFill>
                  <a:schemeClr val="bg1"/>
                </a:solidFill>
                <a:latin typeface="Times New Roman" panose="02020603050405020304" pitchFamily="18" charset="0"/>
                <a:ea typeface="Times New Roman" panose="02020603050405020304" pitchFamily="18" charset="0"/>
                <a:cs typeface="Arial" charset="0"/>
              </a:rPr>
              <a:t>mặc</a:t>
            </a:r>
            <a:endParaRPr lang="en-US" sz="3600" dirty="0">
              <a:solidFill>
                <a:schemeClr val="bg1"/>
              </a:solidFill>
              <a:latin typeface="Times New Roman" panose="02020603050405020304" pitchFamily="18" charset="0"/>
              <a:ea typeface="Times New Roman" panose="02020603050405020304" pitchFamily="18" charset="0"/>
              <a:cs typeface="Arial" charset="0"/>
            </a:endParaRPr>
          </a:p>
        </p:txBody>
      </p:sp>
      <p:sp>
        <p:nvSpPr>
          <p:cNvPr id="3" name="Rectangle 2"/>
          <p:cNvSpPr/>
          <p:nvPr/>
        </p:nvSpPr>
        <p:spPr>
          <a:xfrm>
            <a:off x="7032426" y="2896457"/>
            <a:ext cx="4135272" cy="1815882"/>
          </a:xfrm>
          <a:prstGeom prst="rect">
            <a:avLst/>
          </a:prstGeom>
        </p:spPr>
        <p:txBody>
          <a:bodyPr wrap="square">
            <a:spAutoFit/>
          </a:bodyPr>
          <a:lstStyle/>
          <a:p>
            <a:pPr marL="457200" indent="-457200" algn="just" fontAlgn="base">
              <a:spcBef>
                <a:spcPct val="0"/>
              </a:spcBef>
              <a:spcAft>
                <a:spcPct val="0"/>
              </a:spcAft>
              <a:buFont typeface="Wingdings" panose="05000000000000000000" pitchFamily="2" charset="2"/>
              <a:buChar char="è"/>
            </a:pP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đã</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mặc</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áo</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bông</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endParaRPr lang="vi-VN"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endParaRPr>
          </a:p>
          <a:p>
            <a:pPr marL="457200" indent="-457200" algn="just" fontAlgn="base">
              <a:spcBef>
                <a:spcPct val="0"/>
              </a:spcBef>
              <a:spcAft>
                <a:spcPct val="0"/>
              </a:spcAft>
              <a:buFont typeface="Wingdings" panose="05000000000000000000" pitchFamily="2" charset="2"/>
              <a:buChar char="è"/>
            </a:pP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sẽ</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mặc</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áo</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mới</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khi</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đi</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học</a:t>
            </a:r>
            <a:endParaRPr lang="vi-VN"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endParaRPr>
          </a:p>
          <a:p>
            <a:pPr marL="457200" indent="-457200" algn="just" fontAlgn="base">
              <a:spcBef>
                <a:spcPct val="0"/>
              </a:spcBef>
              <a:spcAft>
                <a:spcPct val="0"/>
              </a:spcAft>
              <a:buFont typeface="Wingdings" panose="05000000000000000000" pitchFamily="2" charset="2"/>
              <a:buChar char="è"/>
            </a:pP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mặc</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áo</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mưa</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a:t>
            </a:r>
            <a:endPar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endParaRPr>
          </a:p>
        </p:txBody>
      </p:sp>
    </p:spTree>
    <p:extLst>
      <p:ext uri="{BB962C8B-B14F-4D97-AF65-F5344CB8AC3E}">
        <p14:creationId xmlns:p14="http://schemas.microsoft.com/office/powerpoint/2010/main" val="289276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4"/>
          <a:stretch>
            <a:fillRect/>
          </a:stretch>
        </p:blipFill>
        <p:spPr>
          <a:xfrm>
            <a:off x="616158" y="731172"/>
            <a:ext cx="6117170" cy="988445"/>
          </a:xfrm>
          <a:prstGeom prst="rect">
            <a:avLst/>
          </a:prstGeom>
        </p:spPr>
      </p:pic>
      <p:grpSp>
        <p:nvGrpSpPr>
          <p:cNvPr id="27" name="Google Shape;897;p52"/>
          <p:cNvGrpSpPr/>
          <p:nvPr/>
        </p:nvGrpSpPr>
        <p:grpSpPr>
          <a:xfrm>
            <a:off x="578983" y="3480809"/>
            <a:ext cx="2172857" cy="2333740"/>
            <a:chOff x="9901824" y="937343"/>
            <a:chExt cx="744273" cy="793950"/>
          </a:xfrm>
        </p:grpSpPr>
        <p:grpSp>
          <p:nvGrpSpPr>
            <p:cNvPr id="28" name="Google Shape;898;p52"/>
            <p:cNvGrpSpPr/>
            <p:nvPr/>
          </p:nvGrpSpPr>
          <p:grpSpPr>
            <a:xfrm>
              <a:off x="9901824" y="937343"/>
              <a:ext cx="744273" cy="793950"/>
              <a:chOff x="9901824" y="937343"/>
              <a:chExt cx="744273" cy="793950"/>
            </a:xfrm>
          </p:grpSpPr>
          <p:sp>
            <p:nvSpPr>
              <p:cNvPr id="35" name="Google Shape;899;p52"/>
              <p:cNvSpPr/>
              <p:nvPr/>
            </p:nvSpPr>
            <p:spPr>
              <a:xfrm>
                <a:off x="10463799" y="1043794"/>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6" name="Google Shape;900;p52"/>
              <p:cNvSpPr/>
              <p:nvPr/>
            </p:nvSpPr>
            <p:spPr>
              <a:xfrm>
                <a:off x="10546077" y="1303491"/>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7" name="Google Shape;901;p52"/>
              <p:cNvSpPr/>
              <p:nvPr/>
            </p:nvSpPr>
            <p:spPr>
              <a:xfrm>
                <a:off x="10463799" y="1499539"/>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8" name="Google Shape;902;p52"/>
              <p:cNvSpPr/>
              <p:nvPr/>
            </p:nvSpPr>
            <p:spPr>
              <a:xfrm>
                <a:off x="10008275" y="1500204"/>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9" name="Google Shape;903;p52"/>
              <p:cNvSpPr/>
              <p:nvPr/>
            </p:nvSpPr>
            <p:spPr>
              <a:xfrm>
                <a:off x="9901824" y="1303934"/>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40" name="Google Shape;904;p52"/>
              <p:cNvSpPr/>
              <p:nvPr/>
            </p:nvSpPr>
            <p:spPr>
              <a:xfrm>
                <a:off x="10008275" y="1044237"/>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41" name="Google Shape;905;p52"/>
              <p:cNvSpPr/>
              <p:nvPr/>
            </p:nvSpPr>
            <p:spPr>
              <a:xfrm>
                <a:off x="10267751" y="937343"/>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42" name="Google Shape;906;p52"/>
              <p:cNvSpPr/>
              <p:nvPr/>
            </p:nvSpPr>
            <p:spPr>
              <a:xfrm>
                <a:off x="10183698" y="1629498"/>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43" name="Google Shape;907;p52"/>
              <p:cNvSpPr/>
              <p:nvPr/>
            </p:nvSpPr>
            <p:spPr>
              <a:xfrm>
                <a:off x="10188356" y="1667865"/>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44" name="Google Shape;908;p52"/>
              <p:cNvSpPr/>
              <p:nvPr/>
            </p:nvSpPr>
            <p:spPr>
              <a:xfrm>
                <a:off x="10212751" y="1705567"/>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grpSp>
        <p:sp>
          <p:nvSpPr>
            <p:cNvPr id="29" name="Google Shape;909;p52"/>
            <p:cNvSpPr/>
            <p:nvPr/>
          </p:nvSpPr>
          <p:spPr>
            <a:xfrm>
              <a:off x="10047751" y="1220548"/>
              <a:ext cx="217117" cy="205362"/>
            </a:xfrm>
            <a:custGeom>
              <a:avLst/>
              <a:gdLst/>
              <a:ahLst/>
              <a:cxnLst/>
              <a:rect l="l" t="t" r="r" b="b"/>
              <a:pathLst>
                <a:path w="380" h="359" extrusionOk="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0" name="Google Shape;910;p52"/>
            <p:cNvSpPr/>
            <p:nvPr/>
          </p:nvSpPr>
          <p:spPr>
            <a:xfrm>
              <a:off x="10063053" y="1080830"/>
              <a:ext cx="205806" cy="250604"/>
            </a:xfrm>
            <a:custGeom>
              <a:avLst/>
              <a:gdLst/>
              <a:ahLst/>
              <a:cxnLst/>
              <a:rect l="l" t="t" r="r" b="b"/>
              <a:pathLst>
                <a:path w="360" h="438" extrusionOk="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1" name="Google Shape;911;p52"/>
            <p:cNvSpPr/>
            <p:nvPr/>
          </p:nvSpPr>
          <p:spPr>
            <a:xfrm>
              <a:off x="10276400" y="1080830"/>
              <a:ext cx="208024" cy="250604"/>
            </a:xfrm>
            <a:custGeom>
              <a:avLst/>
              <a:gdLst/>
              <a:ahLst/>
              <a:cxnLst/>
              <a:rect l="l" t="t" r="r" b="b"/>
              <a:pathLst>
                <a:path w="364" h="438" extrusionOk="0">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2" name="Google Shape;912;p52"/>
            <p:cNvSpPr/>
            <p:nvPr/>
          </p:nvSpPr>
          <p:spPr>
            <a:xfrm>
              <a:off x="10280392" y="1218773"/>
              <a:ext cx="219334" cy="208689"/>
            </a:xfrm>
            <a:custGeom>
              <a:avLst/>
              <a:gdLst/>
              <a:ahLst/>
              <a:cxnLst/>
              <a:rect l="l" t="t" r="r" b="b"/>
              <a:pathLst>
                <a:path w="384" h="365" extrusionOk="0">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3" name="Google Shape;913;p52"/>
            <p:cNvSpPr/>
            <p:nvPr/>
          </p:nvSpPr>
          <p:spPr>
            <a:xfrm>
              <a:off x="10116279" y="1345184"/>
              <a:ext cx="152580" cy="267681"/>
            </a:xfrm>
            <a:custGeom>
              <a:avLst/>
              <a:gdLst/>
              <a:ahLst/>
              <a:cxnLst/>
              <a:rect l="l" t="t" r="r" b="b"/>
              <a:pathLst>
                <a:path w="267" h="468" extrusionOk="0">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4" name="Google Shape;914;p52"/>
            <p:cNvSpPr/>
            <p:nvPr/>
          </p:nvSpPr>
          <p:spPr>
            <a:xfrm>
              <a:off x="10276400" y="1345184"/>
              <a:ext cx="154798" cy="267681"/>
            </a:xfrm>
            <a:custGeom>
              <a:avLst/>
              <a:gdLst/>
              <a:ahLst/>
              <a:cxnLst/>
              <a:rect l="l" t="t" r="r" b="b"/>
              <a:pathLst>
                <a:path w="271" h="468" extrusionOk="0">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grpSp>
      <p:sp>
        <p:nvSpPr>
          <p:cNvPr id="45" name="TextBox 44"/>
          <p:cNvSpPr txBox="1"/>
          <p:nvPr/>
        </p:nvSpPr>
        <p:spPr>
          <a:xfrm>
            <a:off x="1241633" y="1619471"/>
            <a:ext cx="4067243" cy="584775"/>
          </a:xfrm>
          <a:prstGeom prst="rect">
            <a:avLst/>
          </a:prstGeom>
          <a:noFill/>
        </p:spPr>
        <p:txBody>
          <a:bodyPr wrap="square" rtlCol="0">
            <a:spAutoFit/>
          </a:bodyPr>
          <a:lstStyle/>
          <a:p>
            <a:pPr algn="just"/>
            <a:r>
              <a:rPr lang="vi-VN" sz="3200" dirty="0">
                <a:solidFill>
                  <a:prstClr val="black"/>
                </a:solidFill>
                <a:latin typeface="Times New Roman" panose="02020603050405020304" pitchFamily="18" charset="0"/>
              </a:rPr>
              <a:t>2. Nhận xét</a:t>
            </a:r>
            <a:endParaRPr lang="en-US" sz="3200" dirty="0">
              <a:solidFill>
                <a:prstClr val="black"/>
              </a:solidFill>
              <a:latin typeface="Calibri Light" panose="020F0302020204030204"/>
            </a:endParaRPr>
          </a:p>
        </p:txBody>
      </p:sp>
      <p:sp>
        <p:nvSpPr>
          <p:cNvPr id="4" name="Rectangle 3"/>
          <p:cNvSpPr/>
          <p:nvPr/>
        </p:nvSpPr>
        <p:spPr>
          <a:xfrm>
            <a:off x="1328737" y="2260077"/>
            <a:ext cx="9917018" cy="867930"/>
          </a:xfrm>
          <a:prstGeom prst="rect">
            <a:avLst/>
          </a:prstGeom>
        </p:spPr>
        <p:txBody>
          <a:bodyPr wrap="square">
            <a:spAutoFit/>
          </a:bodyPr>
          <a:lstStyle/>
          <a:p>
            <a:pPr algn="just" defTabSz="889000" fontAlgn="base">
              <a:lnSpc>
                <a:spcPct val="90000"/>
              </a:lnSpc>
              <a:spcBef>
                <a:spcPct val="0"/>
              </a:spcBef>
              <a:spcAft>
                <a:spcPct val="35000"/>
              </a:spcAft>
            </a:pPr>
            <a:r>
              <a:rPr lang="vi-VN"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niệm</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tổ</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do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sô</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thuộc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6" name="Rectangle 5"/>
          <p:cNvSpPr/>
          <p:nvPr/>
        </p:nvSpPr>
        <p:spPr>
          <a:xfrm>
            <a:off x="2913568" y="3354040"/>
            <a:ext cx="8648131" cy="867930"/>
          </a:xfrm>
          <a:prstGeom prst="rect">
            <a:avLst/>
          </a:prstGeom>
        </p:spPr>
        <p:txBody>
          <a:bodyPr wrap="square">
            <a:spAutoFit/>
          </a:bodyPr>
          <a:lstStyle/>
          <a:p>
            <a:pPr algn="just" defTabSz="889000" fontAlgn="base">
              <a:lnSpc>
                <a:spcPct val="90000"/>
              </a:lnSpc>
              <a:spcBef>
                <a:spcPct val="0"/>
              </a:spcBef>
              <a:spcAft>
                <a:spcPct val="35000"/>
              </a:spcAft>
            </a:pPr>
            <a:r>
              <a:rPr lang="vi-VN"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Cấu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đầy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đủ</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gồm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3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7" name="Rectangle 6"/>
          <p:cNvSpPr/>
          <p:nvPr/>
        </p:nvSpPr>
        <p:spPr>
          <a:xfrm>
            <a:off x="3315967" y="4358190"/>
            <a:ext cx="8245732" cy="867930"/>
          </a:xfrm>
          <a:prstGeom prst="rect">
            <a:avLst/>
          </a:prstGeom>
        </p:spPr>
        <p:txBody>
          <a:bodyPr wrap="square">
            <a:spAutoFit/>
          </a:bodyPr>
          <a:lstStyle/>
          <a:p>
            <a:pPr algn="just" defTabSz="800100" fontAlgn="base">
              <a:lnSpc>
                <a:spcPct val="90000"/>
              </a:lnSpc>
              <a:spcBef>
                <a:spcPct val="0"/>
              </a:spcBef>
              <a:spcAft>
                <a:spcPct val="35000"/>
              </a:spcAft>
            </a:pPr>
            <a:r>
              <a:rPr lang="vi-VN" sz="2800" b="1" i="1" dirty="0">
                <a:solidFill>
                  <a:schemeClr val="tx1">
                    <a:lumMod val="95000"/>
                    <a:lumOff val="5000"/>
                  </a:schemeClr>
                </a:solidFill>
                <a:latin typeface="Times New Roman" panose="02020603050405020304" pitchFamily="18" charset="0"/>
                <a:cs typeface="Times New Roman" panose="02020603050405020304" pitchFamily="18" charset="0"/>
              </a:rPr>
              <a:t>+ Phần phụ trước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thường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bổ</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sung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ý</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nghĩa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khẳng</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diễn</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9" name="Rectangle 8"/>
          <p:cNvSpPr/>
          <p:nvPr/>
        </p:nvSpPr>
        <p:spPr>
          <a:xfrm>
            <a:off x="3315967" y="5354868"/>
            <a:ext cx="8433331" cy="867930"/>
          </a:xfrm>
          <a:prstGeom prst="rect">
            <a:avLst/>
          </a:prstGeom>
        </p:spPr>
        <p:txBody>
          <a:bodyPr wrap="square">
            <a:spAutoFit/>
          </a:bodyPr>
          <a:lstStyle/>
          <a:p>
            <a:pPr algn="just" defTabSz="800100" fontAlgn="base">
              <a:lnSpc>
                <a:spcPct val="90000"/>
              </a:lnSpc>
              <a:spcBef>
                <a:spcPct val="0"/>
              </a:spcBef>
              <a:spcAft>
                <a:spcPct val="35000"/>
              </a:spcAft>
            </a:pPr>
            <a:r>
              <a:rPr lang="vi-VN" sz="2800" b="1" i="1" dirty="0">
                <a:solidFill>
                  <a:schemeClr val="tx1">
                    <a:lumMod val="95000"/>
                    <a:lumOff val="5000"/>
                  </a:schemeClr>
                </a:solidFill>
                <a:latin typeface="Times New Roman" panose="02020603050405020304" pitchFamily="18" charset="0"/>
                <a:cs typeface="Times New Roman" panose="02020603050405020304" pitchFamily="18" charset="0"/>
              </a:rPr>
              <a:t>+ Phần phụ sau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thường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bổ</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sung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ý</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nghĩa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đối</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tượng</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địa</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9347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down)">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 grpId="0"/>
      <p:bldP spid="6"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4"/>
          <a:stretch>
            <a:fillRect/>
          </a:stretch>
        </p:blipFill>
        <p:spPr>
          <a:xfrm>
            <a:off x="616158" y="731172"/>
            <a:ext cx="6117170" cy="988445"/>
          </a:xfrm>
          <a:prstGeom prst="rect">
            <a:avLst/>
          </a:prstGeom>
        </p:spPr>
      </p:pic>
      <p:sp>
        <p:nvSpPr>
          <p:cNvPr id="45" name="TextBox 44"/>
          <p:cNvSpPr txBox="1"/>
          <p:nvPr/>
        </p:nvSpPr>
        <p:spPr>
          <a:xfrm>
            <a:off x="1241633" y="1619471"/>
            <a:ext cx="4067243" cy="584775"/>
          </a:xfrm>
          <a:prstGeom prst="rect">
            <a:avLst/>
          </a:prstGeom>
          <a:noFill/>
        </p:spPr>
        <p:txBody>
          <a:bodyPr wrap="square" rtlCol="0">
            <a:spAutoFit/>
          </a:bodyPr>
          <a:lstStyle/>
          <a:p>
            <a:pPr algn="just"/>
            <a:r>
              <a:rPr lang="vi-VN" sz="3200" dirty="0">
                <a:solidFill>
                  <a:prstClr val="black"/>
                </a:solidFill>
                <a:latin typeface="Times New Roman" panose="02020603050405020304" pitchFamily="18" charset="0"/>
              </a:rPr>
              <a:t>3. Bài tập</a:t>
            </a:r>
            <a:endParaRPr lang="en-US" sz="3200" dirty="0">
              <a:solidFill>
                <a:prstClr val="black"/>
              </a:solidFill>
              <a:latin typeface="Calibri Light" panose="020F0302020204030204"/>
            </a:endParaRPr>
          </a:p>
        </p:txBody>
      </p:sp>
      <p:grpSp>
        <p:nvGrpSpPr>
          <p:cNvPr id="63" name="Group 62"/>
          <p:cNvGrpSpPr/>
          <p:nvPr/>
        </p:nvGrpSpPr>
        <p:grpSpPr>
          <a:xfrm>
            <a:off x="1951808" y="3183416"/>
            <a:ext cx="2148347" cy="2972393"/>
            <a:chOff x="0" y="1644724"/>
            <a:chExt cx="2148347" cy="4182638"/>
          </a:xfrm>
          <a:solidFill>
            <a:schemeClr val="accent5">
              <a:lumMod val="20000"/>
              <a:lumOff val="80000"/>
            </a:schemeClr>
          </a:solidFill>
        </p:grpSpPr>
        <p:sp>
          <p:nvSpPr>
            <p:cNvPr id="64" name="Rectangle 63"/>
            <p:cNvSpPr/>
            <p:nvPr/>
          </p:nvSpPr>
          <p:spPr>
            <a:xfrm>
              <a:off x="0" y="1644724"/>
              <a:ext cx="2148347" cy="4182638"/>
            </a:xfrm>
            <a:prstGeom prst="rect">
              <a:avLst/>
            </a:prstGeom>
            <a:grpFill/>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65" name="Rectangle 64"/>
            <p:cNvSpPr/>
            <p:nvPr/>
          </p:nvSpPr>
          <p:spPr>
            <a:xfrm>
              <a:off x="0" y="3234127"/>
              <a:ext cx="2148347" cy="250958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494" tIns="330200" rIns="167494" bIns="330200" numCol="1" spcCol="1270" anchor="t" anchorCtr="0">
              <a:noAutofit/>
            </a:bodyPr>
            <a:lstStyle/>
            <a:p>
              <a:pPr lvl="0" algn="ctr" defTabSz="1244600">
                <a:lnSpc>
                  <a:spcPct val="90000"/>
                </a:lnSpc>
                <a:spcBef>
                  <a:spcPct val="0"/>
                </a:spcBef>
                <a:spcAft>
                  <a:spcPct val="35000"/>
                </a:spcAft>
              </a:pPr>
              <a:endParaRPr lang="en-BZ" sz="2800" b="1" kern="1200" dirty="0">
                <a:latin typeface="#9Slide03 Arima Madurai Black" panose="00000A00000000000000" pitchFamily="2" charset="0"/>
                <a:cs typeface="#9Slide03 Arima Madurai Black" panose="00000A00000000000000" pitchFamily="2" charset="0"/>
              </a:endParaRPr>
            </a:p>
          </p:txBody>
        </p:sp>
      </p:grpSp>
      <p:sp>
        <p:nvSpPr>
          <p:cNvPr id="67" name="Rectangle 66"/>
          <p:cNvSpPr/>
          <p:nvPr/>
        </p:nvSpPr>
        <p:spPr>
          <a:xfrm>
            <a:off x="5000422" y="3162887"/>
            <a:ext cx="2148347" cy="2972393"/>
          </a:xfrm>
          <a:prstGeom prst="rect">
            <a:avLst/>
          </a:prstGeom>
          <a:solidFill>
            <a:schemeClr val="bg1"/>
          </a:solidFill>
          <a:ln>
            <a:solidFill>
              <a:srgbClr val="009999"/>
            </a:solidFill>
          </a:ln>
        </p:spPr>
        <p:style>
          <a:lnRef idx="1">
            <a:schemeClr val="accent5">
              <a:tint val="40000"/>
              <a:alpha val="90000"/>
              <a:hueOff val="-3695877"/>
              <a:satOff val="-6408"/>
              <a:lumOff val="-644"/>
              <a:alphaOff val="0"/>
            </a:schemeClr>
          </a:lnRef>
          <a:fillRef idx="1">
            <a:schemeClr val="accent5">
              <a:tint val="40000"/>
              <a:alpha val="90000"/>
              <a:hueOff val="-3695877"/>
              <a:satOff val="-6408"/>
              <a:lumOff val="-644"/>
              <a:alphaOff val="0"/>
            </a:schemeClr>
          </a:fillRef>
          <a:effectRef idx="2">
            <a:schemeClr val="accent5">
              <a:tint val="40000"/>
              <a:alpha val="90000"/>
              <a:hueOff val="-3695877"/>
              <a:satOff val="-6408"/>
              <a:lumOff val="-644"/>
              <a:alphaOff val="0"/>
            </a:schemeClr>
          </a:effectRef>
          <a:fontRef idx="minor">
            <a:schemeClr val="dk1">
              <a:hueOff val="0"/>
              <a:satOff val="0"/>
              <a:lumOff val="0"/>
              <a:alphaOff val="0"/>
            </a:schemeClr>
          </a:fontRef>
        </p:style>
      </p:sp>
      <p:grpSp>
        <p:nvGrpSpPr>
          <p:cNvPr id="69" name="Group 68"/>
          <p:cNvGrpSpPr/>
          <p:nvPr/>
        </p:nvGrpSpPr>
        <p:grpSpPr>
          <a:xfrm>
            <a:off x="8041447" y="3183416"/>
            <a:ext cx="2148347" cy="2972393"/>
            <a:chOff x="4669239" y="1644724"/>
            <a:chExt cx="2148347" cy="4182638"/>
          </a:xfrm>
          <a:solidFill>
            <a:schemeClr val="accent5">
              <a:lumMod val="40000"/>
              <a:lumOff val="60000"/>
            </a:schemeClr>
          </a:solidFill>
        </p:grpSpPr>
        <p:sp>
          <p:nvSpPr>
            <p:cNvPr id="70" name="Rectangle 69"/>
            <p:cNvSpPr/>
            <p:nvPr/>
          </p:nvSpPr>
          <p:spPr>
            <a:xfrm>
              <a:off x="4669239" y="1644724"/>
              <a:ext cx="2148347" cy="4182638"/>
            </a:xfrm>
            <a:prstGeom prst="rect">
              <a:avLst/>
            </a:prstGeom>
            <a:grpFill/>
          </p:spPr>
          <p:style>
            <a:lnRef idx="1">
              <a:schemeClr val="accent5">
                <a:tint val="40000"/>
                <a:alpha val="90000"/>
                <a:hueOff val="-7391755"/>
                <a:satOff val="-12816"/>
                <a:lumOff val="-1289"/>
                <a:alphaOff val="0"/>
              </a:schemeClr>
            </a:lnRef>
            <a:fillRef idx="1">
              <a:schemeClr val="accent5">
                <a:tint val="40000"/>
                <a:alpha val="90000"/>
                <a:hueOff val="-7391755"/>
                <a:satOff val="-12816"/>
                <a:lumOff val="-1289"/>
                <a:alphaOff val="0"/>
              </a:schemeClr>
            </a:fillRef>
            <a:effectRef idx="2">
              <a:schemeClr val="accent5">
                <a:tint val="40000"/>
                <a:alpha val="90000"/>
                <a:hueOff val="-7391755"/>
                <a:satOff val="-12816"/>
                <a:lumOff val="-1289"/>
                <a:alphaOff val="0"/>
              </a:schemeClr>
            </a:effectRef>
            <a:fontRef idx="minor">
              <a:schemeClr val="dk1">
                <a:hueOff val="0"/>
                <a:satOff val="0"/>
                <a:lumOff val="0"/>
                <a:alphaOff val="0"/>
              </a:schemeClr>
            </a:fontRef>
          </p:style>
        </p:sp>
        <p:sp>
          <p:nvSpPr>
            <p:cNvPr id="71" name="Rectangle 70"/>
            <p:cNvSpPr/>
            <p:nvPr/>
          </p:nvSpPr>
          <p:spPr>
            <a:xfrm>
              <a:off x="4669239" y="3234127"/>
              <a:ext cx="2148347" cy="250958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494" tIns="330200" rIns="167494" bIns="330200" numCol="1" spcCol="1270" anchor="t" anchorCtr="0">
              <a:noAutofit/>
            </a:bodyPr>
            <a:lstStyle/>
            <a:p>
              <a:pPr lvl="0" algn="ctr" defTabSz="889000">
                <a:lnSpc>
                  <a:spcPct val="90000"/>
                </a:lnSpc>
                <a:spcBef>
                  <a:spcPct val="0"/>
                </a:spcBef>
                <a:spcAft>
                  <a:spcPct val="35000"/>
                </a:spcAft>
              </a:pPr>
              <a:endParaRPr lang="en-BZ" sz="2000" b="1" kern="1200" dirty="0">
                <a:latin typeface="#9Slide03 Arima Madurai Black" panose="00000A00000000000000" pitchFamily="2" charset="0"/>
                <a:cs typeface="#9Slide03 Arima Madurai Black" panose="00000A00000000000000" pitchFamily="2" charset="0"/>
              </a:endParaRPr>
            </a:p>
          </p:txBody>
        </p:sp>
      </p:grpSp>
      <p:sp>
        <p:nvSpPr>
          <p:cNvPr id="72" name="Rectangle 71"/>
          <p:cNvSpPr/>
          <p:nvPr/>
        </p:nvSpPr>
        <p:spPr>
          <a:xfrm>
            <a:off x="2020047" y="4237902"/>
            <a:ext cx="2016224" cy="1508362"/>
          </a:xfrm>
          <a:prstGeom prst="rect">
            <a:avLst/>
          </a:prstGeom>
        </p:spPr>
        <p:txBody>
          <a:bodyPr wrap="square">
            <a:spAutoFit/>
          </a:bodyPr>
          <a:lstStyle/>
          <a:p>
            <a:pPr algn="ctr">
              <a:lnSpc>
                <a:spcPct val="150000"/>
              </a:lnSpc>
            </a:pPr>
            <a:r>
              <a:rPr lang="vi-VN" sz="3067" i="1" dirty="0">
                <a:solidFill>
                  <a:prstClr val="black"/>
                </a:solidFill>
                <a:latin typeface="Times New Roman" panose="02020603050405020304" pitchFamily="18" charset="0"/>
                <a:cs typeface="Times New Roman" panose="02020603050405020304" pitchFamily="18" charset="0"/>
              </a:rPr>
              <a:t>Nhóm 1- bài tập 1</a:t>
            </a:r>
            <a:endParaRPr lang="en-BZ" sz="3067" b="1" dirty="0">
              <a:solidFill>
                <a:prstClr val="black"/>
              </a:solidFill>
              <a:latin typeface="#9Slide03 Arima Madurai Black" panose="00000A00000000000000" pitchFamily="2" charset="0"/>
              <a:cs typeface="#9Slide03 Arima Madurai Black" panose="00000A00000000000000" pitchFamily="2" charset="0"/>
            </a:endParaRPr>
          </a:p>
        </p:txBody>
      </p:sp>
      <p:sp>
        <p:nvSpPr>
          <p:cNvPr id="73" name="Rectangle 72"/>
          <p:cNvSpPr/>
          <p:nvPr/>
        </p:nvSpPr>
        <p:spPr>
          <a:xfrm>
            <a:off x="5004603" y="4480747"/>
            <a:ext cx="2016224" cy="1508362"/>
          </a:xfrm>
          <a:prstGeom prst="rect">
            <a:avLst/>
          </a:prstGeom>
        </p:spPr>
        <p:txBody>
          <a:bodyPr wrap="square">
            <a:spAutoFit/>
          </a:bodyPr>
          <a:lstStyle/>
          <a:p>
            <a:pPr algn="ctr">
              <a:lnSpc>
                <a:spcPct val="150000"/>
              </a:lnSpc>
            </a:pPr>
            <a:r>
              <a:rPr lang="vi-VN" sz="3067" i="1" dirty="0">
                <a:solidFill>
                  <a:schemeClr val="tx1">
                    <a:lumMod val="95000"/>
                    <a:lumOff val="5000"/>
                  </a:schemeClr>
                </a:solidFill>
                <a:latin typeface="Times New Roman" panose="02020603050405020304" pitchFamily="18" charset="0"/>
                <a:cs typeface="Times New Roman" panose="02020603050405020304" pitchFamily="18" charset="0"/>
              </a:rPr>
              <a:t>Nhóm 2- bài tập 2</a:t>
            </a:r>
            <a:endParaRPr lang="en-BZ" sz="3067" b="1" dirty="0">
              <a:solidFill>
                <a:schemeClr val="tx1">
                  <a:lumMod val="95000"/>
                  <a:lumOff val="5000"/>
                </a:schemeClr>
              </a:solidFill>
              <a:latin typeface="#9Slide03 Arima Madurai Black" panose="00000A00000000000000" pitchFamily="2" charset="0"/>
              <a:cs typeface="#9Slide03 Arima Madurai Black" panose="00000A00000000000000" pitchFamily="2" charset="0"/>
            </a:endParaRPr>
          </a:p>
        </p:txBody>
      </p:sp>
      <p:sp>
        <p:nvSpPr>
          <p:cNvPr id="74" name="Rectangle 73"/>
          <p:cNvSpPr/>
          <p:nvPr/>
        </p:nvSpPr>
        <p:spPr>
          <a:xfrm>
            <a:off x="8150631" y="4236185"/>
            <a:ext cx="2016224" cy="1508362"/>
          </a:xfrm>
          <a:prstGeom prst="rect">
            <a:avLst/>
          </a:prstGeom>
        </p:spPr>
        <p:txBody>
          <a:bodyPr wrap="square">
            <a:spAutoFit/>
          </a:bodyPr>
          <a:lstStyle/>
          <a:p>
            <a:pPr algn="ctr">
              <a:lnSpc>
                <a:spcPct val="150000"/>
              </a:lnSpc>
            </a:pPr>
            <a:r>
              <a:rPr lang="vi-VN" sz="3067" i="1" dirty="0">
                <a:solidFill>
                  <a:prstClr val="black"/>
                </a:solidFill>
                <a:latin typeface="Times New Roman" panose="02020603050405020304" pitchFamily="18" charset="0"/>
                <a:cs typeface="Times New Roman" panose="02020603050405020304" pitchFamily="18" charset="0"/>
              </a:rPr>
              <a:t>Nhóm 3- bài tập 3</a:t>
            </a:r>
            <a:endParaRPr lang="en-BZ" sz="3067" b="1" dirty="0">
              <a:solidFill>
                <a:prstClr val="black"/>
              </a:solidFill>
              <a:latin typeface="#9Slide03 Arima Madurai Black" panose="00000A00000000000000" pitchFamily="2" charset="0"/>
              <a:cs typeface="#9Slide03 Arima Madurai Black" panose="00000A00000000000000" pitchFamily="2" charset="0"/>
            </a:endParaRPr>
          </a:p>
        </p:txBody>
      </p:sp>
      <p:grpSp>
        <p:nvGrpSpPr>
          <p:cNvPr id="75" name="Google Shape;1212;p52"/>
          <p:cNvGrpSpPr/>
          <p:nvPr/>
        </p:nvGrpSpPr>
        <p:grpSpPr>
          <a:xfrm>
            <a:off x="2651455" y="3391684"/>
            <a:ext cx="756643" cy="901250"/>
            <a:chOff x="8095060" y="5664590"/>
            <a:chExt cx="497404" cy="594389"/>
          </a:xfrm>
        </p:grpSpPr>
        <p:grpSp>
          <p:nvGrpSpPr>
            <p:cNvPr id="76" name="Google Shape;1213;p52"/>
            <p:cNvGrpSpPr/>
            <p:nvPr/>
          </p:nvGrpSpPr>
          <p:grpSpPr>
            <a:xfrm>
              <a:off x="8095060" y="5969027"/>
              <a:ext cx="497404" cy="289951"/>
              <a:chOff x="8095060" y="5969027"/>
              <a:chExt cx="497404" cy="289951"/>
            </a:xfrm>
          </p:grpSpPr>
          <p:sp>
            <p:nvSpPr>
              <p:cNvPr id="89" name="Google Shape;1214;p52"/>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0" name="Google Shape;1215;p52"/>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1" name="Google Shape;1216;p52"/>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77" name="Google Shape;1217;p52"/>
            <p:cNvGrpSpPr/>
            <p:nvPr/>
          </p:nvGrpSpPr>
          <p:grpSpPr>
            <a:xfrm>
              <a:off x="8095060" y="5867832"/>
              <a:ext cx="497404" cy="289312"/>
              <a:chOff x="8095060" y="5867832"/>
              <a:chExt cx="497404" cy="289312"/>
            </a:xfrm>
          </p:grpSpPr>
          <p:sp>
            <p:nvSpPr>
              <p:cNvPr id="86" name="Google Shape;1218;p52"/>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7" name="Google Shape;1219;p52"/>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8" name="Google Shape;1220;p52"/>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78" name="Google Shape;1221;p52"/>
            <p:cNvGrpSpPr/>
            <p:nvPr/>
          </p:nvGrpSpPr>
          <p:grpSpPr>
            <a:xfrm>
              <a:off x="8095060" y="5765998"/>
              <a:ext cx="497404" cy="289312"/>
              <a:chOff x="8095060" y="5765998"/>
              <a:chExt cx="497404" cy="289312"/>
            </a:xfrm>
          </p:grpSpPr>
          <p:sp>
            <p:nvSpPr>
              <p:cNvPr id="83" name="Google Shape;1222;p52"/>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4" name="Google Shape;1223;p52"/>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5" name="Google Shape;1224;p52"/>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79" name="Google Shape;1225;p52"/>
            <p:cNvGrpSpPr/>
            <p:nvPr/>
          </p:nvGrpSpPr>
          <p:grpSpPr>
            <a:xfrm>
              <a:off x="8095060" y="5664590"/>
              <a:ext cx="497404" cy="290164"/>
              <a:chOff x="8095060" y="5664590"/>
              <a:chExt cx="497404" cy="290164"/>
            </a:xfrm>
          </p:grpSpPr>
          <p:sp>
            <p:nvSpPr>
              <p:cNvPr id="80" name="Google Shape;1226;p52"/>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1" name="Google Shape;1227;p52"/>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2" name="Google Shape;1228;p52"/>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92" name="Google Shape;1212;p52"/>
          <p:cNvGrpSpPr/>
          <p:nvPr/>
        </p:nvGrpSpPr>
        <p:grpSpPr>
          <a:xfrm>
            <a:off x="5746846" y="3471149"/>
            <a:ext cx="756643" cy="901250"/>
            <a:chOff x="8095060" y="5664590"/>
            <a:chExt cx="497404" cy="594389"/>
          </a:xfrm>
        </p:grpSpPr>
        <p:grpSp>
          <p:nvGrpSpPr>
            <p:cNvPr id="93" name="Google Shape;1213;p52"/>
            <p:cNvGrpSpPr/>
            <p:nvPr/>
          </p:nvGrpSpPr>
          <p:grpSpPr>
            <a:xfrm>
              <a:off x="8095060" y="5969027"/>
              <a:ext cx="497404" cy="289951"/>
              <a:chOff x="8095060" y="5969027"/>
              <a:chExt cx="497404" cy="289951"/>
            </a:xfrm>
          </p:grpSpPr>
          <p:sp>
            <p:nvSpPr>
              <p:cNvPr id="106" name="Google Shape;1214;p52"/>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7" name="Google Shape;1215;p52"/>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 name="Google Shape;1216;p52"/>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4" name="Google Shape;1217;p52"/>
            <p:cNvGrpSpPr/>
            <p:nvPr/>
          </p:nvGrpSpPr>
          <p:grpSpPr>
            <a:xfrm>
              <a:off x="8095060" y="5867832"/>
              <a:ext cx="497404" cy="289312"/>
              <a:chOff x="8095060" y="5867832"/>
              <a:chExt cx="497404" cy="289312"/>
            </a:xfrm>
          </p:grpSpPr>
          <p:sp>
            <p:nvSpPr>
              <p:cNvPr id="103" name="Google Shape;1218;p52"/>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4" name="Google Shape;1219;p52"/>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5" name="Google Shape;1220;p52"/>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5" name="Google Shape;1221;p52"/>
            <p:cNvGrpSpPr/>
            <p:nvPr/>
          </p:nvGrpSpPr>
          <p:grpSpPr>
            <a:xfrm>
              <a:off x="8095060" y="5765998"/>
              <a:ext cx="497404" cy="289312"/>
              <a:chOff x="8095060" y="5765998"/>
              <a:chExt cx="497404" cy="289312"/>
            </a:xfrm>
          </p:grpSpPr>
          <p:sp>
            <p:nvSpPr>
              <p:cNvPr id="100" name="Google Shape;1222;p52"/>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1" name="Google Shape;1223;p52"/>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 name="Google Shape;1224;p52"/>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6" name="Google Shape;1225;p52"/>
            <p:cNvGrpSpPr/>
            <p:nvPr/>
          </p:nvGrpSpPr>
          <p:grpSpPr>
            <a:xfrm>
              <a:off x="8095060" y="5664590"/>
              <a:ext cx="497404" cy="290164"/>
              <a:chOff x="8095060" y="5664590"/>
              <a:chExt cx="497404" cy="290164"/>
            </a:xfrm>
          </p:grpSpPr>
          <p:sp>
            <p:nvSpPr>
              <p:cNvPr id="97" name="Google Shape;1226;p52"/>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 name="Google Shape;1227;p52"/>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9" name="Google Shape;1228;p52"/>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109" name="Google Shape;1212;p52"/>
          <p:cNvGrpSpPr/>
          <p:nvPr/>
        </p:nvGrpSpPr>
        <p:grpSpPr>
          <a:xfrm>
            <a:off x="8795460" y="3460487"/>
            <a:ext cx="756643" cy="901250"/>
            <a:chOff x="8095060" y="5664590"/>
            <a:chExt cx="497404" cy="594389"/>
          </a:xfrm>
        </p:grpSpPr>
        <p:grpSp>
          <p:nvGrpSpPr>
            <p:cNvPr id="110" name="Google Shape;1213;p52"/>
            <p:cNvGrpSpPr/>
            <p:nvPr/>
          </p:nvGrpSpPr>
          <p:grpSpPr>
            <a:xfrm>
              <a:off x="8095060" y="5969027"/>
              <a:ext cx="497404" cy="289951"/>
              <a:chOff x="8095060" y="5969027"/>
              <a:chExt cx="497404" cy="289951"/>
            </a:xfrm>
          </p:grpSpPr>
          <p:sp>
            <p:nvSpPr>
              <p:cNvPr id="123" name="Google Shape;1214;p52"/>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4" name="Google Shape;1215;p52"/>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5" name="Google Shape;1216;p52"/>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1" name="Google Shape;1217;p52"/>
            <p:cNvGrpSpPr/>
            <p:nvPr/>
          </p:nvGrpSpPr>
          <p:grpSpPr>
            <a:xfrm>
              <a:off x="8095060" y="5867832"/>
              <a:ext cx="497404" cy="289312"/>
              <a:chOff x="8095060" y="5867832"/>
              <a:chExt cx="497404" cy="289312"/>
            </a:xfrm>
          </p:grpSpPr>
          <p:sp>
            <p:nvSpPr>
              <p:cNvPr id="120" name="Google Shape;1218;p52"/>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1" name="Google Shape;1219;p52"/>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2" name="Google Shape;1220;p52"/>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2" name="Google Shape;1221;p52"/>
            <p:cNvGrpSpPr/>
            <p:nvPr/>
          </p:nvGrpSpPr>
          <p:grpSpPr>
            <a:xfrm>
              <a:off x="8095060" y="5765998"/>
              <a:ext cx="497404" cy="289312"/>
              <a:chOff x="8095060" y="5765998"/>
              <a:chExt cx="497404" cy="289312"/>
            </a:xfrm>
          </p:grpSpPr>
          <p:sp>
            <p:nvSpPr>
              <p:cNvPr id="117" name="Google Shape;1222;p52"/>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8" name="Google Shape;1223;p52"/>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9" name="Google Shape;1224;p52"/>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3" name="Google Shape;1225;p52"/>
            <p:cNvGrpSpPr/>
            <p:nvPr/>
          </p:nvGrpSpPr>
          <p:grpSpPr>
            <a:xfrm>
              <a:off x="8095060" y="5664590"/>
              <a:ext cx="497404" cy="290164"/>
              <a:chOff x="8095060" y="5664590"/>
              <a:chExt cx="497404" cy="290164"/>
            </a:xfrm>
          </p:grpSpPr>
          <p:sp>
            <p:nvSpPr>
              <p:cNvPr id="114" name="Google Shape;1226;p52"/>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5" name="Google Shape;1227;p52"/>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 name="Google Shape;1228;p52"/>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pic>
        <p:nvPicPr>
          <p:cNvPr id="3" name="Picture 2"/>
          <p:cNvPicPr>
            <a:picLocks noChangeAspect="1"/>
          </p:cNvPicPr>
          <p:nvPr/>
        </p:nvPicPr>
        <p:blipFill>
          <a:blip r:embed="rId5"/>
          <a:stretch>
            <a:fillRect/>
          </a:stretch>
        </p:blipFill>
        <p:spPr>
          <a:xfrm>
            <a:off x="2785921" y="1963299"/>
            <a:ext cx="7102633" cy="1383969"/>
          </a:xfrm>
          <a:prstGeom prst="rect">
            <a:avLst/>
          </a:prstGeom>
        </p:spPr>
      </p:pic>
    </p:spTree>
    <p:extLst>
      <p:ext uri="{BB962C8B-B14F-4D97-AF65-F5344CB8AC3E}">
        <p14:creationId xmlns:p14="http://schemas.microsoft.com/office/powerpoint/2010/main" val="73802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down)">
                                      <p:cBhvr>
                                        <p:cTn id="19" dur="580">
                                          <p:stCondLst>
                                            <p:cond delay="0"/>
                                          </p:stCondLst>
                                        </p:cTn>
                                        <p:tgtEl>
                                          <p:spTgt spid="75"/>
                                        </p:tgtEl>
                                      </p:cBhvr>
                                    </p:animEffect>
                                    <p:anim calcmode="lin" valueType="num">
                                      <p:cBhvr>
                                        <p:cTn id="20"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25" dur="26">
                                          <p:stCondLst>
                                            <p:cond delay="650"/>
                                          </p:stCondLst>
                                        </p:cTn>
                                        <p:tgtEl>
                                          <p:spTgt spid="75"/>
                                        </p:tgtEl>
                                      </p:cBhvr>
                                      <p:to x="100000" y="60000"/>
                                    </p:animScale>
                                    <p:animScale>
                                      <p:cBhvr>
                                        <p:cTn id="26" dur="166" decel="50000">
                                          <p:stCondLst>
                                            <p:cond delay="676"/>
                                          </p:stCondLst>
                                        </p:cTn>
                                        <p:tgtEl>
                                          <p:spTgt spid="75"/>
                                        </p:tgtEl>
                                      </p:cBhvr>
                                      <p:to x="100000" y="100000"/>
                                    </p:animScale>
                                    <p:animScale>
                                      <p:cBhvr>
                                        <p:cTn id="27" dur="26">
                                          <p:stCondLst>
                                            <p:cond delay="1312"/>
                                          </p:stCondLst>
                                        </p:cTn>
                                        <p:tgtEl>
                                          <p:spTgt spid="75"/>
                                        </p:tgtEl>
                                      </p:cBhvr>
                                      <p:to x="100000" y="80000"/>
                                    </p:animScale>
                                    <p:animScale>
                                      <p:cBhvr>
                                        <p:cTn id="28" dur="166" decel="50000">
                                          <p:stCondLst>
                                            <p:cond delay="1338"/>
                                          </p:stCondLst>
                                        </p:cTn>
                                        <p:tgtEl>
                                          <p:spTgt spid="75"/>
                                        </p:tgtEl>
                                      </p:cBhvr>
                                      <p:to x="100000" y="100000"/>
                                    </p:animScale>
                                    <p:animScale>
                                      <p:cBhvr>
                                        <p:cTn id="29" dur="26">
                                          <p:stCondLst>
                                            <p:cond delay="1642"/>
                                          </p:stCondLst>
                                        </p:cTn>
                                        <p:tgtEl>
                                          <p:spTgt spid="75"/>
                                        </p:tgtEl>
                                      </p:cBhvr>
                                      <p:to x="100000" y="90000"/>
                                    </p:animScale>
                                    <p:animScale>
                                      <p:cBhvr>
                                        <p:cTn id="30" dur="166" decel="50000">
                                          <p:stCondLst>
                                            <p:cond delay="1668"/>
                                          </p:stCondLst>
                                        </p:cTn>
                                        <p:tgtEl>
                                          <p:spTgt spid="75"/>
                                        </p:tgtEl>
                                      </p:cBhvr>
                                      <p:to x="100000" y="100000"/>
                                    </p:animScale>
                                    <p:animScale>
                                      <p:cBhvr>
                                        <p:cTn id="31" dur="26">
                                          <p:stCondLst>
                                            <p:cond delay="1808"/>
                                          </p:stCondLst>
                                        </p:cTn>
                                        <p:tgtEl>
                                          <p:spTgt spid="75"/>
                                        </p:tgtEl>
                                      </p:cBhvr>
                                      <p:to x="100000" y="95000"/>
                                    </p:animScale>
                                    <p:animScale>
                                      <p:cBhvr>
                                        <p:cTn id="32" dur="166" decel="50000">
                                          <p:stCondLst>
                                            <p:cond delay="1834"/>
                                          </p:stCondLst>
                                        </p:cTn>
                                        <p:tgtEl>
                                          <p:spTgt spid="75"/>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wipe(down)">
                                      <p:cBhvr>
                                        <p:cTn id="35" dur="580">
                                          <p:stCondLst>
                                            <p:cond delay="0"/>
                                          </p:stCondLst>
                                        </p:cTn>
                                        <p:tgtEl>
                                          <p:spTgt spid="72"/>
                                        </p:tgtEl>
                                      </p:cBhvr>
                                    </p:animEffect>
                                    <p:anim calcmode="lin" valueType="num">
                                      <p:cBhvr>
                                        <p:cTn id="36"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41" dur="26">
                                          <p:stCondLst>
                                            <p:cond delay="650"/>
                                          </p:stCondLst>
                                        </p:cTn>
                                        <p:tgtEl>
                                          <p:spTgt spid="72"/>
                                        </p:tgtEl>
                                      </p:cBhvr>
                                      <p:to x="100000" y="60000"/>
                                    </p:animScale>
                                    <p:animScale>
                                      <p:cBhvr>
                                        <p:cTn id="42" dur="166" decel="50000">
                                          <p:stCondLst>
                                            <p:cond delay="676"/>
                                          </p:stCondLst>
                                        </p:cTn>
                                        <p:tgtEl>
                                          <p:spTgt spid="72"/>
                                        </p:tgtEl>
                                      </p:cBhvr>
                                      <p:to x="100000" y="100000"/>
                                    </p:animScale>
                                    <p:animScale>
                                      <p:cBhvr>
                                        <p:cTn id="43" dur="26">
                                          <p:stCondLst>
                                            <p:cond delay="1312"/>
                                          </p:stCondLst>
                                        </p:cTn>
                                        <p:tgtEl>
                                          <p:spTgt spid="72"/>
                                        </p:tgtEl>
                                      </p:cBhvr>
                                      <p:to x="100000" y="80000"/>
                                    </p:animScale>
                                    <p:animScale>
                                      <p:cBhvr>
                                        <p:cTn id="44" dur="166" decel="50000">
                                          <p:stCondLst>
                                            <p:cond delay="1338"/>
                                          </p:stCondLst>
                                        </p:cTn>
                                        <p:tgtEl>
                                          <p:spTgt spid="72"/>
                                        </p:tgtEl>
                                      </p:cBhvr>
                                      <p:to x="100000" y="100000"/>
                                    </p:animScale>
                                    <p:animScale>
                                      <p:cBhvr>
                                        <p:cTn id="45" dur="26">
                                          <p:stCondLst>
                                            <p:cond delay="1642"/>
                                          </p:stCondLst>
                                        </p:cTn>
                                        <p:tgtEl>
                                          <p:spTgt spid="72"/>
                                        </p:tgtEl>
                                      </p:cBhvr>
                                      <p:to x="100000" y="90000"/>
                                    </p:animScale>
                                    <p:animScale>
                                      <p:cBhvr>
                                        <p:cTn id="46" dur="166" decel="50000">
                                          <p:stCondLst>
                                            <p:cond delay="1668"/>
                                          </p:stCondLst>
                                        </p:cTn>
                                        <p:tgtEl>
                                          <p:spTgt spid="72"/>
                                        </p:tgtEl>
                                      </p:cBhvr>
                                      <p:to x="100000" y="100000"/>
                                    </p:animScale>
                                    <p:animScale>
                                      <p:cBhvr>
                                        <p:cTn id="47" dur="26">
                                          <p:stCondLst>
                                            <p:cond delay="1808"/>
                                          </p:stCondLst>
                                        </p:cTn>
                                        <p:tgtEl>
                                          <p:spTgt spid="72"/>
                                        </p:tgtEl>
                                      </p:cBhvr>
                                      <p:to x="100000" y="95000"/>
                                    </p:animScale>
                                    <p:animScale>
                                      <p:cBhvr>
                                        <p:cTn id="48" dur="166" decel="50000">
                                          <p:stCondLst>
                                            <p:cond delay="1834"/>
                                          </p:stCondLst>
                                        </p:cTn>
                                        <p:tgtEl>
                                          <p:spTgt spid="72"/>
                                        </p:tgtEl>
                                      </p:cBhvr>
                                      <p:to x="100000" y="100000"/>
                                    </p:animScale>
                                  </p:childTnLst>
                                </p:cTn>
                              </p:par>
                              <p:par>
                                <p:cTn id="49" presetID="26" presetClass="entr" presetSubtype="0"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wipe(down)">
                                      <p:cBhvr>
                                        <p:cTn id="51" dur="580">
                                          <p:stCondLst>
                                            <p:cond delay="0"/>
                                          </p:stCondLst>
                                        </p:cTn>
                                        <p:tgtEl>
                                          <p:spTgt spid="63"/>
                                        </p:tgtEl>
                                      </p:cBhvr>
                                    </p:animEffect>
                                    <p:anim calcmode="lin" valueType="num">
                                      <p:cBhvr>
                                        <p:cTn id="52"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7" dur="26">
                                          <p:stCondLst>
                                            <p:cond delay="650"/>
                                          </p:stCondLst>
                                        </p:cTn>
                                        <p:tgtEl>
                                          <p:spTgt spid="63"/>
                                        </p:tgtEl>
                                      </p:cBhvr>
                                      <p:to x="100000" y="60000"/>
                                    </p:animScale>
                                    <p:animScale>
                                      <p:cBhvr>
                                        <p:cTn id="58" dur="166" decel="50000">
                                          <p:stCondLst>
                                            <p:cond delay="676"/>
                                          </p:stCondLst>
                                        </p:cTn>
                                        <p:tgtEl>
                                          <p:spTgt spid="63"/>
                                        </p:tgtEl>
                                      </p:cBhvr>
                                      <p:to x="100000" y="100000"/>
                                    </p:animScale>
                                    <p:animScale>
                                      <p:cBhvr>
                                        <p:cTn id="59" dur="26">
                                          <p:stCondLst>
                                            <p:cond delay="1312"/>
                                          </p:stCondLst>
                                        </p:cTn>
                                        <p:tgtEl>
                                          <p:spTgt spid="63"/>
                                        </p:tgtEl>
                                      </p:cBhvr>
                                      <p:to x="100000" y="80000"/>
                                    </p:animScale>
                                    <p:animScale>
                                      <p:cBhvr>
                                        <p:cTn id="60" dur="166" decel="50000">
                                          <p:stCondLst>
                                            <p:cond delay="1338"/>
                                          </p:stCondLst>
                                        </p:cTn>
                                        <p:tgtEl>
                                          <p:spTgt spid="63"/>
                                        </p:tgtEl>
                                      </p:cBhvr>
                                      <p:to x="100000" y="100000"/>
                                    </p:animScale>
                                    <p:animScale>
                                      <p:cBhvr>
                                        <p:cTn id="61" dur="26">
                                          <p:stCondLst>
                                            <p:cond delay="1642"/>
                                          </p:stCondLst>
                                        </p:cTn>
                                        <p:tgtEl>
                                          <p:spTgt spid="63"/>
                                        </p:tgtEl>
                                      </p:cBhvr>
                                      <p:to x="100000" y="90000"/>
                                    </p:animScale>
                                    <p:animScale>
                                      <p:cBhvr>
                                        <p:cTn id="62" dur="166" decel="50000">
                                          <p:stCondLst>
                                            <p:cond delay="1668"/>
                                          </p:stCondLst>
                                        </p:cTn>
                                        <p:tgtEl>
                                          <p:spTgt spid="63"/>
                                        </p:tgtEl>
                                      </p:cBhvr>
                                      <p:to x="100000" y="100000"/>
                                    </p:animScale>
                                    <p:animScale>
                                      <p:cBhvr>
                                        <p:cTn id="63" dur="26">
                                          <p:stCondLst>
                                            <p:cond delay="1808"/>
                                          </p:stCondLst>
                                        </p:cTn>
                                        <p:tgtEl>
                                          <p:spTgt spid="63"/>
                                        </p:tgtEl>
                                      </p:cBhvr>
                                      <p:to x="100000" y="95000"/>
                                    </p:animScale>
                                    <p:animScale>
                                      <p:cBhvr>
                                        <p:cTn id="64" dur="166" decel="50000">
                                          <p:stCondLst>
                                            <p:cond delay="1834"/>
                                          </p:stCondLst>
                                        </p:cTn>
                                        <p:tgtEl>
                                          <p:spTgt spid="63"/>
                                        </p:tgtEl>
                                      </p:cBhvr>
                                      <p:to x="100000" y="100000"/>
                                    </p:animScale>
                                  </p:childTnLst>
                                </p:cTn>
                              </p:par>
                              <p:par>
                                <p:cTn id="65" presetID="26" presetClass="entr" presetSubtype="0" fill="hold" nodeType="withEffect">
                                  <p:stCondLst>
                                    <p:cond delay="0"/>
                                  </p:stCondLst>
                                  <p:childTnLst>
                                    <p:set>
                                      <p:cBhvr>
                                        <p:cTn id="66" dur="1" fill="hold">
                                          <p:stCondLst>
                                            <p:cond delay="0"/>
                                          </p:stCondLst>
                                        </p:cTn>
                                        <p:tgtEl>
                                          <p:spTgt spid="92"/>
                                        </p:tgtEl>
                                        <p:attrNameLst>
                                          <p:attrName>style.visibility</p:attrName>
                                        </p:attrNameLst>
                                      </p:cBhvr>
                                      <p:to>
                                        <p:strVal val="visible"/>
                                      </p:to>
                                    </p:set>
                                    <p:animEffect transition="in" filter="wipe(down)">
                                      <p:cBhvr>
                                        <p:cTn id="67" dur="580">
                                          <p:stCondLst>
                                            <p:cond delay="0"/>
                                          </p:stCondLst>
                                        </p:cTn>
                                        <p:tgtEl>
                                          <p:spTgt spid="92"/>
                                        </p:tgtEl>
                                      </p:cBhvr>
                                    </p:animEffect>
                                    <p:anim calcmode="lin" valueType="num">
                                      <p:cBhvr>
                                        <p:cTn id="6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3" dur="26">
                                          <p:stCondLst>
                                            <p:cond delay="650"/>
                                          </p:stCondLst>
                                        </p:cTn>
                                        <p:tgtEl>
                                          <p:spTgt spid="92"/>
                                        </p:tgtEl>
                                      </p:cBhvr>
                                      <p:to x="100000" y="60000"/>
                                    </p:animScale>
                                    <p:animScale>
                                      <p:cBhvr>
                                        <p:cTn id="74" dur="166" decel="50000">
                                          <p:stCondLst>
                                            <p:cond delay="676"/>
                                          </p:stCondLst>
                                        </p:cTn>
                                        <p:tgtEl>
                                          <p:spTgt spid="92"/>
                                        </p:tgtEl>
                                      </p:cBhvr>
                                      <p:to x="100000" y="100000"/>
                                    </p:animScale>
                                    <p:animScale>
                                      <p:cBhvr>
                                        <p:cTn id="75" dur="26">
                                          <p:stCondLst>
                                            <p:cond delay="1312"/>
                                          </p:stCondLst>
                                        </p:cTn>
                                        <p:tgtEl>
                                          <p:spTgt spid="92"/>
                                        </p:tgtEl>
                                      </p:cBhvr>
                                      <p:to x="100000" y="80000"/>
                                    </p:animScale>
                                    <p:animScale>
                                      <p:cBhvr>
                                        <p:cTn id="76" dur="166" decel="50000">
                                          <p:stCondLst>
                                            <p:cond delay="1338"/>
                                          </p:stCondLst>
                                        </p:cTn>
                                        <p:tgtEl>
                                          <p:spTgt spid="92"/>
                                        </p:tgtEl>
                                      </p:cBhvr>
                                      <p:to x="100000" y="100000"/>
                                    </p:animScale>
                                    <p:animScale>
                                      <p:cBhvr>
                                        <p:cTn id="77" dur="26">
                                          <p:stCondLst>
                                            <p:cond delay="1642"/>
                                          </p:stCondLst>
                                        </p:cTn>
                                        <p:tgtEl>
                                          <p:spTgt spid="92"/>
                                        </p:tgtEl>
                                      </p:cBhvr>
                                      <p:to x="100000" y="90000"/>
                                    </p:animScale>
                                    <p:animScale>
                                      <p:cBhvr>
                                        <p:cTn id="78" dur="166" decel="50000">
                                          <p:stCondLst>
                                            <p:cond delay="1668"/>
                                          </p:stCondLst>
                                        </p:cTn>
                                        <p:tgtEl>
                                          <p:spTgt spid="92"/>
                                        </p:tgtEl>
                                      </p:cBhvr>
                                      <p:to x="100000" y="100000"/>
                                    </p:animScale>
                                    <p:animScale>
                                      <p:cBhvr>
                                        <p:cTn id="79" dur="26">
                                          <p:stCondLst>
                                            <p:cond delay="1808"/>
                                          </p:stCondLst>
                                        </p:cTn>
                                        <p:tgtEl>
                                          <p:spTgt spid="92"/>
                                        </p:tgtEl>
                                      </p:cBhvr>
                                      <p:to x="100000" y="95000"/>
                                    </p:animScale>
                                    <p:animScale>
                                      <p:cBhvr>
                                        <p:cTn id="80" dur="166" decel="50000">
                                          <p:stCondLst>
                                            <p:cond delay="1834"/>
                                          </p:stCondLst>
                                        </p:cTn>
                                        <p:tgtEl>
                                          <p:spTgt spid="92"/>
                                        </p:tgtEl>
                                      </p:cBhvr>
                                      <p:to x="100000" y="100000"/>
                                    </p:animScale>
                                  </p:childTnLst>
                                </p:cTn>
                              </p:par>
                              <p:par>
                                <p:cTn id="81" presetID="26" presetClass="entr" presetSubtype="0" fill="hold"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wipe(down)">
                                      <p:cBhvr>
                                        <p:cTn id="83" dur="580">
                                          <p:stCondLst>
                                            <p:cond delay="0"/>
                                          </p:stCondLst>
                                        </p:cTn>
                                        <p:tgtEl>
                                          <p:spTgt spid="67"/>
                                        </p:tgtEl>
                                      </p:cBhvr>
                                    </p:animEffect>
                                    <p:anim calcmode="lin" valueType="num">
                                      <p:cBhvr>
                                        <p:cTn id="84"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89" dur="26">
                                          <p:stCondLst>
                                            <p:cond delay="650"/>
                                          </p:stCondLst>
                                        </p:cTn>
                                        <p:tgtEl>
                                          <p:spTgt spid="67"/>
                                        </p:tgtEl>
                                      </p:cBhvr>
                                      <p:to x="100000" y="60000"/>
                                    </p:animScale>
                                    <p:animScale>
                                      <p:cBhvr>
                                        <p:cTn id="90" dur="166" decel="50000">
                                          <p:stCondLst>
                                            <p:cond delay="676"/>
                                          </p:stCondLst>
                                        </p:cTn>
                                        <p:tgtEl>
                                          <p:spTgt spid="67"/>
                                        </p:tgtEl>
                                      </p:cBhvr>
                                      <p:to x="100000" y="100000"/>
                                    </p:animScale>
                                    <p:animScale>
                                      <p:cBhvr>
                                        <p:cTn id="91" dur="26">
                                          <p:stCondLst>
                                            <p:cond delay="1312"/>
                                          </p:stCondLst>
                                        </p:cTn>
                                        <p:tgtEl>
                                          <p:spTgt spid="67"/>
                                        </p:tgtEl>
                                      </p:cBhvr>
                                      <p:to x="100000" y="80000"/>
                                    </p:animScale>
                                    <p:animScale>
                                      <p:cBhvr>
                                        <p:cTn id="92" dur="166" decel="50000">
                                          <p:stCondLst>
                                            <p:cond delay="1338"/>
                                          </p:stCondLst>
                                        </p:cTn>
                                        <p:tgtEl>
                                          <p:spTgt spid="67"/>
                                        </p:tgtEl>
                                      </p:cBhvr>
                                      <p:to x="100000" y="100000"/>
                                    </p:animScale>
                                    <p:animScale>
                                      <p:cBhvr>
                                        <p:cTn id="93" dur="26">
                                          <p:stCondLst>
                                            <p:cond delay="1642"/>
                                          </p:stCondLst>
                                        </p:cTn>
                                        <p:tgtEl>
                                          <p:spTgt spid="67"/>
                                        </p:tgtEl>
                                      </p:cBhvr>
                                      <p:to x="100000" y="90000"/>
                                    </p:animScale>
                                    <p:animScale>
                                      <p:cBhvr>
                                        <p:cTn id="94" dur="166" decel="50000">
                                          <p:stCondLst>
                                            <p:cond delay="1668"/>
                                          </p:stCondLst>
                                        </p:cTn>
                                        <p:tgtEl>
                                          <p:spTgt spid="67"/>
                                        </p:tgtEl>
                                      </p:cBhvr>
                                      <p:to x="100000" y="100000"/>
                                    </p:animScale>
                                    <p:animScale>
                                      <p:cBhvr>
                                        <p:cTn id="95" dur="26">
                                          <p:stCondLst>
                                            <p:cond delay="1808"/>
                                          </p:stCondLst>
                                        </p:cTn>
                                        <p:tgtEl>
                                          <p:spTgt spid="67"/>
                                        </p:tgtEl>
                                      </p:cBhvr>
                                      <p:to x="100000" y="95000"/>
                                    </p:animScale>
                                    <p:animScale>
                                      <p:cBhvr>
                                        <p:cTn id="96" dur="166" decel="50000">
                                          <p:stCondLst>
                                            <p:cond delay="1834"/>
                                          </p:stCondLst>
                                        </p:cTn>
                                        <p:tgtEl>
                                          <p:spTgt spid="67"/>
                                        </p:tgtEl>
                                      </p:cBhvr>
                                      <p:to x="100000" y="100000"/>
                                    </p:animScale>
                                  </p:childTnLst>
                                </p:cTn>
                              </p:par>
                              <p:par>
                                <p:cTn id="97" presetID="26" presetClass="entr" presetSubtype="0" fill="hold" grpId="0" nodeType="with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80">
                                          <p:stCondLst>
                                            <p:cond delay="0"/>
                                          </p:stCondLst>
                                        </p:cTn>
                                        <p:tgtEl>
                                          <p:spTgt spid="73"/>
                                        </p:tgtEl>
                                      </p:cBhvr>
                                    </p:animEffect>
                                    <p:anim calcmode="lin" valueType="num">
                                      <p:cBhvr>
                                        <p:cTn id="100"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105" dur="26">
                                          <p:stCondLst>
                                            <p:cond delay="650"/>
                                          </p:stCondLst>
                                        </p:cTn>
                                        <p:tgtEl>
                                          <p:spTgt spid="73"/>
                                        </p:tgtEl>
                                      </p:cBhvr>
                                      <p:to x="100000" y="60000"/>
                                    </p:animScale>
                                    <p:animScale>
                                      <p:cBhvr>
                                        <p:cTn id="106" dur="166" decel="50000">
                                          <p:stCondLst>
                                            <p:cond delay="676"/>
                                          </p:stCondLst>
                                        </p:cTn>
                                        <p:tgtEl>
                                          <p:spTgt spid="73"/>
                                        </p:tgtEl>
                                      </p:cBhvr>
                                      <p:to x="100000" y="100000"/>
                                    </p:animScale>
                                    <p:animScale>
                                      <p:cBhvr>
                                        <p:cTn id="107" dur="26">
                                          <p:stCondLst>
                                            <p:cond delay="1312"/>
                                          </p:stCondLst>
                                        </p:cTn>
                                        <p:tgtEl>
                                          <p:spTgt spid="73"/>
                                        </p:tgtEl>
                                      </p:cBhvr>
                                      <p:to x="100000" y="80000"/>
                                    </p:animScale>
                                    <p:animScale>
                                      <p:cBhvr>
                                        <p:cTn id="108" dur="166" decel="50000">
                                          <p:stCondLst>
                                            <p:cond delay="1338"/>
                                          </p:stCondLst>
                                        </p:cTn>
                                        <p:tgtEl>
                                          <p:spTgt spid="73"/>
                                        </p:tgtEl>
                                      </p:cBhvr>
                                      <p:to x="100000" y="100000"/>
                                    </p:animScale>
                                    <p:animScale>
                                      <p:cBhvr>
                                        <p:cTn id="109" dur="26">
                                          <p:stCondLst>
                                            <p:cond delay="1642"/>
                                          </p:stCondLst>
                                        </p:cTn>
                                        <p:tgtEl>
                                          <p:spTgt spid="73"/>
                                        </p:tgtEl>
                                      </p:cBhvr>
                                      <p:to x="100000" y="90000"/>
                                    </p:animScale>
                                    <p:animScale>
                                      <p:cBhvr>
                                        <p:cTn id="110" dur="166" decel="50000">
                                          <p:stCondLst>
                                            <p:cond delay="1668"/>
                                          </p:stCondLst>
                                        </p:cTn>
                                        <p:tgtEl>
                                          <p:spTgt spid="73"/>
                                        </p:tgtEl>
                                      </p:cBhvr>
                                      <p:to x="100000" y="100000"/>
                                    </p:animScale>
                                    <p:animScale>
                                      <p:cBhvr>
                                        <p:cTn id="111" dur="26">
                                          <p:stCondLst>
                                            <p:cond delay="1808"/>
                                          </p:stCondLst>
                                        </p:cTn>
                                        <p:tgtEl>
                                          <p:spTgt spid="73"/>
                                        </p:tgtEl>
                                      </p:cBhvr>
                                      <p:to x="100000" y="95000"/>
                                    </p:animScale>
                                    <p:animScale>
                                      <p:cBhvr>
                                        <p:cTn id="112" dur="166" decel="50000">
                                          <p:stCondLst>
                                            <p:cond delay="1834"/>
                                          </p:stCondLst>
                                        </p:cTn>
                                        <p:tgtEl>
                                          <p:spTgt spid="73"/>
                                        </p:tgtEl>
                                      </p:cBhvr>
                                      <p:to x="100000" y="100000"/>
                                    </p:animScale>
                                  </p:childTnLst>
                                </p:cTn>
                              </p:par>
                              <p:par>
                                <p:cTn id="113" presetID="26" presetClass="entr" presetSubtype="0" fill="hold" grpId="0" nodeType="with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wipe(down)">
                                      <p:cBhvr>
                                        <p:cTn id="115" dur="580">
                                          <p:stCondLst>
                                            <p:cond delay="0"/>
                                          </p:stCondLst>
                                        </p:cTn>
                                        <p:tgtEl>
                                          <p:spTgt spid="74"/>
                                        </p:tgtEl>
                                      </p:cBhvr>
                                    </p:animEffect>
                                    <p:anim calcmode="lin" valueType="num">
                                      <p:cBhvr>
                                        <p:cTn id="116"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121" dur="26">
                                          <p:stCondLst>
                                            <p:cond delay="650"/>
                                          </p:stCondLst>
                                        </p:cTn>
                                        <p:tgtEl>
                                          <p:spTgt spid="74"/>
                                        </p:tgtEl>
                                      </p:cBhvr>
                                      <p:to x="100000" y="60000"/>
                                    </p:animScale>
                                    <p:animScale>
                                      <p:cBhvr>
                                        <p:cTn id="122" dur="166" decel="50000">
                                          <p:stCondLst>
                                            <p:cond delay="676"/>
                                          </p:stCondLst>
                                        </p:cTn>
                                        <p:tgtEl>
                                          <p:spTgt spid="74"/>
                                        </p:tgtEl>
                                      </p:cBhvr>
                                      <p:to x="100000" y="100000"/>
                                    </p:animScale>
                                    <p:animScale>
                                      <p:cBhvr>
                                        <p:cTn id="123" dur="26">
                                          <p:stCondLst>
                                            <p:cond delay="1312"/>
                                          </p:stCondLst>
                                        </p:cTn>
                                        <p:tgtEl>
                                          <p:spTgt spid="74"/>
                                        </p:tgtEl>
                                      </p:cBhvr>
                                      <p:to x="100000" y="80000"/>
                                    </p:animScale>
                                    <p:animScale>
                                      <p:cBhvr>
                                        <p:cTn id="124" dur="166" decel="50000">
                                          <p:stCondLst>
                                            <p:cond delay="1338"/>
                                          </p:stCondLst>
                                        </p:cTn>
                                        <p:tgtEl>
                                          <p:spTgt spid="74"/>
                                        </p:tgtEl>
                                      </p:cBhvr>
                                      <p:to x="100000" y="100000"/>
                                    </p:animScale>
                                    <p:animScale>
                                      <p:cBhvr>
                                        <p:cTn id="125" dur="26">
                                          <p:stCondLst>
                                            <p:cond delay="1642"/>
                                          </p:stCondLst>
                                        </p:cTn>
                                        <p:tgtEl>
                                          <p:spTgt spid="74"/>
                                        </p:tgtEl>
                                      </p:cBhvr>
                                      <p:to x="100000" y="90000"/>
                                    </p:animScale>
                                    <p:animScale>
                                      <p:cBhvr>
                                        <p:cTn id="126" dur="166" decel="50000">
                                          <p:stCondLst>
                                            <p:cond delay="1668"/>
                                          </p:stCondLst>
                                        </p:cTn>
                                        <p:tgtEl>
                                          <p:spTgt spid="74"/>
                                        </p:tgtEl>
                                      </p:cBhvr>
                                      <p:to x="100000" y="100000"/>
                                    </p:animScale>
                                    <p:animScale>
                                      <p:cBhvr>
                                        <p:cTn id="127" dur="26">
                                          <p:stCondLst>
                                            <p:cond delay="1808"/>
                                          </p:stCondLst>
                                        </p:cTn>
                                        <p:tgtEl>
                                          <p:spTgt spid="74"/>
                                        </p:tgtEl>
                                      </p:cBhvr>
                                      <p:to x="100000" y="95000"/>
                                    </p:animScale>
                                    <p:animScale>
                                      <p:cBhvr>
                                        <p:cTn id="128" dur="166" decel="50000">
                                          <p:stCondLst>
                                            <p:cond delay="1834"/>
                                          </p:stCondLst>
                                        </p:cTn>
                                        <p:tgtEl>
                                          <p:spTgt spid="74"/>
                                        </p:tgtEl>
                                      </p:cBhvr>
                                      <p:to x="100000" y="100000"/>
                                    </p:animScale>
                                  </p:childTnLst>
                                </p:cTn>
                              </p:par>
                              <p:par>
                                <p:cTn id="129" presetID="26" presetClass="entr" presetSubtype="0" fill="hold" nodeType="withEffect">
                                  <p:stCondLst>
                                    <p:cond delay="0"/>
                                  </p:stCondLst>
                                  <p:childTnLst>
                                    <p:set>
                                      <p:cBhvr>
                                        <p:cTn id="130" dur="1" fill="hold">
                                          <p:stCondLst>
                                            <p:cond delay="0"/>
                                          </p:stCondLst>
                                        </p:cTn>
                                        <p:tgtEl>
                                          <p:spTgt spid="109"/>
                                        </p:tgtEl>
                                        <p:attrNameLst>
                                          <p:attrName>style.visibility</p:attrName>
                                        </p:attrNameLst>
                                      </p:cBhvr>
                                      <p:to>
                                        <p:strVal val="visible"/>
                                      </p:to>
                                    </p:set>
                                    <p:animEffect transition="in" filter="wipe(down)">
                                      <p:cBhvr>
                                        <p:cTn id="131" dur="580">
                                          <p:stCondLst>
                                            <p:cond delay="0"/>
                                          </p:stCondLst>
                                        </p:cTn>
                                        <p:tgtEl>
                                          <p:spTgt spid="109"/>
                                        </p:tgtEl>
                                      </p:cBhvr>
                                    </p:animEffect>
                                    <p:anim calcmode="lin" valueType="num">
                                      <p:cBhvr>
                                        <p:cTn id="132" dur="1822" tmFilter="0,0; 0.14,0.36; 0.43,0.73; 0.71,0.91; 1.0,1.0">
                                          <p:stCondLst>
                                            <p:cond delay="0"/>
                                          </p:stCondLst>
                                        </p:cTn>
                                        <p:tgtEl>
                                          <p:spTgt spid="109"/>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109"/>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109"/>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109"/>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109"/>
                                        </p:tgtEl>
                                        <p:attrNameLst>
                                          <p:attrName>ppt_y</p:attrName>
                                        </p:attrNameLst>
                                      </p:cBhvr>
                                      <p:tavLst>
                                        <p:tav tm="0" fmla="#ppt_y-sin(pi*$)/81">
                                          <p:val>
                                            <p:fltVal val="0"/>
                                          </p:val>
                                        </p:tav>
                                        <p:tav tm="100000">
                                          <p:val>
                                            <p:fltVal val="1"/>
                                          </p:val>
                                        </p:tav>
                                      </p:tavLst>
                                    </p:anim>
                                    <p:animScale>
                                      <p:cBhvr>
                                        <p:cTn id="137" dur="26">
                                          <p:stCondLst>
                                            <p:cond delay="650"/>
                                          </p:stCondLst>
                                        </p:cTn>
                                        <p:tgtEl>
                                          <p:spTgt spid="109"/>
                                        </p:tgtEl>
                                      </p:cBhvr>
                                      <p:to x="100000" y="60000"/>
                                    </p:animScale>
                                    <p:animScale>
                                      <p:cBhvr>
                                        <p:cTn id="138" dur="166" decel="50000">
                                          <p:stCondLst>
                                            <p:cond delay="676"/>
                                          </p:stCondLst>
                                        </p:cTn>
                                        <p:tgtEl>
                                          <p:spTgt spid="109"/>
                                        </p:tgtEl>
                                      </p:cBhvr>
                                      <p:to x="100000" y="100000"/>
                                    </p:animScale>
                                    <p:animScale>
                                      <p:cBhvr>
                                        <p:cTn id="139" dur="26">
                                          <p:stCondLst>
                                            <p:cond delay="1312"/>
                                          </p:stCondLst>
                                        </p:cTn>
                                        <p:tgtEl>
                                          <p:spTgt spid="109"/>
                                        </p:tgtEl>
                                      </p:cBhvr>
                                      <p:to x="100000" y="80000"/>
                                    </p:animScale>
                                    <p:animScale>
                                      <p:cBhvr>
                                        <p:cTn id="140" dur="166" decel="50000">
                                          <p:stCondLst>
                                            <p:cond delay="1338"/>
                                          </p:stCondLst>
                                        </p:cTn>
                                        <p:tgtEl>
                                          <p:spTgt spid="109"/>
                                        </p:tgtEl>
                                      </p:cBhvr>
                                      <p:to x="100000" y="100000"/>
                                    </p:animScale>
                                    <p:animScale>
                                      <p:cBhvr>
                                        <p:cTn id="141" dur="26">
                                          <p:stCondLst>
                                            <p:cond delay="1642"/>
                                          </p:stCondLst>
                                        </p:cTn>
                                        <p:tgtEl>
                                          <p:spTgt spid="109"/>
                                        </p:tgtEl>
                                      </p:cBhvr>
                                      <p:to x="100000" y="90000"/>
                                    </p:animScale>
                                    <p:animScale>
                                      <p:cBhvr>
                                        <p:cTn id="142" dur="166" decel="50000">
                                          <p:stCondLst>
                                            <p:cond delay="1668"/>
                                          </p:stCondLst>
                                        </p:cTn>
                                        <p:tgtEl>
                                          <p:spTgt spid="109"/>
                                        </p:tgtEl>
                                      </p:cBhvr>
                                      <p:to x="100000" y="100000"/>
                                    </p:animScale>
                                    <p:animScale>
                                      <p:cBhvr>
                                        <p:cTn id="143" dur="26">
                                          <p:stCondLst>
                                            <p:cond delay="1808"/>
                                          </p:stCondLst>
                                        </p:cTn>
                                        <p:tgtEl>
                                          <p:spTgt spid="109"/>
                                        </p:tgtEl>
                                      </p:cBhvr>
                                      <p:to x="100000" y="95000"/>
                                    </p:animScale>
                                    <p:animScale>
                                      <p:cBhvr>
                                        <p:cTn id="144" dur="166" decel="50000">
                                          <p:stCondLst>
                                            <p:cond delay="1834"/>
                                          </p:stCondLst>
                                        </p:cTn>
                                        <p:tgtEl>
                                          <p:spTgt spid="109"/>
                                        </p:tgtEl>
                                      </p:cBhvr>
                                      <p:to x="100000" y="100000"/>
                                    </p:animScale>
                                  </p:childTnLst>
                                </p:cTn>
                              </p:par>
                              <p:par>
                                <p:cTn id="145" presetID="26" presetClass="entr" presetSubtype="0" fill="hold" nodeType="withEffect">
                                  <p:stCondLst>
                                    <p:cond delay="0"/>
                                  </p:stCondLst>
                                  <p:childTnLst>
                                    <p:set>
                                      <p:cBhvr>
                                        <p:cTn id="146" dur="1" fill="hold">
                                          <p:stCondLst>
                                            <p:cond delay="0"/>
                                          </p:stCondLst>
                                        </p:cTn>
                                        <p:tgtEl>
                                          <p:spTgt spid="69"/>
                                        </p:tgtEl>
                                        <p:attrNameLst>
                                          <p:attrName>style.visibility</p:attrName>
                                        </p:attrNameLst>
                                      </p:cBhvr>
                                      <p:to>
                                        <p:strVal val="visible"/>
                                      </p:to>
                                    </p:set>
                                    <p:animEffect transition="in" filter="wipe(down)">
                                      <p:cBhvr>
                                        <p:cTn id="147" dur="580">
                                          <p:stCondLst>
                                            <p:cond delay="0"/>
                                          </p:stCondLst>
                                        </p:cTn>
                                        <p:tgtEl>
                                          <p:spTgt spid="69"/>
                                        </p:tgtEl>
                                      </p:cBhvr>
                                    </p:animEffect>
                                    <p:anim calcmode="lin" valueType="num">
                                      <p:cBhvr>
                                        <p:cTn id="14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153" dur="26">
                                          <p:stCondLst>
                                            <p:cond delay="650"/>
                                          </p:stCondLst>
                                        </p:cTn>
                                        <p:tgtEl>
                                          <p:spTgt spid="69"/>
                                        </p:tgtEl>
                                      </p:cBhvr>
                                      <p:to x="100000" y="60000"/>
                                    </p:animScale>
                                    <p:animScale>
                                      <p:cBhvr>
                                        <p:cTn id="154" dur="166" decel="50000">
                                          <p:stCondLst>
                                            <p:cond delay="676"/>
                                          </p:stCondLst>
                                        </p:cTn>
                                        <p:tgtEl>
                                          <p:spTgt spid="69"/>
                                        </p:tgtEl>
                                      </p:cBhvr>
                                      <p:to x="100000" y="100000"/>
                                    </p:animScale>
                                    <p:animScale>
                                      <p:cBhvr>
                                        <p:cTn id="155" dur="26">
                                          <p:stCondLst>
                                            <p:cond delay="1312"/>
                                          </p:stCondLst>
                                        </p:cTn>
                                        <p:tgtEl>
                                          <p:spTgt spid="69"/>
                                        </p:tgtEl>
                                      </p:cBhvr>
                                      <p:to x="100000" y="80000"/>
                                    </p:animScale>
                                    <p:animScale>
                                      <p:cBhvr>
                                        <p:cTn id="156" dur="166" decel="50000">
                                          <p:stCondLst>
                                            <p:cond delay="1338"/>
                                          </p:stCondLst>
                                        </p:cTn>
                                        <p:tgtEl>
                                          <p:spTgt spid="69"/>
                                        </p:tgtEl>
                                      </p:cBhvr>
                                      <p:to x="100000" y="100000"/>
                                    </p:animScale>
                                    <p:animScale>
                                      <p:cBhvr>
                                        <p:cTn id="157" dur="26">
                                          <p:stCondLst>
                                            <p:cond delay="1642"/>
                                          </p:stCondLst>
                                        </p:cTn>
                                        <p:tgtEl>
                                          <p:spTgt spid="69"/>
                                        </p:tgtEl>
                                      </p:cBhvr>
                                      <p:to x="100000" y="90000"/>
                                    </p:animScale>
                                    <p:animScale>
                                      <p:cBhvr>
                                        <p:cTn id="158" dur="166" decel="50000">
                                          <p:stCondLst>
                                            <p:cond delay="1668"/>
                                          </p:stCondLst>
                                        </p:cTn>
                                        <p:tgtEl>
                                          <p:spTgt spid="69"/>
                                        </p:tgtEl>
                                      </p:cBhvr>
                                      <p:to x="100000" y="100000"/>
                                    </p:animScale>
                                    <p:animScale>
                                      <p:cBhvr>
                                        <p:cTn id="159" dur="26">
                                          <p:stCondLst>
                                            <p:cond delay="1808"/>
                                          </p:stCondLst>
                                        </p:cTn>
                                        <p:tgtEl>
                                          <p:spTgt spid="69"/>
                                        </p:tgtEl>
                                      </p:cBhvr>
                                      <p:to x="100000" y="95000"/>
                                    </p:animScale>
                                    <p:animScale>
                                      <p:cBhvr>
                                        <p:cTn id="160" dur="166" decel="50000">
                                          <p:stCondLst>
                                            <p:cond delay="1834"/>
                                          </p:stCondLst>
                                        </p:cTn>
                                        <p:tgtEl>
                                          <p:spTgt spid="6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72" grpId="0"/>
      <p:bldP spid="73" grpId="0"/>
      <p:bldP spid="7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1219</Words>
  <Application>Microsoft Office PowerPoint</Application>
  <PresentationFormat>Widescreen</PresentationFormat>
  <Paragraphs>180</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#9Slide03 Arima Madurai Black</vt:lpstr>
      <vt:lpstr>Arial</vt:lpstr>
      <vt:lpstr>Calibri</vt:lpstr>
      <vt:lpstr>Calibri Light</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office014</dc:creator>
  <cp:lastModifiedBy>pc02</cp:lastModifiedBy>
  <cp:revision>83</cp:revision>
  <dcterms:created xsi:type="dcterms:W3CDTF">2021-06-17T00:17:01Z</dcterms:created>
  <dcterms:modified xsi:type="dcterms:W3CDTF">2025-11-09T16:32:02Z</dcterms:modified>
</cp:coreProperties>
</file>