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503" r:id="rId2"/>
    <p:sldId id="582" r:id="rId3"/>
    <p:sldId id="594" r:id="rId4"/>
    <p:sldId id="595" r:id="rId5"/>
    <p:sldId id="596" r:id="rId6"/>
    <p:sldId id="597" r:id="rId7"/>
    <p:sldId id="598" r:id="rId8"/>
    <p:sldId id="534" r:id="rId9"/>
    <p:sldId id="574" r:id="rId10"/>
    <p:sldId id="575" r:id="rId11"/>
    <p:sldId id="591" r:id="rId12"/>
    <p:sldId id="592" r:id="rId13"/>
    <p:sldId id="580" r:id="rId14"/>
    <p:sldId id="584" r:id="rId15"/>
    <p:sldId id="583" r:id="rId16"/>
    <p:sldId id="585" r:id="rId17"/>
    <p:sldId id="587" r:id="rId18"/>
    <p:sldId id="586" r:id="rId19"/>
    <p:sldId id="572" r:id="rId20"/>
    <p:sldId id="593" r:id="rId21"/>
    <p:sldId id="573" r:id="rId22"/>
    <p:sldId id="545" r:id="rId23"/>
    <p:sldId id="588" r:id="rId24"/>
    <p:sldId id="602" r:id="rId25"/>
    <p:sldId id="589" r:id="rId26"/>
    <p:sldId id="546" r:id="rId27"/>
    <p:sldId id="547" r:id="rId28"/>
    <p:sldId id="549" r:id="rId29"/>
    <p:sldId id="567" r:id="rId30"/>
    <p:sldId id="552" r:id="rId31"/>
    <p:sldId id="605" r:id="rId32"/>
    <p:sldId id="603" r:id="rId33"/>
    <p:sldId id="555" r:id="rId34"/>
    <p:sldId id="556" r:id="rId35"/>
    <p:sldId id="563" r:id="rId36"/>
    <p:sldId id="557" r:id="rId37"/>
    <p:sldId id="558" r:id="rId38"/>
    <p:sldId id="559" r:id="rId39"/>
    <p:sldId id="561" r:id="rId40"/>
    <p:sldId id="560" r:id="rId41"/>
    <p:sldId id="569" r:id="rId42"/>
    <p:sldId id="527" r:id="rId43"/>
    <p:sldId id="519" r:id="rId44"/>
    <p:sldId id="570" r:id="rId45"/>
    <p:sldId id="571" r:id="rId46"/>
    <p:sldId id="52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3" d="100"/>
          <a:sy n="83" d="100"/>
        </p:scale>
        <p:origin x="1459"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0.jpeg"/><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0.jpeg"/><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41.png"/><Relationship Id="rId4" Type="http://schemas.openxmlformats.org/officeDocument/2006/relationships/image" Target="../media/image30.jpeg"/><Relationship Id="rId9" Type="http://schemas.openxmlformats.org/officeDocument/2006/relationships/image" Target="../media/image35.jpe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30.jpeg"/><Relationship Id="rId9"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44.png"/><Relationship Id="rId4" Type="http://schemas.openxmlformats.org/officeDocument/2006/relationships/image" Target="../media/image30.jpeg"/><Relationship Id="rId9"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33.png"/><Relationship Id="rId10" Type="http://schemas.openxmlformats.org/officeDocument/2006/relationships/image" Target="../media/image46.png"/><Relationship Id="rId4" Type="http://schemas.openxmlformats.org/officeDocument/2006/relationships/image" Target="../media/image30.jpeg"/><Relationship Id="rId9"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image" Target="../media/image49.jpe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23" name="Title 1"/>
          <p:cNvSpPr txBox="1">
            <a:spLocks/>
          </p:cNvSpPr>
          <p:nvPr/>
        </p:nvSpPr>
        <p:spPr>
          <a:xfrm>
            <a:off x="190500" y="1676400"/>
            <a:ext cx="8763000" cy="32891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rgbClr val="FF0000"/>
                </a:solidFill>
                <a:effectLst>
                  <a:glow rad="101600">
                    <a:schemeClr val="accent5">
                      <a:satMod val="175000"/>
                      <a:alpha val="40000"/>
                    </a:schemeClr>
                  </a:glow>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rPr>
              <a:t>NHIỆT LIỆT CHÀO MỪNG CÁC THẦY CÔ VỀ DỰ GIỜ, THĂM LỚP</a:t>
            </a:r>
            <a:endParaRPr lang="en-US" sz="5000" b="1" dirty="0">
              <a:ln w="19050">
                <a:solidFill>
                  <a:schemeClr val="tx2">
                    <a:tint val="1000"/>
                  </a:schemeClr>
                </a:solidFill>
                <a:prstDash val="solid"/>
              </a:ln>
              <a:solidFill>
                <a:srgbClr val="FF0000"/>
              </a:solidFill>
              <a:effectLst>
                <a:glow rad="101600">
                  <a:schemeClr val="accent5">
                    <a:satMod val="175000"/>
                    <a:alpha val="40000"/>
                  </a:schemeClr>
                </a:glow>
                <a:outerShdw blurRad="50000" dist="50800" dir="7500000" algn="tl">
                  <a:srgbClr val="000000">
                    <a:shade val="5000"/>
                    <a:alpha val="3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nodePh="1">
                                  <p:stCondLst>
                                    <p:cond delay="0"/>
                                  </p:stCondLst>
                                  <p:endCondLst>
                                    <p:cond evt="begin" delay="0">
                                      <p:tn val="5"/>
                                    </p:cond>
                                  </p:end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0-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xit" presetSubtype="4" fill="hold" grpId="0" nodeType="withEffect">
                                  <p:stCondLst>
                                    <p:cond delay="0"/>
                                  </p:stCondLst>
                                  <p:iterate type="lt">
                                    <p:tmPct val="0"/>
                                  </p:iterate>
                                  <p:childTnLst>
                                    <p:anim calcmode="lin" valueType="num">
                                      <p:cBhvr additive="base">
                                        <p:cTn id="10" dur="500"/>
                                        <p:tgtEl>
                                          <p:spTgt spid="23"/>
                                        </p:tgtEl>
                                        <p:attrNameLst>
                                          <p:attrName>ppt_x</p:attrName>
                                        </p:attrNameLst>
                                      </p:cBhvr>
                                      <p:tavLst>
                                        <p:tav tm="0">
                                          <p:val>
                                            <p:strVal val="ppt_x"/>
                                          </p:val>
                                        </p:tav>
                                        <p:tav tm="100000">
                                          <p:val>
                                            <p:strVal val="ppt_x"/>
                                          </p:val>
                                        </p:tav>
                                      </p:tavLst>
                                    </p:anim>
                                    <p:anim calcmode="lin" valueType="num">
                                      <p:cBhvr additive="base">
                                        <p:cTn id="11" dur="500"/>
                                        <p:tgtEl>
                                          <p:spTgt spid="23"/>
                                        </p:tgtEl>
                                        <p:attrNameLst>
                                          <p:attrName>ppt_y</p:attrName>
                                        </p:attrNameLst>
                                      </p:cBhvr>
                                      <p:tavLst>
                                        <p:tav tm="0">
                                          <p:val>
                                            <p:strVal val="ppt_y"/>
                                          </p:val>
                                        </p:tav>
                                        <p:tav tm="100000">
                                          <p:val>
                                            <p:strVal val="1+ppt_h/2"/>
                                          </p:val>
                                        </p:tav>
                                      </p:tavLst>
                                    </p:anim>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8202214"/>
              </p:ext>
            </p:extLst>
          </p:nvPr>
        </p:nvGraphicFramePr>
        <p:xfrm>
          <a:off x="76200" y="457201"/>
          <a:ext cx="9067800" cy="5431350"/>
        </p:xfrm>
        <a:graphic>
          <a:graphicData uri="http://schemas.openxmlformats.org/drawingml/2006/table">
            <a:tbl>
              <a:tblPr firstRow="1" firstCol="1" bandRow="1"/>
              <a:tblGrid>
                <a:gridCol w="4456801"/>
                <a:gridCol w="4610999"/>
              </a:tblGrid>
              <a:tr h="949490">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0465">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0465">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Hướng chảy: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0465">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Chế độ nước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0465">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Lượng phù sa: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70798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1927" y="97652"/>
            <a:ext cx="4648200" cy="6892707"/>
          </a:xfrm>
          <a:prstGeom prst="rect">
            <a:avLst/>
          </a:prstGeom>
        </p:spPr>
      </p:pic>
      <p:sp>
        <p:nvSpPr>
          <p:cNvPr id="5" name="Freeform 4"/>
          <p:cNvSpPr/>
          <p:nvPr/>
        </p:nvSpPr>
        <p:spPr>
          <a:xfrm>
            <a:off x="2900723" y="161365"/>
            <a:ext cx="1697963" cy="1440756"/>
          </a:xfrm>
          <a:custGeom>
            <a:avLst/>
            <a:gdLst>
              <a:gd name="connsiteX0" fmla="*/ 0 w 1697963"/>
              <a:gd name="connsiteY0" fmla="*/ 357307 h 1440756"/>
              <a:gd name="connsiteX1" fmla="*/ 19210 w 1697963"/>
              <a:gd name="connsiteY1" fmla="*/ 361149 h 1440756"/>
              <a:gd name="connsiteX2" fmla="*/ 38420 w 1697963"/>
              <a:gd name="connsiteY2" fmla="*/ 391885 h 1440756"/>
              <a:gd name="connsiteX3" fmla="*/ 49946 w 1697963"/>
              <a:gd name="connsiteY3" fmla="*/ 407253 h 1440756"/>
              <a:gd name="connsiteX4" fmla="*/ 61472 w 1697963"/>
              <a:gd name="connsiteY4" fmla="*/ 430306 h 1440756"/>
              <a:gd name="connsiteX5" fmla="*/ 72998 w 1697963"/>
              <a:gd name="connsiteY5" fmla="*/ 453358 h 1440756"/>
              <a:gd name="connsiteX6" fmla="*/ 88366 w 1697963"/>
              <a:gd name="connsiteY6" fmla="*/ 480252 h 1440756"/>
              <a:gd name="connsiteX7" fmla="*/ 111418 w 1697963"/>
              <a:gd name="connsiteY7" fmla="*/ 499462 h 1440756"/>
              <a:gd name="connsiteX8" fmla="*/ 119102 w 1697963"/>
              <a:gd name="connsiteY8" fmla="*/ 510988 h 1440756"/>
              <a:gd name="connsiteX9" fmla="*/ 130628 w 1697963"/>
              <a:gd name="connsiteY9" fmla="*/ 514830 h 1440756"/>
              <a:gd name="connsiteX10" fmla="*/ 142154 w 1697963"/>
              <a:gd name="connsiteY10" fmla="*/ 522514 h 1440756"/>
              <a:gd name="connsiteX11" fmla="*/ 169048 w 1697963"/>
              <a:gd name="connsiteY11" fmla="*/ 545566 h 1440756"/>
              <a:gd name="connsiteX12" fmla="*/ 188259 w 1697963"/>
              <a:gd name="connsiteY12" fmla="*/ 560934 h 1440756"/>
              <a:gd name="connsiteX13" fmla="*/ 203627 w 1697963"/>
              <a:gd name="connsiteY13" fmla="*/ 587828 h 1440756"/>
              <a:gd name="connsiteX14" fmla="*/ 207469 w 1697963"/>
              <a:gd name="connsiteY14" fmla="*/ 607038 h 1440756"/>
              <a:gd name="connsiteX15" fmla="*/ 226679 w 1697963"/>
              <a:gd name="connsiteY15" fmla="*/ 633932 h 1440756"/>
              <a:gd name="connsiteX16" fmla="*/ 249731 w 1697963"/>
              <a:gd name="connsiteY16" fmla="*/ 649301 h 1440756"/>
              <a:gd name="connsiteX17" fmla="*/ 284309 w 1697963"/>
              <a:gd name="connsiteY17" fmla="*/ 653143 h 1440756"/>
              <a:gd name="connsiteX18" fmla="*/ 311203 w 1697963"/>
              <a:gd name="connsiteY18" fmla="*/ 660827 h 1440756"/>
              <a:gd name="connsiteX19" fmla="*/ 330413 w 1697963"/>
              <a:gd name="connsiteY19" fmla="*/ 687721 h 1440756"/>
              <a:gd name="connsiteX20" fmla="*/ 341939 w 1697963"/>
              <a:gd name="connsiteY20" fmla="*/ 691563 h 1440756"/>
              <a:gd name="connsiteX21" fmla="*/ 376517 w 1697963"/>
              <a:gd name="connsiteY21" fmla="*/ 687721 h 1440756"/>
              <a:gd name="connsiteX22" fmla="*/ 391885 w 1697963"/>
              <a:gd name="connsiteY22" fmla="*/ 680037 h 1440756"/>
              <a:gd name="connsiteX23" fmla="*/ 411095 w 1697963"/>
              <a:gd name="connsiteY23" fmla="*/ 672353 h 1440756"/>
              <a:gd name="connsiteX24" fmla="*/ 422622 w 1697963"/>
              <a:gd name="connsiteY24" fmla="*/ 668511 h 1440756"/>
              <a:gd name="connsiteX25" fmla="*/ 510988 w 1697963"/>
              <a:gd name="connsiteY25" fmla="*/ 664669 h 1440756"/>
              <a:gd name="connsiteX26" fmla="*/ 541724 w 1697963"/>
              <a:gd name="connsiteY26" fmla="*/ 672353 h 1440756"/>
              <a:gd name="connsiteX27" fmla="*/ 564776 w 1697963"/>
              <a:gd name="connsiteY27" fmla="*/ 691563 h 1440756"/>
              <a:gd name="connsiteX28" fmla="*/ 599354 w 1697963"/>
              <a:gd name="connsiteY28" fmla="*/ 718457 h 1440756"/>
              <a:gd name="connsiteX29" fmla="*/ 614722 w 1697963"/>
              <a:gd name="connsiteY29" fmla="*/ 737667 h 1440756"/>
              <a:gd name="connsiteX30" fmla="*/ 618564 w 1697963"/>
              <a:gd name="connsiteY30" fmla="*/ 749193 h 1440756"/>
              <a:gd name="connsiteX31" fmla="*/ 630090 w 1697963"/>
              <a:gd name="connsiteY31" fmla="*/ 760719 h 1440756"/>
              <a:gd name="connsiteX32" fmla="*/ 633932 w 1697963"/>
              <a:gd name="connsiteY32" fmla="*/ 776087 h 1440756"/>
              <a:gd name="connsiteX33" fmla="*/ 653143 w 1697963"/>
              <a:gd name="connsiteY33" fmla="*/ 795297 h 1440756"/>
              <a:gd name="connsiteX34" fmla="*/ 668511 w 1697963"/>
              <a:gd name="connsiteY34" fmla="*/ 829875 h 1440756"/>
              <a:gd name="connsiteX35" fmla="*/ 676195 w 1697963"/>
              <a:gd name="connsiteY35" fmla="*/ 860611 h 1440756"/>
              <a:gd name="connsiteX36" fmla="*/ 683879 w 1697963"/>
              <a:gd name="connsiteY36" fmla="*/ 872138 h 1440756"/>
              <a:gd name="connsiteX37" fmla="*/ 691563 w 1697963"/>
              <a:gd name="connsiteY37" fmla="*/ 895190 h 1440756"/>
              <a:gd name="connsiteX38" fmla="*/ 706931 w 1697963"/>
              <a:gd name="connsiteY38" fmla="*/ 918242 h 1440756"/>
              <a:gd name="connsiteX39" fmla="*/ 718457 w 1697963"/>
              <a:gd name="connsiteY39" fmla="*/ 933610 h 1440756"/>
              <a:gd name="connsiteX40" fmla="*/ 733825 w 1697963"/>
              <a:gd name="connsiteY40" fmla="*/ 956662 h 1440756"/>
              <a:gd name="connsiteX41" fmla="*/ 737667 w 1697963"/>
              <a:gd name="connsiteY41" fmla="*/ 968188 h 1440756"/>
              <a:gd name="connsiteX42" fmla="*/ 764561 w 1697963"/>
              <a:gd name="connsiteY42" fmla="*/ 983556 h 1440756"/>
              <a:gd name="connsiteX43" fmla="*/ 779929 w 1697963"/>
              <a:gd name="connsiteY43" fmla="*/ 995082 h 1440756"/>
              <a:gd name="connsiteX44" fmla="*/ 791455 w 1697963"/>
              <a:gd name="connsiteY44" fmla="*/ 1002766 h 1440756"/>
              <a:gd name="connsiteX45" fmla="*/ 822191 w 1697963"/>
              <a:gd name="connsiteY45" fmla="*/ 1029660 h 1440756"/>
              <a:gd name="connsiteX46" fmla="*/ 845243 w 1697963"/>
              <a:gd name="connsiteY46" fmla="*/ 1052712 h 1440756"/>
              <a:gd name="connsiteX47" fmla="*/ 849085 w 1697963"/>
              <a:gd name="connsiteY47" fmla="*/ 1064238 h 1440756"/>
              <a:gd name="connsiteX48" fmla="*/ 852927 w 1697963"/>
              <a:gd name="connsiteY48" fmla="*/ 1083448 h 1440756"/>
              <a:gd name="connsiteX49" fmla="*/ 875980 w 1697963"/>
              <a:gd name="connsiteY49" fmla="*/ 1098817 h 1440756"/>
              <a:gd name="connsiteX50" fmla="*/ 887506 w 1697963"/>
              <a:gd name="connsiteY50" fmla="*/ 1106501 h 1440756"/>
              <a:gd name="connsiteX51" fmla="*/ 914400 w 1697963"/>
              <a:gd name="connsiteY51" fmla="*/ 1114185 h 1440756"/>
              <a:gd name="connsiteX52" fmla="*/ 925926 w 1697963"/>
              <a:gd name="connsiteY52" fmla="*/ 1102659 h 1440756"/>
              <a:gd name="connsiteX53" fmla="*/ 933610 w 1697963"/>
              <a:gd name="connsiteY53" fmla="*/ 1060396 h 1440756"/>
              <a:gd name="connsiteX54" fmla="*/ 948978 w 1697963"/>
              <a:gd name="connsiteY54" fmla="*/ 1064238 h 1440756"/>
              <a:gd name="connsiteX55" fmla="*/ 968188 w 1697963"/>
              <a:gd name="connsiteY55" fmla="*/ 1068080 h 1440756"/>
              <a:gd name="connsiteX56" fmla="*/ 979714 w 1697963"/>
              <a:gd name="connsiteY56" fmla="*/ 1071922 h 1440756"/>
              <a:gd name="connsiteX57" fmla="*/ 1060396 w 1697963"/>
              <a:gd name="connsiteY57" fmla="*/ 1075764 h 1440756"/>
              <a:gd name="connsiteX58" fmla="*/ 1098816 w 1697963"/>
              <a:gd name="connsiteY58" fmla="*/ 1087290 h 1440756"/>
              <a:gd name="connsiteX59" fmla="*/ 1121869 w 1697963"/>
              <a:gd name="connsiteY59" fmla="*/ 1102659 h 1440756"/>
              <a:gd name="connsiteX60" fmla="*/ 1137237 w 1697963"/>
              <a:gd name="connsiteY60" fmla="*/ 1106501 h 1440756"/>
              <a:gd name="connsiteX61" fmla="*/ 1148763 w 1697963"/>
              <a:gd name="connsiteY61" fmla="*/ 1110343 h 1440756"/>
              <a:gd name="connsiteX62" fmla="*/ 1167973 w 1697963"/>
              <a:gd name="connsiteY62" fmla="*/ 1114185 h 1440756"/>
              <a:gd name="connsiteX63" fmla="*/ 1191025 w 1697963"/>
              <a:gd name="connsiteY63" fmla="*/ 1133395 h 1440756"/>
              <a:gd name="connsiteX64" fmla="*/ 1237129 w 1697963"/>
              <a:gd name="connsiteY64" fmla="*/ 1152605 h 1440756"/>
              <a:gd name="connsiteX65" fmla="*/ 1264023 w 1697963"/>
              <a:gd name="connsiteY65" fmla="*/ 1167973 h 1440756"/>
              <a:gd name="connsiteX66" fmla="*/ 1275549 w 1697963"/>
              <a:gd name="connsiteY66" fmla="*/ 1171815 h 1440756"/>
              <a:gd name="connsiteX67" fmla="*/ 1287075 w 1697963"/>
              <a:gd name="connsiteY67" fmla="*/ 1179499 h 1440756"/>
              <a:gd name="connsiteX68" fmla="*/ 1321653 w 1697963"/>
              <a:gd name="connsiteY68" fmla="*/ 1187183 h 1440756"/>
              <a:gd name="connsiteX69" fmla="*/ 1344706 w 1697963"/>
              <a:gd name="connsiteY69" fmla="*/ 1217919 h 1440756"/>
              <a:gd name="connsiteX70" fmla="*/ 1352390 w 1697963"/>
              <a:gd name="connsiteY70" fmla="*/ 1287075 h 1440756"/>
              <a:gd name="connsiteX71" fmla="*/ 1356232 w 1697963"/>
              <a:gd name="connsiteY71" fmla="*/ 1298601 h 1440756"/>
              <a:gd name="connsiteX72" fmla="*/ 1371600 w 1697963"/>
              <a:gd name="connsiteY72" fmla="*/ 1321653 h 1440756"/>
              <a:gd name="connsiteX73" fmla="*/ 1383126 w 1697963"/>
              <a:gd name="connsiteY73" fmla="*/ 1360074 h 1440756"/>
              <a:gd name="connsiteX74" fmla="*/ 1386968 w 1697963"/>
              <a:gd name="connsiteY74" fmla="*/ 1371600 h 1440756"/>
              <a:gd name="connsiteX75" fmla="*/ 1406178 w 1697963"/>
              <a:gd name="connsiteY75" fmla="*/ 1394652 h 1440756"/>
              <a:gd name="connsiteX76" fmla="*/ 1421546 w 1697963"/>
              <a:gd name="connsiteY76" fmla="*/ 1406178 h 1440756"/>
              <a:gd name="connsiteX77" fmla="*/ 1448440 w 1697963"/>
              <a:gd name="connsiteY77" fmla="*/ 1417704 h 1440756"/>
              <a:gd name="connsiteX78" fmla="*/ 1459966 w 1697963"/>
              <a:gd name="connsiteY78" fmla="*/ 1429230 h 1440756"/>
              <a:gd name="connsiteX79" fmla="*/ 1490702 w 1697963"/>
              <a:gd name="connsiteY79" fmla="*/ 1433072 h 1440756"/>
              <a:gd name="connsiteX80" fmla="*/ 1529122 w 1697963"/>
              <a:gd name="connsiteY80" fmla="*/ 1440756 h 1440756"/>
              <a:gd name="connsiteX81" fmla="*/ 1582911 w 1697963"/>
              <a:gd name="connsiteY81" fmla="*/ 1436914 h 1440756"/>
              <a:gd name="connsiteX82" fmla="*/ 1609805 w 1697963"/>
              <a:gd name="connsiteY82" fmla="*/ 1421546 h 1440756"/>
              <a:gd name="connsiteX83" fmla="*/ 1621331 w 1697963"/>
              <a:gd name="connsiteY83" fmla="*/ 1417704 h 1440756"/>
              <a:gd name="connsiteX84" fmla="*/ 1629015 w 1697963"/>
              <a:gd name="connsiteY84" fmla="*/ 1379284 h 1440756"/>
              <a:gd name="connsiteX85" fmla="*/ 1640541 w 1697963"/>
              <a:gd name="connsiteY85" fmla="*/ 1333180 h 1440756"/>
              <a:gd name="connsiteX86" fmla="*/ 1655909 w 1697963"/>
              <a:gd name="connsiteY86" fmla="*/ 1325496 h 1440756"/>
              <a:gd name="connsiteX87" fmla="*/ 1659751 w 1697963"/>
              <a:gd name="connsiteY87" fmla="*/ 1313969 h 1440756"/>
              <a:gd name="connsiteX88" fmla="*/ 1682803 w 1697963"/>
              <a:gd name="connsiteY88" fmla="*/ 1290917 h 1440756"/>
              <a:gd name="connsiteX89" fmla="*/ 1686645 w 1697963"/>
              <a:gd name="connsiteY89" fmla="*/ 1279391 h 1440756"/>
              <a:gd name="connsiteX90" fmla="*/ 1694329 w 1697963"/>
              <a:gd name="connsiteY90" fmla="*/ 1264023 h 1440756"/>
              <a:gd name="connsiteX91" fmla="*/ 1682803 w 1697963"/>
              <a:gd name="connsiteY91" fmla="*/ 1125711 h 1440756"/>
              <a:gd name="connsiteX92" fmla="*/ 1678961 w 1697963"/>
              <a:gd name="connsiteY92" fmla="*/ 1114185 h 1440756"/>
              <a:gd name="connsiteX93" fmla="*/ 1667435 w 1697963"/>
              <a:gd name="connsiteY93" fmla="*/ 1102659 h 1440756"/>
              <a:gd name="connsiteX94" fmla="*/ 1652067 w 1697963"/>
              <a:gd name="connsiteY94" fmla="*/ 1079606 h 1440756"/>
              <a:gd name="connsiteX95" fmla="*/ 1629015 w 1697963"/>
              <a:gd name="connsiteY95" fmla="*/ 1045028 h 1440756"/>
              <a:gd name="connsiteX96" fmla="*/ 1609805 w 1697963"/>
              <a:gd name="connsiteY96" fmla="*/ 1018134 h 1440756"/>
              <a:gd name="connsiteX97" fmla="*/ 1602121 w 1697963"/>
              <a:gd name="connsiteY97" fmla="*/ 1002766 h 1440756"/>
              <a:gd name="connsiteX98" fmla="*/ 1586753 w 1697963"/>
              <a:gd name="connsiteY98" fmla="*/ 979714 h 1440756"/>
              <a:gd name="connsiteX99" fmla="*/ 1575227 w 1697963"/>
              <a:gd name="connsiteY99" fmla="*/ 956662 h 1440756"/>
              <a:gd name="connsiteX100" fmla="*/ 1571385 w 1697963"/>
              <a:gd name="connsiteY100" fmla="*/ 945136 h 1440756"/>
              <a:gd name="connsiteX101" fmla="*/ 1532964 w 1697963"/>
              <a:gd name="connsiteY101" fmla="*/ 929768 h 1440756"/>
              <a:gd name="connsiteX102" fmla="*/ 1521438 w 1697963"/>
              <a:gd name="connsiteY102" fmla="*/ 922084 h 1440756"/>
              <a:gd name="connsiteX103" fmla="*/ 1467650 w 1697963"/>
              <a:gd name="connsiteY103" fmla="*/ 906716 h 1440756"/>
              <a:gd name="connsiteX104" fmla="*/ 1444598 w 1697963"/>
              <a:gd name="connsiteY104" fmla="*/ 899032 h 1440756"/>
              <a:gd name="connsiteX105" fmla="*/ 1433072 w 1697963"/>
              <a:gd name="connsiteY105" fmla="*/ 895190 h 1440756"/>
              <a:gd name="connsiteX106" fmla="*/ 1379284 w 1697963"/>
              <a:gd name="connsiteY106" fmla="*/ 883664 h 1440756"/>
              <a:gd name="connsiteX107" fmla="*/ 1344706 w 1697963"/>
              <a:gd name="connsiteY107" fmla="*/ 875980 h 1440756"/>
              <a:gd name="connsiteX108" fmla="*/ 1333180 w 1697963"/>
              <a:gd name="connsiteY108" fmla="*/ 868296 h 1440756"/>
              <a:gd name="connsiteX109" fmla="*/ 1306285 w 1697963"/>
              <a:gd name="connsiteY109" fmla="*/ 864453 h 1440756"/>
              <a:gd name="connsiteX110" fmla="*/ 1287075 w 1697963"/>
              <a:gd name="connsiteY110" fmla="*/ 860611 h 1440756"/>
              <a:gd name="connsiteX111" fmla="*/ 1294759 w 1697963"/>
              <a:gd name="connsiteY111" fmla="*/ 722299 h 1440756"/>
              <a:gd name="connsiteX112" fmla="*/ 1306285 w 1697963"/>
              <a:gd name="connsiteY112" fmla="*/ 683879 h 1440756"/>
              <a:gd name="connsiteX113" fmla="*/ 1317811 w 1697963"/>
              <a:gd name="connsiteY113" fmla="*/ 618564 h 1440756"/>
              <a:gd name="connsiteX114" fmla="*/ 1321653 w 1697963"/>
              <a:gd name="connsiteY114" fmla="*/ 568618 h 1440756"/>
              <a:gd name="connsiteX115" fmla="*/ 1325495 w 1697963"/>
              <a:gd name="connsiteY115" fmla="*/ 553250 h 1440756"/>
              <a:gd name="connsiteX116" fmla="*/ 1333180 w 1697963"/>
              <a:gd name="connsiteY116" fmla="*/ 510988 h 1440756"/>
              <a:gd name="connsiteX117" fmla="*/ 1344706 w 1697963"/>
              <a:gd name="connsiteY117" fmla="*/ 464884 h 1440756"/>
              <a:gd name="connsiteX118" fmla="*/ 1352390 w 1697963"/>
              <a:gd name="connsiteY118" fmla="*/ 441832 h 1440756"/>
              <a:gd name="connsiteX119" fmla="*/ 1363916 w 1697963"/>
              <a:gd name="connsiteY119" fmla="*/ 430306 h 1440756"/>
              <a:gd name="connsiteX120" fmla="*/ 1417704 w 1697963"/>
              <a:gd name="connsiteY120" fmla="*/ 434148 h 1440756"/>
              <a:gd name="connsiteX121" fmla="*/ 1429230 w 1697963"/>
              <a:gd name="connsiteY121" fmla="*/ 441832 h 1440756"/>
              <a:gd name="connsiteX122" fmla="*/ 1452282 w 1697963"/>
              <a:gd name="connsiteY122" fmla="*/ 445674 h 1440756"/>
              <a:gd name="connsiteX123" fmla="*/ 1483018 w 1697963"/>
              <a:gd name="connsiteY123" fmla="*/ 457200 h 1440756"/>
              <a:gd name="connsiteX124" fmla="*/ 1502228 w 1697963"/>
              <a:gd name="connsiteY124" fmla="*/ 453358 h 1440756"/>
              <a:gd name="connsiteX125" fmla="*/ 1498386 w 1697963"/>
              <a:gd name="connsiteY125" fmla="*/ 426464 h 1440756"/>
              <a:gd name="connsiteX126" fmla="*/ 1490702 w 1697963"/>
              <a:gd name="connsiteY126" fmla="*/ 399569 h 1440756"/>
              <a:gd name="connsiteX127" fmla="*/ 1486860 w 1697963"/>
              <a:gd name="connsiteY127" fmla="*/ 372675 h 1440756"/>
              <a:gd name="connsiteX128" fmla="*/ 1483018 w 1697963"/>
              <a:gd name="connsiteY128" fmla="*/ 322729 h 1440756"/>
              <a:gd name="connsiteX129" fmla="*/ 1475334 w 1697963"/>
              <a:gd name="connsiteY129" fmla="*/ 299677 h 1440756"/>
              <a:gd name="connsiteX130" fmla="*/ 1463808 w 1697963"/>
              <a:gd name="connsiteY130" fmla="*/ 261257 h 1440756"/>
              <a:gd name="connsiteX131" fmla="*/ 1456124 w 1697963"/>
              <a:gd name="connsiteY131" fmla="*/ 234363 h 1440756"/>
              <a:gd name="connsiteX132" fmla="*/ 1448440 w 1697963"/>
              <a:gd name="connsiteY132" fmla="*/ 215153 h 1440756"/>
              <a:gd name="connsiteX133" fmla="*/ 1444598 w 1697963"/>
              <a:gd name="connsiteY133" fmla="*/ 199785 h 1440756"/>
              <a:gd name="connsiteX134" fmla="*/ 1440756 w 1697963"/>
              <a:gd name="connsiteY134" fmla="*/ 180574 h 1440756"/>
              <a:gd name="connsiteX135" fmla="*/ 1433072 w 1697963"/>
              <a:gd name="connsiteY135" fmla="*/ 169048 h 1440756"/>
              <a:gd name="connsiteX136" fmla="*/ 1425388 w 1697963"/>
              <a:gd name="connsiteY136" fmla="*/ 145996 h 1440756"/>
              <a:gd name="connsiteX137" fmla="*/ 1413862 w 1697963"/>
              <a:gd name="connsiteY137" fmla="*/ 122944 h 1440756"/>
              <a:gd name="connsiteX138" fmla="*/ 1406178 w 1697963"/>
              <a:gd name="connsiteY138" fmla="*/ 111418 h 1440756"/>
              <a:gd name="connsiteX139" fmla="*/ 1398494 w 1697963"/>
              <a:gd name="connsiteY139" fmla="*/ 96050 h 1440756"/>
              <a:gd name="connsiteX140" fmla="*/ 1386968 w 1697963"/>
              <a:gd name="connsiteY140" fmla="*/ 88366 h 1440756"/>
              <a:gd name="connsiteX141" fmla="*/ 1375442 w 1697963"/>
              <a:gd name="connsiteY141" fmla="*/ 76840 h 1440756"/>
              <a:gd name="connsiteX142" fmla="*/ 1352390 w 1697963"/>
              <a:gd name="connsiteY142" fmla="*/ 49946 h 1440756"/>
              <a:gd name="connsiteX143" fmla="*/ 1340864 w 1697963"/>
              <a:gd name="connsiteY143" fmla="*/ 42262 h 1440756"/>
              <a:gd name="connsiteX144" fmla="*/ 1317811 w 1697963"/>
              <a:gd name="connsiteY144" fmla="*/ 34578 h 1440756"/>
              <a:gd name="connsiteX145" fmla="*/ 1306285 w 1697963"/>
              <a:gd name="connsiteY145" fmla="*/ 26894 h 1440756"/>
              <a:gd name="connsiteX146" fmla="*/ 1271707 w 1697963"/>
              <a:gd name="connsiteY146" fmla="*/ 19210 h 1440756"/>
              <a:gd name="connsiteX147" fmla="*/ 1260181 w 1697963"/>
              <a:gd name="connsiteY147" fmla="*/ 11526 h 1440756"/>
              <a:gd name="connsiteX148" fmla="*/ 1244813 w 1697963"/>
              <a:gd name="connsiteY148" fmla="*/ 7684 h 1440756"/>
              <a:gd name="connsiteX149" fmla="*/ 1217919 w 1697963"/>
              <a:gd name="connsiteY149" fmla="*/ 0 h 1440756"/>
              <a:gd name="connsiteX150" fmla="*/ 1152605 w 1697963"/>
              <a:gd name="connsiteY150" fmla="*/ 3842 h 1440756"/>
              <a:gd name="connsiteX151" fmla="*/ 1141079 w 1697963"/>
              <a:gd name="connsiteY151" fmla="*/ 7684 h 1440756"/>
              <a:gd name="connsiteX152" fmla="*/ 1118027 w 1697963"/>
              <a:gd name="connsiteY152" fmla="*/ 23052 h 1440756"/>
              <a:gd name="connsiteX153" fmla="*/ 1087290 w 1697963"/>
              <a:gd name="connsiteY153" fmla="*/ 49946 h 1440756"/>
              <a:gd name="connsiteX154" fmla="*/ 1064238 w 1697963"/>
              <a:gd name="connsiteY154" fmla="*/ 76840 h 1440756"/>
              <a:gd name="connsiteX155" fmla="*/ 1041186 w 1697963"/>
              <a:gd name="connsiteY155" fmla="*/ 99892 h 1440756"/>
              <a:gd name="connsiteX156" fmla="*/ 1025818 w 1697963"/>
              <a:gd name="connsiteY156" fmla="*/ 122944 h 1440756"/>
              <a:gd name="connsiteX157" fmla="*/ 1021976 w 1697963"/>
              <a:gd name="connsiteY157" fmla="*/ 134470 h 1440756"/>
              <a:gd name="connsiteX158" fmla="*/ 1002766 w 1697963"/>
              <a:gd name="connsiteY158" fmla="*/ 157522 h 1440756"/>
              <a:gd name="connsiteX159" fmla="*/ 991240 w 1697963"/>
              <a:gd name="connsiteY159" fmla="*/ 180574 h 1440756"/>
              <a:gd name="connsiteX160" fmla="*/ 979714 w 1697963"/>
              <a:gd name="connsiteY160" fmla="*/ 203627 h 1440756"/>
              <a:gd name="connsiteX161" fmla="*/ 968188 w 1697963"/>
              <a:gd name="connsiteY161" fmla="*/ 211311 h 1440756"/>
              <a:gd name="connsiteX162" fmla="*/ 891348 w 1697963"/>
              <a:gd name="connsiteY162" fmla="*/ 218995 h 1440756"/>
              <a:gd name="connsiteX163" fmla="*/ 860611 w 1697963"/>
              <a:gd name="connsiteY163" fmla="*/ 226679 h 1440756"/>
              <a:gd name="connsiteX164" fmla="*/ 852927 w 1697963"/>
              <a:gd name="connsiteY164" fmla="*/ 238205 h 1440756"/>
              <a:gd name="connsiteX165" fmla="*/ 849085 w 1697963"/>
              <a:gd name="connsiteY165" fmla="*/ 257415 h 1440756"/>
              <a:gd name="connsiteX166" fmla="*/ 841401 w 1697963"/>
              <a:gd name="connsiteY166" fmla="*/ 245889 h 1440756"/>
              <a:gd name="connsiteX167" fmla="*/ 837559 w 1697963"/>
              <a:gd name="connsiteY167" fmla="*/ 230521 h 1440756"/>
              <a:gd name="connsiteX168" fmla="*/ 833717 w 1697963"/>
              <a:gd name="connsiteY168" fmla="*/ 218995 h 1440756"/>
              <a:gd name="connsiteX169" fmla="*/ 818349 w 1697963"/>
              <a:gd name="connsiteY169" fmla="*/ 192101 h 1440756"/>
              <a:gd name="connsiteX170" fmla="*/ 802981 w 1697963"/>
              <a:gd name="connsiteY170" fmla="*/ 188259 h 1440756"/>
              <a:gd name="connsiteX171" fmla="*/ 783771 w 1697963"/>
              <a:gd name="connsiteY171" fmla="*/ 192101 h 1440756"/>
              <a:gd name="connsiteX172" fmla="*/ 756877 w 1697963"/>
              <a:gd name="connsiteY172" fmla="*/ 226679 h 1440756"/>
              <a:gd name="connsiteX173" fmla="*/ 749193 w 1697963"/>
              <a:gd name="connsiteY173" fmla="*/ 242047 h 1440756"/>
              <a:gd name="connsiteX174" fmla="*/ 737667 w 1697963"/>
              <a:gd name="connsiteY174" fmla="*/ 249731 h 1440756"/>
              <a:gd name="connsiteX175" fmla="*/ 733825 w 1697963"/>
              <a:gd name="connsiteY175" fmla="*/ 261257 h 1440756"/>
              <a:gd name="connsiteX176" fmla="*/ 726141 w 1697963"/>
              <a:gd name="connsiteY176" fmla="*/ 272783 h 1440756"/>
              <a:gd name="connsiteX177" fmla="*/ 710773 w 1697963"/>
              <a:gd name="connsiteY177" fmla="*/ 303519 h 1440756"/>
              <a:gd name="connsiteX178" fmla="*/ 706931 w 1697963"/>
              <a:gd name="connsiteY178" fmla="*/ 330413 h 1440756"/>
              <a:gd name="connsiteX179" fmla="*/ 695405 w 1697963"/>
              <a:gd name="connsiteY179" fmla="*/ 322729 h 1440756"/>
              <a:gd name="connsiteX180" fmla="*/ 680037 w 1697963"/>
              <a:gd name="connsiteY180" fmla="*/ 303519 h 1440756"/>
              <a:gd name="connsiteX181" fmla="*/ 649301 w 1697963"/>
              <a:gd name="connsiteY181" fmla="*/ 276625 h 1440756"/>
              <a:gd name="connsiteX182" fmla="*/ 607038 w 1697963"/>
              <a:gd name="connsiteY182" fmla="*/ 242047 h 1440756"/>
              <a:gd name="connsiteX183" fmla="*/ 583986 w 1697963"/>
              <a:gd name="connsiteY183" fmla="*/ 230521 h 1440756"/>
              <a:gd name="connsiteX184" fmla="*/ 572460 w 1697963"/>
              <a:gd name="connsiteY184" fmla="*/ 242047 h 1440756"/>
              <a:gd name="connsiteX185" fmla="*/ 568618 w 1697963"/>
              <a:gd name="connsiteY185" fmla="*/ 253573 h 1440756"/>
              <a:gd name="connsiteX186" fmla="*/ 560934 w 1697963"/>
              <a:gd name="connsiteY186" fmla="*/ 291993 h 1440756"/>
              <a:gd name="connsiteX187" fmla="*/ 545566 w 1697963"/>
              <a:gd name="connsiteY187" fmla="*/ 261257 h 1440756"/>
              <a:gd name="connsiteX188" fmla="*/ 537882 w 1697963"/>
              <a:gd name="connsiteY188" fmla="*/ 234363 h 1440756"/>
              <a:gd name="connsiteX189" fmla="*/ 514830 w 1697963"/>
              <a:gd name="connsiteY189" fmla="*/ 215153 h 1440756"/>
              <a:gd name="connsiteX190" fmla="*/ 499462 w 1697963"/>
              <a:gd name="connsiteY190" fmla="*/ 211311 h 1440756"/>
              <a:gd name="connsiteX191" fmla="*/ 468726 w 1697963"/>
              <a:gd name="connsiteY191" fmla="*/ 203627 h 1440756"/>
              <a:gd name="connsiteX192" fmla="*/ 437990 w 1697963"/>
              <a:gd name="connsiteY192" fmla="*/ 207469 h 1440756"/>
              <a:gd name="connsiteX193" fmla="*/ 426464 w 1697963"/>
              <a:gd name="connsiteY193" fmla="*/ 215153 h 1440756"/>
              <a:gd name="connsiteX194" fmla="*/ 411095 w 1697963"/>
              <a:gd name="connsiteY194" fmla="*/ 226679 h 1440756"/>
              <a:gd name="connsiteX195" fmla="*/ 403411 w 1697963"/>
              <a:gd name="connsiteY195" fmla="*/ 238205 h 1440756"/>
              <a:gd name="connsiteX196" fmla="*/ 380359 w 1697963"/>
              <a:gd name="connsiteY196" fmla="*/ 253573 h 1440756"/>
              <a:gd name="connsiteX197" fmla="*/ 368833 w 1697963"/>
              <a:gd name="connsiteY197" fmla="*/ 276625 h 1440756"/>
              <a:gd name="connsiteX198" fmla="*/ 361149 w 1697963"/>
              <a:gd name="connsiteY198" fmla="*/ 299677 h 1440756"/>
              <a:gd name="connsiteX199" fmla="*/ 349623 w 1697963"/>
              <a:gd name="connsiteY199" fmla="*/ 311203 h 1440756"/>
              <a:gd name="connsiteX200" fmla="*/ 341939 w 1697963"/>
              <a:gd name="connsiteY200" fmla="*/ 322729 h 1440756"/>
              <a:gd name="connsiteX201" fmla="*/ 330413 w 1697963"/>
              <a:gd name="connsiteY201" fmla="*/ 326571 h 1440756"/>
              <a:gd name="connsiteX202" fmla="*/ 318887 w 1697963"/>
              <a:gd name="connsiteY202" fmla="*/ 322729 h 1440756"/>
              <a:gd name="connsiteX203" fmla="*/ 295835 w 1697963"/>
              <a:gd name="connsiteY203" fmla="*/ 295835 h 1440756"/>
              <a:gd name="connsiteX204" fmla="*/ 284309 w 1697963"/>
              <a:gd name="connsiteY204" fmla="*/ 288151 h 1440756"/>
              <a:gd name="connsiteX205" fmla="*/ 276625 w 1697963"/>
              <a:gd name="connsiteY205" fmla="*/ 276625 h 1440756"/>
              <a:gd name="connsiteX206" fmla="*/ 253573 w 1697963"/>
              <a:gd name="connsiteY206" fmla="*/ 257415 h 1440756"/>
              <a:gd name="connsiteX207" fmla="*/ 242047 w 1697963"/>
              <a:gd name="connsiteY207" fmla="*/ 253573 h 1440756"/>
              <a:gd name="connsiteX208" fmla="*/ 218995 w 1697963"/>
              <a:gd name="connsiteY208" fmla="*/ 234363 h 1440756"/>
              <a:gd name="connsiteX209" fmla="*/ 207469 w 1697963"/>
              <a:gd name="connsiteY209" fmla="*/ 230521 h 1440756"/>
              <a:gd name="connsiteX210" fmla="*/ 180574 w 1697963"/>
              <a:gd name="connsiteY210" fmla="*/ 211311 h 1440756"/>
              <a:gd name="connsiteX211" fmla="*/ 157522 w 1697963"/>
              <a:gd name="connsiteY211" fmla="*/ 199785 h 1440756"/>
              <a:gd name="connsiteX212" fmla="*/ 96050 w 1697963"/>
              <a:gd name="connsiteY212" fmla="*/ 203627 h 1440756"/>
              <a:gd name="connsiteX213" fmla="*/ 92208 w 1697963"/>
              <a:gd name="connsiteY213" fmla="*/ 215153 h 1440756"/>
              <a:gd name="connsiteX214" fmla="*/ 96050 w 1697963"/>
              <a:gd name="connsiteY214" fmla="*/ 238205 h 1440756"/>
              <a:gd name="connsiteX215" fmla="*/ 103734 w 1697963"/>
              <a:gd name="connsiteY215" fmla="*/ 261257 h 1440756"/>
              <a:gd name="connsiteX216" fmla="*/ 88366 w 1697963"/>
              <a:gd name="connsiteY216" fmla="*/ 280467 h 1440756"/>
              <a:gd name="connsiteX217" fmla="*/ 72998 w 1697963"/>
              <a:gd name="connsiteY217" fmla="*/ 303519 h 1440756"/>
              <a:gd name="connsiteX218" fmla="*/ 69156 w 1697963"/>
              <a:gd name="connsiteY218" fmla="*/ 315045 h 1440756"/>
              <a:gd name="connsiteX219" fmla="*/ 61472 w 1697963"/>
              <a:gd name="connsiteY219" fmla="*/ 318887 h 14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697963" h="1440756">
                <a:moveTo>
                  <a:pt x="0" y="357307"/>
                </a:moveTo>
                <a:cubicBezTo>
                  <a:pt x="6403" y="358588"/>
                  <a:pt x="13502" y="357978"/>
                  <a:pt x="19210" y="361149"/>
                </a:cubicBezTo>
                <a:cubicBezTo>
                  <a:pt x="43071" y="374405"/>
                  <a:pt x="29352" y="373750"/>
                  <a:pt x="38420" y="391885"/>
                </a:cubicBezTo>
                <a:cubicBezTo>
                  <a:pt x="41284" y="397612"/>
                  <a:pt x="46104" y="402130"/>
                  <a:pt x="49946" y="407253"/>
                </a:cubicBezTo>
                <a:cubicBezTo>
                  <a:pt x="59602" y="436224"/>
                  <a:pt x="46577" y="400517"/>
                  <a:pt x="61472" y="430306"/>
                </a:cubicBezTo>
                <a:cubicBezTo>
                  <a:pt x="77379" y="462119"/>
                  <a:pt x="50977" y="420326"/>
                  <a:pt x="72998" y="453358"/>
                </a:cubicBezTo>
                <a:cubicBezTo>
                  <a:pt x="79030" y="477487"/>
                  <a:pt x="72209" y="461402"/>
                  <a:pt x="88366" y="480252"/>
                </a:cubicBezTo>
                <a:cubicBezTo>
                  <a:pt x="105113" y="499790"/>
                  <a:pt x="92052" y="493007"/>
                  <a:pt x="111418" y="499462"/>
                </a:cubicBezTo>
                <a:cubicBezTo>
                  <a:pt x="113979" y="503304"/>
                  <a:pt x="115496" y="508103"/>
                  <a:pt x="119102" y="510988"/>
                </a:cubicBezTo>
                <a:cubicBezTo>
                  <a:pt x="122264" y="513518"/>
                  <a:pt x="127006" y="513019"/>
                  <a:pt x="130628" y="514830"/>
                </a:cubicBezTo>
                <a:cubicBezTo>
                  <a:pt x="134758" y="516895"/>
                  <a:pt x="138607" y="519558"/>
                  <a:pt x="142154" y="522514"/>
                </a:cubicBezTo>
                <a:cubicBezTo>
                  <a:pt x="175665" y="550440"/>
                  <a:pt x="128760" y="516789"/>
                  <a:pt x="169048" y="545566"/>
                </a:cubicBezTo>
                <a:cubicBezTo>
                  <a:pt x="178365" y="552221"/>
                  <a:pt x="181407" y="552369"/>
                  <a:pt x="188259" y="560934"/>
                </a:cubicBezTo>
                <a:cubicBezTo>
                  <a:pt x="195499" y="569983"/>
                  <a:pt x="198369" y="577313"/>
                  <a:pt x="203627" y="587828"/>
                </a:cubicBezTo>
                <a:cubicBezTo>
                  <a:pt x="204908" y="594231"/>
                  <a:pt x="205176" y="600924"/>
                  <a:pt x="207469" y="607038"/>
                </a:cubicBezTo>
                <a:cubicBezTo>
                  <a:pt x="208754" y="610465"/>
                  <a:pt x="226182" y="633490"/>
                  <a:pt x="226679" y="633932"/>
                </a:cubicBezTo>
                <a:cubicBezTo>
                  <a:pt x="233581" y="640068"/>
                  <a:pt x="240552" y="648281"/>
                  <a:pt x="249731" y="649301"/>
                </a:cubicBezTo>
                <a:lnTo>
                  <a:pt x="284309" y="653143"/>
                </a:lnTo>
                <a:cubicBezTo>
                  <a:pt x="286358" y="653655"/>
                  <a:pt x="307896" y="658622"/>
                  <a:pt x="311203" y="660827"/>
                </a:cubicBezTo>
                <a:cubicBezTo>
                  <a:pt x="339988" y="680017"/>
                  <a:pt x="306376" y="663684"/>
                  <a:pt x="330413" y="687721"/>
                </a:cubicBezTo>
                <a:cubicBezTo>
                  <a:pt x="333277" y="690585"/>
                  <a:pt x="338097" y="690282"/>
                  <a:pt x="341939" y="691563"/>
                </a:cubicBezTo>
                <a:cubicBezTo>
                  <a:pt x="353465" y="690282"/>
                  <a:pt x="365217" y="690329"/>
                  <a:pt x="376517" y="687721"/>
                </a:cubicBezTo>
                <a:cubicBezTo>
                  <a:pt x="382098" y="686433"/>
                  <a:pt x="386651" y="682363"/>
                  <a:pt x="391885" y="680037"/>
                </a:cubicBezTo>
                <a:cubicBezTo>
                  <a:pt x="398187" y="677236"/>
                  <a:pt x="404637" y="674774"/>
                  <a:pt x="411095" y="672353"/>
                </a:cubicBezTo>
                <a:cubicBezTo>
                  <a:pt x="414887" y="670931"/>
                  <a:pt x="418584" y="668822"/>
                  <a:pt x="422622" y="668511"/>
                </a:cubicBezTo>
                <a:cubicBezTo>
                  <a:pt x="452018" y="666250"/>
                  <a:pt x="481533" y="665950"/>
                  <a:pt x="510988" y="664669"/>
                </a:cubicBezTo>
                <a:cubicBezTo>
                  <a:pt x="521233" y="667230"/>
                  <a:pt x="532937" y="666495"/>
                  <a:pt x="541724" y="672353"/>
                </a:cubicBezTo>
                <a:cubicBezTo>
                  <a:pt x="582911" y="699811"/>
                  <a:pt x="520403" y="657050"/>
                  <a:pt x="564776" y="691563"/>
                </a:cubicBezTo>
                <a:cubicBezTo>
                  <a:pt x="606135" y="723731"/>
                  <a:pt x="573187" y="692290"/>
                  <a:pt x="599354" y="718457"/>
                </a:cubicBezTo>
                <a:cubicBezTo>
                  <a:pt x="609011" y="747428"/>
                  <a:pt x="594861" y="712841"/>
                  <a:pt x="614722" y="737667"/>
                </a:cubicBezTo>
                <a:cubicBezTo>
                  <a:pt x="617252" y="740829"/>
                  <a:pt x="616318" y="745823"/>
                  <a:pt x="618564" y="749193"/>
                </a:cubicBezTo>
                <a:cubicBezTo>
                  <a:pt x="621578" y="753714"/>
                  <a:pt x="626248" y="756877"/>
                  <a:pt x="630090" y="760719"/>
                </a:cubicBezTo>
                <a:cubicBezTo>
                  <a:pt x="631371" y="765842"/>
                  <a:pt x="631003" y="771694"/>
                  <a:pt x="633932" y="776087"/>
                </a:cubicBezTo>
                <a:cubicBezTo>
                  <a:pt x="656130" y="809382"/>
                  <a:pt x="636069" y="756880"/>
                  <a:pt x="653143" y="795297"/>
                </a:cubicBezTo>
                <a:cubicBezTo>
                  <a:pt x="671431" y="836446"/>
                  <a:pt x="651121" y="803790"/>
                  <a:pt x="668511" y="829875"/>
                </a:cubicBezTo>
                <a:cubicBezTo>
                  <a:pt x="669972" y="837182"/>
                  <a:pt x="672257" y="852734"/>
                  <a:pt x="676195" y="860611"/>
                </a:cubicBezTo>
                <a:cubicBezTo>
                  <a:pt x="678260" y="864741"/>
                  <a:pt x="682004" y="867918"/>
                  <a:pt x="683879" y="872138"/>
                </a:cubicBezTo>
                <a:cubicBezTo>
                  <a:pt x="687168" y="879540"/>
                  <a:pt x="687070" y="888451"/>
                  <a:pt x="691563" y="895190"/>
                </a:cubicBezTo>
                <a:cubicBezTo>
                  <a:pt x="696686" y="902874"/>
                  <a:pt x="701390" y="910854"/>
                  <a:pt x="706931" y="918242"/>
                </a:cubicBezTo>
                <a:cubicBezTo>
                  <a:pt x="710773" y="923365"/>
                  <a:pt x="714785" y="928364"/>
                  <a:pt x="718457" y="933610"/>
                </a:cubicBezTo>
                <a:cubicBezTo>
                  <a:pt x="723753" y="941176"/>
                  <a:pt x="730905" y="947901"/>
                  <a:pt x="733825" y="956662"/>
                </a:cubicBezTo>
                <a:cubicBezTo>
                  <a:pt x="735106" y="960504"/>
                  <a:pt x="735137" y="965026"/>
                  <a:pt x="737667" y="968188"/>
                </a:cubicBezTo>
                <a:cubicBezTo>
                  <a:pt x="741897" y="973476"/>
                  <a:pt x="760023" y="980720"/>
                  <a:pt x="764561" y="983556"/>
                </a:cubicBezTo>
                <a:cubicBezTo>
                  <a:pt x="769991" y="986950"/>
                  <a:pt x="774718" y="991360"/>
                  <a:pt x="779929" y="995082"/>
                </a:cubicBezTo>
                <a:cubicBezTo>
                  <a:pt x="783686" y="997766"/>
                  <a:pt x="787613" y="1000205"/>
                  <a:pt x="791455" y="1002766"/>
                </a:cubicBezTo>
                <a:cubicBezTo>
                  <a:pt x="813226" y="1035423"/>
                  <a:pt x="777368" y="984837"/>
                  <a:pt x="822191" y="1029660"/>
                </a:cubicBezTo>
                <a:lnTo>
                  <a:pt x="845243" y="1052712"/>
                </a:lnTo>
                <a:cubicBezTo>
                  <a:pt x="846524" y="1056554"/>
                  <a:pt x="848103" y="1060309"/>
                  <a:pt x="849085" y="1064238"/>
                </a:cubicBezTo>
                <a:cubicBezTo>
                  <a:pt x="850669" y="1070573"/>
                  <a:pt x="850007" y="1077607"/>
                  <a:pt x="852927" y="1083448"/>
                </a:cubicBezTo>
                <a:cubicBezTo>
                  <a:pt x="860209" y="1098013"/>
                  <a:pt x="864597" y="1093125"/>
                  <a:pt x="875980" y="1098817"/>
                </a:cubicBezTo>
                <a:cubicBezTo>
                  <a:pt x="880110" y="1100882"/>
                  <a:pt x="883376" y="1104436"/>
                  <a:pt x="887506" y="1106501"/>
                </a:cubicBezTo>
                <a:cubicBezTo>
                  <a:pt x="893018" y="1109257"/>
                  <a:pt x="909476" y="1112954"/>
                  <a:pt x="914400" y="1114185"/>
                </a:cubicBezTo>
                <a:cubicBezTo>
                  <a:pt x="918242" y="1110343"/>
                  <a:pt x="923230" y="1107377"/>
                  <a:pt x="925926" y="1102659"/>
                </a:cubicBezTo>
                <a:cubicBezTo>
                  <a:pt x="929376" y="1096621"/>
                  <a:pt x="933459" y="1061450"/>
                  <a:pt x="933610" y="1060396"/>
                </a:cubicBezTo>
                <a:cubicBezTo>
                  <a:pt x="938733" y="1061677"/>
                  <a:pt x="943823" y="1063093"/>
                  <a:pt x="948978" y="1064238"/>
                </a:cubicBezTo>
                <a:cubicBezTo>
                  <a:pt x="955353" y="1065655"/>
                  <a:pt x="961853" y="1066496"/>
                  <a:pt x="968188" y="1068080"/>
                </a:cubicBezTo>
                <a:cubicBezTo>
                  <a:pt x="972117" y="1069062"/>
                  <a:pt x="975678" y="1071586"/>
                  <a:pt x="979714" y="1071922"/>
                </a:cubicBezTo>
                <a:cubicBezTo>
                  <a:pt x="1006545" y="1074158"/>
                  <a:pt x="1033502" y="1074483"/>
                  <a:pt x="1060396" y="1075764"/>
                </a:cubicBezTo>
                <a:cubicBezTo>
                  <a:pt x="1076292" y="1078943"/>
                  <a:pt x="1084185" y="1079309"/>
                  <a:pt x="1098816" y="1087290"/>
                </a:cubicBezTo>
                <a:cubicBezTo>
                  <a:pt x="1106924" y="1091712"/>
                  <a:pt x="1112909" y="1100419"/>
                  <a:pt x="1121869" y="1102659"/>
                </a:cubicBezTo>
                <a:cubicBezTo>
                  <a:pt x="1126992" y="1103940"/>
                  <a:pt x="1132160" y="1105050"/>
                  <a:pt x="1137237" y="1106501"/>
                </a:cubicBezTo>
                <a:cubicBezTo>
                  <a:pt x="1141131" y="1107614"/>
                  <a:pt x="1144834" y="1109361"/>
                  <a:pt x="1148763" y="1110343"/>
                </a:cubicBezTo>
                <a:cubicBezTo>
                  <a:pt x="1155098" y="1111927"/>
                  <a:pt x="1161570" y="1112904"/>
                  <a:pt x="1167973" y="1114185"/>
                </a:cubicBezTo>
                <a:cubicBezTo>
                  <a:pt x="1174896" y="1121108"/>
                  <a:pt x="1181664" y="1129383"/>
                  <a:pt x="1191025" y="1133395"/>
                </a:cubicBezTo>
                <a:cubicBezTo>
                  <a:pt x="1225924" y="1148352"/>
                  <a:pt x="1183408" y="1116791"/>
                  <a:pt x="1237129" y="1152605"/>
                </a:cubicBezTo>
                <a:cubicBezTo>
                  <a:pt x="1248704" y="1160322"/>
                  <a:pt x="1250374" y="1162124"/>
                  <a:pt x="1264023" y="1167973"/>
                </a:cubicBezTo>
                <a:cubicBezTo>
                  <a:pt x="1267745" y="1169568"/>
                  <a:pt x="1271927" y="1170004"/>
                  <a:pt x="1275549" y="1171815"/>
                </a:cubicBezTo>
                <a:cubicBezTo>
                  <a:pt x="1279679" y="1173880"/>
                  <a:pt x="1282945" y="1177434"/>
                  <a:pt x="1287075" y="1179499"/>
                </a:cubicBezTo>
                <a:cubicBezTo>
                  <a:pt x="1296533" y="1184228"/>
                  <a:pt x="1312799" y="1185707"/>
                  <a:pt x="1321653" y="1187183"/>
                </a:cubicBezTo>
                <a:cubicBezTo>
                  <a:pt x="1343728" y="1209257"/>
                  <a:pt x="1338000" y="1197802"/>
                  <a:pt x="1344706" y="1217919"/>
                </a:cubicBezTo>
                <a:cubicBezTo>
                  <a:pt x="1347267" y="1240971"/>
                  <a:pt x="1349110" y="1264114"/>
                  <a:pt x="1352390" y="1287075"/>
                </a:cubicBezTo>
                <a:cubicBezTo>
                  <a:pt x="1352963" y="1291084"/>
                  <a:pt x="1354265" y="1295061"/>
                  <a:pt x="1356232" y="1298601"/>
                </a:cubicBezTo>
                <a:cubicBezTo>
                  <a:pt x="1360717" y="1306674"/>
                  <a:pt x="1371600" y="1321653"/>
                  <a:pt x="1371600" y="1321653"/>
                </a:cubicBezTo>
                <a:cubicBezTo>
                  <a:pt x="1377406" y="1344880"/>
                  <a:pt x="1373772" y="1332012"/>
                  <a:pt x="1383126" y="1360074"/>
                </a:cubicBezTo>
                <a:cubicBezTo>
                  <a:pt x="1384407" y="1363916"/>
                  <a:pt x="1384722" y="1368230"/>
                  <a:pt x="1386968" y="1371600"/>
                </a:cubicBezTo>
                <a:cubicBezTo>
                  <a:pt x="1394873" y="1383457"/>
                  <a:pt x="1394674" y="1384791"/>
                  <a:pt x="1406178" y="1394652"/>
                </a:cubicBezTo>
                <a:cubicBezTo>
                  <a:pt x="1411040" y="1398819"/>
                  <a:pt x="1415986" y="1403001"/>
                  <a:pt x="1421546" y="1406178"/>
                </a:cubicBezTo>
                <a:cubicBezTo>
                  <a:pt x="1446629" y="1420511"/>
                  <a:pt x="1417961" y="1395934"/>
                  <a:pt x="1448440" y="1417704"/>
                </a:cubicBezTo>
                <a:cubicBezTo>
                  <a:pt x="1452861" y="1420862"/>
                  <a:pt x="1454860" y="1427373"/>
                  <a:pt x="1459966" y="1429230"/>
                </a:cubicBezTo>
                <a:cubicBezTo>
                  <a:pt x="1469669" y="1432759"/>
                  <a:pt x="1480517" y="1431375"/>
                  <a:pt x="1490702" y="1433072"/>
                </a:cubicBezTo>
                <a:cubicBezTo>
                  <a:pt x="1503585" y="1435219"/>
                  <a:pt x="1529122" y="1440756"/>
                  <a:pt x="1529122" y="1440756"/>
                </a:cubicBezTo>
                <a:cubicBezTo>
                  <a:pt x="1547052" y="1439475"/>
                  <a:pt x="1565059" y="1439014"/>
                  <a:pt x="1582911" y="1436914"/>
                </a:cubicBezTo>
                <a:cubicBezTo>
                  <a:pt x="1596777" y="1435283"/>
                  <a:pt x="1597102" y="1428805"/>
                  <a:pt x="1609805" y="1421546"/>
                </a:cubicBezTo>
                <a:cubicBezTo>
                  <a:pt x="1613321" y="1419537"/>
                  <a:pt x="1617489" y="1418985"/>
                  <a:pt x="1621331" y="1417704"/>
                </a:cubicBezTo>
                <a:cubicBezTo>
                  <a:pt x="1627817" y="1398245"/>
                  <a:pt x="1625091" y="1408716"/>
                  <a:pt x="1629015" y="1379284"/>
                </a:cubicBezTo>
                <a:cubicBezTo>
                  <a:pt x="1630506" y="1368103"/>
                  <a:pt x="1629938" y="1343783"/>
                  <a:pt x="1640541" y="1333180"/>
                </a:cubicBezTo>
                <a:cubicBezTo>
                  <a:pt x="1644591" y="1329130"/>
                  <a:pt x="1650786" y="1328057"/>
                  <a:pt x="1655909" y="1325496"/>
                </a:cubicBezTo>
                <a:cubicBezTo>
                  <a:pt x="1657190" y="1321654"/>
                  <a:pt x="1657264" y="1317166"/>
                  <a:pt x="1659751" y="1313969"/>
                </a:cubicBezTo>
                <a:cubicBezTo>
                  <a:pt x="1666422" y="1305391"/>
                  <a:pt x="1682803" y="1290917"/>
                  <a:pt x="1682803" y="1290917"/>
                </a:cubicBezTo>
                <a:cubicBezTo>
                  <a:pt x="1684084" y="1287075"/>
                  <a:pt x="1685050" y="1283113"/>
                  <a:pt x="1686645" y="1279391"/>
                </a:cubicBezTo>
                <a:cubicBezTo>
                  <a:pt x="1688901" y="1274127"/>
                  <a:pt x="1694165" y="1269748"/>
                  <a:pt x="1694329" y="1264023"/>
                </a:cubicBezTo>
                <a:cubicBezTo>
                  <a:pt x="1697958" y="1137007"/>
                  <a:pt x="1703903" y="1181979"/>
                  <a:pt x="1682803" y="1125711"/>
                </a:cubicBezTo>
                <a:cubicBezTo>
                  <a:pt x="1681381" y="1121919"/>
                  <a:pt x="1681207" y="1117555"/>
                  <a:pt x="1678961" y="1114185"/>
                </a:cubicBezTo>
                <a:cubicBezTo>
                  <a:pt x="1675947" y="1109664"/>
                  <a:pt x="1671277" y="1106501"/>
                  <a:pt x="1667435" y="1102659"/>
                </a:cubicBezTo>
                <a:cubicBezTo>
                  <a:pt x="1660087" y="1080615"/>
                  <a:pt x="1668855" y="1101190"/>
                  <a:pt x="1652067" y="1079606"/>
                </a:cubicBezTo>
                <a:cubicBezTo>
                  <a:pt x="1625173" y="1045028"/>
                  <a:pt x="1646304" y="1068080"/>
                  <a:pt x="1629015" y="1045028"/>
                </a:cubicBezTo>
                <a:cubicBezTo>
                  <a:pt x="1624067" y="1038431"/>
                  <a:pt x="1614299" y="1025999"/>
                  <a:pt x="1609805" y="1018134"/>
                </a:cubicBezTo>
                <a:cubicBezTo>
                  <a:pt x="1606963" y="1013161"/>
                  <a:pt x="1605068" y="1007677"/>
                  <a:pt x="1602121" y="1002766"/>
                </a:cubicBezTo>
                <a:cubicBezTo>
                  <a:pt x="1597370" y="994847"/>
                  <a:pt x="1589673" y="988475"/>
                  <a:pt x="1586753" y="979714"/>
                </a:cubicBezTo>
                <a:cubicBezTo>
                  <a:pt x="1577096" y="950743"/>
                  <a:pt x="1590123" y="986453"/>
                  <a:pt x="1575227" y="956662"/>
                </a:cubicBezTo>
                <a:cubicBezTo>
                  <a:pt x="1573416" y="953040"/>
                  <a:pt x="1574249" y="948000"/>
                  <a:pt x="1571385" y="945136"/>
                </a:cubicBezTo>
                <a:cubicBezTo>
                  <a:pt x="1562549" y="936301"/>
                  <a:pt x="1541966" y="935769"/>
                  <a:pt x="1532964" y="929768"/>
                </a:cubicBezTo>
                <a:cubicBezTo>
                  <a:pt x="1529122" y="927207"/>
                  <a:pt x="1525658" y="923959"/>
                  <a:pt x="1521438" y="922084"/>
                </a:cubicBezTo>
                <a:cubicBezTo>
                  <a:pt x="1499238" y="912217"/>
                  <a:pt x="1492070" y="914856"/>
                  <a:pt x="1467650" y="906716"/>
                </a:cubicBezTo>
                <a:lnTo>
                  <a:pt x="1444598" y="899032"/>
                </a:lnTo>
                <a:cubicBezTo>
                  <a:pt x="1440756" y="897751"/>
                  <a:pt x="1437032" y="896039"/>
                  <a:pt x="1433072" y="895190"/>
                </a:cubicBezTo>
                <a:lnTo>
                  <a:pt x="1379284" y="883664"/>
                </a:lnTo>
                <a:cubicBezTo>
                  <a:pt x="1348393" y="877161"/>
                  <a:pt x="1371668" y="882720"/>
                  <a:pt x="1344706" y="875980"/>
                </a:cubicBezTo>
                <a:cubicBezTo>
                  <a:pt x="1340864" y="873419"/>
                  <a:pt x="1337603" y="869623"/>
                  <a:pt x="1333180" y="868296"/>
                </a:cubicBezTo>
                <a:cubicBezTo>
                  <a:pt x="1324506" y="865694"/>
                  <a:pt x="1315218" y="865942"/>
                  <a:pt x="1306285" y="864453"/>
                </a:cubicBezTo>
                <a:cubicBezTo>
                  <a:pt x="1299844" y="863379"/>
                  <a:pt x="1293478" y="861892"/>
                  <a:pt x="1287075" y="860611"/>
                </a:cubicBezTo>
                <a:cubicBezTo>
                  <a:pt x="1290583" y="762397"/>
                  <a:pt x="1286669" y="782976"/>
                  <a:pt x="1294759" y="722299"/>
                </a:cubicBezTo>
                <a:cubicBezTo>
                  <a:pt x="1298879" y="691396"/>
                  <a:pt x="1293769" y="702653"/>
                  <a:pt x="1306285" y="683879"/>
                </a:cubicBezTo>
                <a:cubicBezTo>
                  <a:pt x="1314542" y="626081"/>
                  <a:pt x="1308242" y="647272"/>
                  <a:pt x="1317811" y="618564"/>
                </a:cubicBezTo>
                <a:cubicBezTo>
                  <a:pt x="1319092" y="601915"/>
                  <a:pt x="1319702" y="585201"/>
                  <a:pt x="1321653" y="568618"/>
                </a:cubicBezTo>
                <a:cubicBezTo>
                  <a:pt x="1322270" y="563374"/>
                  <a:pt x="1324627" y="558458"/>
                  <a:pt x="1325495" y="553250"/>
                </a:cubicBezTo>
                <a:cubicBezTo>
                  <a:pt x="1332736" y="509808"/>
                  <a:pt x="1324937" y="535717"/>
                  <a:pt x="1333180" y="510988"/>
                </a:cubicBezTo>
                <a:cubicBezTo>
                  <a:pt x="1338851" y="471294"/>
                  <a:pt x="1333009" y="497051"/>
                  <a:pt x="1344706" y="464884"/>
                </a:cubicBezTo>
                <a:cubicBezTo>
                  <a:pt x="1347474" y="457272"/>
                  <a:pt x="1346663" y="447559"/>
                  <a:pt x="1352390" y="441832"/>
                </a:cubicBezTo>
                <a:lnTo>
                  <a:pt x="1363916" y="430306"/>
                </a:lnTo>
                <a:cubicBezTo>
                  <a:pt x="1381845" y="431587"/>
                  <a:pt x="1400003" y="431024"/>
                  <a:pt x="1417704" y="434148"/>
                </a:cubicBezTo>
                <a:cubicBezTo>
                  <a:pt x="1422251" y="434950"/>
                  <a:pt x="1424849" y="440372"/>
                  <a:pt x="1429230" y="441832"/>
                </a:cubicBezTo>
                <a:cubicBezTo>
                  <a:pt x="1436620" y="444295"/>
                  <a:pt x="1444678" y="443984"/>
                  <a:pt x="1452282" y="445674"/>
                </a:cubicBezTo>
                <a:cubicBezTo>
                  <a:pt x="1459058" y="447180"/>
                  <a:pt x="1479279" y="455704"/>
                  <a:pt x="1483018" y="457200"/>
                </a:cubicBezTo>
                <a:cubicBezTo>
                  <a:pt x="1489421" y="455919"/>
                  <a:pt x="1499308" y="459199"/>
                  <a:pt x="1502228" y="453358"/>
                </a:cubicBezTo>
                <a:cubicBezTo>
                  <a:pt x="1506278" y="445258"/>
                  <a:pt x="1500006" y="435374"/>
                  <a:pt x="1498386" y="426464"/>
                </a:cubicBezTo>
                <a:cubicBezTo>
                  <a:pt x="1496457" y="415852"/>
                  <a:pt x="1493993" y="409443"/>
                  <a:pt x="1490702" y="399569"/>
                </a:cubicBezTo>
                <a:cubicBezTo>
                  <a:pt x="1489421" y="390604"/>
                  <a:pt x="1487761" y="381686"/>
                  <a:pt x="1486860" y="372675"/>
                </a:cubicBezTo>
                <a:cubicBezTo>
                  <a:pt x="1485199" y="356060"/>
                  <a:pt x="1485622" y="339223"/>
                  <a:pt x="1483018" y="322729"/>
                </a:cubicBezTo>
                <a:cubicBezTo>
                  <a:pt x="1481755" y="314728"/>
                  <a:pt x="1477298" y="307535"/>
                  <a:pt x="1475334" y="299677"/>
                </a:cubicBezTo>
                <a:cubicBezTo>
                  <a:pt x="1466479" y="264255"/>
                  <a:pt x="1477839" y="308026"/>
                  <a:pt x="1463808" y="261257"/>
                </a:cubicBezTo>
                <a:cubicBezTo>
                  <a:pt x="1457753" y="241073"/>
                  <a:pt x="1462580" y="251579"/>
                  <a:pt x="1456124" y="234363"/>
                </a:cubicBezTo>
                <a:cubicBezTo>
                  <a:pt x="1453702" y="227906"/>
                  <a:pt x="1450621" y="221696"/>
                  <a:pt x="1448440" y="215153"/>
                </a:cubicBezTo>
                <a:cubicBezTo>
                  <a:pt x="1446770" y="210144"/>
                  <a:pt x="1445743" y="204940"/>
                  <a:pt x="1444598" y="199785"/>
                </a:cubicBezTo>
                <a:cubicBezTo>
                  <a:pt x="1443181" y="193410"/>
                  <a:pt x="1443049" y="186689"/>
                  <a:pt x="1440756" y="180574"/>
                </a:cubicBezTo>
                <a:cubicBezTo>
                  <a:pt x="1439135" y="176250"/>
                  <a:pt x="1434947" y="173268"/>
                  <a:pt x="1433072" y="169048"/>
                </a:cubicBezTo>
                <a:cubicBezTo>
                  <a:pt x="1429782" y="161646"/>
                  <a:pt x="1429881" y="152735"/>
                  <a:pt x="1425388" y="145996"/>
                </a:cubicBezTo>
                <a:cubicBezTo>
                  <a:pt x="1403367" y="112964"/>
                  <a:pt x="1429769" y="154757"/>
                  <a:pt x="1413862" y="122944"/>
                </a:cubicBezTo>
                <a:cubicBezTo>
                  <a:pt x="1411797" y="118814"/>
                  <a:pt x="1408469" y="115427"/>
                  <a:pt x="1406178" y="111418"/>
                </a:cubicBezTo>
                <a:cubicBezTo>
                  <a:pt x="1403336" y="106445"/>
                  <a:pt x="1402161" y="100450"/>
                  <a:pt x="1398494" y="96050"/>
                </a:cubicBezTo>
                <a:cubicBezTo>
                  <a:pt x="1395538" y="92503"/>
                  <a:pt x="1390515" y="91322"/>
                  <a:pt x="1386968" y="88366"/>
                </a:cubicBezTo>
                <a:cubicBezTo>
                  <a:pt x="1382794" y="84888"/>
                  <a:pt x="1378978" y="80965"/>
                  <a:pt x="1375442" y="76840"/>
                </a:cubicBezTo>
                <a:cubicBezTo>
                  <a:pt x="1362723" y="62001"/>
                  <a:pt x="1366690" y="61863"/>
                  <a:pt x="1352390" y="49946"/>
                </a:cubicBezTo>
                <a:cubicBezTo>
                  <a:pt x="1348843" y="46990"/>
                  <a:pt x="1345084" y="44137"/>
                  <a:pt x="1340864" y="42262"/>
                </a:cubicBezTo>
                <a:cubicBezTo>
                  <a:pt x="1333462" y="38972"/>
                  <a:pt x="1317811" y="34578"/>
                  <a:pt x="1317811" y="34578"/>
                </a:cubicBezTo>
                <a:cubicBezTo>
                  <a:pt x="1313969" y="32017"/>
                  <a:pt x="1310529" y="28713"/>
                  <a:pt x="1306285" y="26894"/>
                </a:cubicBezTo>
                <a:cubicBezTo>
                  <a:pt x="1301537" y="24859"/>
                  <a:pt x="1275126" y="19894"/>
                  <a:pt x="1271707" y="19210"/>
                </a:cubicBezTo>
                <a:cubicBezTo>
                  <a:pt x="1267865" y="16649"/>
                  <a:pt x="1264425" y="13345"/>
                  <a:pt x="1260181" y="11526"/>
                </a:cubicBezTo>
                <a:cubicBezTo>
                  <a:pt x="1255328" y="9446"/>
                  <a:pt x="1249890" y="9135"/>
                  <a:pt x="1244813" y="7684"/>
                </a:cubicBezTo>
                <a:cubicBezTo>
                  <a:pt x="1206231" y="-3340"/>
                  <a:pt x="1265962" y="12011"/>
                  <a:pt x="1217919" y="0"/>
                </a:cubicBezTo>
                <a:cubicBezTo>
                  <a:pt x="1196148" y="1281"/>
                  <a:pt x="1174306" y="1672"/>
                  <a:pt x="1152605" y="3842"/>
                </a:cubicBezTo>
                <a:cubicBezTo>
                  <a:pt x="1148575" y="4245"/>
                  <a:pt x="1144619" y="5717"/>
                  <a:pt x="1141079" y="7684"/>
                </a:cubicBezTo>
                <a:cubicBezTo>
                  <a:pt x="1133006" y="12169"/>
                  <a:pt x="1118027" y="23052"/>
                  <a:pt x="1118027" y="23052"/>
                </a:cubicBezTo>
                <a:cubicBezTo>
                  <a:pt x="1096255" y="55711"/>
                  <a:pt x="1132117" y="5119"/>
                  <a:pt x="1087290" y="49946"/>
                </a:cubicBezTo>
                <a:cubicBezTo>
                  <a:pt x="1046143" y="91093"/>
                  <a:pt x="1108596" y="27553"/>
                  <a:pt x="1064238" y="76840"/>
                </a:cubicBezTo>
                <a:cubicBezTo>
                  <a:pt x="1056968" y="84917"/>
                  <a:pt x="1047214" y="90850"/>
                  <a:pt x="1041186" y="99892"/>
                </a:cubicBezTo>
                <a:cubicBezTo>
                  <a:pt x="1036063" y="107576"/>
                  <a:pt x="1028738" y="114183"/>
                  <a:pt x="1025818" y="122944"/>
                </a:cubicBezTo>
                <a:cubicBezTo>
                  <a:pt x="1024537" y="126786"/>
                  <a:pt x="1024222" y="131100"/>
                  <a:pt x="1021976" y="134470"/>
                </a:cubicBezTo>
                <a:cubicBezTo>
                  <a:pt x="1004982" y="159961"/>
                  <a:pt x="1015336" y="132382"/>
                  <a:pt x="1002766" y="157522"/>
                </a:cubicBezTo>
                <a:cubicBezTo>
                  <a:pt x="986859" y="189335"/>
                  <a:pt x="1013261" y="147542"/>
                  <a:pt x="991240" y="180574"/>
                </a:cubicBezTo>
                <a:cubicBezTo>
                  <a:pt x="988115" y="189949"/>
                  <a:pt x="987162" y="196179"/>
                  <a:pt x="979714" y="203627"/>
                </a:cubicBezTo>
                <a:cubicBezTo>
                  <a:pt x="976449" y="206892"/>
                  <a:pt x="972318" y="209246"/>
                  <a:pt x="968188" y="211311"/>
                </a:cubicBezTo>
                <a:cubicBezTo>
                  <a:pt x="948143" y="221334"/>
                  <a:pt x="895165" y="218770"/>
                  <a:pt x="891348" y="218995"/>
                </a:cubicBezTo>
                <a:cubicBezTo>
                  <a:pt x="890392" y="219186"/>
                  <a:pt x="864549" y="223529"/>
                  <a:pt x="860611" y="226679"/>
                </a:cubicBezTo>
                <a:cubicBezTo>
                  <a:pt x="857005" y="229563"/>
                  <a:pt x="855488" y="234363"/>
                  <a:pt x="852927" y="238205"/>
                </a:cubicBezTo>
                <a:cubicBezTo>
                  <a:pt x="851646" y="244608"/>
                  <a:pt x="854518" y="253793"/>
                  <a:pt x="849085" y="257415"/>
                </a:cubicBezTo>
                <a:cubicBezTo>
                  <a:pt x="845243" y="259976"/>
                  <a:pt x="843220" y="250133"/>
                  <a:pt x="841401" y="245889"/>
                </a:cubicBezTo>
                <a:cubicBezTo>
                  <a:pt x="839321" y="241036"/>
                  <a:pt x="839010" y="235598"/>
                  <a:pt x="837559" y="230521"/>
                </a:cubicBezTo>
                <a:cubicBezTo>
                  <a:pt x="836446" y="226627"/>
                  <a:pt x="834830" y="222889"/>
                  <a:pt x="833717" y="218995"/>
                </a:cubicBezTo>
                <a:cubicBezTo>
                  <a:pt x="829846" y="205448"/>
                  <a:pt x="832282" y="200063"/>
                  <a:pt x="818349" y="192101"/>
                </a:cubicBezTo>
                <a:cubicBezTo>
                  <a:pt x="813764" y="189481"/>
                  <a:pt x="808104" y="189540"/>
                  <a:pt x="802981" y="188259"/>
                </a:cubicBezTo>
                <a:cubicBezTo>
                  <a:pt x="796578" y="189540"/>
                  <a:pt x="788788" y="187921"/>
                  <a:pt x="783771" y="192101"/>
                </a:cubicBezTo>
                <a:cubicBezTo>
                  <a:pt x="772554" y="201449"/>
                  <a:pt x="763407" y="213619"/>
                  <a:pt x="756877" y="226679"/>
                </a:cubicBezTo>
                <a:cubicBezTo>
                  <a:pt x="754316" y="231802"/>
                  <a:pt x="752860" y="237647"/>
                  <a:pt x="749193" y="242047"/>
                </a:cubicBezTo>
                <a:cubicBezTo>
                  <a:pt x="746237" y="245594"/>
                  <a:pt x="741509" y="247170"/>
                  <a:pt x="737667" y="249731"/>
                </a:cubicBezTo>
                <a:cubicBezTo>
                  <a:pt x="736386" y="253573"/>
                  <a:pt x="735636" y="257635"/>
                  <a:pt x="733825" y="261257"/>
                </a:cubicBezTo>
                <a:cubicBezTo>
                  <a:pt x="731760" y="265387"/>
                  <a:pt x="727960" y="268539"/>
                  <a:pt x="726141" y="272783"/>
                </a:cubicBezTo>
                <a:cubicBezTo>
                  <a:pt x="711754" y="306352"/>
                  <a:pt x="736371" y="269388"/>
                  <a:pt x="710773" y="303519"/>
                </a:cubicBezTo>
                <a:cubicBezTo>
                  <a:pt x="709492" y="312484"/>
                  <a:pt x="712588" y="323342"/>
                  <a:pt x="706931" y="330413"/>
                </a:cubicBezTo>
                <a:cubicBezTo>
                  <a:pt x="704046" y="334019"/>
                  <a:pt x="698290" y="326335"/>
                  <a:pt x="695405" y="322729"/>
                </a:cubicBezTo>
                <a:cubicBezTo>
                  <a:pt x="674196" y="296218"/>
                  <a:pt x="713069" y="325540"/>
                  <a:pt x="680037" y="303519"/>
                </a:cubicBezTo>
                <a:cubicBezTo>
                  <a:pt x="658268" y="270865"/>
                  <a:pt x="694120" y="321441"/>
                  <a:pt x="649301" y="276625"/>
                </a:cubicBezTo>
                <a:cubicBezTo>
                  <a:pt x="638558" y="265882"/>
                  <a:pt x="622330" y="247144"/>
                  <a:pt x="607038" y="242047"/>
                </a:cubicBezTo>
                <a:cubicBezTo>
                  <a:pt x="591131" y="236745"/>
                  <a:pt x="598882" y="240451"/>
                  <a:pt x="583986" y="230521"/>
                </a:cubicBezTo>
                <a:cubicBezTo>
                  <a:pt x="580144" y="234363"/>
                  <a:pt x="575474" y="237526"/>
                  <a:pt x="572460" y="242047"/>
                </a:cubicBezTo>
                <a:cubicBezTo>
                  <a:pt x="570214" y="245417"/>
                  <a:pt x="569731" y="249679"/>
                  <a:pt x="568618" y="253573"/>
                </a:cubicBezTo>
                <a:cubicBezTo>
                  <a:pt x="564033" y="269621"/>
                  <a:pt x="563953" y="273879"/>
                  <a:pt x="560934" y="291993"/>
                </a:cubicBezTo>
                <a:cubicBezTo>
                  <a:pt x="555811" y="281748"/>
                  <a:pt x="548344" y="272370"/>
                  <a:pt x="545566" y="261257"/>
                </a:cubicBezTo>
                <a:cubicBezTo>
                  <a:pt x="545054" y="259208"/>
                  <a:pt x="540087" y="237670"/>
                  <a:pt x="537882" y="234363"/>
                </a:cubicBezTo>
                <a:cubicBezTo>
                  <a:pt x="534189" y="228824"/>
                  <a:pt x="521445" y="217988"/>
                  <a:pt x="514830" y="215153"/>
                </a:cubicBezTo>
                <a:cubicBezTo>
                  <a:pt x="509977" y="213073"/>
                  <a:pt x="504617" y="212456"/>
                  <a:pt x="499462" y="211311"/>
                </a:cubicBezTo>
                <a:cubicBezTo>
                  <a:pt x="471645" y="205129"/>
                  <a:pt x="489322" y="210492"/>
                  <a:pt x="468726" y="203627"/>
                </a:cubicBezTo>
                <a:cubicBezTo>
                  <a:pt x="458481" y="204908"/>
                  <a:pt x="447951" y="204752"/>
                  <a:pt x="437990" y="207469"/>
                </a:cubicBezTo>
                <a:cubicBezTo>
                  <a:pt x="433535" y="208684"/>
                  <a:pt x="430221" y="212469"/>
                  <a:pt x="426464" y="215153"/>
                </a:cubicBezTo>
                <a:cubicBezTo>
                  <a:pt x="421253" y="218875"/>
                  <a:pt x="416218" y="222837"/>
                  <a:pt x="411095" y="226679"/>
                </a:cubicBezTo>
                <a:cubicBezTo>
                  <a:pt x="408534" y="230521"/>
                  <a:pt x="406886" y="235164"/>
                  <a:pt x="403411" y="238205"/>
                </a:cubicBezTo>
                <a:cubicBezTo>
                  <a:pt x="396461" y="244286"/>
                  <a:pt x="380359" y="253573"/>
                  <a:pt x="380359" y="253573"/>
                </a:cubicBezTo>
                <a:cubicBezTo>
                  <a:pt x="366347" y="295608"/>
                  <a:pt x="388694" y="231938"/>
                  <a:pt x="368833" y="276625"/>
                </a:cubicBezTo>
                <a:cubicBezTo>
                  <a:pt x="365543" y="284027"/>
                  <a:pt x="366876" y="293950"/>
                  <a:pt x="361149" y="299677"/>
                </a:cubicBezTo>
                <a:cubicBezTo>
                  <a:pt x="357307" y="303519"/>
                  <a:pt x="353101" y="307029"/>
                  <a:pt x="349623" y="311203"/>
                </a:cubicBezTo>
                <a:cubicBezTo>
                  <a:pt x="346667" y="314750"/>
                  <a:pt x="345545" y="319844"/>
                  <a:pt x="341939" y="322729"/>
                </a:cubicBezTo>
                <a:cubicBezTo>
                  <a:pt x="338777" y="325259"/>
                  <a:pt x="334255" y="325290"/>
                  <a:pt x="330413" y="326571"/>
                </a:cubicBezTo>
                <a:cubicBezTo>
                  <a:pt x="326571" y="325290"/>
                  <a:pt x="322182" y="325083"/>
                  <a:pt x="318887" y="322729"/>
                </a:cubicBezTo>
                <a:cubicBezTo>
                  <a:pt x="286756" y="299778"/>
                  <a:pt x="316141" y="316141"/>
                  <a:pt x="295835" y="295835"/>
                </a:cubicBezTo>
                <a:cubicBezTo>
                  <a:pt x="292570" y="292570"/>
                  <a:pt x="288151" y="290712"/>
                  <a:pt x="284309" y="288151"/>
                </a:cubicBezTo>
                <a:cubicBezTo>
                  <a:pt x="281748" y="284309"/>
                  <a:pt x="279581" y="280172"/>
                  <a:pt x="276625" y="276625"/>
                </a:cubicBezTo>
                <a:cubicBezTo>
                  <a:pt x="270556" y="269342"/>
                  <a:pt x="262208" y="261732"/>
                  <a:pt x="253573" y="257415"/>
                </a:cubicBezTo>
                <a:cubicBezTo>
                  <a:pt x="249951" y="255604"/>
                  <a:pt x="245889" y="254854"/>
                  <a:pt x="242047" y="253573"/>
                </a:cubicBezTo>
                <a:cubicBezTo>
                  <a:pt x="233550" y="245076"/>
                  <a:pt x="229693" y="239712"/>
                  <a:pt x="218995" y="234363"/>
                </a:cubicBezTo>
                <a:cubicBezTo>
                  <a:pt x="215373" y="232552"/>
                  <a:pt x="211311" y="231802"/>
                  <a:pt x="207469" y="230521"/>
                </a:cubicBezTo>
                <a:cubicBezTo>
                  <a:pt x="203984" y="227907"/>
                  <a:pt x="186196" y="214122"/>
                  <a:pt x="180574" y="211311"/>
                </a:cubicBezTo>
                <a:cubicBezTo>
                  <a:pt x="148765" y="195407"/>
                  <a:pt x="190549" y="221803"/>
                  <a:pt x="157522" y="199785"/>
                </a:cubicBezTo>
                <a:cubicBezTo>
                  <a:pt x="137031" y="201066"/>
                  <a:pt x="116035" y="198925"/>
                  <a:pt x="96050" y="203627"/>
                </a:cubicBezTo>
                <a:cubicBezTo>
                  <a:pt x="92108" y="204555"/>
                  <a:pt x="92208" y="211103"/>
                  <a:pt x="92208" y="215153"/>
                </a:cubicBezTo>
                <a:cubicBezTo>
                  <a:pt x="92208" y="222943"/>
                  <a:pt x="94161" y="230648"/>
                  <a:pt x="96050" y="238205"/>
                </a:cubicBezTo>
                <a:cubicBezTo>
                  <a:pt x="98014" y="246063"/>
                  <a:pt x="103734" y="261257"/>
                  <a:pt x="103734" y="261257"/>
                </a:cubicBezTo>
                <a:cubicBezTo>
                  <a:pt x="95082" y="287213"/>
                  <a:pt x="107081" y="259078"/>
                  <a:pt x="88366" y="280467"/>
                </a:cubicBezTo>
                <a:cubicBezTo>
                  <a:pt x="82285" y="287417"/>
                  <a:pt x="78121" y="295835"/>
                  <a:pt x="72998" y="303519"/>
                </a:cubicBezTo>
                <a:cubicBezTo>
                  <a:pt x="70752" y="306889"/>
                  <a:pt x="71586" y="311805"/>
                  <a:pt x="69156" y="315045"/>
                </a:cubicBezTo>
                <a:cubicBezTo>
                  <a:pt x="67438" y="317336"/>
                  <a:pt x="64033" y="317606"/>
                  <a:pt x="61472" y="318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820319" y="3284168"/>
            <a:ext cx="482496" cy="519676"/>
          </a:xfrm>
          <a:custGeom>
            <a:avLst/>
            <a:gdLst>
              <a:gd name="connsiteX0" fmla="*/ 93485 w 482496"/>
              <a:gd name="connsiteY0" fmla="*/ 49156 h 519676"/>
              <a:gd name="connsiteX1" fmla="*/ 90564 w 482496"/>
              <a:gd name="connsiteY1" fmla="*/ 72527 h 519676"/>
              <a:gd name="connsiteX2" fmla="*/ 87643 w 482496"/>
              <a:gd name="connsiteY2" fmla="*/ 81291 h 519676"/>
              <a:gd name="connsiteX3" fmla="*/ 78878 w 482496"/>
              <a:gd name="connsiteY3" fmla="*/ 87134 h 519676"/>
              <a:gd name="connsiteX4" fmla="*/ 67193 w 482496"/>
              <a:gd name="connsiteY4" fmla="*/ 104663 h 519676"/>
              <a:gd name="connsiteX5" fmla="*/ 61350 w 482496"/>
              <a:gd name="connsiteY5" fmla="*/ 113427 h 519676"/>
              <a:gd name="connsiteX6" fmla="*/ 0 w 482496"/>
              <a:gd name="connsiteY6" fmla="*/ 119270 h 519676"/>
              <a:gd name="connsiteX7" fmla="*/ 5843 w 482496"/>
              <a:gd name="connsiteY7" fmla="*/ 157248 h 519676"/>
              <a:gd name="connsiteX8" fmla="*/ 11686 w 482496"/>
              <a:gd name="connsiteY8" fmla="*/ 166012 h 519676"/>
              <a:gd name="connsiteX9" fmla="*/ 20450 w 482496"/>
              <a:gd name="connsiteY9" fmla="*/ 186462 h 519676"/>
              <a:gd name="connsiteX10" fmla="*/ 32136 w 482496"/>
              <a:gd name="connsiteY10" fmla="*/ 195226 h 519676"/>
              <a:gd name="connsiteX11" fmla="*/ 49664 w 482496"/>
              <a:gd name="connsiteY11" fmla="*/ 203990 h 519676"/>
              <a:gd name="connsiteX12" fmla="*/ 58429 w 482496"/>
              <a:gd name="connsiteY12" fmla="*/ 212755 h 519676"/>
              <a:gd name="connsiteX13" fmla="*/ 67193 w 482496"/>
              <a:gd name="connsiteY13" fmla="*/ 233205 h 519676"/>
              <a:gd name="connsiteX14" fmla="*/ 84721 w 482496"/>
              <a:gd name="connsiteY14" fmla="*/ 244890 h 519676"/>
              <a:gd name="connsiteX15" fmla="*/ 102250 w 482496"/>
              <a:gd name="connsiteY15" fmla="*/ 259497 h 519676"/>
              <a:gd name="connsiteX16" fmla="*/ 116857 w 482496"/>
              <a:gd name="connsiteY16" fmla="*/ 277026 h 519676"/>
              <a:gd name="connsiteX17" fmla="*/ 134385 w 482496"/>
              <a:gd name="connsiteY17" fmla="*/ 288711 h 519676"/>
              <a:gd name="connsiteX18" fmla="*/ 151914 w 482496"/>
              <a:gd name="connsiteY18" fmla="*/ 303318 h 519676"/>
              <a:gd name="connsiteX19" fmla="*/ 154835 w 482496"/>
              <a:gd name="connsiteY19" fmla="*/ 312082 h 519676"/>
              <a:gd name="connsiteX20" fmla="*/ 157756 w 482496"/>
              <a:gd name="connsiteY20" fmla="*/ 341297 h 519676"/>
              <a:gd name="connsiteX21" fmla="*/ 163599 w 482496"/>
              <a:gd name="connsiteY21" fmla="*/ 350061 h 519676"/>
              <a:gd name="connsiteX22" fmla="*/ 175285 w 482496"/>
              <a:gd name="connsiteY22" fmla="*/ 382196 h 519676"/>
              <a:gd name="connsiteX23" fmla="*/ 184049 w 482496"/>
              <a:gd name="connsiteY23" fmla="*/ 385118 h 519676"/>
              <a:gd name="connsiteX24" fmla="*/ 189892 w 482496"/>
              <a:gd name="connsiteY24" fmla="*/ 393882 h 519676"/>
              <a:gd name="connsiteX25" fmla="*/ 207420 w 482496"/>
              <a:gd name="connsiteY25" fmla="*/ 408489 h 519676"/>
              <a:gd name="connsiteX26" fmla="*/ 222027 w 482496"/>
              <a:gd name="connsiteY26" fmla="*/ 426017 h 519676"/>
              <a:gd name="connsiteX27" fmla="*/ 233713 w 482496"/>
              <a:gd name="connsiteY27" fmla="*/ 431860 h 519676"/>
              <a:gd name="connsiteX28" fmla="*/ 236634 w 482496"/>
              <a:gd name="connsiteY28" fmla="*/ 440624 h 519676"/>
              <a:gd name="connsiteX29" fmla="*/ 257084 w 482496"/>
              <a:gd name="connsiteY29" fmla="*/ 452310 h 519676"/>
              <a:gd name="connsiteX30" fmla="*/ 274613 w 482496"/>
              <a:gd name="connsiteY30" fmla="*/ 469838 h 519676"/>
              <a:gd name="connsiteX31" fmla="*/ 292141 w 482496"/>
              <a:gd name="connsiteY31" fmla="*/ 481524 h 519676"/>
              <a:gd name="connsiteX32" fmla="*/ 300905 w 482496"/>
              <a:gd name="connsiteY32" fmla="*/ 484445 h 519676"/>
              <a:gd name="connsiteX33" fmla="*/ 321355 w 482496"/>
              <a:gd name="connsiteY33" fmla="*/ 493210 h 519676"/>
              <a:gd name="connsiteX34" fmla="*/ 330119 w 482496"/>
              <a:gd name="connsiteY34" fmla="*/ 501974 h 519676"/>
              <a:gd name="connsiteX35" fmla="*/ 341805 w 482496"/>
              <a:gd name="connsiteY35" fmla="*/ 504895 h 519676"/>
              <a:gd name="connsiteX36" fmla="*/ 350569 w 482496"/>
              <a:gd name="connsiteY36" fmla="*/ 510738 h 519676"/>
              <a:gd name="connsiteX37" fmla="*/ 356412 w 482496"/>
              <a:gd name="connsiteY37" fmla="*/ 519502 h 519676"/>
              <a:gd name="connsiteX38" fmla="*/ 368098 w 482496"/>
              <a:gd name="connsiteY38" fmla="*/ 504895 h 519676"/>
              <a:gd name="connsiteX39" fmla="*/ 373940 w 482496"/>
              <a:gd name="connsiteY39" fmla="*/ 496131 h 519676"/>
              <a:gd name="connsiteX40" fmla="*/ 371019 w 482496"/>
              <a:gd name="connsiteY40" fmla="*/ 466917 h 519676"/>
              <a:gd name="connsiteX41" fmla="*/ 376862 w 482496"/>
              <a:gd name="connsiteY41" fmla="*/ 417253 h 519676"/>
              <a:gd name="connsiteX42" fmla="*/ 379783 w 482496"/>
              <a:gd name="connsiteY42" fmla="*/ 408489 h 519676"/>
              <a:gd name="connsiteX43" fmla="*/ 388547 w 482496"/>
              <a:gd name="connsiteY43" fmla="*/ 385118 h 519676"/>
              <a:gd name="connsiteX44" fmla="*/ 397312 w 482496"/>
              <a:gd name="connsiteY44" fmla="*/ 379275 h 519676"/>
              <a:gd name="connsiteX45" fmla="*/ 403154 w 482496"/>
              <a:gd name="connsiteY45" fmla="*/ 370511 h 519676"/>
              <a:gd name="connsiteX46" fmla="*/ 411919 w 482496"/>
              <a:gd name="connsiteY46" fmla="*/ 364668 h 519676"/>
              <a:gd name="connsiteX47" fmla="*/ 423604 w 482496"/>
              <a:gd name="connsiteY47" fmla="*/ 355904 h 519676"/>
              <a:gd name="connsiteX48" fmla="*/ 441133 w 482496"/>
              <a:gd name="connsiteY48" fmla="*/ 347139 h 519676"/>
              <a:gd name="connsiteX49" fmla="*/ 479111 w 482496"/>
              <a:gd name="connsiteY49" fmla="*/ 344218 h 519676"/>
              <a:gd name="connsiteX50" fmla="*/ 479111 w 482496"/>
              <a:gd name="connsiteY50" fmla="*/ 288711 h 519676"/>
              <a:gd name="connsiteX51" fmla="*/ 476190 w 482496"/>
              <a:gd name="connsiteY51" fmla="*/ 279947 h 519676"/>
              <a:gd name="connsiteX52" fmla="*/ 470347 w 482496"/>
              <a:gd name="connsiteY52" fmla="*/ 271183 h 519676"/>
              <a:gd name="connsiteX53" fmla="*/ 452818 w 482496"/>
              <a:gd name="connsiteY53" fmla="*/ 265340 h 519676"/>
              <a:gd name="connsiteX54" fmla="*/ 444054 w 482496"/>
              <a:gd name="connsiteY54" fmla="*/ 259497 h 519676"/>
              <a:gd name="connsiteX55" fmla="*/ 429447 w 482496"/>
              <a:gd name="connsiteY55" fmla="*/ 233205 h 519676"/>
              <a:gd name="connsiteX56" fmla="*/ 423604 w 482496"/>
              <a:gd name="connsiteY56" fmla="*/ 224440 h 519676"/>
              <a:gd name="connsiteX57" fmla="*/ 429447 w 482496"/>
              <a:gd name="connsiteY57" fmla="*/ 192305 h 519676"/>
              <a:gd name="connsiteX58" fmla="*/ 435290 w 482496"/>
              <a:gd name="connsiteY58" fmla="*/ 183541 h 519676"/>
              <a:gd name="connsiteX59" fmla="*/ 476190 w 482496"/>
              <a:gd name="connsiteY59" fmla="*/ 186462 h 519676"/>
              <a:gd name="connsiteX60" fmla="*/ 473268 w 482496"/>
              <a:gd name="connsiteY60" fmla="*/ 122191 h 519676"/>
              <a:gd name="connsiteX61" fmla="*/ 464504 w 482496"/>
              <a:gd name="connsiteY61" fmla="*/ 101741 h 519676"/>
              <a:gd name="connsiteX62" fmla="*/ 461583 w 482496"/>
              <a:gd name="connsiteY62" fmla="*/ 92977 h 519676"/>
              <a:gd name="connsiteX63" fmla="*/ 455740 w 482496"/>
              <a:gd name="connsiteY63" fmla="*/ 84213 h 519676"/>
              <a:gd name="connsiteX64" fmla="*/ 446976 w 482496"/>
              <a:gd name="connsiteY64" fmla="*/ 57920 h 519676"/>
              <a:gd name="connsiteX65" fmla="*/ 444054 w 482496"/>
              <a:gd name="connsiteY65" fmla="*/ 49156 h 519676"/>
              <a:gd name="connsiteX66" fmla="*/ 429447 w 482496"/>
              <a:gd name="connsiteY66" fmla="*/ 31628 h 519676"/>
              <a:gd name="connsiteX67" fmla="*/ 414840 w 482496"/>
              <a:gd name="connsiteY67" fmla="*/ 17020 h 519676"/>
              <a:gd name="connsiteX68" fmla="*/ 376862 w 482496"/>
              <a:gd name="connsiteY68" fmla="*/ 5335 h 519676"/>
              <a:gd name="connsiteX69" fmla="*/ 306748 w 482496"/>
              <a:gd name="connsiteY69" fmla="*/ 5335 h 519676"/>
              <a:gd name="connsiteX70" fmla="*/ 286298 w 482496"/>
              <a:gd name="connsiteY70" fmla="*/ 11178 h 519676"/>
              <a:gd name="connsiteX71" fmla="*/ 274613 w 482496"/>
              <a:gd name="connsiteY71" fmla="*/ 17020 h 519676"/>
              <a:gd name="connsiteX72" fmla="*/ 254163 w 482496"/>
              <a:gd name="connsiteY72" fmla="*/ 25785 h 519676"/>
              <a:gd name="connsiteX73" fmla="*/ 102250 w 482496"/>
              <a:gd name="connsiteY73" fmla="*/ 28706 h 519676"/>
              <a:gd name="connsiteX74" fmla="*/ 108093 w 482496"/>
              <a:gd name="connsiteY74" fmla="*/ 46235 h 519676"/>
              <a:gd name="connsiteX75" fmla="*/ 137307 w 482496"/>
              <a:gd name="connsiteY75" fmla="*/ 43313 h 519676"/>
              <a:gd name="connsiteX76" fmla="*/ 169442 w 482496"/>
              <a:gd name="connsiteY76" fmla="*/ 37470 h 519676"/>
              <a:gd name="connsiteX77" fmla="*/ 207420 w 482496"/>
              <a:gd name="connsiteY77" fmla="*/ 40392 h 519676"/>
              <a:gd name="connsiteX78" fmla="*/ 189892 w 482496"/>
              <a:gd name="connsiteY78" fmla="*/ 43313 h 51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82496" h="519676">
                <a:moveTo>
                  <a:pt x="93485" y="49156"/>
                </a:moveTo>
                <a:cubicBezTo>
                  <a:pt x="92511" y="56946"/>
                  <a:pt x="91968" y="64803"/>
                  <a:pt x="90564" y="72527"/>
                </a:cubicBezTo>
                <a:cubicBezTo>
                  <a:pt x="90013" y="75557"/>
                  <a:pt x="89567" y="78886"/>
                  <a:pt x="87643" y="81291"/>
                </a:cubicBezTo>
                <a:cubicBezTo>
                  <a:pt x="85449" y="84033"/>
                  <a:pt x="81800" y="85186"/>
                  <a:pt x="78878" y="87134"/>
                </a:cubicBezTo>
                <a:lnTo>
                  <a:pt x="67193" y="104663"/>
                </a:lnTo>
                <a:cubicBezTo>
                  <a:pt x="65245" y="107584"/>
                  <a:pt x="64681" y="112317"/>
                  <a:pt x="61350" y="113427"/>
                </a:cubicBezTo>
                <a:cubicBezTo>
                  <a:pt x="35931" y="121899"/>
                  <a:pt x="55661" y="116177"/>
                  <a:pt x="0" y="119270"/>
                </a:cubicBezTo>
                <a:cubicBezTo>
                  <a:pt x="837" y="127641"/>
                  <a:pt x="580" y="146722"/>
                  <a:pt x="5843" y="157248"/>
                </a:cubicBezTo>
                <a:cubicBezTo>
                  <a:pt x="7413" y="160388"/>
                  <a:pt x="10116" y="162872"/>
                  <a:pt x="11686" y="166012"/>
                </a:cubicBezTo>
                <a:cubicBezTo>
                  <a:pt x="16036" y="174711"/>
                  <a:pt x="13160" y="177956"/>
                  <a:pt x="20450" y="186462"/>
                </a:cubicBezTo>
                <a:cubicBezTo>
                  <a:pt x="23619" y="190159"/>
                  <a:pt x="28174" y="192396"/>
                  <a:pt x="32136" y="195226"/>
                </a:cubicBezTo>
                <a:cubicBezTo>
                  <a:pt x="42048" y="202306"/>
                  <a:pt x="38809" y="200372"/>
                  <a:pt x="49664" y="203990"/>
                </a:cubicBezTo>
                <a:cubicBezTo>
                  <a:pt x="52586" y="206912"/>
                  <a:pt x="56379" y="209168"/>
                  <a:pt x="58429" y="212755"/>
                </a:cubicBezTo>
                <a:cubicBezTo>
                  <a:pt x="65313" y="224801"/>
                  <a:pt x="56402" y="223763"/>
                  <a:pt x="67193" y="233205"/>
                </a:cubicBezTo>
                <a:cubicBezTo>
                  <a:pt x="72478" y="237829"/>
                  <a:pt x="79756" y="239925"/>
                  <a:pt x="84721" y="244890"/>
                </a:cubicBezTo>
                <a:cubicBezTo>
                  <a:pt x="95968" y="256137"/>
                  <a:pt x="90047" y="251362"/>
                  <a:pt x="102250" y="259497"/>
                </a:cubicBezTo>
                <a:cubicBezTo>
                  <a:pt x="107443" y="267285"/>
                  <a:pt x="109073" y="270971"/>
                  <a:pt x="116857" y="277026"/>
                </a:cubicBezTo>
                <a:cubicBezTo>
                  <a:pt x="122400" y="281337"/>
                  <a:pt x="134385" y="288711"/>
                  <a:pt x="134385" y="288711"/>
                </a:cubicBezTo>
                <a:cubicBezTo>
                  <a:pt x="154599" y="319030"/>
                  <a:pt x="122259" y="273663"/>
                  <a:pt x="151914" y="303318"/>
                </a:cubicBezTo>
                <a:cubicBezTo>
                  <a:pt x="154091" y="305495"/>
                  <a:pt x="153861" y="309161"/>
                  <a:pt x="154835" y="312082"/>
                </a:cubicBezTo>
                <a:cubicBezTo>
                  <a:pt x="155809" y="321820"/>
                  <a:pt x="155555" y="331761"/>
                  <a:pt x="157756" y="341297"/>
                </a:cubicBezTo>
                <a:cubicBezTo>
                  <a:pt x="158545" y="344718"/>
                  <a:pt x="162747" y="346655"/>
                  <a:pt x="163599" y="350061"/>
                </a:cubicBezTo>
                <a:cubicBezTo>
                  <a:pt x="169711" y="374505"/>
                  <a:pt x="158069" y="373587"/>
                  <a:pt x="175285" y="382196"/>
                </a:cubicBezTo>
                <a:cubicBezTo>
                  <a:pt x="178039" y="383573"/>
                  <a:pt x="181128" y="384144"/>
                  <a:pt x="184049" y="385118"/>
                </a:cubicBezTo>
                <a:cubicBezTo>
                  <a:pt x="185997" y="388039"/>
                  <a:pt x="187644" y="391185"/>
                  <a:pt x="189892" y="393882"/>
                </a:cubicBezTo>
                <a:cubicBezTo>
                  <a:pt x="196921" y="402317"/>
                  <a:pt x="198803" y="402744"/>
                  <a:pt x="207420" y="408489"/>
                </a:cubicBezTo>
                <a:cubicBezTo>
                  <a:pt x="212079" y="415477"/>
                  <a:pt x="214871" y="420905"/>
                  <a:pt x="222027" y="426017"/>
                </a:cubicBezTo>
                <a:cubicBezTo>
                  <a:pt x="225571" y="428548"/>
                  <a:pt x="229818" y="429912"/>
                  <a:pt x="233713" y="431860"/>
                </a:cubicBezTo>
                <a:cubicBezTo>
                  <a:pt x="234687" y="434781"/>
                  <a:pt x="234710" y="438219"/>
                  <a:pt x="236634" y="440624"/>
                </a:cubicBezTo>
                <a:cubicBezTo>
                  <a:pt x="240931" y="445995"/>
                  <a:pt x="252294" y="448478"/>
                  <a:pt x="257084" y="452310"/>
                </a:cubicBezTo>
                <a:cubicBezTo>
                  <a:pt x="263536" y="457472"/>
                  <a:pt x="267738" y="465254"/>
                  <a:pt x="274613" y="469838"/>
                </a:cubicBezTo>
                <a:cubicBezTo>
                  <a:pt x="280456" y="473733"/>
                  <a:pt x="285479" y="479304"/>
                  <a:pt x="292141" y="481524"/>
                </a:cubicBezTo>
                <a:cubicBezTo>
                  <a:pt x="295062" y="482498"/>
                  <a:pt x="298075" y="483232"/>
                  <a:pt x="300905" y="484445"/>
                </a:cubicBezTo>
                <a:cubicBezTo>
                  <a:pt x="326188" y="495280"/>
                  <a:pt x="300793" y="486354"/>
                  <a:pt x="321355" y="493210"/>
                </a:cubicBezTo>
                <a:cubicBezTo>
                  <a:pt x="324276" y="496131"/>
                  <a:pt x="326532" y="499924"/>
                  <a:pt x="330119" y="501974"/>
                </a:cubicBezTo>
                <a:cubicBezTo>
                  <a:pt x="333605" y="503966"/>
                  <a:pt x="338114" y="503313"/>
                  <a:pt x="341805" y="504895"/>
                </a:cubicBezTo>
                <a:cubicBezTo>
                  <a:pt x="345032" y="506278"/>
                  <a:pt x="347648" y="508790"/>
                  <a:pt x="350569" y="510738"/>
                </a:cubicBezTo>
                <a:cubicBezTo>
                  <a:pt x="352517" y="513659"/>
                  <a:pt x="352969" y="518814"/>
                  <a:pt x="356412" y="519502"/>
                </a:cubicBezTo>
                <a:cubicBezTo>
                  <a:pt x="365365" y="521292"/>
                  <a:pt x="366147" y="508797"/>
                  <a:pt x="368098" y="504895"/>
                </a:cubicBezTo>
                <a:cubicBezTo>
                  <a:pt x="369668" y="501755"/>
                  <a:pt x="371993" y="499052"/>
                  <a:pt x="373940" y="496131"/>
                </a:cubicBezTo>
                <a:cubicBezTo>
                  <a:pt x="372966" y="486393"/>
                  <a:pt x="371019" y="476704"/>
                  <a:pt x="371019" y="466917"/>
                </a:cubicBezTo>
                <a:cubicBezTo>
                  <a:pt x="371019" y="457207"/>
                  <a:pt x="374075" y="429792"/>
                  <a:pt x="376862" y="417253"/>
                </a:cubicBezTo>
                <a:cubicBezTo>
                  <a:pt x="377530" y="414247"/>
                  <a:pt x="379036" y="411476"/>
                  <a:pt x="379783" y="408489"/>
                </a:cubicBezTo>
                <a:cubicBezTo>
                  <a:pt x="382569" y="397345"/>
                  <a:pt x="380534" y="393131"/>
                  <a:pt x="388547" y="385118"/>
                </a:cubicBezTo>
                <a:cubicBezTo>
                  <a:pt x="391030" y="382635"/>
                  <a:pt x="394390" y="381223"/>
                  <a:pt x="397312" y="379275"/>
                </a:cubicBezTo>
                <a:cubicBezTo>
                  <a:pt x="399259" y="376354"/>
                  <a:pt x="400671" y="372994"/>
                  <a:pt x="403154" y="370511"/>
                </a:cubicBezTo>
                <a:cubicBezTo>
                  <a:pt x="405637" y="368028"/>
                  <a:pt x="409062" y="366709"/>
                  <a:pt x="411919" y="364668"/>
                </a:cubicBezTo>
                <a:cubicBezTo>
                  <a:pt x="415881" y="361838"/>
                  <a:pt x="419642" y="358734"/>
                  <a:pt x="423604" y="355904"/>
                </a:cubicBezTo>
                <a:cubicBezTo>
                  <a:pt x="429138" y="351951"/>
                  <a:pt x="434119" y="348016"/>
                  <a:pt x="441133" y="347139"/>
                </a:cubicBezTo>
                <a:cubicBezTo>
                  <a:pt x="453732" y="345564"/>
                  <a:pt x="466452" y="345192"/>
                  <a:pt x="479111" y="344218"/>
                </a:cubicBezTo>
                <a:cubicBezTo>
                  <a:pt x="483557" y="317540"/>
                  <a:pt x="483692" y="325362"/>
                  <a:pt x="479111" y="288711"/>
                </a:cubicBezTo>
                <a:cubicBezTo>
                  <a:pt x="478729" y="285655"/>
                  <a:pt x="477567" y="282701"/>
                  <a:pt x="476190" y="279947"/>
                </a:cubicBezTo>
                <a:cubicBezTo>
                  <a:pt x="474620" y="276807"/>
                  <a:pt x="473324" y="273044"/>
                  <a:pt x="470347" y="271183"/>
                </a:cubicBezTo>
                <a:cubicBezTo>
                  <a:pt x="465124" y="267919"/>
                  <a:pt x="452818" y="265340"/>
                  <a:pt x="452818" y="265340"/>
                </a:cubicBezTo>
                <a:cubicBezTo>
                  <a:pt x="449897" y="263392"/>
                  <a:pt x="446366" y="262139"/>
                  <a:pt x="444054" y="259497"/>
                </a:cubicBezTo>
                <a:cubicBezTo>
                  <a:pt x="422566" y="234938"/>
                  <a:pt x="438140" y="250590"/>
                  <a:pt x="429447" y="233205"/>
                </a:cubicBezTo>
                <a:cubicBezTo>
                  <a:pt x="427877" y="230064"/>
                  <a:pt x="425552" y="227362"/>
                  <a:pt x="423604" y="224440"/>
                </a:cubicBezTo>
                <a:cubicBezTo>
                  <a:pt x="424610" y="216390"/>
                  <a:pt x="424945" y="201310"/>
                  <a:pt x="429447" y="192305"/>
                </a:cubicBezTo>
                <a:cubicBezTo>
                  <a:pt x="431017" y="189165"/>
                  <a:pt x="433342" y="186462"/>
                  <a:pt x="435290" y="183541"/>
                </a:cubicBezTo>
                <a:cubicBezTo>
                  <a:pt x="448923" y="184515"/>
                  <a:pt x="468996" y="198084"/>
                  <a:pt x="476190" y="186462"/>
                </a:cubicBezTo>
                <a:cubicBezTo>
                  <a:pt x="487478" y="168227"/>
                  <a:pt x="474978" y="143568"/>
                  <a:pt x="473268" y="122191"/>
                </a:cubicBezTo>
                <a:cubicBezTo>
                  <a:pt x="472819" y="116574"/>
                  <a:pt x="466281" y="105887"/>
                  <a:pt x="464504" y="101741"/>
                </a:cubicBezTo>
                <a:cubicBezTo>
                  <a:pt x="463291" y="98911"/>
                  <a:pt x="462960" y="95731"/>
                  <a:pt x="461583" y="92977"/>
                </a:cubicBezTo>
                <a:cubicBezTo>
                  <a:pt x="460013" y="89837"/>
                  <a:pt x="457166" y="87421"/>
                  <a:pt x="455740" y="84213"/>
                </a:cubicBezTo>
                <a:cubicBezTo>
                  <a:pt x="455735" y="84201"/>
                  <a:pt x="448439" y="62308"/>
                  <a:pt x="446976" y="57920"/>
                </a:cubicBezTo>
                <a:cubicBezTo>
                  <a:pt x="446002" y="54999"/>
                  <a:pt x="445762" y="51718"/>
                  <a:pt x="444054" y="49156"/>
                </a:cubicBezTo>
                <a:cubicBezTo>
                  <a:pt x="435919" y="36955"/>
                  <a:pt x="440694" y="42875"/>
                  <a:pt x="429447" y="31628"/>
                </a:cubicBezTo>
                <a:cubicBezTo>
                  <a:pt x="424612" y="17119"/>
                  <a:pt x="430040" y="26520"/>
                  <a:pt x="414840" y="17020"/>
                </a:cubicBezTo>
                <a:cubicBezTo>
                  <a:pt x="391542" y="2459"/>
                  <a:pt x="416247" y="9711"/>
                  <a:pt x="376862" y="5335"/>
                </a:cubicBezTo>
                <a:cubicBezTo>
                  <a:pt x="349435" y="-3810"/>
                  <a:pt x="366129" y="584"/>
                  <a:pt x="306748" y="5335"/>
                </a:cubicBezTo>
                <a:cubicBezTo>
                  <a:pt x="303705" y="5578"/>
                  <a:pt x="289951" y="9612"/>
                  <a:pt x="286298" y="11178"/>
                </a:cubicBezTo>
                <a:cubicBezTo>
                  <a:pt x="282295" y="12893"/>
                  <a:pt x="278394" y="14860"/>
                  <a:pt x="274613" y="17020"/>
                </a:cubicBezTo>
                <a:cubicBezTo>
                  <a:pt x="265636" y="22149"/>
                  <a:pt x="265677" y="25374"/>
                  <a:pt x="254163" y="25785"/>
                </a:cubicBezTo>
                <a:cubicBezTo>
                  <a:pt x="203548" y="27593"/>
                  <a:pt x="152888" y="27732"/>
                  <a:pt x="102250" y="28706"/>
                </a:cubicBezTo>
                <a:cubicBezTo>
                  <a:pt x="100210" y="34826"/>
                  <a:pt x="94214" y="44100"/>
                  <a:pt x="108093" y="46235"/>
                </a:cubicBezTo>
                <a:cubicBezTo>
                  <a:pt x="117766" y="47723"/>
                  <a:pt x="127596" y="44527"/>
                  <a:pt x="137307" y="43313"/>
                </a:cubicBezTo>
                <a:cubicBezTo>
                  <a:pt x="147287" y="42065"/>
                  <a:pt x="159460" y="39467"/>
                  <a:pt x="169442" y="37470"/>
                </a:cubicBezTo>
                <a:cubicBezTo>
                  <a:pt x="182101" y="38444"/>
                  <a:pt x="195212" y="36904"/>
                  <a:pt x="207420" y="40392"/>
                </a:cubicBezTo>
                <a:cubicBezTo>
                  <a:pt x="213115" y="42019"/>
                  <a:pt x="189892" y="43313"/>
                  <a:pt x="189892" y="433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680971" y="5483479"/>
            <a:ext cx="931929" cy="1021851"/>
          </a:xfrm>
          <a:custGeom>
            <a:avLst/>
            <a:gdLst>
              <a:gd name="connsiteX0" fmla="*/ 408997 w 931929"/>
              <a:gd name="connsiteY0" fmla="*/ 23371 h 1021851"/>
              <a:gd name="connsiteX1" fmla="*/ 289219 w 931929"/>
              <a:gd name="connsiteY1" fmla="*/ 17528 h 1021851"/>
              <a:gd name="connsiteX2" fmla="*/ 265848 w 931929"/>
              <a:gd name="connsiteY2" fmla="*/ 11685 h 1021851"/>
              <a:gd name="connsiteX3" fmla="*/ 254163 w 931929"/>
              <a:gd name="connsiteY3" fmla="*/ 5842 h 1021851"/>
              <a:gd name="connsiteX4" fmla="*/ 233713 w 931929"/>
              <a:gd name="connsiteY4" fmla="*/ 0 h 1021851"/>
              <a:gd name="connsiteX5" fmla="*/ 210341 w 931929"/>
              <a:gd name="connsiteY5" fmla="*/ 2921 h 1021851"/>
              <a:gd name="connsiteX6" fmla="*/ 204499 w 931929"/>
              <a:gd name="connsiteY6" fmla="*/ 14607 h 1021851"/>
              <a:gd name="connsiteX7" fmla="*/ 216184 w 931929"/>
              <a:gd name="connsiteY7" fmla="*/ 52585 h 1021851"/>
              <a:gd name="connsiteX8" fmla="*/ 224948 w 931929"/>
              <a:gd name="connsiteY8" fmla="*/ 58428 h 1021851"/>
              <a:gd name="connsiteX9" fmla="*/ 227870 w 931929"/>
              <a:gd name="connsiteY9" fmla="*/ 87642 h 1021851"/>
              <a:gd name="connsiteX10" fmla="*/ 224948 w 931929"/>
              <a:gd name="connsiteY10" fmla="*/ 96406 h 1021851"/>
              <a:gd name="connsiteX11" fmla="*/ 207420 w 931929"/>
              <a:gd name="connsiteY11" fmla="*/ 108092 h 1021851"/>
              <a:gd name="connsiteX12" fmla="*/ 186970 w 931929"/>
              <a:gd name="connsiteY12" fmla="*/ 134384 h 1021851"/>
              <a:gd name="connsiteX13" fmla="*/ 175285 w 931929"/>
              <a:gd name="connsiteY13" fmla="*/ 148991 h 1021851"/>
              <a:gd name="connsiteX14" fmla="*/ 163599 w 931929"/>
              <a:gd name="connsiteY14" fmla="*/ 166520 h 1021851"/>
              <a:gd name="connsiteX15" fmla="*/ 154835 w 931929"/>
              <a:gd name="connsiteY15" fmla="*/ 175284 h 1021851"/>
              <a:gd name="connsiteX16" fmla="*/ 5843 w 931929"/>
              <a:gd name="connsiteY16" fmla="*/ 181127 h 1021851"/>
              <a:gd name="connsiteX17" fmla="*/ 2922 w 931929"/>
              <a:gd name="connsiteY17" fmla="*/ 239555 h 1021851"/>
              <a:gd name="connsiteX18" fmla="*/ 0 w 931929"/>
              <a:gd name="connsiteY18" fmla="*/ 248319 h 1021851"/>
              <a:gd name="connsiteX19" fmla="*/ 8764 w 931929"/>
              <a:gd name="connsiteY19" fmla="*/ 280455 h 1021851"/>
              <a:gd name="connsiteX20" fmla="*/ 20450 w 931929"/>
              <a:gd name="connsiteY20" fmla="*/ 297983 h 1021851"/>
              <a:gd name="connsiteX21" fmla="*/ 32136 w 931929"/>
              <a:gd name="connsiteY21" fmla="*/ 300904 h 1021851"/>
              <a:gd name="connsiteX22" fmla="*/ 40900 w 931929"/>
              <a:gd name="connsiteY22" fmla="*/ 321354 h 1021851"/>
              <a:gd name="connsiteX23" fmla="*/ 49664 w 931929"/>
              <a:gd name="connsiteY23" fmla="*/ 324276 h 1021851"/>
              <a:gd name="connsiteX24" fmla="*/ 119778 w 931929"/>
              <a:gd name="connsiteY24" fmla="*/ 327197 h 1021851"/>
              <a:gd name="connsiteX25" fmla="*/ 128542 w 931929"/>
              <a:gd name="connsiteY25" fmla="*/ 330118 h 1021851"/>
              <a:gd name="connsiteX26" fmla="*/ 134385 w 931929"/>
              <a:gd name="connsiteY26" fmla="*/ 338883 h 1021851"/>
              <a:gd name="connsiteX27" fmla="*/ 143149 w 931929"/>
              <a:gd name="connsiteY27" fmla="*/ 344725 h 1021851"/>
              <a:gd name="connsiteX28" fmla="*/ 148992 w 931929"/>
              <a:gd name="connsiteY28" fmla="*/ 356411 h 1021851"/>
              <a:gd name="connsiteX29" fmla="*/ 154835 w 931929"/>
              <a:gd name="connsiteY29" fmla="*/ 365175 h 1021851"/>
              <a:gd name="connsiteX30" fmla="*/ 157756 w 931929"/>
              <a:gd name="connsiteY30" fmla="*/ 379782 h 1021851"/>
              <a:gd name="connsiteX31" fmla="*/ 178206 w 931929"/>
              <a:gd name="connsiteY31" fmla="*/ 403154 h 1021851"/>
              <a:gd name="connsiteX32" fmla="*/ 189892 w 931929"/>
              <a:gd name="connsiteY32" fmla="*/ 406075 h 1021851"/>
              <a:gd name="connsiteX33" fmla="*/ 219106 w 931929"/>
              <a:gd name="connsiteY33" fmla="*/ 411918 h 1021851"/>
              <a:gd name="connsiteX34" fmla="*/ 224948 w 931929"/>
              <a:gd name="connsiteY34" fmla="*/ 420682 h 1021851"/>
              <a:gd name="connsiteX35" fmla="*/ 207420 w 931929"/>
              <a:gd name="connsiteY35" fmla="*/ 426525 h 1021851"/>
              <a:gd name="connsiteX36" fmla="*/ 189892 w 931929"/>
              <a:gd name="connsiteY36" fmla="*/ 438210 h 1021851"/>
              <a:gd name="connsiteX37" fmla="*/ 184049 w 931929"/>
              <a:gd name="connsiteY37" fmla="*/ 446975 h 1021851"/>
              <a:gd name="connsiteX38" fmla="*/ 181127 w 931929"/>
              <a:gd name="connsiteY38" fmla="*/ 455739 h 1021851"/>
              <a:gd name="connsiteX39" fmla="*/ 172363 w 931929"/>
              <a:gd name="connsiteY39" fmla="*/ 464503 h 1021851"/>
              <a:gd name="connsiteX40" fmla="*/ 169442 w 931929"/>
              <a:gd name="connsiteY40" fmla="*/ 476189 h 1021851"/>
              <a:gd name="connsiteX41" fmla="*/ 151913 w 931929"/>
              <a:gd name="connsiteY41" fmla="*/ 493717 h 1021851"/>
              <a:gd name="connsiteX42" fmla="*/ 146071 w 931929"/>
              <a:gd name="connsiteY42" fmla="*/ 505403 h 1021851"/>
              <a:gd name="connsiteX43" fmla="*/ 143149 w 931929"/>
              <a:gd name="connsiteY43" fmla="*/ 514167 h 1021851"/>
              <a:gd name="connsiteX44" fmla="*/ 137306 w 931929"/>
              <a:gd name="connsiteY44" fmla="*/ 522931 h 1021851"/>
              <a:gd name="connsiteX45" fmla="*/ 128542 w 931929"/>
              <a:gd name="connsiteY45" fmla="*/ 552145 h 1021851"/>
              <a:gd name="connsiteX46" fmla="*/ 125621 w 931929"/>
              <a:gd name="connsiteY46" fmla="*/ 671923 h 1021851"/>
              <a:gd name="connsiteX47" fmla="*/ 116856 w 931929"/>
              <a:gd name="connsiteY47" fmla="*/ 704058 h 1021851"/>
              <a:gd name="connsiteX48" fmla="*/ 113935 w 931929"/>
              <a:gd name="connsiteY48" fmla="*/ 712823 h 1021851"/>
              <a:gd name="connsiteX49" fmla="*/ 111014 w 931929"/>
              <a:gd name="connsiteY49" fmla="*/ 721587 h 1021851"/>
              <a:gd name="connsiteX50" fmla="*/ 113935 w 931929"/>
              <a:gd name="connsiteY50" fmla="*/ 797543 h 1021851"/>
              <a:gd name="connsiteX51" fmla="*/ 116856 w 931929"/>
              <a:gd name="connsiteY51" fmla="*/ 855971 h 1021851"/>
              <a:gd name="connsiteX52" fmla="*/ 111014 w 931929"/>
              <a:gd name="connsiteY52" fmla="*/ 864736 h 1021851"/>
              <a:gd name="connsiteX53" fmla="*/ 105171 w 931929"/>
              <a:gd name="connsiteY53" fmla="*/ 876421 h 1021851"/>
              <a:gd name="connsiteX54" fmla="*/ 116856 w 931929"/>
              <a:gd name="connsiteY54" fmla="*/ 914400 h 1021851"/>
              <a:gd name="connsiteX55" fmla="*/ 125621 w 931929"/>
              <a:gd name="connsiteY55" fmla="*/ 920242 h 1021851"/>
              <a:gd name="connsiteX56" fmla="*/ 131464 w 931929"/>
              <a:gd name="connsiteY56" fmla="*/ 929007 h 1021851"/>
              <a:gd name="connsiteX57" fmla="*/ 143149 w 931929"/>
              <a:gd name="connsiteY57" fmla="*/ 934849 h 1021851"/>
              <a:gd name="connsiteX58" fmla="*/ 140228 w 931929"/>
              <a:gd name="connsiteY58" fmla="*/ 946535 h 1021851"/>
              <a:gd name="connsiteX59" fmla="*/ 122699 w 931929"/>
              <a:gd name="connsiteY59" fmla="*/ 952378 h 1021851"/>
              <a:gd name="connsiteX60" fmla="*/ 113935 w 931929"/>
              <a:gd name="connsiteY60" fmla="*/ 958221 h 1021851"/>
              <a:gd name="connsiteX61" fmla="*/ 108092 w 931929"/>
              <a:gd name="connsiteY61" fmla="*/ 981592 h 1021851"/>
              <a:gd name="connsiteX62" fmla="*/ 102249 w 931929"/>
              <a:gd name="connsiteY62" fmla="*/ 990356 h 1021851"/>
              <a:gd name="connsiteX63" fmla="*/ 93485 w 931929"/>
              <a:gd name="connsiteY63" fmla="*/ 993278 h 1021851"/>
              <a:gd name="connsiteX64" fmla="*/ 84721 w 931929"/>
              <a:gd name="connsiteY64" fmla="*/ 999120 h 1021851"/>
              <a:gd name="connsiteX65" fmla="*/ 105171 w 931929"/>
              <a:gd name="connsiteY65" fmla="*/ 1004963 h 1021851"/>
              <a:gd name="connsiteX66" fmla="*/ 125621 w 931929"/>
              <a:gd name="connsiteY66" fmla="*/ 1010806 h 1021851"/>
              <a:gd name="connsiteX67" fmla="*/ 192813 w 931929"/>
              <a:gd name="connsiteY67" fmla="*/ 1013727 h 1021851"/>
              <a:gd name="connsiteX68" fmla="*/ 230791 w 931929"/>
              <a:gd name="connsiteY68" fmla="*/ 1016649 h 1021851"/>
              <a:gd name="connsiteX69" fmla="*/ 239556 w 931929"/>
              <a:gd name="connsiteY69" fmla="*/ 1007885 h 1021851"/>
              <a:gd name="connsiteX70" fmla="*/ 242477 w 931929"/>
              <a:gd name="connsiteY70" fmla="*/ 993278 h 1021851"/>
              <a:gd name="connsiteX71" fmla="*/ 257084 w 931929"/>
              <a:gd name="connsiteY71" fmla="*/ 978671 h 1021851"/>
              <a:gd name="connsiteX72" fmla="*/ 271691 w 931929"/>
              <a:gd name="connsiteY72" fmla="*/ 972828 h 1021851"/>
              <a:gd name="connsiteX73" fmla="*/ 292141 w 931929"/>
              <a:gd name="connsiteY73" fmla="*/ 964063 h 1021851"/>
              <a:gd name="connsiteX74" fmla="*/ 312591 w 931929"/>
              <a:gd name="connsiteY74" fmla="*/ 949456 h 1021851"/>
              <a:gd name="connsiteX75" fmla="*/ 321355 w 931929"/>
              <a:gd name="connsiteY75" fmla="*/ 943614 h 1021851"/>
              <a:gd name="connsiteX76" fmla="*/ 330119 w 931929"/>
              <a:gd name="connsiteY76" fmla="*/ 931928 h 1021851"/>
              <a:gd name="connsiteX77" fmla="*/ 338883 w 931929"/>
              <a:gd name="connsiteY77" fmla="*/ 926085 h 1021851"/>
              <a:gd name="connsiteX78" fmla="*/ 341805 w 931929"/>
              <a:gd name="connsiteY78" fmla="*/ 914400 h 1021851"/>
              <a:gd name="connsiteX79" fmla="*/ 347648 w 931929"/>
              <a:gd name="connsiteY79" fmla="*/ 891028 h 1021851"/>
              <a:gd name="connsiteX80" fmla="*/ 353490 w 931929"/>
              <a:gd name="connsiteY80" fmla="*/ 847207 h 1021851"/>
              <a:gd name="connsiteX81" fmla="*/ 359333 w 931929"/>
              <a:gd name="connsiteY81" fmla="*/ 838443 h 1021851"/>
              <a:gd name="connsiteX82" fmla="*/ 365176 w 931929"/>
              <a:gd name="connsiteY82" fmla="*/ 826757 h 1021851"/>
              <a:gd name="connsiteX83" fmla="*/ 382704 w 931929"/>
              <a:gd name="connsiteY83" fmla="*/ 815072 h 1021851"/>
              <a:gd name="connsiteX84" fmla="*/ 411918 w 931929"/>
              <a:gd name="connsiteY84" fmla="*/ 794622 h 1021851"/>
              <a:gd name="connsiteX85" fmla="*/ 420683 w 931929"/>
              <a:gd name="connsiteY85" fmla="*/ 788779 h 1021851"/>
              <a:gd name="connsiteX86" fmla="*/ 429447 w 931929"/>
              <a:gd name="connsiteY86" fmla="*/ 785858 h 1021851"/>
              <a:gd name="connsiteX87" fmla="*/ 455740 w 931929"/>
              <a:gd name="connsiteY87" fmla="*/ 768329 h 1021851"/>
              <a:gd name="connsiteX88" fmla="*/ 464504 w 931929"/>
              <a:gd name="connsiteY88" fmla="*/ 762486 h 1021851"/>
              <a:gd name="connsiteX89" fmla="*/ 473268 w 931929"/>
              <a:gd name="connsiteY89" fmla="*/ 759565 h 1021851"/>
              <a:gd name="connsiteX90" fmla="*/ 482032 w 931929"/>
              <a:gd name="connsiteY90" fmla="*/ 753722 h 1021851"/>
              <a:gd name="connsiteX91" fmla="*/ 490796 w 931929"/>
              <a:gd name="connsiteY91" fmla="*/ 750801 h 1021851"/>
              <a:gd name="connsiteX92" fmla="*/ 560910 w 931929"/>
              <a:gd name="connsiteY92" fmla="*/ 747879 h 1021851"/>
              <a:gd name="connsiteX93" fmla="*/ 578439 w 931929"/>
              <a:gd name="connsiteY93" fmla="*/ 742037 h 1021851"/>
              <a:gd name="connsiteX94" fmla="*/ 587203 w 931929"/>
              <a:gd name="connsiteY94" fmla="*/ 739115 h 1021851"/>
              <a:gd name="connsiteX95" fmla="*/ 604731 w 931929"/>
              <a:gd name="connsiteY95" fmla="*/ 727430 h 1021851"/>
              <a:gd name="connsiteX96" fmla="*/ 613495 w 931929"/>
              <a:gd name="connsiteY96" fmla="*/ 721587 h 1021851"/>
              <a:gd name="connsiteX97" fmla="*/ 622260 w 931929"/>
              <a:gd name="connsiteY97" fmla="*/ 712823 h 1021851"/>
              <a:gd name="connsiteX98" fmla="*/ 636867 w 931929"/>
              <a:gd name="connsiteY98" fmla="*/ 706980 h 1021851"/>
              <a:gd name="connsiteX99" fmla="*/ 648552 w 931929"/>
              <a:gd name="connsiteY99" fmla="*/ 701137 h 1021851"/>
              <a:gd name="connsiteX100" fmla="*/ 666081 w 931929"/>
              <a:gd name="connsiteY100" fmla="*/ 695294 h 1021851"/>
              <a:gd name="connsiteX101" fmla="*/ 674845 w 931929"/>
              <a:gd name="connsiteY101" fmla="*/ 686530 h 1021851"/>
              <a:gd name="connsiteX102" fmla="*/ 683609 w 931929"/>
              <a:gd name="connsiteY102" fmla="*/ 683609 h 1021851"/>
              <a:gd name="connsiteX103" fmla="*/ 695295 w 931929"/>
              <a:gd name="connsiteY103" fmla="*/ 663159 h 1021851"/>
              <a:gd name="connsiteX104" fmla="*/ 715745 w 931929"/>
              <a:gd name="connsiteY104" fmla="*/ 639787 h 1021851"/>
              <a:gd name="connsiteX105" fmla="*/ 724509 w 931929"/>
              <a:gd name="connsiteY105" fmla="*/ 636866 h 1021851"/>
              <a:gd name="connsiteX106" fmla="*/ 762487 w 931929"/>
              <a:gd name="connsiteY106" fmla="*/ 625180 h 1021851"/>
              <a:gd name="connsiteX107" fmla="*/ 774173 w 931929"/>
              <a:gd name="connsiteY107" fmla="*/ 622259 h 1021851"/>
              <a:gd name="connsiteX108" fmla="*/ 782937 w 931929"/>
              <a:gd name="connsiteY108" fmla="*/ 619338 h 1021851"/>
              <a:gd name="connsiteX109" fmla="*/ 806308 w 931929"/>
              <a:gd name="connsiteY109" fmla="*/ 616416 h 1021851"/>
              <a:gd name="connsiteX110" fmla="*/ 823837 w 931929"/>
              <a:gd name="connsiteY110" fmla="*/ 610573 h 1021851"/>
              <a:gd name="connsiteX111" fmla="*/ 847208 w 931929"/>
              <a:gd name="connsiteY111" fmla="*/ 595966 h 1021851"/>
              <a:gd name="connsiteX112" fmla="*/ 867658 w 931929"/>
              <a:gd name="connsiteY112" fmla="*/ 584281 h 1021851"/>
              <a:gd name="connsiteX113" fmla="*/ 876422 w 931929"/>
              <a:gd name="connsiteY113" fmla="*/ 566752 h 1021851"/>
              <a:gd name="connsiteX114" fmla="*/ 879343 w 931929"/>
              <a:gd name="connsiteY114" fmla="*/ 557988 h 1021851"/>
              <a:gd name="connsiteX115" fmla="*/ 885186 w 931929"/>
              <a:gd name="connsiteY115" fmla="*/ 546302 h 1021851"/>
              <a:gd name="connsiteX116" fmla="*/ 893950 w 931929"/>
              <a:gd name="connsiteY116" fmla="*/ 511246 h 1021851"/>
              <a:gd name="connsiteX117" fmla="*/ 896872 w 931929"/>
              <a:gd name="connsiteY117" fmla="*/ 493717 h 1021851"/>
              <a:gd name="connsiteX118" fmla="*/ 899793 w 931929"/>
              <a:gd name="connsiteY118" fmla="*/ 482032 h 1021851"/>
              <a:gd name="connsiteX119" fmla="*/ 905636 w 931929"/>
              <a:gd name="connsiteY119" fmla="*/ 449896 h 1021851"/>
              <a:gd name="connsiteX120" fmla="*/ 911479 w 931929"/>
              <a:gd name="connsiteY120" fmla="*/ 441132 h 1021851"/>
              <a:gd name="connsiteX121" fmla="*/ 923164 w 931929"/>
              <a:gd name="connsiteY121" fmla="*/ 420682 h 1021851"/>
              <a:gd name="connsiteX122" fmla="*/ 929007 w 931929"/>
              <a:gd name="connsiteY122" fmla="*/ 391468 h 1021851"/>
              <a:gd name="connsiteX123" fmla="*/ 931929 w 931929"/>
              <a:gd name="connsiteY123" fmla="*/ 373940 h 1021851"/>
              <a:gd name="connsiteX124" fmla="*/ 926086 w 931929"/>
              <a:gd name="connsiteY124" fmla="*/ 341804 h 1021851"/>
              <a:gd name="connsiteX125" fmla="*/ 920243 w 931929"/>
              <a:gd name="connsiteY125" fmla="*/ 333040 h 1021851"/>
              <a:gd name="connsiteX126" fmla="*/ 914400 w 931929"/>
              <a:gd name="connsiteY126" fmla="*/ 321354 h 1021851"/>
              <a:gd name="connsiteX127" fmla="*/ 891029 w 931929"/>
              <a:gd name="connsiteY127" fmla="*/ 300904 h 1021851"/>
              <a:gd name="connsiteX128" fmla="*/ 873501 w 931929"/>
              <a:gd name="connsiteY128" fmla="*/ 289219 h 1021851"/>
              <a:gd name="connsiteX129" fmla="*/ 864736 w 931929"/>
              <a:gd name="connsiteY129" fmla="*/ 283376 h 1021851"/>
              <a:gd name="connsiteX130" fmla="*/ 855972 w 931929"/>
              <a:gd name="connsiteY130" fmla="*/ 280455 h 1021851"/>
              <a:gd name="connsiteX131" fmla="*/ 847208 w 931929"/>
              <a:gd name="connsiteY131" fmla="*/ 274612 h 1021851"/>
              <a:gd name="connsiteX132" fmla="*/ 835522 w 931929"/>
              <a:gd name="connsiteY132" fmla="*/ 262926 h 1021851"/>
              <a:gd name="connsiteX133" fmla="*/ 820915 w 931929"/>
              <a:gd name="connsiteY133" fmla="*/ 245398 h 1021851"/>
              <a:gd name="connsiteX134" fmla="*/ 815072 w 931929"/>
              <a:gd name="connsiteY134" fmla="*/ 233712 h 1021851"/>
              <a:gd name="connsiteX135" fmla="*/ 806308 w 931929"/>
              <a:gd name="connsiteY135" fmla="*/ 227869 h 1021851"/>
              <a:gd name="connsiteX136" fmla="*/ 797544 w 931929"/>
              <a:gd name="connsiteY136" fmla="*/ 216184 h 1021851"/>
              <a:gd name="connsiteX137" fmla="*/ 791701 w 931929"/>
              <a:gd name="connsiteY137" fmla="*/ 207419 h 1021851"/>
              <a:gd name="connsiteX138" fmla="*/ 780016 w 931929"/>
              <a:gd name="connsiteY138" fmla="*/ 198655 h 1021851"/>
              <a:gd name="connsiteX139" fmla="*/ 756644 w 931929"/>
              <a:gd name="connsiteY139" fmla="*/ 186970 h 1021851"/>
              <a:gd name="connsiteX140" fmla="*/ 747880 w 931929"/>
              <a:gd name="connsiteY140" fmla="*/ 178205 h 1021851"/>
              <a:gd name="connsiteX141" fmla="*/ 733273 w 931929"/>
              <a:gd name="connsiteY141" fmla="*/ 166520 h 1021851"/>
              <a:gd name="connsiteX142" fmla="*/ 727430 w 931929"/>
              <a:gd name="connsiteY142" fmla="*/ 154834 h 1021851"/>
              <a:gd name="connsiteX143" fmla="*/ 715745 w 931929"/>
              <a:gd name="connsiteY143" fmla="*/ 146070 h 1021851"/>
              <a:gd name="connsiteX144" fmla="*/ 706980 w 931929"/>
              <a:gd name="connsiteY144" fmla="*/ 137306 h 1021851"/>
              <a:gd name="connsiteX145" fmla="*/ 669002 w 931929"/>
              <a:gd name="connsiteY145" fmla="*/ 140227 h 1021851"/>
              <a:gd name="connsiteX146" fmla="*/ 660238 w 931929"/>
              <a:gd name="connsiteY146" fmla="*/ 143148 h 1021851"/>
              <a:gd name="connsiteX147" fmla="*/ 563832 w 931929"/>
              <a:gd name="connsiteY147" fmla="*/ 134384 h 1021851"/>
              <a:gd name="connsiteX148" fmla="*/ 540460 w 931929"/>
              <a:gd name="connsiteY148" fmla="*/ 119777 h 1021851"/>
              <a:gd name="connsiteX149" fmla="*/ 522932 w 931929"/>
              <a:gd name="connsiteY149" fmla="*/ 113934 h 1021851"/>
              <a:gd name="connsiteX150" fmla="*/ 508325 w 931929"/>
              <a:gd name="connsiteY150" fmla="*/ 108092 h 1021851"/>
              <a:gd name="connsiteX151" fmla="*/ 499561 w 931929"/>
              <a:gd name="connsiteY151" fmla="*/ 99327 h 1021851"/>
              <a:gd name="connsiteX152" fmla="*/ 490796 w 931929"/>
              <a:gd name="connsiteY152" fmla="*/ 96406 h 1021851"/>
              <a:gd name="connsiteX153" fmla="*/ 482032 w 931929"/>
              <a:gd name="connsiteY153" fmla="*/ 84720 h 1021851"/>
              <a:gd name="connsiteX154" fmla="*/ 473268 w 931929"/>
              <a:gd name="connsiteY154" fmla="*/ 75956 h 1021851"/>
              <a:gd name="connsiteX155" fmla="*/ 461582 w 931929"/>
              <a:gd name="connsiteY155" fmla="*/ 58428 h 1021851"/>
              <a:gd name="connsiteX156" fmla="*/ 449897 w 931929"/>
              <a:gd name="connsiteY156" fmla="*/ 40899 h 1021851"/>
              <a:gd name="connsiteX157" fmla="*/ 429447 w 931929"/>
              <a:gd name="connsiteY157" fmla="*/ 20449 h 1021851"/>
              <a:gd name="connsiteX158" fmla="*/ 426525 w 931929"/>
              <a:gd name="connsiteY158" fmla="*/ 29214 h 1021851"/>
              <a:gd name="connsiteX159" fmla="*/ 432368 w 931929"/>
              <a:gd name="connsiteY159" fmla="*/ 32135 h 1021851"/>
              <a:gd name="connsiteX160" fmla="*/ 429447 w 931929"/>
              <a:gd name="connsiteY160" fmla="*/ 17528 h 1021851"/>
              <a:gd name="connsiteX161" fmla="*/ 423604 w 931929"/>
              <a:gd name="connsiteY161" fmla="*/ 8764 h 1021851"/>
              <a:gd name="connsiteX162" fmla="*/ 414840 w 931929"/>
              <a:gd name="connsiteY162" fmla="*/ 5842 h 1021851"/>
              <a:gd name="connsiteX163" fmla="*/ 394390 w 931929"/>
              <a:gd name="connsiteY163" fmla="*/ 2921 h 1021851"/>
              <a:gd name="connsiteX164" fmla="*/ 382704 w 931929"/>
              <a:gd name="connsiteY164" fmla="*/ 0 h 1021851"/>
              <a:gd name="connsiteX165" fmla="*/ 344726 w 931929"/>
              <a:gd name="connsiteY165" fmla="*/ 8764 h 1021851"/>
              <a:gd name="connsiteX166" fmla="*/ 338883 w 931929"/>
              <a:gd name="connsiteY166" fmla="*/ 17528 h 1021851"/>
              <a:gd name="connsiteX167" fmla="*/ 335962 w 931929"/>
              <a:gd name="connsiteY167" fmla="*/ 32135 h 10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931929" h="1021851">
                <a:moveTo>
                  <a:pt x="408997" y="23371"/>
                </a:moveTo>
                <a:cubicBezTo>
                  <a:pt x="357836" y="13137"/>
                  <a:pt x="414643" y="23645"/>
                  <a:pt x="289219" y="17528"/>
                </a:cubicBezTo>
                <a:cubicBezTo>
                  <a:pt x="284055" y="17276"/>
                  <a:pt x="271594" y="14148"/>
                  <a:pt x="265848" y="11685"/>
                </a:cubicBezTo>
                <a:cubicBezTo>
                  <a:pt x="261845" y="9969"/>
                  <a:pt x="258166" y="7557"/>
                  <a:pt x="254163" y="5842"/>
                </a:cubicBezTo>
                <a:cubicBezTo>
                  <a:pt x="248299" y="3329"/>
                  <a:pt x="239638" y="1481"/>
                  <a:pt x="233713" y="0"/>
                </a:cubicBezTo>
                <a:cubicBezTo>
                  <a:pt x="225922" y="974"/>
                  <a:pt x="217363" y="-590"/>
                  <a:pt x="210341" y="2921"/>
                </a:cubicBezTo>
                <a:cubicBezTo>
                  <a:pt x="206446" y="4869"/>
                  <a:pt x="204861" y="10267"/>
                  <a:pt x="204499" y="14607"/>
                </a:cubicBezTo>
                <a:cubicBezTo>
                  <a:pt x="203290" y="29121"/>
                  <a:pt x="206877" y="41727"/>
                  <a:pt x="216184" y="52585"/>
                </a:cubicBezTo>
                <a:cubicBezTo>
                  <a:pt x="218469" y="55251"/>
                  <a:pt x="222027" y="56480"/>
                  <a:pt x="224948" y="58428"/>
                </a:cubicBezTo>
                <a:cubicBezTo>
                  <a:pt x="234074" y="72117"/>
                  <a:pt x="232340" y="65294"/>
                  <a:pt x="227870" y="87642"/>
                </a:cubicBezTo>
                <a:cubicBezTo>
                  <a:pt x="227266" y="90662"/>
                  <a:pt x="227125" y="94229"/>
                  <a:pt x="224948" y="96406"/>
                </a:cubicBezTo>
                <a:cubicBezTo>
                  <a:pt x="219983" y="101371"/>
                  <a:pt x="207420" y="108092"/>
                  <a:pt x="207420" y="108092"/>
                </a:cubicBezTo>
                <a:cubicBezTo>
                  <a:pt x="193442" y="129057"/>
                  <a:pt x="200699" y="120655"/>
                  <a:pt x="186970" y="134384"/>
                </a:cubicBezTo>
                <a:cubicBezTo>
                  <a:pt x="180392" y="154119"/>
                  <a:pt x="189515" y="132728"/>
                  <a:pt x="175285" y="148991"/>
                </a:cubicBezTo>
                <a:cubicBezTo>
                  <a:pt x="170661" y="154276"/>
                  <a:pt x="168565" y="161554"/>
                  <a:pt x="163599" y="166520"/>
                </a:cubicBezTo>
                <a:cubicBezTo>
                  <a:pt x="160678" y="169441"/>
                  <a:pt x="158949" y="174903"/>
                  <a:pt x="154835" y="175284"/>
                </a:cubicBezTo>
                <a:cubicBezTo>
                  <a:pt x="105345" y="179866"/>
                  <a:pt x="55507" y="179179"/>
                  <a:pt x="5843" y="181127"/>
                </a:cubicBezTo>
                <a:cubicBezTo>
                  <a:pt x="4869" y="200603"/>
                  <a:pt x="4611" y="220128"/>
                  <a:pt x="2922" y="239555"/>
                </a:cubicBezTo>
                <a:cubicBezTo>
                  <a:pt x="2655" y="242623"/>
                  <a:pt x="0" y="245240"/>
                  <a:pt x="0" y="248319"/>
                </a:cubicBezTo>
                <a:cubicBezTo>
                  <a:pt x="0" y="254726"/>
                  <a:pt x="6475" y="275877"/>
                  <a:pt x="8764" y="280455"/>
                </a:cubicBezTo>
                <a:cubicBezTo>
                  <a:pt x="11904" y="286736"/>
                  <a:pt x="13637" y="296280"/>
                  <a:pt x="20450" y="297983"/>
                </a:cubicBezTo>
                <a:lnTo>
                  <a:pt x="32136" y="300904"/>
                </a:lnTo>
                <a:cubicBezTo>
                  <a:pt x="33890" y="307922"/>
                  <a:pt x="34594" y="316309"/>
                  <a:pt x="40900" y="321354"/>
                </a:cubicBezTo>
                <a:cubicBezTo>
                  <a:pt x="43305" y="323278"/>
                  <a:pt x="46593" y="324049"/>
                  <a:pt x="49664" y="324276"/>
                </a:cubicBezTo>
                <a:cubicBezTo>
                  <a:pt x="72992" y="326004"/>
                  <a:pt x="96407" y="326223"/>
                  <a:pt x="119778" y="327197"/>
                </a:cubicBezTo>
                <a:cubicBezTo>
                  <a:pt x="122699" y="328171"/>
                  <a:pt x="126137" y="328194"/>
                  <a:pt x="128542" y="330118"/>
                </a:cubicBezTo>
                <a:cubicBezTo>
                  <a:pt x="131284" y="332312"/>
                  <a:pt x="131902" y="336400"/>
                  <a:pt x="134385" y="338883"/>
                </a:cubicBezTo>
                <a:cubicBezTo>
                  <a:pt x="136868" y="341366"/>
                  <a:pt x="140228" y="342778"/>
                  <a:pt x="143149" y="344725"/>
                </a:cubicBezTo>
                <a:cubicBezTo>
                  <a:pt x="145097" y="348620"/>
                  <a:pt x="146831" y="352630"/>
                  <a:pt x="148992" y="356411"/>
                </a:cubicBezTo>
                <a:cubicBezTo>
                  <a:pt x="150734" y="359459"/>
                  <a:pt x="153602" y="361887"/>
                  <a:pt x="154835" y="365175"/>
                </a:cubicBezTo>
                <a:cubicBezTo>
                  <a:pt x="156578" y="369824"/>
                  <a:pt x="155701" y="375262"/>
                  <a:pt x="157756" y="379782"/>
                </a:cubicBezTo>
                <a:cubicBezTo>
                  <a:pt x="162074" y="389283"/>
                  <a:pt x="168256" y="398890"/>
                  <a:pt x="178206" y="403154"/>
                </a:cubicBezTo>
                <a:cubicBezTo>
                  <a:pt x="181897" y="404736"/>
                  <a:pt x="185966" y="405234"/>
                  <a:pt x="189892" y="406075"/>
                </a:cubicBezTo>
                <a:cubicBezTo>
                  <a:pt x="199602" y="408156"/>
                  <a:pt x="209368" y="409970"/>
                  <a:pt x="219106" y="411918"/>
                </a:cubicBezTo>
                <a:cubicBezTo>
                  <a:pt x="221053" y="414839"/>
                  <a:pt x="227141" y="417940"/>
                  <a:pt x="224948" y="420682"/>
                </a:cubicBezTo>
                <a:cubicBezTo>
                  <a:pt x="221101" y="425491"/>
                  <a:pt x="212544" y="423109"/>
                  <a:pt x="207420" y="426525"/>
                </a:cubicBezTo>
                <a:lnTo>
                  <a:pt x="189892" y="438210"/>
                </a:lnTo>
                <a:cubicBezTo>
                  <a:pt x="187944" y="441132"/>
                  <a:pt x="185619" y="443834"/>
                  <a:pt x="184049" y="446975"/>
                </a:cubicBezTo>
                <a:cubicBezTo>
                  <a:pt x="182672" y="449729"/>
                  <a:pt x="182835" y="453177"/>
                  <a:pt x="181127" y="455739"/>
                </a:cubicBezTo>
                <a:cubicBezTo>
                  <a:pt x="178835" y="459176"/>
                  <a:pt x="175284" y="461582"/>
                  <a:pt x="172363" y="464503"/>
                </a:cubicBezTo>
                <a:cubicBezTo>
                  <a:pt x="171389" y="468398"/>
                  <a:pt x="171745" y="472900"/>
                  <a:pt x="169442" y="476189"/>
                </a:cubicBezTo>
                <a:cubicBezTo>
                  <a:pt x="164703" y="482958"/>
                  <a:pt x="151913" y="493717"/>
                  <a:pt x="151913" y="493717"/>
                </a:cubicBezTo>
                <a:cubicBezTo>
                  <a:pt x="149966" y="497612"/>
                  <a:pt x="147786" y="501400"/>
                  <a:pt x="146071" y="505403"/>
                </a:cubicBezTo>
                <a:cubicBezTo>
                  <a:pt x="144858" y="508233"/>
                  <a:pt x="144526" y="511413"/>
                  <a:pt x="143149" y="514167"/>
                </a:cubicBezTo>
                <a:cubicBezTo>
                  <a:pt x="141579" y="517307"/>
                  <a:pt x="139254" y="520010"/>
                  <a:pt x="137306" y="522931"/>
                </a:cubicBezTo>
                <a:cubicBezTo>
                  <a:pt x="130195" y="544269"/>
                  <a:pt x="132958" y="534485"/>
                  <a:pt x="128542" y="552145"/>
                </a:cubicBezTo>
                <a:cubicBezTo>
                  <a:pt x="127568" y="592071"/>
                  <a:pt x="127356" y="632023"/>
                  <a:pt x="125621" y="671923"/>
                </a:cubicBezTo>
                <a:cubicBezTo>
                  <a:pt x="125208" y="681419"/>
                  <a:pt x="119659" y="695649"/>
                  <a:pt x="116856" y="704058"/>
                </a:cubicBezTo>
                <a:lnTo>
                  <a:pt x="113935" y="712823"/>
                </a:lnTo>
                <a:lnTo>
                  <a:pt x="111014" y="721587"/>
                </a:lnTo>
                <a:cubicBezTo>
                  <a:pt x="111988" y="746906"/>
                  <a:pt x="111641" y="772310"/>
                  <a:pt x="113935" y="797543"/>
                </a:cubicBezTo>
                <a:cubicBezTo>
                  <a:pt x="118073" y="843066"/>
                  <a:pt x="129622" y="787884"/>
                  <a:pt x="116856" y="855971"/>
                </a:cubicBezTo>
                <a:cubicBezTo>
                  <a:pt x="116209" y="859422"/>
                  <a:pt x="112756" y="861687"/>
                  <a:pt x="111014" y="864736"/>
                </a:cubicBezTo>
                <a:cubicBezTo>
                  <a:pt x="108854" y="868517"/>
                  <a:pt x="107119" y="872526"/>
                  <a:pt x="105171" y="876421"/>
                </a:cubicBezTo>
                <a:cubicBezTo>
                  <a:pt x="109444" y="927709"/>
                  <a:pt x="96680" y="904312"/>
                  <a:pt x="116856" y="914400"/>
                </a:cubicBezTo>
                <a:cubicBezTo>
                  <a:pt x="119997" y="915970"/>
                  <a:pt x="122699" y="918295"/>
                  <a:pt x="125621" y="920242"/>
                </a:cubicBezTo>
                <a:cubicBezTo>
                  <a:pt x="127569" y="923164"/>
                  <a:pt x="128767" y="926759"/>
                  <a:pt x="131464" y="929007"/>
                </a:cubicBezTo>
                <a:cubicBezTo>
                  <a:pt x="134809" y="931795"/>
                  <a:pt x="141202" y="930954"/>
                  <a:pt x="143149" y="934849"/>
                </a:cubicBezTo>
                <a:cubicBezTo>
                  <a:pt x="144945" y="938440"/>
                  <a:pt x="143277" y="943922"/>
                  <a:pt x="140228" y="946535"/>
                </a:cubicBezTo>
                <a:cubicBezTo>
                  <a:pt x="135552" y="950543"/>
                  <a:pt x="127824" y="948961"/>
                  <a:pt x="122699" y="952378"/>
                </a:cubicBezTo>
                <a:lnTo>
                  <a:pt x="113935" y="958221"/>
                </a:lnTo>
                <a:cubicBezTo>
                  <a:pt x="112823" y="963782"/>
                  <a:pt x="111088" y="975600"/>
                  <a:pt x="108092" y="981592"/>
                </a:cubicBezTo>
                <a:cubicBezTo>
                  <a:pt x="106522" y="984732"/>
                  <a:pt x="104991" y="988163"/>
                  <a:pt x="102249" y="990356"/>
                </a:cubicBezTo>
                <a:cubicBezTo>
                  <a:pt x="99844" y="992280"/>
                  <a:pt x="96239" y="991901"/>
                  <a:pt x="93485" y="993278"/>
                </a:cubicBezTo>
                <a:cubicBezTo>
                  <a:pt x="90345" y="994848"/>
                  <a:pt x="87642" y="997173"/>
                  <a:pt x="84721" y="999120"/>
                </a:cubicBezTo>
                <a:cubicBezTo>
                  <a:pt x="105734" y="1006126"/>
                  <a:pt x="79493" y="997626"/>
                  <a:pt x="105171" y="1004963"/>
                </a:cubicBezTo>
                <a:cubicBezTo>
                  <a:pt x="111225" y="1006693"/>
                  <a:pt x="119448" y="1010349"/>
                  <a:pt x="125621" y="1010806"/>
                </a:cubicBezTo>
                <a:cubicBezTo>
                  <a:pt x="147978" y="1012462"/>
                  <a:pt x="170416" y="1012753"/>
                  <a:pt x="192813" y="1013727"/>
                </a:cubicBezTo>
                <a:cubicBezTo>
                  <a:pt x="207219" y="1023331"/>
                  <a:pt x="205055" y="1024567"/>
                  <a:pt x="230791" y="1016649"/>
                </a:cubicBezTo>
                <a:cubicBezTo>
                  <a:pt x="234740" y="1015434"/>
                  <a:pt x="236634" y="1010806"/>
                  <a:pt x="239556" y="1007885"/>
                </a:cubicBezTo>
                <a:cubicBezTo>
                  <a:pt x="240530" y="1003016"/>
                  <a:pt x="240734" y="997927"/>
                  <a:pt x="242477" y="993278"/>
                </a:cubicBezTo>
                <a:cubicBezTo>
                  <a:pt x="245174" y="986086"/>
                  <a:pt x="250491" y="981967"/>
                  <a:pt x="257084" y="978671"/>
                </a:cubicBezTo>
                <a:cubicBezTo>
                  <a:pt x="261775" y="976326"/>
                  <a:pt x="267001" y="975173"/>
                  <a:pt x="271691" y="972828"/>
                </a:cubicBezTo>
                <a:cubicBezTo>
                  <a:pt x="291867" y="962739"/>
                  <a:pt x="267818" y="970145"/>
                  <a:pt x="292141" y="964063"/>
                </a:cubicBezTo>
                <a:cubicBezTo>
                  <a:pt x="312794" y="950296"/>
                  <a:pt x="287226" y="967574"/>
                  <a:pt x="312591" y="949456"/>
                </a:cubicBezTo>
                <a:cubicBezTo>
                  <a:pt x="315448" y="947415"/>
                  <a:pt x="318434" y="945561"/>
                  <a:pt x="321355" y="943614"/>
                </a:cubicBezTo>
                <a:cubicBezTo>
                  <a:pt x="324276" y="939719"/>
                  <a:pt x="326676" y="935371"/>
                  <a:pt x="330119" y="931928"/>
                </a:cubicBezTo>
                <a:cubicBezTo>
                  <a:pt x="332602" y="929445"/>
                  <a:pt x="336935" y="929006"/>
                  <a:pt x="338883" y="926085"/>
                </a:cubicBezTo>
                <a:cubicBezTo>
                  <a:pt x="341110" y="922744"/>
                  <a:pt x="340934" y="918319"/>
                  <a:pt x="341805" y="914400"/>
                </a:cubicBezTo>
                <a:cubicBezTo>
                  <a:pt x="346507" y="893242"/>
                  <a:pt x="342426" y="906694"/>
                  <a:pt x="347648" y="891028"/>
                </a:cubicBezTo>
                <a:cubicBezTo>
                  <a:pt x="348083" y="886237"/>
                  <a:pt x="349024" y="857627"/>
                  <a:pt x="353490" y="847207"/>
                </a:cubicBezTo>
                <a:cubicBezTo>
                  <a:pt x="354873" y="843980"/>
                  <a:pt x="357591" y="841491"/>
                  <a:pt x="359333" y="838443"/>
                </a:cubicBezTo>
                <a:cubicBezTo>
                  <a:pt x="361494" y="834662"/>
                  <a:pt x="362096" y="829837"/>
                  <a:pt x="365176" y="826757"/>
                </a:cubicBezTo>
                <a:cubicBezTo>
                  <a:pt x="370141" y="821792"/>
                  <a:pt x="377086" y="819285"/>
                  <a:pt x="382704" y="815072"/>
                </a:cubicBezTo>
                <a:cubicBezTo>
                  <a:pt x="400003" y="802098"/>
                  <a:pt x="390345" y="809004"/>
                  <a:pt x="411918" y="794622"/>
                </a:cubicBezTo>
                <a:cubicBezTo>
                  <a:pt x="414840" y="792674"/>
                  <a:pt x="417352" y="789889"/>
                  <a:pt x="420683" y="788779"/>
                </a:cubicBezTo>
                <a:lnTo>
                  <a:pt x="429447" y="785858"/>
                </a:lnTo>
                <a:lnTo>
                  <a:pt x="455740" y="768329"/>
                </a:lnTo>
                <a:cubicBezTo>
                  <a:pt x="458661" y="766381"/>
                  <a:pt x="461173" y="763596"/>
                  <a:pt x="464504" y="762486"/>
                </a:cubicBezTo>
                <a:lnTo>
                  <a:pt x="473268" y="759565"/>
                </a:lnTo>
                <a:cubicBezTo>
                  <a:pt x="476189" y="757617"/>
                  <a:pt x="478892" y="755292"/>
                  <a:pt x="482032" y="753722"/>
                </a:cubicBezTo>
                <a:cubicBezTo>
                  <a:pt x="484786" y="752345"/>
                  <a:pt x="487725" y="751028"/>
                  <a:pt x="490796" y="750801"/>
                </a:cubicBezTo>
                <a:cubicBezTo>
                  <a:pt x="514124" y="749073"/>
                  <a:pt x="537539" y="748853"/>
                  <a:pt x="560910" y="747879"/>
                </a:cubicBezTo>
                <a:lnTo>
                  <a:pt x="578439" y="742037"/>
                </a:lnTo>
                <a:cubicBezTo>
                  <a:pt x="581360" y="741063"/>
                  <a:pt x="584641" y="740823"/>
                  <a:pt x="587203" y="739115"/>
                </a:cubicBezTo>
                <a:lnTo>
                  <a:pt x="604731" y="727430"/>
                </a:lnTo>
                <a:cubicBezTo>
                  <a:pt x="607652" y="725482"/>
                  <a:pt x="611012" y="724070"/>
                  <a:pt x="613495" y="721587"/>
                </a:cubicBezTo>
                <a:cubicBezTo>
                  <a:pt x="616417" y="718666"/>
                  <a:pt x="618756" y="715013"/>
                  <a:pt x="622260" y="712823"/>
                </a:cubicBezTo>
                <a:cubicBezTo>
                  <a:pt x="626707" y="710044"/>
                  <a:pt x="632075" y="709110"/>
                  <a:pt x="636867" y="706980"/>
                </a:cubicBezTo>
                <a:cubicBezTo>
                  <a:pt x="640846" y="705211"/>
                  <a:pt x="644509" y="702754"/>
                  <a:pt x="648552" y="701137"/>
                </a:cubicBezTo>
                <a:cubicBezTo>
                  <a:pt x="654271" y="698850"/>
                  <a:pt x="666081" y="695294"/>
                  <a:pt x="666081" y="695294"/>
                </a:cubicBezTo>
                <a:cubicBezTo>
                  <a:pt x="669002" y="692373"/>
                  <a:pt x="671407" y="688822"/>
                  <a:pt x="674845" y="686530"/>
                </a:cubicBezTo>
                <a:cubicBezTo>
                  <a:pt x="677407" y="684822"/>
                  <a:pt x="681901" y="686171"/>
                  <a:pt x="683609" y="683609"/>
                </a:cubicBezTo>
                <a:cubicBezTo>
                  <a:pt x="702383" y="655450"/>
                  <a:pt x="671678" y="678905"/>
                  <a:pt x="695295" y="663159"/>
                </a:cubicBezTo>
                <a:cubicBezTo>
                  <a:pt x="704060" y="650011"/>
                  <a:pt x="703571" y="645874"/>
                  <a:pt x="715745" y="639787"/>
                </a:cubicBezTo>
                <a:cubicBezTo>
                  <a:pt x="718499" y="638410"/>
                  <a:pt x="721588" y="637840"/>
                  <a:pt x="724509" y="636866"/>
                </a:cubicBezTo>
                <a:cubicBezTo>
                  <a:pt x="742920" y="624592"/>
                  <a:pt x="725916" y="634321"/>
                  <a:pt x="762487" y="625180"/>
                </a:cubicBezTo>
                <a:cubicBezTo>
                  <a:pt x="766382" y="624206"/>
                  <a:pt x="770312" y="623362"/>
                  <a:pt x="774173" y="622259"/>
                </a:cubicBezTo>
                <a:cubicBezTo>
                  <a:pt x="777134" y="621413"/>
                  <a:pt x="779907" y="619889"/>
                  <a:pt x="782937" y="619338"/>
                </a:cubicBezTo>
                <a:cubicBezTo>
                  <a:pt x="790661" y="617934"/>
                  <a:pt x="798518" y="617390"/>
                  <a:pt x="806308" y="616416"/>
                </a:cubicBezTo>
                <a:cubicBezTo>
                  <a:pt x="812151" y="614468"/>
                  <a:pt x="818910" y="614269"/>
                  <a:pt x="823837" y="610573"/>
                </a:cubicBezTo>
                <a:cubicBezTo>
                  <a:pt x="856930" y="585753"/>
                  <a:pt x="815135" y="616011"/>
                  <a:pt x="847208" y="595966"/>
                </a:cubicBezTo>
                <a:cubicBezTo>
                  <a:pt x="867420" y="583334"/>
                  <a:pt x="850441" y="590019"/>
                  <a:pt x="867658" y="584281"/>
                </a:cubicBezTo>
                <a:cubicBezTo>
                  <a:pt x="875000" y="562253"/>
                  <a:pt x="865096" y="589405"/>
                  <a:pt x="876422" y="566752"/>
                </a:cubicBezTo>
                <a:cubicBezTo>
                  <a:pt x="877799" y="563998"/>
                  <a:pt x="878130" y="560818"/>
                  <a:pt x="879343" y="557988"/>
                </a:cubicBezTo>
                <a:cubicBezTo>
                  <a:pt x="881059" y="553985"/>
                  <a:pt x="883238" y="550197"/>
                  <a:pt x="885186" y="546302"/>
                </a:cubicBezTo>
                <a:cubicBezTo>
                  <a:pt x="892711" y="493639"/>
                  <a:pt x="882610" y="552827"/>
                  <a:pt x="893950" y="511246"/>
                </a:cubicBezTo>
                <a:cubicBezTo>
                  <a:pt x="895509" y="505531"/>
                  <a:pt x="895710" y="499526"/>
                  <a:pt x="896872" y="493717"/>
                </a:cubicBezTo>
                <a:cubicBezTo>
                  <a:pt x="897659" y="489780"/>
                  <a:pt x="899075" y="485982"/>
                  <a:pt x="899793" y="482032"/>
                </a:cubicBezTo>
                <a:cubicBezTo>
                  <a:pt x="900789" y="476552"/>
                  <a:pt x="902499" y="457215"/>
                  <a:pt x="905636" y="449896"/>
                </a:cubicBezTo>
                <a:cubicBezTo>
                  <a:pt x="907019" y="446669"/>
                  <a:pt x="909737" y="444180"/>
                  <a:pt x="911479" y="441132"/>
                </a:cubicBezTo>
                <a:cubicBezTo>
                  <a:pt x="926313" y="415173"/>
                  <a:pt x="908924" y="442044"/>
                  <a:pt x="923164" y="420682"/>
                </a:cubicBezTo>
                <a:cubicBezTo>
                  <a:pt x="925112" y="410944"/>
                  <a:pt x="927177" y="401229"/>
                  <a:pt x="929007" y="391468"/>
                </a:cubicBezTo>
                <a:cubicBezTo>
                  <a:pt x="930099" y="385646"/>
                  <a:pt x="931929" y="379863"/>
                  <a:pt x="931929" y="373940"/>
                </a:cubicBezTo>
                <a:cubicBezTo>
                  <a:pt x="931929" y="370785"/>
                  <a:pt x="928642" y="347768"/>
                  <a:pt x="926086" y="341804"/>
                </a:cubicBezTo>
                <a:cubicBezTo>
                  <a:pt x="924703" y="338577"/>
                  <a:pt x="921985" y="336088"/>
                  <a:pt x="920243" y="333040"/>
                </a:cubicBezTo>
                <a:cubicBezTo>
                  <a:pt x="918082" y="329259"/>
                  <a:pt x="916931" y="324898"/>
                  <a:pt x="914400" y="321354"/>
                </a:cubicBezTo>
                <a:cubicBezTo>
                  <a:pt x="910337" y="315666"/>
                  <a:pt x="895112" y="303873"/>
                  <a:pt x="891029" y="300904"/>
                </a:cubicBezTo>
                <a:cubicBezTo>
                  <a:pt x="885350" y="296774"/>
                  <a:pt x="879344" y="293114"/>
                  <a:pt x="873501" y="289219"/>
                </a:cubicBezTo>
                <a:cubicBezTo>
                  <a:pt x="870579" y="287271"/>
                  <a:pt x="868067" y="284486"/>
                  <a:pt x="864736" y="283376"/>
                </a:cubicBezTo>
                <a:lnTo>
                  <a:pt x="855972" y="280455"/>
                </a:lnTo>
                <a:cubicBezTo>
                  <a:pt x="853051" y="278507"/>
                  <a:pt x="849401" y="277354"/>
                  <a:pt x="847208" y="274612"/>
                </a:cubicBezTo>
                <a:cubicBezTo>
                  <a:pt x="835877" y="260447"/>
                  <a:pt x="854646" y="269301"/>
                  <a:pt x="835522" y="262926"/>
                </a:cubicBezTo>
                <a:cubicBezTo>
                  <a:pt x="827467" y="254871"/>
                  <a:pt x="826338" y="254887"/>
                  <a:pt x="820915" y="245398"/>
                </a:cubicBezTo>
                <a:cubicBezTo>
                  <a:pt x="818754" y="241617"/>
                  <a:pt x="817860" y="237058"/>
                  <a:pt x="815072" y="233712"/>
                </a:cubicBezTo>
                <a:cubicBezTo>
                  <a:pt x="812824" y="231015"/>
                  <a:pt x="808791" y="230352"/>
                  <a:pt x="806308" y="227869"/>
                </a:cubicBezTo>
                <a:cubicBezTo>
                  <a:pt x="802865" y="224426"/>
                  <a:pt x="800374" y="220146"/>
                  <a:pt x="797544" y="216184"/>
                </a:cubicBezTo>
                <a:cubicBezTo>
                  <a:pt x="795503" y="213327"/>
                  <a:pt x="794184" y="209902"/>
                  <a:pt x="791701" y="207419"/>
                </a:cubicBezTo>
                <a:cubicBezTo>
                  <a:pt x="788258" y="203976"/>
                  <a:pt x="784067" y="201356"/>
                  <a:pt x="780016" y="198655"/>
                </a:cubicBezTo>
                <a:cubicBezTo>
                  <a:pt x="766218" y="189456"/>
                  <a:pt x="768925" y="191063"/>
                  <a:pt x="756644" y="186970"/>
                </a:cubicBezTo>
                <a:cubicBezTo>
                  <a:pt x="753723" y="184048"/>
                  <a:pt x="750989" y="180926"/>
                  <a:pt x="747880" y="178205"/>
                </a:cubicBezTo>
                <a:cubicBezTo>
                  <a:pt x="743188" y="174099"/>
                  <a:pt x="737379" y="171212"/>
                  <a:pt x="733273" y="166520"/>
                </a:cubicBezTo>
                <a:cubicBezTo>
                  <a:pt x="730405" y="163242"/>
                  <a:pt x="730264" y="158141"/>
                  <a:pt x="727430" y="154834"/>
                </a:cubicBezTo>
                <a:cubicBezTo>
                  <a:pt x="724261" y="151137"/>
                  <a:pt x="719442" y="149239"/>
                  <a:pt x="715745" y="146070"/>
                </a:cubicBezTo>
                <a:cubicBezTo>
                  <a:pt x="712608" y="143381"/>
                  <a:pt x="709902" y="140227"/>
                  <a:pt x="706980" y="137306"/>
                </a:cubicBezTo>
                <a:cubicBezTo>
                  <a:pt x="694321" y="138280"/>
                  <a:pt x="681601" y="138652"/>
                  <a:pt x="669002" y="140227"/>
                </a:cubicBezTo>
                <a:cubicBezTo>
                  <a:pt x="665946" y="140609"/>
                  <a:pt x="663313" y="143319"/>
                  <a:pt x="660238" y="143148"/>
                </a:cubicBezTo>
                <a:cubicBezTo>
                  <a:pt x="628020" y="141358"/>
                  <a:pt x="595967" y="137305"/>
                  <a:pt x="563832" y="134384"/>
                </a:cubicBezTo>
                <a:cubicBezTo>
                  <a:pt x="539074" y="126133"/>
                  <a:pt x="577876" y="140187"/>
                  <a:pt x="540460" y="119777"/>
                </a:cubicBezTo>
                <a:cubicBezTo>
                  <a:pt x="535053" y="116828"/>
                  <a:pt x="528650" y="116221"/>
                  <a:pt x="522932" y="113934"/>
                </a:cubicBezTo>
                <a:lnTo>
                  <a:pt x="508325" y="108092"/>
                </a:lnTo>
                <a:cubicBezTo>
                  <a:pt x="505404" y="105170"/>
                  <a:pt x="502999" y="101619"/>
                  <a:pt x="499561" y="99327"/>
                </a:cubicBezTo>
                <a:cubicBezTo>
                  <a:pt x="496999" y="97619"/>
                  <a:pt x="493162" y="98377"/>
                  <a:pt x="490796" y="96406"/>
                </a:cubicBezTo>
                <a:cubicBezTo>
                  <a:pt x="487055" y="93289"/>
                  <a:pt x="485201" y="88417"/>
                  <a:pt x="482032" y="84720"/>
                </a:cubicBezTo>
                <a:cubicBezTo>
                  <a:pt x="479343" y="81583"/>
                  <a:pt x="476189" y="78877"/>
                  <a:pt x="473268" y="75956"/>
                </a:cubicBezTo>
                <a:cubicBezTo>
                  <a:pt x="464148" y="48594"/>
                  <a:pt x="479089" y="89064"/>
                  <a:pt x="461582" y="58428"/>
                </a:cubicBezTo>
                <a:cubicBezTo>
                  <a:pt x="449971" y="38110"/>
                  <a:pt x="468856" y="53539"/>
                  <a:pt x="449897" y="40899"/>
                </a:cubicBezTo>
                <a:cubicBezTo>
                  <a:pt x="436503" y="20809"/>
                  <a:pt x="444873" y="25592"/>
                  <a:pt x="429447" y="20449"/>
                </a:cubicBezTo>
                <a:cubicBezTo>
                  <a:pt x="428473" y="23371"/>
                  <a:pt x="426525" y="26134"/>
                  <a:pt x="426525" y="29214"/>
                </a:cubicBezTo>
                <a:cubicBezTo>
                  <a:pt x="426525" y="54895"/>
                  <a:pt x="430992" y="36265"/>
                  <a:pt x="432368" y="32135"/>
                </a:cubicBezTo>
                <a:cubicBezTo>
                  <a:pt x="431394" y="27266"/>
                  <a:pt x="431190" y="22177"/>
                  <a:pt x="429447" y="17528"/>
                </a:cubicBezTo>
                <a:cubicBezTo>
                  <a:pt x="428214" y="14240"/>
                  <a:pt x="426346" y="10957"/>
                  <a:pt x="423604" y="8764"/>
                </a:cubicBezTo>
                <a:cubicBezTo>
                  <a:pt x="421199" y="6840"/>
                  <a:pt x="417860" y="6446"/>
                  <a:pt x="414840" y="5842"/>
                </a:cubicBezTo>
                <a:cubicBezTo>
                  <a:pt x="408088" y="4492"/>
                  <a:pt x="401165" y="4153"/>
                  <a:pt x="394390" y="2921"/>
                </a:cubicBezTo>
                <a:cubicBezTo>
                  <a:pt x="390440" y="2203"/>
                  <a:pt x="386599" y="974"/>
                  <a:pt x="382704" y="0"/>
                </a:cubicBezTo>
                <a:cubicBezTo>
                  <a:pt x="367448" y="1525"/>
                  <a:pt x="355372" y="-1882"/>
                  <a:pt x="344726" y="8764"/>
                </a:cubicBezTo>
                <a:cubicBezTo>
                  <a:pt x="342243" y="11247"/>
                  <a:pt x="340831" y="14607"/>
                  <a:pt x="338883" y="17528"/>
                </a:cubicBezTo>
                <a:lnTo>
                  <a:pt x="335962" y="3213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66517" y="3680971"/>
            <a:ext cx="578983" cy="1422725"/>
          </a:xfrm>
          <a:custGeom>
            <a:avLst/>
            <a:gdLst>
              <a:gd name="connsiteX0" fmla="*/ 117401 w 578983"/>
              <a:gd name="connsiteY0" fmla="*/ 0 h 1422725"/>
              <a:gd name="connsiteX1" fmla="*/ 102794 w 578983"/>
              <a:gd name="connsiteY1" fmla="*/ 58428 h 1422725"/>
              <a:gd name="connsiteX2" fmla="*/ 99873 w 578983"/>
              <a:gd name="connsiteY2" fmla="*/ 70114 h 1422725"/>
              <a:gd name="connsiteX3" fmla="*/ 88187 w 578983"/>
              <a:gd name="connsiteY3" fmla="*/ 87642 h 1422725"/>
              <a:gd name="connsiteX4" fmla="*/ 53130 w 578983"/>
              <a:gd name="connsiteY4" fmla="*/ 84721 h 1422725"/>
              <a:gd name="connsiteX5" fmla="*/ 61895 w 578983"/>
              <a:gd name="connsiteY5" fmla="*/ 90564 h 1422725"/>
              <a:gd name="connsiteX6" fmla="*/ 73580 w 578983"/>
              <a:gd name="connsiteY6" fmla="*/ 96407 h 1422725"/>
              <a:gd name="connsiteX7" fmla="*/ 76502 w 578983"/>
              <a:gd name="connsiteY7" fmla="*/ 108092 h 1422725"/>
              <a:gd name="connsiteX8" fmla="*/ 79423 w 578983"/>
              <a:gd name="connsiteY8" fmla="*/ 116856 h 1422725"/>
              <a:gd name="connsiteX9" fmla="*/ 73580 w 578983"/>
              <a:gd name="connsiteY9" fmla="*/ 146071 h 1422725"/>
              <a:gd name="connsiteX10" fmla="*/ 79423 w 578983"/>
              <a:gd name="connsiteY10" fmla="*/ 236634 h 1422725"/>
              <a:gd name="connsiteX11" fmla="*/ 76502 w 578983"/>
              <a:gd name="connsiteY11" fmla="*/ 286298 h 1422725"/>
              <a:gd name="connsiteX12" fmla="*/ 67737 w 578983"/>
              <a:gd name="connsiteY12" fmla="*/ 297984 h 1422725"/>
              <a:gd name="connsiteX13" fmla="*/ 61895 w 578983"/>
              <a:gd name="connsiteY13" fmla="*/ 309669 h 1422725"/>
              <a:gd name="connsiteX14" fmla="*/ 58973 w 578983"/>
              <a:gd name="connsiteY14" fmla="*/ 321355 h 1422725"/>
              <a:gd name="connsiteX15" fmla="*/ 35602 w 578983"/>
              <a:gd name="connsiteY15" fmla="*/ 344726 h 1422725"/>
              <a:gd name="connsiteX16" fmla="*/ 23916 w 578983"/>
              <a:gd name="connsiteY16" fmla="*/ 362255 h 1422725"/>
              <a:gd name="connsiteX17" fmla="*/ 18073 w 578983"/>
              <a:gd name="connsiteY17" fmla="*/ 373940 h 1422725"/>
              <a:gd name="connsiteX18" fmla="*/ 12231 w 578983"/>
              <a:gd name="connsiteY18" fmla="*/ 391469 h 1422725"/>
              <a:gd name="connsiteX19" fmla="*/ 3466 w 578983"/>
              <a:gd name="connsiteY19" fmla="*/ 397311 h 1422725"/>
              <a:gd name="connsiteX20" fmla="*/ 3466 w 578983"/>
              <a:gd name="connsiteY20" fmla="*/ 467425 h 1422725"/>
              <a:gd name="connsiteX21" fmla="*/ 9309 w 578983"/>
              <a:gd name="connsiteY21" fmla="*/ 490796 h 1422725"/>
              <a:gd name="connsiteX22" fmla="*/ 12231 w 578983"/>
              <a:gd name="connsiteY22" fmla="*/ 508325 h 1422725"/>
              <a:gd name="connsiteX23" fmla="*/ 18073 w 578983"/>
              <a:gd name="connsiteY23" fmla="*/ 517089 h 1422725"/>
              <a:gd name="connsiteX24" fmla="*/ 29759 w 578983"/>
              <a:gd name="connsiteY24" fmla="*/ 534617 h 1422725"/>
              <a:gd name="connsiteX25" fmla="*/ 38523 w 578983"/>
              <a:gd name="connsiteY25" fmla="*/ 552146 h 1422725"/>
              <a:gd name="connsiteX26" fmla="*/ 41445 w 578983"/>
              <a:gd name="connsiteY26" fmla="*/ 560910 h 1422725"/>
              <a:gd name="connsiteX27" fmla="*/ 53130 w 578983"/>
              <a:gd name="connsiteY27" fmla="*/ 578439 h 1422725"/>
              <a:gd name="connsiteX28" fmla="*/ 64816 w 578983"/>
              <a:gd name="connsiteY28" fmla="*/ 613495 h 1422725"/>
              <a:gd name="connsiteX29" fmla="*/ 70659 w 578983"/>
              <a:gd name="connsiteY29" fmla="*/ 633945 h 1422725"/>
              <a:gd name="connsiteX30" fmla="*/ 73580 w 578983"/>
              <a:gd name="connsiteY30" fmla="*/ 654395 h 1422725"/>
              <a:gd name="connsiteX31" fmla="*/ 82344 w 578983"/>
              <a:gd name="connsiteY31" fmla="*/ 692373 h 1422725"/>
              <a:gd name="connsiteX32" fmla="*/ 85266 w 578983"/>
              <a:gd name="connsiteY32" fmla="*/ 701138 h 1422725"/>
              <a:gd name="connsiteX33" fmla="*/ 88187 w 578983"/>
              <a:gd name="connsiteY33" fmla="*/ 718666 h 1422725"/>
              <a:gd name="connsiteX34" fmla="*/ 94030 w 578983"/>
              <a:gd name="connsiteY34" fmla="*/ 736194 h 1422725"/>
              <a:gd name="connsiteX35" fmla="*/ 91109 w 578983"/>
              <a:gd name="connsiteY35" fmla="*/ 826758 h 1422725"/>
              <a:gd name="connsiteX36" fmla="*/ 85266 w 578983"/>
              <a:gd name="connsiteY36" fmla="*/ 835522 h 1422725"/>
              <a:gd name="connsiteX37" fmla="*/ 82344 w 578983"/>
              <a:gd name="connsiteY37" fmla="*/ 861815 h 1422725"/>
              <a:gd name="connsiteX38" fmla="*/ 73580 w 578983"/>
              <a:gd name="connsiteY38" fmla="*/ 891029 h 1422725"/>
              <a:gd name="connsiteX39" fmla="*/ 70659 w 578983"/>
              <a:gd name="connsiteY39" fmla="*/ 899793 h 1422725"/>
              <a:gd name="connsiteX40" fmla="*/ 67737 w 578983"/>
              <a:gd name="connsiteY40" fmla="*/ 908557 h 1422725"/>
              <a:gd name="connsiteX41" fmla="*/ 67737 w 578983"/>
              <a:gd name="connsiteY41" fmla="*/ 1077999 h 1422725"/>
              <a:gd name="connsiteX42" fmla="*/ 70659 w 578983"/>
              <a:gd name="connsiteY42" fmla="*/ 1086763 h 1422725"/>
              <a:gd name="connsiteX43" fmla="*/ 73580 w 578983"/>
              <a:gd name="connsiteY43" fmla="*/ 1098449 h 1422725"/>
              <a:gd name="connsiteX44" fmla="*/ 76502 w 578983"/>
              <a:gd name="connsiteY44" fmla="*/ 1115977 h 1422725"/>
              <a:gd name="connsiteX45" fmla="*/ 82344 w 578983"/>
              <a:gd name="connsiteY45" fmla="*/ 1124741 h 1422725"/>
              <a:gd name="connsiteX46" fmla="*/ 85266 w 578983"/>
              <a:gd name="connsiteY46" fmla="*/ 1142270 h 1422725"/>
              <a:gd name="connsiteX47" fmla="*/ 91109 w 578983"/>
              <a:gd name="connsiteY47" fmla="*/ 1159798 h 1422725"/>
              <a:gd name="connsiteX48" fmla="*/ 88187 w 578983"/>
              <a:gd name="connsiteY48" fmla="*/ 1194855 h 1422725"/>
              <a:gd name="connsiteX49" fmla="*/ 85266 w 578983"/>
              <a:gd name="connsiteY49" fmla="*/ 1203619 h 1422725"/>
              <a:gd name="connsiteX50" fmla="*/ 82344 w 578983"/>
              <a:gd name="connsiteY50" fmla="*/ 1215305 h 1422725"/>
              <a:gd name="connsiteX51" fmla="*/ 85266 w 578983"/>
              <a:gd name="connsiteY51" fmla="*/ 1241598 h 1422725"/>
              <a:gd name="connsiteX52" fmla="*/ 102794 w 578983"/>
              <a:gd name="connsiteY52" fmla="*/ 1253283 h 1422725"/>
              <a:gd name="connsiteX53" fmla="*/ 117401 w 578983"/>
              <a:gd name="connsiteY53" fmla="*/ 1273733 h 1422725"/>
              <a:gd name="connsiteX54" fmla="*/ 126165 w 578983"/>
              <a:gd name="connsiteY54" fmla="*/ 1276655 h 1422725"/>
              <a:gd name="connsiteX55" fmla="*/ 140772 w 578983"/>
              <a:gd name="connsiteY55" fmla="*/ 1294183 h 1422725"/>
              <a:gd name="connsiteX56" fmla="*/ 152458 w 578983"/>
              <a:gd name="connsiteY56" fmla="*/ 1300026 h 1422725"/>
              <a:gd name="connsiteX57" fmla="*/ 181672 w 578983"/>
              <a:gd name="connsiteY57" fmla="*/ 1326318 h 1422725"/>
              <a:gd name="connsiteX58" fmla="*/ 196279 w 578983"/>
              <a:gd name="connsiteY58" fmla="*/ 1355533 h 1422725"/>
              <a:gd name="connsiteX59" fmla="*/ 199201 w 578983"/>
              <a:gd name="connsiteY59" fmla="*/ 1381825 h 1422725"/>
              <a:gd name="connsiteX60" fmla="*/ 210886 w 578983"/>
              <a:gd name="connsiteY60" fmla="*/ 1413961 h 1422725"/>
              <a:gd name="connsiteX61" fmla="*/ 228415 w 578983"/>
              <a:gd name="connsiteY61" fmla="*/ 1422725 h 1422725"/>
              <a:gd name="connsiteX62" fmla="*/ 260550 w 578983"/>
              <a:gd name="connsiteY62" fmla="*/ 1419803 h 1422725"/>
              <a:gd name="connsiteX63" fmla="*/ 269314 w 578983"/>
              <a:gd name="connsiteY63" fmla="*/ 1413961 h 1422725"/>
              <a:gd name="connsiteX64" fmla="*/ 278079 w 578983"/>
              <a:gd name="connsiteY64" fmla="*/ 1411039 h 1422725"/>
              <a:gd name="connsiteX65" fmla="*/ 292686 w 578983"/>
              <a:gd name="connsiteY65" fmla="*/ 1408118 h 1422725"/>
              <a:gd name="connsiteX66" fmla="*/ 318978 w 578983"/>
              <a:gd name="connsiteY66" fmla="*/ 1402275 h 1422725"/>
              <a:gd name="connsiteX67" fmla="*/ 327742 w 578983"/>
              <a:gd name="connsiteY67" fmla="*/ 1396432 h 1422725"/>
              <a:gd name="connsiteX68" fmla="*/ 351114 w 578983"/>
              <a:gd name="connsiteY68" fmla="*/ 1384747 h 1422725"/>
              <a:gd name="connsiteX69" fmla="*/ 359878 w 578983"/>
              <a:gd name="connsiteY69" fmla="*/ 1375982 h 1422725"/>
              <a:gd name="connsiteX70" fmla="*/ 371564 w 578983"/>
              <a:gd name="connsiteY70" fmla="*/ 1370140 h 1422725"/>
              <a:gd name="connsiteX71" fmla="*/ 380328 w 578983"/>
              <a:gd name="connsiteY71" fmla="*/ 1361375 h 1422725"/>
              <a:gd name="connsiteX72" fmla="*/ 389092 w 578983"/>
              <a:gd name="connsiteY72" fmla="*/ 1358454 h 1422725"/>
              <a:gd name="connsiteX73" fmla="*/ 400778 w 578983"/>
              <a:gd name="connsiteY73" fmla="*/ 1349690 h 1422725"/>
              <a:gd name="connsiteX74" fmla="*/ 427070 w 578983"/>
              <a:gd name="connsiteY74" fmla="*/ 1326318 h 1422725"/>
              <a:gd name="connsiteX75" fmla="*/ 444599 w 578983"/>
              <a:gd name="connsiteY75" fmla="*/ 1314633 h 1422725"/>
              <a:gd name="connsiteX76" fmla="*/ 508870 w 578983"/>
              <a:gd name="connsiteY76" fmla="*/ 1305869 h 1422725"/>
              <a:gd name="connsiteX77" fmla="*/ 529319 w 578983"/>
              <a:gd name="connsiteY77" fmla="*/ 1282497 h 1422725"/>
              <a:gd name="connsiteX78" fmla="*/ 535162 w 578983"/>
              <a:gd name="connsiteY78" fmla="*/ 1273733 h 1422725"/>
              <a:gd name="connsiteX79" fmla="*/ 541005 w 578983"/>
              <a:gd name="connsiteY79" fmla="*/ 1256205 h 1422725"/>
              <a:gd name="connsiteX80" fmla="*/ 543926 w 578983"/>
              <a:gd name="connsiteY80" fmla="*/ 1247441 h 1422725"/>
              <a:gd name="connsiteX81" fmla="*/ 541005 w 578983"/>
              <a:gd name="connsiteY81" fmla="*/ 1206541 h 1422725"/>
              <a:gd name="connsiteX82" fmla="*/ 520555 w 578983"/>
              <a:gd name="connsiteY82" fmla="*/ 1186091 h 1422725"/>
              <a:gd name="connsiteX83" fmla="*/ 511791 w 578983"/>
              <a:gd name="connsiteY83" fmla="*/ 1177327 h 1422725"/>
              <a:gd name="connsiteX84" fmla="*/ 514712 w 578983"/>
              <a:gd name="connsiteY84" fmla="*/ 1165641 h 1422725"/>
              <a:gd name="connsiteX85" fmla="*/ 541005 w 578983"/>
              <a:gd name="connsiteY85" fmla="*/ 1148113 h 1422725"/>
              <a:gd name="connsiteX86" fmla="*/ 549769 w 578983"/>
              <a:gd name="connsiteY86" fmla="*/ 1145191 h 1422725"/>
              <a:gd name="connsiteX87" fmla="*/ 558533 w 578983"/>
              <a:gd name="connsiteY87" fmla="*/ 1139348 h 1422725"/>
              <a:gd name="connsiteX88" fmla="*/ 578983 w 578983"/>
              <a:gd name="connsiteY88" fmla="*/ 1136427 h 1422725"/>
              <a:gd name="connsiteX89" fmla="*/ 567298 w 578983"/>
              <a:gd name="connsiteY89" fmla="*/ 1118899 h 1422725"/>
              <a:gd name="connsiteX90" fmla="*/ 555612 w 578983"/>
              <a:gd name="connsiteY90" fmla="*/ 1098449 h 1422725"/>
              <a:gd name="connsiteX91" fmla="*/ 538084 w 578983"/>
              <a:gd name="connsiteY91" fmla="*/ 1080920 h 1422725"/>
              <a:gd name="connsiteX92" fmla="*/ 529319 w 578983"/>
              <a:gd name="connsiteY92" fmla="*/ 1077999 h 1422725"/>
              <a:gd name="connsiteX93" fmla="*/ 523477 w 578983"/>
              <a:gd name="connsiteY93" fmla="*/ 1063392 h 1422725"/>
              <a:gd name="connsiteX94" fmla="*/ 505948 w 578983"/>
              <a:gd name="connsiteY94" fmla="*/ 1057549 h 1422725"/>
              <a:gd name="connsiteX95" fmla="*/ 494263 w 578983"/>
              <a:gd name="connsiteY95" fmla="*/ 1054628 h 1422725"/>
              <a:gd name="connsiteX96" fmla="*/ 485498 w 578983"/>
              <a:gd name="connsiteY96" fmla="*/ 1051706 h 1422725"/>
              <a:gd name="connsiteX97" fmla="*/ 459206 w 578983"/>
              <a:gd name="connsiteY97" fmla="*/ 1048785 h 1422725"/>
              <a:gd name="connsiteX98" fmla="*/ 450441 w 578983"/>
              <a:gd name="connsiteY98" fmla="*/ 1045864 h 1422725"/>
              <a:gd name="connsiteX99" fmla="*/ 432913 w 578983"/>
              <a:gd name="connsiteY99" fmla="*/ 1031256 h 1422725"/>
              <a:gd name="connsiteX100" fmla="*/ 424149 w 578983"/>
              <a:gd name="connsiteY100" fmla="*/ 1025414 h 1422725"/>
              <a:gd name="connsiteX101" fmla="*/ 418306 w 578983"/>
              <a:gd name="connsiteY101" fmla="*/ 1016649 h 1422725"/>
              <a:gd name="connsiteX102" fmla="*/ 415385 w 578983"/>
              <a:gd name="connsiteY102" fmla="*/ 1007885 h 1422725"/>
              <a:gd name="connsiteX103" fmla="*/ 403699 w 578983"/>
              <a:gd name="connsiteY103" fmla="*/ 996200 h 1422725"/>
              <a:gd name="connsiteX104" fmla="*/ 389092 w 578983"/>
              <a:gd name="connsiteY104" fmla="*/ 972828 h 1422725"/>
              <a:gd name="connsiteX105" fmla="*/ 383249 w 578983"/>
              <a:gd name="connsiteY105" fmla="*/ 964064 h 1422725"/>
              <a:gd name="connsiteX106" fmla="*/ 374485 w 578983"/>
              <a:gd name="connsiteY106" fmla="*/ 961143 h 1422725"/>
              <a:gd name="connsiteX107" fmla="*/ 371564 w 578983"/>
              <a:gd name="connsiteY107" fmla="*/ 946536 h 1422725"/>
              <a:gd name="connsiteX108" fmla="*/ 365721 w 578983"/>
              <a:gd name="connsiteY108" fmla="*/ 896872 h 1422725"/>
              <a:gd name="connsiteX109" fmla="*/ 359878 w 578983"/>
              <a:gd name="connsiteY109" fmla="*/ 876422 h 1422725"/>
              <a:gd name="connsiteX110" fmla="*/ 354035 w 578983"/>
              <a:gd name="connsiteY110" fmla="*/ 867658 h 1422725"/>
              <a:gd name="connsiteX111" fmla="*/ 345271 w 578983"/>
              <a:gd name="connsiteY111" fmla="*/ 826758 h 1422725"/>
              <a:gd name="connsiteX112" fmla="*/ 339428 w 578983"/>
              <a:gd name="connsiteY112" fmla="*/ 809230 h 1422725"/>
              <a:gd name="connsiteX113" fmla="*/ 324821 w 578983"/>
              <a:gd name="connsiteY113" fmla="*/ 777094 h 1422725"/>
              <a:gd name="connsiteX114" fmla="*/ 316057 w 578983"/>
              <a:gd name="connsiteY114" fmla="*/ 750802 h 1422725"/>
              <a:gd name="connsiteX115" fmla="*/ 313135 w 578983"/>
              <a:gd name="connsiteY115" fmla="*/ 739116 h 1422725"/>
              <a:gd name="connsiteX116" fmla="*/ 304371 w 578983"/>
              <a:gd name="connsiteY116" fmla="*/ 724509 h 1422725"/>
              <a:gd name="connsiteX117" fmla="*/ 301450 w 578983"/>
              <a:gd name="connsiteY117" fmla="*/ 715745 h 1422725"/>
              <a:gd name="connsiteX118" fmla="*/ 295607 w 578983"/>
              <a:gd name="connsiteY118" fmla="*/ 695295 h 1422725"/>
              <a:gd name="connsiteX119" fmla="*/ 286843 w 578983"/>
              <a:gd name="connsiteY119" fmla="*/ 680688 h 1422725"/>
              <a:gd name="connsiteX120" fmla="*/ 283921 w 578983"/>
              <a:gd name="connsiteY120" fmla="*/ 666081 h 1422725"/>
              <a:gd name="connsiteX121" fmla="*/ 278079 w 578983"/>
              <a:gd name="connsiteY121" fmla="*/ 657317 h 1422725"/>
              <a:gd name="connsiteX122" fmla="*/ 269314 w 578983"/>
              <a:gd name="connsiteY122" fmla="*/ 636867 h 1422725"/>
              <a:gd name="connsiteX123" fmla="*/ 260550 w 578983"/>
              <a:gd name="connsiteY123" fmla="*/ 604731 h 1422725"/>
              <a:gd name="connsiteX124" fmla="*/ 257629 w 578983"/>
              <a:gd name="connsiteY124" fmla="*/ 595967 h 1422725"/>
              <a:gd name="connsiteX125" fmla="*/ 254707 w 578983"/>
              <a:gd name="connsiteY125" fmla="*/ 581360 h 1422725"/>
              <a:gd name="connsiteX126" fmla="*/ 257629 w 578983"/>
              <a:gd name="connsiteY126" fmla="*/ 546303 h 1422725"/>
              <a:gd name="connsiteX127" fmla="*/ 266393 w 578983"/>
              <a:gd name="connsiteY127" fmla="*/ 543382 h 1422725"/>
              <a:gd name="connsiteX128" fmla="*/ 292686 w 578983"/>
              <a:gd name="connsiteY128" fmla="*/ 522932 h 1422725"/>
              <a:gd name="connsiteX129" fmla="*/ 310214 w 578983"/>
              <a:gd name="connsiteY129" fmla="*/ 514168 h 1422725"/>
              <a:gd name="connsiteX130" fmla="*/ 324821 w 578983"/>
              <a:gd name="connsiteY130" fmla="*/ 496639 h 1422725"/>
              <a:gd name="connsiteX131" fmla="*/ 333585 w 578983"/>
              <a:gd name="connsiteY131" fmla="*/ 487875 h 1422725"/>
              <a:gd name="connsiteX132" fmla="*/ 348192 w 578983"/>
              <a:gd name="connsiteY132" fmla="*/ 464504 h 1422725"/>
              <a:gd name="connsiteX133" fmla="*/ 351114 w 578983"/>
              <a:gd name="connsiteY133" fmla="*/ 455740 h 1422725"/>
              <a:gd name="connsiteX134" fmla="*/ 356956 w 578983"/>
              <a:gd name="connsiteY134" fmla="*/ 444054 h 1422725"/>
              <a:gd name="connsiteX135" fmla="*/ 371564 w 578983"/>
              <a:gd name="connsiteY135" fmla="*/ 423604 h 1422725"/>
              <a:gd name="connsiteX136" fmla="*/ 380328 w 578983"/>
              <a:gd name="connsiteY136" fmla="*/ 414840 h 1422725"/>
              <a:gd name="connsiteX137" fmla="*/ 389092 w 578983"/>
              <a:gd name="connsiteY137" fmla="*/ 394390 h 1422725"/>
              <a:gd name="connsiteX138" fmla="*/ 394935 w 578983"/>
              <a:gd name="connsiteY138" fmla="*/ 373940 h 1422725"/>
              <a:gd name="connsiteX139" fmla="*/ 392013 w 578983"/>
              <a:gd name="connsiteY139" fmla="*/ 341805 h 1422725"/>
              <a:gd name="connsiteX140" fmla="*/ 389092 w 578983"/>
              <a:gd name="connsiteY140" fmla="*/ 333041 h 1422725"/>
              <a:gd name="connsiteX141" fmla="*/ 394935 w 578983"/>
              <a:gd name="connsiteY141" fmla="*/ 245398 h 1422725"/>
              <a:gd name="connsiteX142" fmla="*/ 383249 w 578983"/>
              <a:gd name="connsiteY142" fmla="*/ 207420 h 1422725"/>
              <a:gd name="connsiteX143" fmla="*/ 371564 w 578983"/>
              <a:gd name="connsiteY143" fmla="*/ 204499 h 1422725"/>
              <a:gd name="connsiteX144" fmla="*/ 365721 w 578983"/>
              <a:gd name="connsiteY144" fmla="*/ 195734 h 1422725"/>
              <a:gd name="connsiteX145" fmla="*/ 356956 w 578983"/>
              <a:gd name="connsiteY145" fmla="*/ 189892 h 1422725"/>
              <a:gd name="connsiteX146" fmla="*/ 354035 w 578983"/>
              <a:gd name="connsiteY146" fmla="*/ 181127 h 1422725"/>
              <a:gd name="connsiteX147" fmla="*/ 342349 w 578983"/>
              <a:gd name="connsiteY147" fmla="*/ 163599 h 1422725"/>
              <a:gd name="connsiteX148" fmla="*/ 336507 w 578983"/>
              <a:gd name="connsiteY148" fmla="*/ 154835 h 1422725"/>
              <a:gd name="connsiteX149" fmla="*/ 333585 w 578983"/>
              <a:gd name="connsiteY149" fmla="*/ 146071 h 1422725"/>
              <a:gd name="connsiteX150" fmla="*/ 324821 w 578983"/>
              <a:gd name="connsiteY150" fmla="*/ 140228 h 1422725"/>
              <a:gd name="connsiteX151" fmla="*/ 310214 w 578983"/>
              <a:gd name="connsiteY151" fmla="*/ 125621 h 1422725"/>
              <a:gd name="connsiteX152" fmla="*/ 301450 w 578983"/>
              <a:gd name="connsiteY152" fmla="*/ 116856 h 1422725"/>
              <a:gd name="connsiteX153" fmla="*/ 266393 w 578983"/>
              <a:gd name="connsiteY153" fmla="*/ 108092 h 1422725"/>
              <a:gd name="connsiteX154" fmla="*/ 243022 w 578983"/>
              <a:gd name="connsiteY154" fmla="*/ 96407 h 1422725"/>
              <a:gd name="connsiteX155" fmla="*/ 231336 w 578983"/>
              <a:gd name="connsiteY155" fmla="*/ 84721 h 1422725"/>
              <a:gd name="connsiteX156" fmla="*/ 216729 w 578983"/>
              <a:gd name="connsiteY156" fmla="*/ 75957 h 1422725"/>
              <a:gd name="connsiteX157" fmla="*/ 210886 w 578983"/>
              <a:gd name="connsiteY157" fmla="*/ 67193 h 1422725"/>
              <a:gd name="connsiteX158" fmla="*/ 184594 w 578983"/>
              <a:gd name="connsiteY158" fmla="*/ 52586 h 1422725"/>
              <a:gd name="connsiteX159" fmla="*/ 178751 w 578983"/>
              <a:gd name="connsiteY159" fmla="*/ 52586 h 142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78983" h="1422725">
                <a:moveTo>
                  <a:pt x="117401" y="0"/>
                </a:moveTo>
                <a:cubicBezTo>
                  <a:pt x="95624" y="27223"/>
                  <a:pt x="108354" y="5606"/>
                  <a:pt x="102794" y="58428"/>
                </a:cubicBezTo>
                <a:cubicBezTo>
                  <a:pt x="102374" y="62421"/>
                  <a:pt x="101669" y="66523"/>
                  <a:pt x="99873" y="70114"/>
                </a:cubicBezTo>
                <a:cubicBezTo>
                  <a:pt x="96733" y="76395"/>
                  <a:pt x="88187" y="87642"/>
                  <a:pt x="88187" y="87642"/>
                </a:cubicBezTo>
                <a:cubicBezTo>
                  <a:pt x="76501" y="86668"/>
                  <a:pt x="64784" y="83426"/>
                  <a:pt x="53130" y="84721"/>
                </a:cubicBezTo>
                <a:cubicBezTo>
                  <a:pt x="49640" y="85109"/>
                  <a:pt x="58846" y="88822"/>
                  <a:pt x="61895" y="90564"/>
                </a:cubicBezTo>
                <a:cubicBezTo>
                  <a:pt x="65676" y="92725"/>
                  <a:pt x="69685" y="94459"/>
                  <a:pt x="73580" y="96407"/>
                </a:cubicBezTo>
                <a:cubicBezTo>
                  <a:pt x="74554" y="100302"/>
                  <a:pt x="75399" y="104232"/>
                  <a:pt x="76502" y="108092"/>
                </a:cubicBezTo>
                <a:cubicBezTo>
                  <a:pt x="77348" y="111053"/>
                  <a:pt x="79423" y="113777"/>
                  <a:pt x="79423" y="116856"/>
                </a:cubicBezTo>
                <a:cubicBezTo>
                  <a:pt x="79423" y="130287"/>
                  <a:pt x="77179" y="135277"/>
                  <a:pt x="73580" y="146071"/>
                </a:cubicBezTo>
                <a:cubicBezTo>
                  <a:pt x="75802" y="172734"/>
                  <a:pt x="79423" y="211854"/>
                  <a:pt x="79423" y="236634"/>
                </a:cubicBezTo>
                <a:cubicBezTo>
                  <a:pt x="79423" y="253217"/>
                  <a:pt x="79605" y="270008"/>
                  <a:pt x="76502" y="286298"/>
                </a:cubicBezTo>
                <a:cubicBezTo>
                  <a:pt x="75591" y="291081"/>
                  <a:pt x="70318" y="293855"/>
                  <a:pt x="67737" y="297984"/>
                </a:cubicBezTo>
                <a:cubicBezTo>
                  <a:pt x="65429" y="301677"/>
                  <a:pt x="63424" y="305592"/>
                  <a:pt x="61895" y="309669"/>
                </a:cubicBezTo>
                <a:cubicBezTo>
                  <a:pt x="60485" y="313429"/>
                  <a:pt x="60769" y="317764"/>
                  <a:pt x="58973" y="321355"/>
                </a:cubicBezTo>
                <a:cubicBezTo>
                  <a:pt x="49572" y="340156"/>
                  <a:pt x="50653" y="337200"/>
                  <a:pt x="35602" y="344726"/>
                </a:cubicBezTo>
                <a:cubicBezTo>
                  <a:pt x="29334" y="363525"/>
                  <a:pt x="37593" y="343107"/>
                  <a:pt x="23916" y="362255"/>
                </a:cubicBezTo>
                <a:cubicBezTo>
                  <a:pt x="21385" y="365799"/>
                  <a:pt x="19690" y="369897"/>
                  <a:pt x="18073" y="373940"/>
                </a:cubicBezTo>
                <a:cubicBezTo>
                  <a:pt x="15786" y="379658"/>
                  <a:pt x="17356" y="388053"/>
                  <a:pt x="12231" y="391469"/>
                </a:cubicBezTo>
                <a:lnTo>
                  <a:pt x="3466" y="397311"/>
                </a:lnTo>
                <a:cubicBezTo>
                  <a:pt x="-1339" y="430954"/>
                  <a:pt x="-968" y="418650"/>
                  <a:pt x="3466" y="467425"/>
                </a:cubicBezTo>
                <a:cubicBezTo>
                  <a:pt x="5408" y="488781"/>
                  <a:pt x="5801" y="475008"/>
                  <a:pt x="9309" y="490796"/>
                </a:cubicBezTo>
                <a:cubicBezTo>
                  <a:pt x="10594" y="496579"/>
                  <a:pt x="10358" y="502705"/>
                  <a:pt x="12231" y="508325"/>
                </a:cubicBezTo>
                <a:cubicBezTo>
                  <a:pt x="13341" y="511656"/>
                  <a:pt x="16503" y="513949"/>
                  <a:pt x="18073" y="517089"/>
                </a:cubicBezTo>
                <a:cubicBezTo>
                  <a:pt x="26528" y="533998"/>
                  <a:pt x="13148" y="518006"/>
                  <a:pt x="29759" y="534617"/>
                </a:cubicBezTo>
                <a:cubicBezTo>
                  <a:pt x="37098" y="556639"/>
                  <a:pt x="27201" y="529504"/>
                  <a:pt x="38523" y="552146"/>
                </a:cubicBezTo>
                <a:cubicBezTo>
                  <a:pt x="39900" y="554900"/>
                  <a:pt x="39950" y="558218"/>
                  <a:pt x="41445" y="560910"/>
                </a:cubicBezTo>
                <a:cubicBezTo>
                  <a:pt x="44855" y="567049"/>
                  <a:pt x="50909" y="571777"/>
                  <a:pt x="53130" y="578439"/>
                </a:cubicBezTo>
                <a:lnTo>
                  <a:pt x="64816" y="613495"/>
                </a:lnTo>
                <a:cubicBezTo>
                  <a:pt x="67316" y="620997"/>
                  <a:pt x="69194" y="625885"/>
                  <a:pt x="70659" y="633945"/>
                </a:cubicBezTo>
                <a:cubicBezTo>
                  <a:pt x="71891" y="640720"/>
                  <a:pt x="72311" y="647627"/>
                  <a:pt x="73580" y="654395"/>
                </a:cubicBezTo>
                <a:cubicBezTo>
                  <a:pt x="74130" y="657329"/>
                  <a:pt x="80002" y="684176"/>
                  <a:pt x="82344" y="692373"/>
                </a:cubicBezTo>
                <a:cubicBezTo>
                  <a:pt x="83190" y="695334"/>
                  <a:pt x="84292" y="698216"/>
                  <a:pt x="85266" y="701138"/>
                </a:cubicBezTo>
                <a:cubicBezTo>
                  <a:pt x="86240" y="706981"/>
                  <a:pt x="86750" y="712920"/>
                  <a:pt x="88187" y="718666"/>
                </a:cubicBezTo>
                <a:cubicBezTo>
                  <a:pt x="89681" y="724641"/>
                  <a:pt x="94030" y="736194"/>
                  <a:pt x="94030" y="736194"/>
                </a:cubicBezTo>
                <a:cubicBezTo>
                  <a:pt x="93056" y="766382"/>
                  <a:pt x="93764" y="796671"/>
                  <a:pt x="91109" y="826758"/>
                </a:cubicBezTo>
                <a:cubicBezTo>
                  <a:pt x="90800" y="830255"/>
                  <a:pt x="86118" y="832116"/>
                  <a:pt x="85266" y="835522"/>
                </a:cubicBezTo>
                <a:cubicBezTo>
                  <a:pt x="83127" y="844077"/>
                  <a:pt x="83685" y="853099"/>
                  <a:pt x="82344" y="861815"/>
                </a:cubicBezTo>
                <a:cubicBezTo>
                  <a:pt x="81082" y="870020"/>
                  <a:pt x="75858" y="884195"/>
                  <a:pt x="73580" y="891029"/>
                </a:cubicBezTo>
                <a:lnTo>
                  <a:pt x="70659" y="899793"/>
                </a:lnTo>
                <a:lnTo>
                  <a:pt x="67737" y="908557"/>
                </a:lnTo>
                <a:cubicBezTo>
                  <a:pt x="56751" y="974486"/>
                  <a:pt x="62482" y="933487"/>
                  <a:pt x="67737" y="1077999"/>
                </a:cubicBezTo>
                <a:cubicBezTo>
                  <a:pt x="67849" y="1081076"/>
                  <a:pt x="69813" y="1083802"/>
                  <a:pt x="70659" y="1086763"/>
                </a:cubicBezTo>
                <a:cubicBezTo>
                  <a:pt x="71762" y="1090624"/>
                  <a:pt x="72793" y="1094512"/>
                  <a:pt x="73580" y="1098449"/>
                </a:cubicBezTo>
                <a:cubicBezTo>
                  <a:pt x="74742" y="1104257"/>
                  <a:pt x="74629" y="1110358"/>
                  <a:pt x="76502" y="1115977"/>
                </a:cubicBezTo>
                <a:cubicBezTo>
                  <a:pt x="77612" y="1119308"/>
                  <a:pt x="80397" y="1121820"/>
                  <a:pt x="82344" y="1124741"/>
                </a:cubicBezTo>
                <a:cubicBezTo>
                  <a:pt x="83318" y="1130584"/>
                  <a:pt x="83829" y="1136523"/>
                  <a:pt x="85266" y="1142270"/>
                </a:cubicBezTo>
                <a:cubicBezTo>
                  <a:pt x="86760" y="1148245"/>
                  <a:pt x="91109" y="1159798"/>
                  <a:pt x="91109" y="1159798"/>
                </a:cubicBezTo>
                <a:cubicBezTo>
                  <a:pt x="90135" y="1171484"/>
                  <a:pt x="89737" y="1183232"/>
                  <a:pt x="88187" y="1194855"/>
                </a:cubicBezTo>
                <a:cubicBezTo>
                  <a:pt x="87780" y="1197907"/>
                  <a:pt x="86112" y="1200658"/>
                  <a:pt x="85266" y="1203619"/>
                </a:cubicBezTo>
                <a:cubicBezTo>
                  <a:pt x="84163" y="1207480"/>
                  <a:pt x="83318" y="1211410"/>
                  <a:pt x="82344" y="1215305"/>
                </a:cubicBezTo>
                <a:cubicBezTo>
                  <a:pt x="83318" y="1224069"/>
                  <a:pt x="81085" y="1233834"/>
                  <a:pt x="85266" y="1241598"/>
                </a:cubicBezTo>
                <a:cubicBezTo>
                  <a:pt x="88595" y="1247781"/>
                  <a:pt x="97251" y="1248972"/>
                  <a:pt x="102794" y="1253283"/>
                </a:cubicBezTo>
                <a:cubicBezTo>
                  <a:pt x="135621" y="1278816"/>
                  <a:pt x="87593" y="1243925"/>
                  <a:pt x="117401" y="1273733"/>
                </a:cubicBezTo>
                <a:cubicBezTo>
                  <a:pt x="119578" y="1275910"/>
                  <a:pt x="123244" y="1275681"/>
                  <a:pt x="126165" y="1276655"/>
                </a:cubicBezTo>
                <a:cubicBezTo>
                  <a:pt x="130824" y="1283643"/>
                  <a:pt x="133616" y="1289071"/>
                  <a:pt x="140772" y="1294183"/>
                </a:cubicBezTo>
                <a:cubicBezTo>
                  <a:pt x="144316" y="1296714"/>
                  <a:pt x="149087" y="1297268"/>
                  <a:pt x="152458" y="1300026"/>
                </a:cubicBezTo>
                <a:cubicBezTo>
                  <a:pt x="202897" y="1341294"/>
                  <a:pt x="154869" y="1308451"/>
                  <a:pt x="181672" y="1326318"/>
                </a:cubicBezTo>
                <a:cubicBezTo>
                  <a:pt x="195585" y="1347188"/>
                  <a:pt x="191655" y="1337034"/>
                  <a:pt x="196279" y="1355533"/>
                </a:cubicBezTo>
                <a:cubicBezTo>
                  <a:pt x="197253" y="1364297"/>
                  <a:pt x="197669" y="1373141"/>
                  <a:pt x="199201" y="1381825"/>
                </a:cubicBezTo>
                <a:cubicBezTo>
                  <a:pt x="200981" y="1391913"/>
                  <a:pt x="202737" y="1405812"/>
                  <a:pt x="210886" y="1413961"/>
                </a:cubicBezTo>
                <a:cubicBezTo>
                  <a:pt x="216548" y="1419623"/>
                  <a:pt x="221289" y="1420349"/>
                  <a:pt x="228415" y="1422725"/>
                </a:cubicBezTo>
                <a:cubicBezTo>
                  <a:pt x="239127" y="1421751"/>
                  <a:pt x="250033" y="1422057"/>
                  <a:pt x="260550" y="1419803"/>
                </a:cubicBezTo>
                <a:cubicBezTo>
                  <a:pt x="263983" y="1419067"/>
                  <a:pt x="266174" y="1415531"/>
                  <a:pt x="269314" y="1413961"/>
                </a:cubicBezTo>
                <a:cubicBezTo>
                  <a:pt x="272069" y="1412584"/>
                  <a:pt x="275091" y="1411786"/>
                  <a:pt x="278079" y="1411039"/>
                </a:cubicBezTo>
                <a:cubicBezTo>
                  <a:pt x="282896" y="1409835"/>
                  <a:pt x="287839" y="1409195"/>
                  <a:pt x="292686" y="1408118"/>
                </a:cubicBezTo>
                <a:cubicBezTo>
                  <a:pt x="329817" y="1399866"/>
                  <a:pt x="274922" y="1411085"/>
                  <a:pt x="318978" y="1402275"/>
                </a:cubicBezTo>
                <a:cubicBezTo>
                  <a:pt x="321899" y="1400327"/>
                  <a:pt x="324660" y="1398113"/>
                  <a:pt x="327742" y="1396432"/>
                </a:cubicBezTo>
                <a:cubicBezTo>
                  <a:pt x="335389" y="1392261"/>
                  <a:pt x="343766" y="1389423"/>
                  <a:pt x="351114" y="1384747"/>
                </a:cubicBezTo>
                <a:cubicBezTo>
                  <a:pt x="354600" y="1382529"/>
                  <a:pt x="356516" y="1378383"/>
                  <a:pt x="359878" y="1375982"/>
                </a:cubicBezTo>
                <a:cubicBezTo>
                  <a:pt x="363422" y="1373451"/>
                  <a:pt x="367669" y="1372087"/>
                  <a:pt x="371564" y="1370140"/>
                </a:cubicBezTo>
                <a:cubicBezTo>
                  <a:pt x="374485" y="1367218"/>
                  <a:pt x="376890" y="1363667"/>
                  <a:pt x="380328" y="1361375"/>
                </a:cubicBezTo>
                <a:cubicBezTo>
                  <a:pt x="382890" y="1359667"/>
                  <a:pt x="386418" y="1359982"/>
                  <a:pt x="389092" y="1358454"/>
                </a:cubicBezTo>
                <a:cubicBezTo>
                  <a:pt x="393320" y="1356038"/>
                  <a:pt x="396883" y="1352611"/>
                  <a:pt x="400778" y="1349690"/>
                </a:cubicBezTo>
                <a:cubicBezTo>
                  <a:pt x="406759" y="1331744"/>
                  <a:pt x="400624" y="1343947"/>
                  <a:pt x="427070" y="1326318"/>
                </a:cubicBezTo>
                <a:cubicBezTo>
                  <a:pt x="432913" y="1322423"/>
                  <a:pt x="437937" y="1316854"/>
                  <a:pt x="444599" y="1314633"/>
                </a:cubicBezTo>
                <a:cubicBezTo>
                  <a:pt x="476937" y="1303853"/>
                  <a:pt x="455980" y="1309174"/>
                  <a:pt x="508870" y="1305869"/>
                </a:cubicBezTo>
                <a:cubicBezTo>
                  <a:pt x="523477" y="1296130"/>
                  <a:pt x="515685" y="1302948"/>
                  <a:pt x="529319" y="1282497"/>
                </a:cubicBezTo>
                <a:cubicBezTo>
                  <a:pt x="531267" y="1279576"/>
                  <a:pt x="534052" y="1277064"/>
                  <a:pt x="535162" y="1273733"/>
                </a:cubicBezTo>
                <a:lnTo>
                  <a:pt x="541005" y="1256205"/>
                </a:lnTo>
                <a:lnTo>
                  <a:pt x="543926" y="1247441"/>
                </a:lnTo>
                <a:cubicBezTo>
                  <a:pt x="542952" y="1233808"/>
                  <a:pt x="544483" y="1219759"/>
                  <a:pt x="541005" y="1206541"/>
                </a:cubicBezTo>
                <a:cubicBezTo>
                  <a:pt x="537664" y="1193845"/>
                  <a:pt x="528573" y="1192773"/>
                  <a:pt x="520555" y="1186091"/>
                </a:cubicBezTo>
                <a:cubicBezTo>
                  <a:pt x="517381" y="1183446"/>
                  <a:pt x="514712" y="1180248"/>
                  <a:pt x="511791" y="1177327"/>
                </a:cubicBezTo>
                <a:cubicBezTo>
                  <a:pt x="512765" y="1173432"/>
                  <a:pt x="512720" y="1169127"/>
                  <a:pt x="514712" y="1165641"/>
                </a:cubicBezTo>
                <a:cubicBezTo>
                  <a:pt x="519835" y="1156675"/>
                  <a:pt x="532843" y="1151741"/>
                  <a:pt x="541005" y="1148113"/>
                </a:cubicBezTo>
                <a:cubicBezTo>
                  <a:pt x="543819" y="1146862"/>
                  <a:pt x="547015" y="1146568"/>
                  <a:pt x="549769" y="1145191"/>
                </a:cubicBezTo>
                <a:cubicBezTo>
                  <a:pt x="552909" y="1143621"/>
                  <a:pt x="555170" y="1140357"/>
                  <a:pt x="558533" y="1139348"/>
                </a:cubicBezTo>
                <a:cubicBezTo>
                  <a:pt x="565128" y="1137369"/>
                  <a:pt x="572166" y="1137401"/>
                  <a:pt x="578983" y="1136427"/>
                </a:cubicBezTo>
                <a:cubicBezTo>
                  <a:pt x="575088" y="1130584"/>
                  <a:pt x="570438" y="1125180"/>
                  <a:pt x="567298" y="1118899"/>
                </a:cubicBezTo>
                <a:cubicBezTo>
                  <a:pt x="564274" y="1112851"/>
                  <a:pt x="560332" y="1103759"/>
                  <a:pt x="555612" y="1098449"/>
                </a:cubicBezTo>
                <a:cubicBezTo>
                  <a:pt x="550122" y="1092273"/>
                  <a:pt x="545923" y="1083532"/>
                  <a:pt x="538084" y="1080920"/>
                </a:cubicBezTo>
                <a:lnTo>
                  <a:pt x="529319" y="1077999"/>
                </a:lnTo>
                <a:cubicBezTo>
                  <a:pt x="527372" y="1073130"/>
                  <a:pt x="527423" y="1066845"/>
                  <a:pt x="523477" y="1063392"/>
                </a:cubicBezTo>
                <a:cubicBezTo>
                  <a:pt x="518842" y="1059336"/>
                  <a:pt x="511847" y="1059319"/>
                  <a:pt x="505948" y="1057549"/>
                </a:cubicBezTo>
                <a:cubicBezTo>
                  <a:pt x="502102" y="1056395"/>
                  <a:pt x="498123" y="1055731"/>
                  <a:pt x="494263" y="1054628"/>
                </a:cubicBezTo>
                <a:cubicBezTo>
                  <a:pt x="491302" y="1053782"/>
                  <a:pt x="488536" y="1052212"/>
                  <a:pt x="485498" y="1051706"/>
                </a:cubicBezTo>
                <a:cubicBezTo>
                  <a:pt x="476800" y="1050256"/>
                  <a:pt x="467970" y="1049759"/>
                  <a:pt x="459206" y="1048785"/>
                </a:cubicBezTo>
                <a:cubicBezTo>
                  <a:pt x="456284" y="1047811"/>
                  <a:pt x="453196" y="1047241"/>
                  <a:pt x="450441" y="1045864"/>
                </a:cubicBezTo>
                <a:cubicBezTo>
                  <a:pt x="439561" y="1040424"/>
                  <a:pt x="442604" y="1039332"/>
                  <a:pt x="432913" y="1031256"/>
                </a:cubicBezTo>
                <a:cubicBezTo>
                  <a:pt x="430216" y="1029008"/>
                  <a:pt x="427070" y="1027361"/>
                  <a:pt x="424149" y="1025414"/>
                </a:cubicBezTo>
                <a:cubicBezTo>
                  <a:pt x="422201" y="1022492"/>
                  <a:pt x="419876" y="1019790"/>
                  <a:pt x="418306" y="1016649"/>
                </a:cubicBezTo>
                <a:cubicBezTo>
                  <a:pt x="416929" y="1013895"/>
                  <a:pt x="417175" y="1010391"/>
                  <a:pt x="415385" y="1007885"/>
                </a:cubicBezTo>
                <a:cubicBezTo>
                  <a:pt x="412183" y="1003403"/>
                  <a:pt x="407594" y="1000095"/>
                  <a:pt x="403699" y="996200"/>
                </a:cubicBezTo>
                <a:cubicBezTo>
                  <a:pt x="396746" y="975340"/>
                  <a:pt x="402981" y="982088"/>
                  <a:pt x="389092" y="972828"/>
                </a:cubicBezTo>
                <a:cubicBezTo>
                  <a:pt x="387144" y="969907"/>
                  <a:pt x="385991" y="966257"/>
                  <a:pt x="383249" y="964064"/>
                </a:cubicBezTo>
                <a:cubicBezTo>
                  <a:pt x="380844" y="962140"/>
                  <a:pt x="376193" y="963705"/>
                  <a:pt x="374485" y="961143"/>
                </a:cubicBezTo>
                <a:cubicBezTo>
                  <a:pt x="371731" y="957012"/>
                  <a:pt x="372538" y="951405"/>
                  <a:pt x="371564" y="946536"/>
                </a:cubicBezTo>
                <a:cubicBezTo>
                  <a:pt x="366893" y="881149"/>
                  <a:pt x="373308" y="923427"/>
                  <a:pt x="365721" y="896872"/>
                </a:cubicBezTo>
                <a:cubicBezTo>
                  <a:pt x="364475" y="892510"/>
                  <a:pt x="362211" y="881087"/>
                  <a:pt x="359878" y="876422"/>
                </a:cubicBezTo>
                <a:cubicBezTo>
                  <a:pt x="358308" y="873282"/>
                  <a:pt x="355983" y="870579"/>
                  <a:pt x="354035" y="867658"/>
                </a:cubicBezTo>
                <a:cubicBezTo>
                  <a:pt x="351583" y="852946"/>
                  <a:pt x="350125" y="841320"/>
                  <a:pt x="345271" y="826758"/>
                </a:cubicBezTo>
                <a:cubicBezTo>
                  <a:pt x="343323" y="820915"/>
                  <a:pt x="340922" y="815205"/>
                  <a:pt x="339428" y="809230"/>
                </a:cubicBezTo>
                <a:cubicBezTo>
                  <a:pt x="332583" y="781850"/>
                  <a:pt x="339263" y="791536"/>
                  <a:pt x="324821" y="777094"/>
                </a:cubicBezTo>
                <a:cubicBezTo>
                  <a:pt x="318421" y="745087"/>
                  <a:pt x="326423" y="778443"/>
                  <a:pt x="316057" y="750802"/>
                </a:cubicBezTo>
                <a:cubicBezTo>
                  <a:pt x="314647" y="747042"/>
                  <a:pt x="314766" y="742785"/>
                  <a:pt x="313135" y="739116"/>
                </a:cubicBezTo>
                <a:cubicBezTo>
                  <a:pt x="310829" y="733927"/>
                  <a:pt x="306910" y="729588"/>
                  <a:pt x="304371" y="724509"/>
                </a:cubicBezTo>
                <a:cubicBezTo>
                  <a:pt x="302994" y="721755"/>
                  <a:pt x="302296" y="718706"/>
                  <a:pt x="301450" y="715745"/>
                </a:cubicBezTo>
                <a:cubicBezTo>
                  <a:pt x="300204" y="711383"/>
                  <a:pt x="297940" y="699961"/>
                  <a:pt x="295607" y="695295"/>
                </a:cubicBezTo>
                <a:cubicBezTo>
                  <a:pt x="293068" y="690216"/>
                  <a:pt x="289764" y="685557"/>
                  <a:pt x="286843" y="680688"/>
                </a:cubicBezTo>
                <a:cubicBezTo>
                  <a:pt x="285869" y="675819"/>
                  <a:pt x="285664" y="670730"/>
                  <a:pt x="283921" y="666081"/>
                </a:cubicBezTo>
                <a:cubicBezTo>
                  <a:pt x="282688" y="662794"/>
                  <a:pt x="279649" y="660457"/>
                  <a:pt x="278079" y="657317"/>
                </a:cubicBezTo>
                <a:cubicBezTo>
                  <a:pt x="274762" y="650684"/>
                  <a:pt x="271976" y="643789"/>
                  <a:pt x="269314" y="636867"/>
                </a:cubicBezTo>
                <a:cubicBezTo>
                  <a:pt x="260362" y="613592"/>
                  <a:pt x="265920" y="626212"/>
                  <a:pt x="260550" y="604731"/>
                </a:cubicBezTo>
                <a:cubicBezTo>
                  <a:pt x="259803" y="601744"/>
                  <a:pt x="258376" y="598954"/>
                  <a:pt x="257629" y="595967"/>
                </a:cubicBezTo>
                <a:cubicBezTo>
                  <a:pt x="256425" y="591150"/>
                  <a:pt x="255681" y="586229"/>
                  <a:pt x="254707" y="581360"/>
                </a:cubicBezTo>
                <a:cubicBezTo>
                  <a:pt x="255681" y="569674"/>
                  <a:pt x="254180" y="557511"/>
                  <a:pt x="257629" y="546303"/>
                </a:cubicBezTo>
                <a:cubicBezTo>
                  <a:pt x="258535" y="543360"/>
                  <a:pt x="263831" y="545090"/>
                  <a:pt x="266393" y="543382"/>
                </a:cubicBezTo>
                <a:cubicBezTo>
                  <a:pt x="275631" y="537223"/>
                  <a:pt x="282153" y="526444"/>
                  <a:pt x="292686" y="522932"/>
                </a:cubicBezTo>
                <a:cubicBezTo>
                  <a:pt x="301467" y="520004"/>
                  <a:pt x="302666" y="520458"/>
                  <a:pt x="310214" y="514168"/>
                </a:cubicBezTo>
                <a:cubicBezTo>
                  <a:pt x="324177" y="502532"/>
                  <a:pt x="314378" y="509170"/>
                  <a:pt x="324821" y="496639"/>
                </a:cubicBezTo>
                <a:cubicBezTo>
                  <a:pt x="327466" y="493465"/>
                  <a:pt x="330664" y="490796"/>
                  <a:pt x="333585" y="487875"/>
                </a:cubicBezTo>
                <a:cubicBezTo>
                  <a:pt x="340160" y="468155"/>
                  <a:pt x="331180" y="491722"/>
                  <a:pt x="348192" y="464504"/>
                </a:cubicBezTo>
                <a:cubicBezTo>
                  <a:pt x="349824" y="461893"/>
                  <a:pt x="349901" y="458570"/>
                  <a:pt x="351114" y="455740"/>
                </a:cubicBezTo>
                <a:cubicBezTo>
                  <a:pt x="352829" y="451737"/>
                  <a:pt x="354795" y="447835"/>
                  <a:pt x="356956" y="444054"/>
                </a:cubicBezTo>
                <a:cubicBezTo>
                  <a:pt x="359598" y="439431"/>
                  <a:pt x="368878" y="426738"/>
                  <a:pt x="371564" y="423604"/>
                </a:cubicBezTo>
                <a:cubicBezTo>
                  <a:pt x="374253" y="420467"/>
                  <a:pt x="377407" y="417761"/>
                  <a:pt x="380328" y="414840"/>
                </a:cubicBezTo>
                <a:cubicBezTo>
                  <a:pt x="386407" y="390519"/>
                  <a:pt x="379004" y="414565"/>
                  <a:pt x="389092" y="394390"/>
                </a:cubicBezTo>
                <a:cubicBezTo>
                  <a:pt x="391186" y="390202"/>
                  <a:pt x="394000" y="377679"/>
                  <a:pt x="394935" y="373940"/>
                </a:cubicBezTo>
                <a:cubicBezTo>
                  <a:pt x="393961" y="363228"/>
                  <a:pt x="393534" y="352453"/>
                  <a:pt x="392013" y="341805"/>
                </a:cubicBezTo>
                <a:cubicBezTo>
                  <a:pt x="391577" y="338757"/>
                  <a:pt x="389092" y="336120"/>
                  <a:pt x="389092" y="333041"/>
                </a:cubicBezTo>
                <a:cubicBezTo>
                  <a:pt x="389092" y="311595"/>
                  <a:pt x="392940" y="269330"/>
                  <a:pt x="394935" y="245398"/>
                </a:cubicBezTo>
                <a:cubicBezTo>
                  <a:pt x="392918" y="223212"/>
                  <a:pt x="400563" y="214840"/>
                  <a:pt x="383249" y="207420"/>
                </a:cubicBezTo>
                <a:cubicBezTo>
                  <a:pt x="379559" y="205838"/>
                  <a:pt x="375459" y="205473"/>
                  <a:pt x="371564" y="204499"/>
                </a:cubicBezTo>
                <a:cubicBezTo>
                  <a:pt x="369616" y="201577"/>
                  <a:pt x="368204" y="198217"/>
                  <a:pt x="365721" y="195734"/>
                </a:cubicBezTo>
                <a:cubicBezTo>
                  <a:pt x="363238" y="193251"/>
                  <a:pt x="359149" y="192634"/>
                  <a:pt x="356956" y="189892"/>
                </a:cubicBezTo>
                <a:cubicBezTo>
                  <a:pt x="355032" y="187487"/>
                  <a:pt x="355531" y="183819"/>
                  <a:pt x="354035" y="181127"/>
                </a:cubicBezTo>
                <a:cubicBezTo>
                  <a:pt x="350625" y="174989"/>
                  <a:pt x="346244" y="169442"/>
                  <a:pt x="342349" y="163599"/>
                </a:cubicBezTo>
                <a:cubicBezTo>
                  <a:pt x="340402" y="160678"/>
                  <a:pt x="337617" y="158166"/>
                  <a:pt x="336507" y="154835"/>
                </a:cubicBezTo>
                <a:cubicBezTo>
                  <a:pt x="335533" y="151914"/>
                  <a:pt x="335509" y="148476"/>
                  <a:pt x="333585" y="146071"/>
                </a:cubicBezTo>
                <a:cubicBezTo>
                  <a:pt x="331392" y="143329"/>
                  <a:pt x="327742" y="142176"/>
                  <a:pt x="324821" y="140228"/>
                </a:cubicBezTo>
                <a:cubicBezTo>
                  <a:pt x="319566" y="124460"/>
                  <a:pt x="326008" y="136903"/>
                  <a:pt x="310214" y="125621"/>
                </a:cubicBezTo>
                <a:cubicBezTo>
                  <a:pt x="306852" y="123219"/>
                  <a:pt x="304624" y="119501"/>
                  <a:pt x="301450" y="116856"/>
                </a:cubicBezTo>
                <a:cubicBezTo>
                  <a:pt x="289066" y="106536"/>
                  <a:pt x="286837" y="110364"/>
                  <a:pt x="266393" y="108092"/>
                </a:cubicBezTo>
                <a:cubicBezTo>
                  <a:pt x="241698" y="83397"/>
                  <a:pt x="276607" y="115065"/>
                  <a:pt x="243022" y="96407"/>
                </a:cubicBezTo>
                <a:cubicBezTo>
                  <a:pt x="238206" y="93732"/>
                  <a:pt x="235684" y="88103"/>
                  <a:pt x="231336" y="84721"/>
                </a:cubicBezTo>
                <a:cubicBezTo>
                  <a:pt x="226854" y="81235"/>
                  <a:pt x="221598" y="78878"/>
                  <a:pt x="216729" y="75957"/>
                </a:cubicBezTo>
                <a:cubicBezTo>
                  <a:pt x="214781" y="73036"/>
                  <a:pt x="213528" y="69505"/>
                  <a:pt x="210886" y="67193"/>
                </a:cubicBezTo>
                <a:cubicBezTo>
                  <a:pt x="203943" y="61118"/>
                  <a:pt x="194255" y="54518"/>
                  <a:pt x="184594" y="52586"/>
                </a:cubicBezTo>
                <a:cubicBezTo>
                  <a:pt x="182684" y="52204"/>
                  <a:pt x="180699" y="52586"/>
                  <a:pt x="178751" y="525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0410" y="762000"/>
            <a:ext cx="210179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28600" y="3174674"/>
            <a:ext cx="2426065"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sông</a:t>
            </a:r>
            <a:r>
              <a:rPr lang="en-US" dirty="0" smtClean="0">
                <a:latin typeface="Times New Roman" panose="02020603050405020304" pitchFamily="18" charset="0"/>
                <a:cs typeface="Times New Roman" panose="02020603050405020304" pitchFamily="18" charset="0"/>
              </a:rPr>
              <a:t> Thu </a:t>
            </a:r>
            <a:r>
              <a:rPr lang="en-US" dirty="0" err="1" smtClean="0">
                <a:latin typeface="Times New Roman" panose="02020603050405020304" pitchFamily="18" charset="0"/>
                <a:cs typeface="Times New Roman" panose="02020603050405020304" pitchFamily="18" charset="0"/>
              </a:rPr>
              <a:t>Bồn</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200" y="4419600"/>
            <a:ext cx="247650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Lưu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Mê</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endParaRPr lang="en-US" dirty="0">
              <a:latin typeface="Times New Roman" panose="02020603050405020304" pitchFamily="18" charset="0"/>
              <a:cs typeface="Times New Roman" panose="02020603050405020304" pitchFamily="18" charset="0"/>
            </a:endParaRPr>
          </a:p>
        </p:txBody>
      </p:sp>
      <p:cxnSp>
        <p:nvCxnSpPr>
          <p:cNvPr id="13" name="Straight Arrow Connector 12"/>
          <p:cNvCxnSpPr>
            <a:endCxn id="5" idx="14"/>
          </p:cNvCxnSpPr>
          <p:nvPr/>
        </p:nvCxnSpPr>
        <p:spPr>
          <a:xfrm flipV="1">
            <a:off x="2209800" y="768403"/>
            <a:ext cx="898392" cy="222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422273" y="4439331"/>
            <a:ext cx="2517396" cy="2221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7" idx="16"/>
          </p:cNvCxnSpPr>
          <p:nvPr/>
        </p:nvCxnSpPr>
        <p:spPr>
          <a:xfrm>
            <a:off x="2397504" y="4681262"/>
            <a:ext cx="1289310" cy="9833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6" idx="9"/>
          </p:cNvCxnSpPr>
          <p:nvPr/>
        </p:nvCxnSpPr>
        <p:spPr>
          <a:xfrm>
            <a:off x="2451527" y="3431702"/>
            <a:ext cx="2389242" cy="389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1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800" y="76200"/>
            <a:ext cx="4648200" cy="6892707"/>
          </a:xfrm>
          <a:prstGeom prst="rect">
            <a:avLst/>
          </a:prstGeom>
        </p:spPr>
      </p:pic>
    </p:spTree>
    <p:extLst>
      <p:ext uri="{BB962C8B-B14F-4D97-AF65-F5344CB8AC3E}">
        <p14:creationId xmlns:p14="http://schemas.microsoft.com/office/powerpoint/2010/main" val="34706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94590327"/>
              </p:ext>
            </p:extLst>
          </p:nvPr>
        </p:nvGraphicFramePr>
        <p:xfrm>
          <a:off x="76200" y="457201"/>
          <a:ext cx="9067800" cy="6342813"/>
        </p:xfrm>
        <a:graphic>
          <a:graphicData uri="http://schemas.openxmlformats.org/drawingml/2006/table">
            <a:tbl>
              <a:tblPr firstRow="1" firstCol="1" bandRow="1"/>
              <a:tblGrid>
                <a:gridCol w="4456801"/>
                <a:gridCol w="4610999"/>
              </a:tblGrid>
              <a:tr h="761999">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38">
                <a:tc>
                  <a:txBody>
                    <a:bodyPr/>
                    <a:lstStyle/>
                    <a:p>
                      <a:pPr lvl="0" algn="just"/>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ngòi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0" y="1676400"/>
            <a:ext cx="4492752" cy="769441"/>
          </a:xfrm>
          <a:prstGeom prst="rect">
            <a:avLst/>
          </a:prstGeom>
          <a:noFill/>
        </p:spPr>
        <p:txBody>
          <a:bodyPr wrap="square" rtlCol="0">
            <a:spAutoFit/>
          </a:bodyPr>
          <a:lstStyle/>
          <a:p>
            <a:pPr algn="just"/>
            <a:r>
              <a:rPr lang="en-US" sz="2200" kern="0" dirty="0" smtClean="0">
                <a:solidFill>
                  <a:sysClr val="windowText" lastClr="000000"/>
                </a:solidFill>
                <a:latin typeface="Cambria" pitchFamily="18" charset="0"/>
                <a:ea typeface="Cambria" pitchFamily="18" charset="0"/>
              </a:rPr>
              <a:t>+ </a:t>
            </a:r>
            <a:r>
              <a:rPr lang="vi-VN" sz="2200" kern="0" dirty="0" smtClean="0">
                <a:solidFill>
                  <a:sysClr val="windowText" lastClr="000000"/>
                </a:solidFill>
                <a:latin typeface="Cambria" pitchFamily="18" charset="0"/>
                <a:ea typeface="Cambria" pitchFamily="18" charset="0"/>
              </a:rPr>
              <a:t>dày </a:t>
            </a:r>
            <a:r>
              <a:rPr lang="vi-VN" sz="2200" kern="0" dirty="0">
                <a:solidFill>
                  <a:sysClr val="windowText" lastClr="000000"/>
                </a:solidFill>
                <a:latin typeface="Cambria" pitchFamily="18" charset="0"/>
                <a:ea typeface="Cambria" pitchFamily="18" charset="0"/>
              </a:rPr>
              <a:t>đặc</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phân</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bố</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rộng</a:t>
            </a:r>
            <a:r>
              <a:rPr lang="en-US" sz="2200" kern="0" dirty="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khắp</a:t>
            </a:r>
            <a:r>
              <a:rPr lang="en-US" sz="2200" kern="0" dirty="0" smtClean="0">
                <a:solidFill>
                  <a:sysClr val="windowText" lastClr="000000"/>
                </a:solidFill>
                <a:latin typeface="Cambria" pitchFamily="18" charset="0"/>
                <a:ea typeface="Cambria" pitchFamily="18" charset="0"/>
              </a:rPr>
              <a:t>.</a:t>
            </a:r>
          </a:p>
          <a:p>
            <a:pPr algn="just"/>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chủ</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yếu</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sông</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nhỏ</a:t>
            </a:r>
            <a:r>
              <a:rPr lang="en-US" sz="2200" kern="0" dirty="0" smtClean="0">
                <a:solidFill>
                  <a:sysClr val="windowText" lastClr="000000"/>
                </a:solidFill>
                <a:latin typeface="Cambria" pitchFamily="18" charset="0"/>
                <a:ea typeface="Cambria" pitchFamily="18" charset="0"/>
              </a:rPr>
              <a:t>.</a:t>
            </a:r>
            <a:endParaRPr lang="en-US" sz="2200" kern="0" dirty="0">
              <a:solidFill>
                <a:sysClr val="windowText" lastClr="000000"/>
              </a:solidFill>
              <a:latin typeface="Cambria" pitchFamily="18" charset="0"/>
              <a:ea typeface="Cambria" pitchFamily="18" charset="0"/>
            </a:endParaRPr>
          </a:p>
        </p:txBody>
      </p:sp>
      <p:sp>
        <p:nvSpPr>
          <p:cNvPr id="5" name="TextBox 4"/>
          <p:cNvSpPr txBox="1"/>
          <p:nvPr/>
        </p:nvSpPr>
        <p:spPr>
          <a:xfrm>
            <a:off x="67496" y="3195304"/>
            <a:ext cx="4572000" cy="769441"/>
          </a:xfrm>
          <a:prstGeom prst="rect">
            <a:avLst/>
          </a:prstGeom>
          <a:noFill/>
        </p:spPr>
        <p:txBody>
          <a:bodyPr wrap="square" rtlCol="0">
            <a:spAutoFit/>
          </a:bodyPr>
          <a:lstStyle/>
          <a:p>
            <a:r>
              <a:rPr lang="en-US" sz="2200" dirty="0" smtClean="0">
                <a:solidFill>
                  <a:prstClr val="black"/>
                </a:solidFill>
                <a:latin typeface="Cambria" pitchFamily="18" charset="0"/>
                <a:ea typeface="Cambria" pitchFamily="18" charset="0"/>
              </a:rPr>
              <a:t>+ </a:t>
            </a:r>
            <a:r>
              <a:rPr lang="vi-VN" sz="2200" dirty="0" smtClean="0">
                <a:solidFill>
                  <a:prstClr val="black"/>
                </a:solidFill>
                <a:latin typeface="Cambria" pitchFamily="18" charset="0"/>
                <a:ea typeface="Cambria" pitchFamily="18" charset="0"/>
              </a:rPr>
              <a:t>tây </a:t>
            </a:r>
            <a:r>
              <a:rPr lang="vi-VN" sz="2200" dirty="0">
                <a:solidFill>
                  <a:prstClr val="black"/>
                </a:solidFill>
                <a:latin typeface="Cambria" pitchFamily="18" charset="0"/>
                <a:ea typeface="Cambria" pitchFamily="18" charset="0"/>
              </a:rPr>
              <a:t>bắc - đông </a:t>
            </a:r>
            <a:r>
              <a:rPr lang="vi-VN" sz="2200" dirty="0" smtClean="0">
                <a:solidFill>
                  <a:prstClr val="black"/>
                </a:solidFill>
                <a:latin typeface="Cambria" pitchFamily="18" charset="0"/>
                <a:ea typeface="Cambria" pitchFamily="18" charset="0"/>
              </a:rPr>
              <a:t>nam</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Hồng</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Đà</a:t>
            </a:r>
            <a:r>
              <a:rPr lang="vi-VN" sz="2200" dirty="0" smtClean="0">
                <a:solidFill>
                  <a:prstClr val="black"/>
                </a:solidFill>
                <a:latin typeface="Cambria" pitchFamily="18" charset="0"/>
                <a:ea typeface="Cambria" pitchFamily="18" charset="0"/>
              </a:rPr>
              <a:t> </a:t>
            </a:r>
            <a:endParaRPr lang="en-US" sz="2200" dirty="0" smtClean="0">
              <a:solidFill>
                <a:prstClr val="black"/>
              </a:solidFill>
              <a:latin typeface="Cambria" pitchFamily="18" charset="0"/>
              <a:ea typeface="Cambria" pitchFamily="18" charset="0"/>
            </a:endParaRPr>
          </a:p>
          <a:p>
            <a:r>
              <a:rPr lang="en-US" sz="2200" dirty="0" smtClean="0">
                <a:solidFill>
                  <a:prstClr val="black"/>
                </a:solidFill>
                <a:latin typeface="Cambria" pitchFamily="18" charset="0"/>
                <a:ea typeface="Cambria" pitchFamily="18" charset="0"/>
              </a:rPr>
              <a:t>+ </a:t>
            </a:r>
            <a:r>
              <a:rPr lang="vi-VN" sz="2200" dirty="0" smtClean="0">
                <a:solidFill>
                  <a:prstClr val="black"/>
                </a:solidFill>
                <a:latin typeface="Cambria" pitchFamily="18" charset="0"/>
                <a:ea typeface="Cambria" pitchFamily="18" charset="0"/>
              </a:rPr>
              <a:t>vòng cung</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Cầu</a:t>
            </a:r>
            <a:r>
              <a:rPr lang="en-US" sz="2200" dirty="0" smtClean="0">
                <a:solidFill>
                  <a:prstClr val="black"/>
                </a:solidFill>
                <a:latin typeface="Cambria" pitchFamily="18" charset="0"/>
                <a:ea typeface="Cambria" pitchFamily="18" charset="0"/>
              </a:rPr>
              <a:t>, S. </a:t>
            </a:r>
            <a:r>
              <a:rPr lang="en-US" sz="2200" smtClean="0">
                <a:solidFill>
                  <a:prstClr val="black"/>
                </a:solidFill>
                <a:latin typeface="Cambria" pitchFamily="18" charset="0"/>
                <a:ea typeface="Cambria" pitchFamily="18" charset="0"/>
              </a:rPr>
              <a:t>Gâm)</a:t>
            </a:r>
            <a:endParaRPr lang="en-US" dirty="0">
              <a:solidFill>
                <a:prstClr val="black"/>
              </a:solidFill>
            </a:endParaRPr>
          </a:p>
        </p:txBody>
      </p:sp>
      <p:sp>
        <p:nvSpPr>
          <p:cNvPr id="6" name="TextBox 5"/>
          <p:cNvSpPr txBox="1"/>
          <p:nvPr/>
        </p:nvSpPr>
        <p:spPr>
          <a:xfrm>
            <a:off x="158160" y="4544045"/>
            <a:ext cx="4101059" cy="769441"/>
          </a:xfrm>
          <a:prstGeom prst="rect">
            <a:avLst/>
          </a:prstGeom>
          <a:noFill/>
        </p:spPr>
        <p:txBody>
          <a:bodyPr wrap="none" rtlCol="0">
            <a:spAutoFit/>
          </a:bodyPr>
          <a:lstStyle/>
          <a:p>
            <a:r>
              <a:rPr lang="vi-VN" sz="2200" dirty="0">
                <a:solidFill>
                  <a:prstClr val="black"/>
                </a:solidFill>
                <a:latin typeface="Cambria" pitchFamily="18" charset="0"/>
                <a:ea typeface="Cambria" pitchFamily="18" charset="0"/>
              </a:rPr>
              <a:t>phân 2 mùa rất rõ </a:t>
            </a:r>
            <a:r>
              <a:rPr lang="vi-VN" sz="2200" dirty="0" smtClean="0">
                <a:solidFill>
                  <a:prstClr val="black"/>
                </a:solidFill>
                <a:latin typeface="Cambria" pitchFamily="18" charset="0"/>
                <a:ea typeface="Cambria" pitchFamily="18" charset="0"/>
              </a:rPr>
              <a:t>rệt</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mùa</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lũ</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và</a:t>
            </a:r>
            <a:r>
              <a:rPr lang="en-US" sz="2200" dirty="0" smtClean="0">
                <a:solidFill>
                  <a:prstClr val="black"/>
                </a:solidFill>
                <a:latin typeface="Cambria" pitchFamily="18" charset="0"/>
                <a:ea typeface="Cambria" pitchFamily="18" charset="0"/>
              </a:rPr>
              <a:t> </a:t>
            </a:r>
          </a:p>
          <a:p>
            <a:r>
              <a:rPr lang="en-US" sz="2200" dirty="0" err="1" smtClean="0">
                <a:solidFill>
                  <a:prstClr val="black"/>
                </a:solidFill>
                <a:latin typeface="Cambria" pitchFamily="18" charset="0"/>
                <a:ea typeface="Cambria" pitchFamily="18" charset="0"/>
              </a:rPr>
              <a:t>mùa</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cạn</a:t>
            </a:r>
            <a:endParaRPr lang="en-US" dirty="0">
              <a:solidFill>
                <a:prstClr val="black"/>
              </a:solidFill>
            </a:endParaRPr>
          </a:p>
        </p:txBody>
      </p:sp>
      <p:sp>
        <p:nvSpPr>
          <p:cNvPr id="7" name="TextBox 6"/>
          <p:cNvSpPr txBox="1"/>
          <p:nvPr/>
        </p:nvSpPr>
        <p:spPr>
          <a:xfrm>
            <a:off x="181796" y="5782450"/>
            <a:ext cx="4343400" cy="769441"/>
          </a:xfrm>
          <a:prstGeom prst="rect">
            <a:avLst/>
          </a:prstGeom>
          <a:noFill/>
        </p:spPr>
        <p:txBody>
          <a:bodyPr wrap="square" rtlCol="0">
            <a:spAutoFit/>
          </a:bodyPr>
          <a:lstStyle/>
          <a:p>
            <a:r>
              <a:rPr lang="vi-VN" sz="2200" dirty="0">
                <a:solidFill>
                  <a:prstClr val="black"/>
                </a:solidFill>
                <a:latin typeface="Cambria" pitchFamily="18" charset="0"/>
                <a:ea typeface="Cambria" pitchFamily="18" charset="0"/>
              </a:rPr>
              <a:t>nhiều nước và lượng phù sa khá lớn.</a:t>
            </a:r>
            <a:endParaRPr lang="en-US" dirty="0">
              <a:solidFill>
                <a:prstClr val="black"/>
              </a:solidFill>
            </a:endParaRPr>
          </a:p>
        </p:txBody>
      </p:sp>
      <p:sp>
        <p:nvSpPr>
          <p:cNvPr id="8" name="TextBox 7"/>
          <p:cNvSpPr txBox="1"/>
          <p:nvPr/>
        </p:nvSpPr>
        <p:spPr>
          <a:xfrm>
            <a:off x="4489704" y="1271922"/>
            <a:ext cx="4509076" cy="1323439"/>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khí</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hậu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nhiệt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ẩm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nên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suối</a:t>
            </a:r>
            <a:endParaRPr lang="en-US" sz="2000" dirty="0" smtClean="0">
              <a:solidFill>
                <a:prstClr val="black"/>
              </a:solidFill>
              <a:latin typeface="Times New Roman" panose="02020603050405020304" pitchFamily="18" charset="0"/>
              <a:cs typeface="Times New Roman" panose="02020603050405020304" pitchFamily="18" charset="0"/>
            </a:endParaRPr>
          </a:p>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hẹp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ngang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bị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cắt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xẻ</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nên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nhỏ</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33256" y="2832050"/>
            <a:ext cx="4804478" cy="1015663"/>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smtClean="0">
                <a:solidFill>
                  <a:prstClr val="black"/>
                </a:solidFill>
                <a:latin typeface="Cambria" panose="02040503050406030204" pitchFamily="18" charset="0"/>
                <a:ea typeface="Cambria" panose="02040503050406030204" pitchFamily="18" charset="0"/>
              </a:rPr>
              <a:t>Do h</a:t>
            </a:r>
            <a:r>
              <a:rPr lang="vi-VN" sz="2000" dirty="0" smtClean="0">
                <a:solidFill>
                  <a:prstClr val="black"/>
                </a:solidFill>
                <a:latin typeface="Cambria" panose="02040503050406030204" pitchFamily="18" charset="0"/>
                <a:ea typeface="Cambria" panose="02040503050406030204" pitchFamily="18" charset="0"/>
              </a:rPr>
              <a:t>ướng nghiêng </a:t>
            </a:r>
            <a:r>
              <a:rPr lang="vi-VN" sz="2000" dirty="0">
                <a:solidFill>
                  <a:prstClr val="black"/>
                </a:solidFill>
                <a:latin typeface="Cambria" panose="02040503050406030204" pitchFamily="18" charset="0"/>
                <a:ea typeface="Cambria" panose="02040503050406030204" pitchFamily="18" charset="0"/>
              </a:rPr>
              <a:t>TB- ĐN và vòng cung</a:t>
            </a:r>
            <a:r>
              <a:rPr lang="en-US" sz="2000" dirty="0">
                <a:solidFill>
                  <a:prstClr val="black"/>
                </a:solidFill>
                <a:latin typeface="Cambria" panose="02040503050406030204" pitchFamily="18" charset="0"/>
                <a:ea typeface="Cambria" panose="02040503050406030204" pitchFamily="18" charset="0"/>
              </a:rPr>
              <a:t> </a:t>
            </a:r>
            <a:r>
              <a:rPr lang="en-US" sz="2000" dirty="0" err="1">
                <a:solidFill>
                  <a:prstClr val="black"/>
                </a:solidFill>
                <a:latin typeface="Cambria" panose="02040503050406030204" pitchFamily="18" charset="0"/>
                <a:ea typeface="Cambria" panose="02040503050406030204" pitchFamily="18" charset="0"/>
              </a:rPr>
              <a:t>của</a:t>
            </a:r>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địa hình ảnh hưởng đến hướng chảy sông </a:t>
            </a:r>
            <a:r>
              <a:rPr lang="vi-VN" sz="2000" dirty="0" smtClean="0">
                <a:solidFill>
                  <a:prstClr val="black"/>
                </a:solidFill>
                <a:latin typeface="Cambria" panose="02040503050406030204" pitchFamily="18" charset="0"/>
                <a:ea typeface="Cambria" panose="02040503050406030204" pitchFamily="18" charset="0"/>
              </a:rPr>
              <a:t>ngòi</a:t>
            </a:r>
            <a:r>
              <a:rPr lang="en-US" sz="2000" dirty="0" smtClean="0">
                <a:solidFill>
                  <a:prstClr val="black"/>
                </a:solidFill>
                <a:latin typeface="Cambria" panose="02040503050406030204" pitchFamily="18" charset="0"/>
                <a:ea typeface="Cambria" panose="020405030504060302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494512" y="4132548"/>
            <a:ext cx="4575048" cy="1323439"/>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smtClean="0">
                <a:solidFill>
                  <a:prstClr val="black"/>
                </a:solidFill>
                <a:latin typeface="Cambria" pitchFamily="18" charset="0"/>
                <a:ea typeface="Cambria" pitchFamily="18" charset="0"/>
              </a:rPr>
              <a:t>D</a:t>
            </a:r>
            <a:r>
              <a:rPr lang="vi-VN" sz="2000" dirty="0" smtClean="0">
                <a:solidFill>
                  <a:prstClr val="black"/>
                </a:solidFill>
                <a:latin typeface="Cambria" pitchFamily="18" charset="0"/>
                <a:ea typeface="Cambria" pitchFamily="18" charset="0"/>
              </a:rPr>
              <a:t>o </a:t>
            </a:r>
            <a:r>
              <a:rPr lang="vi-VN" sz="2000" dirty="0">
                <a:solidFill>
                  <a:prstClr val="black"/>
                </a:solidFill>
                <a:latin typeface="Cambria" pitchFamily="18" charset="0"/>
                <a:ea typeface="Cambria" pitchFamily="18" charset="0"/>
              </a:rPr>
              <a:t>chế độ nước sông phụ thuộc vào chế độ mưa, khí hậu nước ta có 2 mùa: </a:t>
            </a:r>
            <a:r>
              <a:rPr lang="vi-VN" sz="2000" dirty="0" smtClean="0">
                <a:solidFill>
                  <a:prstClr val="black"/>
                </a:solidFill>
                <a:latin typeface="Cambria" pitchFamily="18" charset="0"/>
                <a:ea typeface="Cambria" pitchFamily="18" charset="0"/>
              </a:rPr>
              <a:t>mưa</a:t>
            </a:r>
            <a:r>
              <a:rPr lang="en-US" sz="2000" dirty="0" smtClean="0">
                <a:solidFill>
                  <a:prstClr val="black"/>
                </a:solidFill>
                <a:latin typeface="Cambria" pitchFamily="18" charset="0"/>
                <a:ea typeface="Cambria" pitchFamily="18" charset="0"/>
              </a:rPr>
              <a:t> </a:t>
            </a:r>
            <a:r>
              <a:rPr lang="en-US" sz="2000" dirty="0" err="1" smtClean="0">
                <a:solidFill>
                  <a:prstClr val="black"/>
                </a:solidFill>
                <a:latin typeface="Cambria" pitchFamily="18" charset="0"/>
                <a:ea typeface="Cambria" pitchFamily="18" charset="0"/>
              </a:rPr>
              <a:t>và</a:t>
            </a:r>
            <a:r>
              <a:rPr lang="vi-VN" sz="2000" dirty="0" smtClean="0">
                <a:solidFill>
                  <a:prstClr val="black"/>
                </a:solidFill>
                <a:latin typeface="Cambria" pitchFamily="18" charset="0"/>
                <a:ea typeface="Cambria" pitchFamily="18" charset="0"/>
              </a:rPr>
              <a:t> </a:t>
            </a:r>
            <a:r>
              <a:rPr lang="vi-VN" sz="2000" dirty="0">
                <a:solidFill>
                  <a:prstClr val="black"/>
                </a:solidFill>
                <a:latin typeface="Cambria" pitchFamily="18" charset="0"/>
                <a:ea typeface="Cambria" pitchFamily="18" charset="0"/>
              </a:rPr>
              <a:t>khô nên sông ngòi có 2 mùa: lũ, cạn tương ứng.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38630" y="5453424"/>
            <a:ext cx="4575048" cy="1015663"/>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mưa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chủ</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yếu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đồi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núi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gây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hiện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tượng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xói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mòn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rửa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tạo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phù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ngòi</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4096874" y="3742446"/>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77864" y="4993886"/>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64430" y="6367225"/>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696668" y="3739381"/>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603626" y="5096539"/>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594043" y="6367225"/>
            <a:ext cx="429485"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 name="Action Button: Forward or Next 1">
            <a:hlinkClick r:id="rId2" action="ppaction://hlinksldjump" highlightClick="1"/>
          </p:cNvPr>
          <p:cNvSpPr/>
          <p:nvPr/>
        </p:nvSpPr>
        <p:spPr>
          <a:xfrm>
            <a:off x="1456373" y="5078947"/>
            <a:ext cx="457200" cy="2842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Forward or Next 17">
            <a:hlinkClick r:id="rId3" action="ppaction://hlinksldjump" highlightClick="1"/>
          </p:cNvPr>
          <p:cNvSpPr/>
          <p:nvPr/>
        </p:nvSpPr>
        <p:spPr>
          <a:xfrm>
            <a:off x="1007723" y="6267620"/>
            <a:ext cx="457200" cy="2842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2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800" y="76200"/>
            <a:ext cx="4648200" cy="6892707"/>
          </a:xfrm>
          <a:prstGeom prst="rect">
            <a:avLst/>
          </a:prstGeom>
        </p:spPr>
      </p:pic>
    </p:spTree>
    <p:extLst>
      <p:ext uri="{BB962C8B-B14F-4D97-AF65-F5344CB8AC3E}">
        <p14:creationId xmlns:p14="http://schemas.microsoft.com/office/powerpoint/2010/main" val="3824388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img5.thuthuatphanmem.vn/uploads/2021/07/16/hinh-anh-bai-giua-song-hong-mua-lu_09034245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stretch>
            <a:fillRect/>
          </a:stretch>
        </p:blipFill>
        <p:spPr>
          <a:xfrm>
            <a:off x="155575" y="46363"/>
            <a:ext cx="5004816" cy="3365968"/>
          </a:xfrm>
          <a:prstGeom prst="rect">
            <a:avLst/>
          </a:prstGeom>
        </p:spPr>
      </p:pic>
      <p:pic>
        <p:nvPicPr>
          <p:cNvPr id="8" name="Picture 7"/>
          <p:cNvPicPr>
            <a:picLocks noChangeAspect="1"/>
          </p:cNvPicPr>
          <p:nvPr/>
        </p:nvPicPr>
        <p:blipFill>
          <a:blip r:embed="rId3"/>
          <a:stretch>
            <a:fillRect/>
          </a:stretch>
        </p:blipFill>
        <p:spPr>
          <a:xfrm>
            <a:off x="4139184" y="3412331"/>
            <a:ext cx="5004816" cy="3445669"/>
          </a:xfrm>
          <a:prstGeom prst="rect">
            <a:avLst/>
          </a:prstGeom>
        </p:spPr>
      </p:pic>
      <p:sp>
        <p:nvSpPr>
          <p:cNvPr id="9" name="TextBox 8"/>
          <p:cNvSpPr txBox="1"/>
          <p:nvPr/>
        </p:nvSpPr>
        <p:spPr>
          <a:xfrm>
            <a:off x="5638800" y="990600"/>
            <a:ext cx="2872902"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mùa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lũ</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38200" y="6096000"/>
            <a:ext cx="3012363"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mùa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cạn</a:t>
            </a:r>
            <a:endParaRPr lang="en-US" dirty="0">
              <a:latin typeface="Times New Roman" panose="02020603050405020304" pitchFamily="18" charset="0"/>
              <a:cs typeface="Times New Roman" panose="02020603050405020304" pitchFamily="18" charset="0"/>
            </a:endParaRPr>
          </a:p>
        </p:txBody>
      </p:sp>
      <p:sp>
        <p:nvSpPr>
          <p:cNvPr id="11" name="Action Button: Forward or Next 10">
            <a:hlinkClick r:id="rId4" action="ppaction://hlinksldjump" highlightClick="1"/>
          </p:cNvPr>
          <p:cNvSpPr/>
          <p:nvPr/>
        </p:nvSpPr>
        <p:spPr>
          <a:xfrm rot="10800000">
            <a:off x="231775" y="6323196"/>
            <a:ext cx="457200" cy="2842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335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609600"/>
            <a:ext cx="4497141" cy="4648200"/>
          </a:xfrm>
          <a:prstGeom prst="rect">
            <a:avLst/>
          </a:prstGeom>
        </p:spPr>
      </p:pic>
      <p:pic>
        <p:nvPicPr>
          <p:cNvPr id="5" name="Picture 4"/>
          <p:cNvPicPr>
            <a:picLocks noChangeAspect="1"/>
          </p:cNvPicPr>
          <p:nvPr/>
        </p:nvPicPr>
        <p:blipFill>
          <a:blip r:embed="rId3"/>
          <a:stretch>
            <a:fillRect/>
          </a:stretch>
        </p:blipFill>
        <p:spPr>
          <a:xfrm>
            <a:off x="4800600" y="606552"/>
            <a:ext cx="4473124" cy="4629912"/>
          </a:xfrm>
          <a:prstGeom prst="rect">
            <a:avLst/>
          </a:prstGeom>
        </p:spPr>
      </p:pic>
      <p:pic>
        <p:nvPicPr>
          <p:cNvPr id="6" name="Picture 5"/>
          <p:cNvPicPr>
            <a:picLocks noChangeAspect="1"/>
          </p:cNvPicPr>
          <p:nvPr/>
        </p:nvPicPr>
        <p:blipFill>
          <a:blip r:embed="rId4"/>
          <a:stretch>
            <a:fillRect/>
          </a:stretch>
        </p:blipFill>
        <p:spPr>
          <a:xfrm>
            <a:off x="5334000" y="5562600"/>
            <a:ext cx="3273836" cy="499915"/>
          </a:xfrm>
          <a:prstGeom prst="rect">
            <a:avLst/>
          </a:prstGeom>
        </p:spPr>
      </p:pic>
      <p:pic>
        <p:nvPicPr>
          <p:cNvPr id="7" name="Picture 6"/>
          <p:cNvPicPr>
            <a:picLocks noChangeAspect="1"/>
          </p:cNvPicPr>
          <p:nvPr/>
        </p:nvPicPr>
        <p:blipFill>
          <a:blip r:embed="rId5"/>
          <a:stretch>
            <a:fillRect/>
          </a:stretch>
        </p:blipFill>
        <p:spPr>
          <a:xfrm>
            <a:off x="914400" y="5562599"/>
            <a:ext cx="3279932" cy="499915"/>
          </a:xfrm>
          <a:prstGeom prst="rect">
            <a:avLst/>
          </a:prstGeom>
        </p:spPr>
      </p:pic>
      <p:sp>
        <p:nvSpPr>
          <p:cNvPr id="8" name="Action Button: Forward or Next 7">
            <a:hlinkClick r:id="rId6" action="ppaction://hlinksldjump" highlightClick="1"/>
          </p:cNvPr>
          <p:cNvSpPr/>
          <p:nvPr/>
        </p:nvSpPr>
        <p:spPr>
          <a:xfrm rot="10800000">
            <a:off x="228600" y="6248400"/>
            <a:ext cx="457200" cy="2842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612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6200" y="457201"/>
          <a:ext cx="9067800" cy="6342813"/>
        </p:xfrm>
        <a:graphic>
          <a:graphicData uri="http://schemas.openxmlformats.org/drawingml/2006/table">
            <a:tbl>
              <a:tblPr firstRow="1" firstCol="1" bandRow="1"/>
              <a:tblGrid>
                <a:gridCol w="4456801"/>
                <a:gridCol w="4610999"/>
              </a:tblGrid>
              <a:tr h="761999">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8738">
                <a:tc>
                  <a:txBody>
                    <a:bodyPr/>
                    <a:lstStyle/>
                    <a:p>
                      <a:pPr lvl="0" algn="just"/>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ngòi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chảy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20458">
                <a:tc>
                  <a:txBody>
                    <a:bodyPr/>
                    <a:lstStyle/>
                    <a:p>
                      <a:pPr>
                        <a:lnSpc>
                          <a:spcPct val="107000"/>
                        </a:lnSpc>
                        <a:spcAft>
                          <a:spcPts val="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0" y="1676400"/>
            <a:ext cx="4492752" cy="769441"/>
          </a:xfrm>
          <a:prstGeom prst="rect">
            <a:avLst/>
          </a:prstGeom>
          <a:noFill/>
        </p:spPr>
        <p:txBody>
          <a:bodyPr wrap="square" rtlCol="0">
            <a:spAutoFit/>
          </a:bodyPr>
          <a:lstStyle/>
          <a:p>
            <a:pPr algn="just"/>
            <a:r>
              <a:rPr lang="en-US" sz="2200" kern="0" dirty="0" smtClean="0">
                <a:solidFill>
                  <a:sysClr val="windowText" lastClr="000000"/>
                </a:solidFill>
                <a:latin typeface="Cambria" pitchFamily="18" charset="0"/>
                <a:ea typeface="Cambria" pitchFamily="18" charset="0"/>
              </a:rPr>
              <a:t>+ </a:t>
            </a:r>
            <a:r>
              <a:rPr lang="vi-VN" sz="2200" kern="0" dirty="0" smtClean="0">
                <a:solidFill>
                  <a:sysClr val="windowText" lastClr="000000"/>
                </a:solidFill>
                <a:latin typeface="Cambria" pitchFamily="18" charset="0"/>
                <a:ea typeface="Cambria" pitchFamily="18" charset="0"/>
              </a:rPr>
              <a:t>dày </a:t>
            </a:r>
            <a:r>
              <a:rPr lang="vi-VN" sz="2200" kern="0" dirty="0">
                <a:solidFill>
                  <a:sysClr val="windowText" lastClr="000000"/>
                </a:solidFill>
                <a:latin typeface="Cambria" pitchFamily="18" charset="0"/>
                <a:ea typeface="Cambria" pitchFamily="18" charset="0"/>
              </a:rPr>
              <a:t>đặc</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phân</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bố</a:t>
            </a:r>
            <a:r>
              <a:rPr lang="en-US" sz="2200" kern="0" dirty="0">
                <a:solidFill>
                  <a:sysClr val="windowText" lastClr="000000"/>
                </a:solidFill>
                <a:latin typeface="Cambria" pitchFamily="18" charset="0"/>
                <a:ea typeface="Cambria" pitchFamily="18" charset="0"/>
              </a:rPr>
              <a:t> </a:t>
            </a:r>
            <a:r>
              <a:rPr lang="en-US" sz="2200" kern="0" dirty="0" err="1">
                <a:solidFill>
                  <a:sysClr val="windowText" lastClr="000000"/>
                </a:solidFill>
                <a:latin typeface="Cambria" pitchFamily="18" charset="0"/>
                <a:ea typeface="Cambria" pitchFamily="18" charset="0"/>
              </a:rPr>
              <a:t>rộng</a:t>
            </a:r>
            <a:r>
              <a:rPr lang="en-US" sz="2200" kern="0" dirty="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khắp</a:t>
            </a:r>
            <a:r>
              <a:rPr lang="en-US" sz="2200" kern="0" dirty="0" smtClean="0">
                <a:solidFill>
                  <a:sysClr val="windowText" lastClr="000000"/>
                </a:solidFill>
                <a:latin typeface="Cambria" pitchFamily="18" charset="0"/>
                <a:ea typeface="Cambria" pitchFamily="18" charset="0"/>
              </a:rPr>
              <a:t>.</a:t>
            </a:r>
          </a:p>
          <a:p>
            <a:pPr algn="just"/>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chủ</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yếu</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sông</a:t>
            </a:r>
            <a:r>
              <a:rPr lang="en-US" sz="2200" kern="0" dirty="0" smtClean="0">
                <a:solidFill>
                  <a:sysClr val="windowText" lastClr="000000"/>
                </a:solidFill>
                <a:latin typeface="Cambria" pitchFamily="18" charset="0"/>
                <a:ea typeface="Cambria" pitchFamily="18" charset="0"/>
              </a:rPr>
              <a:t> </a:t>
            </a:r>
            <a:r>
              <a:rPr lang="en-US" sz="2200" kern="0" dirty="0" err="1" smtClean="0">
                <a:solidFill>
                  <a:sysClr val="windowText" lastClr="000000"/>
                </a:solidFill>
                <a:latin typeface="Cambria" pitchFamily="18" charset="0"/>
                <a:ea typeface="Cambria" pitchFamily="18" charset="0"/>
              </a:rPr>
              <a:t>nhỏ</a:t>
            </a:r>
            <a:r>
              <a:rPr lang="en-US" sz="2200" kern="0" dirty="0" smtClean="0">
                <a:solidFill>
                  <a:sysClr val="windowText" lastClr="000000"/>
                </a:solidFill>
                <a:latin typeface="Cambria" pitchFamily="18" charset="0"/>
                <a:ea typeface="Cambria" pitchFamily="18" charset="0"/>
              </a:rPr>
              <a:t>.</a:t>
            </a:r>
            <a:endParaRPr lang="en-US" sz="2200" kern="0" dirty="0">
              <a:solidFill>
                <a:sysClr val="windowText" lastClr="000000"/>
              </a:solidFill>
              <a:latin typeface="Cambria" pitchFamily="18" charset="0"/>
              <a:ea typeface="Cambria" pitchFamily="18" charset="0"/>
            </a:endParaRPr>
          </a:p>
        </p:txBody>
      </p:sp>
      <p:sp>
        <p:nvSpPr>
          <p:cNvPr id="5" name="TextBox 4"/>
          <p:cNvSpPr txBox="1"/>
          <p:nvPr/>
        </p:nvSpPr>
        <p:spPr>
          <a:xfrm>
            <a:off x="67496" y="3195304"/>
            <a:ext cx="4572000" cy="769441"/>
          </a:xfrm>
          <a:prstGeom prst="rect">
            <a:avLst/>
          </a:prstGeom>
          <a:noFill/>
        </p:spPr>
        <p:txBody>
          <a:bodyPr wrap="square" rtlCol="0">
            <a:spAutoFit/>
          </a:bodyPr>
          <a:lstStyle/>
          <a:p>
            <a:r>
              <a:rPr lang="en-US" sz="2200" dirty="0" smtClean="0">
                <a:solidFill>
                  <a:prstClr val="black"/>
                </a:solidFill>
                <a:latin typeface="Cambria" pitchFamily="18" charset="0"/>
                <a:ea typeface="Cambria" pitchFamily="18" charset="0"/>
              </a:rPr>
              <a:t>+ </a:t>
            </a:r>
            <a:r>
              <a:rPr lang="vi-VN" sz="2200" dirty="0" smtClean="0">
                <a:solidFill>
                  <a:prstClr val="black"/>
                </a:solidFill>
                <a:latin typeface="Cambria" pitchFamily="18" charset="0"/>
                <a:ea typeface="Cambria" pitchFamily="18" charset="0"/>
              </a:rPr>
              <a:t>tây </a:t>
            </a:r>
            <a:r>
              <a:rPr lang="vi-VN" sz="2200" dirty="0">
                <a:solidFill>
                  <a:prstClr val="black"/>
                </a:solidFill>
                <a:latin typeface="Cambria" pitchFamily="18" charset="0"/>
                <a:ea typeface="Cambria" pitchFamily="18" charset="0"/>
              </a:rPr>
              <a:t>bắc - đông </a:t>
            </a:r>
            <a:r>
              <a:rPr lang="vi-VN" sz="2200" dirty="0" smtClean="0">
                <a:solidFill>
                  <a:prstClr val="black"/>
                </a:solidFill>
                <a:latin typeface="Cambria" pitchFamily="18" charset="0"/>
                <a:ea typeface="Cambria" pitchFamily="18" charset="0"/>
              </a:rPr>
              <a:t>nam</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Hồng</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Đà</a:t>
            </a:r>
            <a:r>
              <a:rPr lang="vi-VN" sz="2200" dirty="0" smtClean="0">
                <a:solidFill>
                  <a:prstClr val="black"/>
                </a:solidFill>
                <a:latin typeface="Cambria" pitchFamily="18" charset="0"/>
                <a:ea typeface="Cambria" pitchFamily="18" charset="0"/>
              </a:rPr>
              <a:t> </a:t>
            </a:r>
            <a:endParaRPr lang="en-US" sz="2200" dirty="0" smtClean="0">
              <a:solidFill>
                <a:prstClr val="black"/>
              </a:solidFill>
              <a:latin typeface="Cambria" pitchFamily="18" charset="0"/>
              <a:ea typeface="Cambria" pitchFamily="18" charset="0"/>
            </a:endParaRPr>
          </a:p>
          <a:p>
            <a:r>
              <a:rPr lang="en-US" sz="2200" dirty="0" smtClean="0">
                <a:solidFill>
                  <a:prstClr val="black"/>
                </a:solidFill>
                <a:latin typeface="Cambria" pitchFamily="18" charset="0"/>
                <a:ea typeface="Cambria" pitchFamily="18" charset="0"/>
              </a:rPr>
              <a:t>+ </a:t>
            </a:r>
            <a:r>
              <a:rPr lang="vi-VN" sz="2200" dirty="0" smtClean="0">
                <a:solidFill>
                  <a:prstClr val="black"/>
                </a:solidFill>
                <a:latin typeface="Cambria" pitchFamily="18" charset="0"/>
                <a:ea typeface="Cambria" pitchFamily="18" charset="0"/>
              </a:rPr>
              <a:t>vòng cung</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Cầu</a:t>
            </a:r>
            <a:r>
              <a:rPr lang="en-US" sz="2200" dirty="0" smtClean="0">
                <a:solidFill>
                  <a:prstClr val="black"/>
                </a:solidFill>
                <a:latin typeface="Cambria" pitchFamily="18" charset="0"/>
                <a:ea typeface="Cambria" pitchFamily="18" charset="0"/>
              </a:rPr>
              <a:t>, S. </a:t>
            </a:r>
            <a:r>
              <a:rPr lang="en-US" sz="2200" dirty="0" err="1" smtClean="0">
                <a:solidFill>
                  <a:prstClr val="black"/>
                </a:solidFill>
                <a:latin typeface="Cambria" pitchFamily="18" charset="0"/>
                <a:ea typeface="Cambria" pitchFamily="18" charset="0"/>
              </a:rPr>
              <a:t>Thương</a:t>
            </a:r>
            <a:r>
              <a:rPr lang="en-US" sz="2200" dirty="0" smtClean="0">
                <a:solidFill>
                  <a:prstClr val="black"/>
                </a:solidFill>
                <a:latin typeface="Cambria" pitchFamily="18" charset="0"/>
                <a:ea typeface="Cambria" pitchFamily="18" charset="0"/>
              </a:rPr>
              <a:t>)</a:t>
            </a:r>
            <a:endParaRPr lang="en-US" dirty="0">
              <a:solidFill>
                <a:prstClr val="black"/>
              </a:solidFill>
            </a:endParaRPr>
          </a:p>
        </p:txBody>
      </p:sp>
      <p:sp>
        <p:nvSpPr>
          <p:cNvPr id="6" name="TextBox 5"/>
          <p:cNvSpPr txBox="1"/>
          <p:nvPr/>
        </p:nvSpPr>
        <p:spPr>
          <a:xfrm>
            <a:off x="158160" y="4544045"/>
            <a:ext cx="4101059" cy="769441"/>
          </a:xfrm>
          <a:prstGeom prst="rect">
            <a:avLst/>
          </a:prstGeom>
          <a:noFill/>
        </p:spPr>
        <p:txBody>
          <a:bodyPr wrap="none" rtlCol="0">
            <a:spAutoFit/>
          </a:bodyPr>
          <a:lstStyle/>
          <a:p>
            <a:r>
              <a:rPr lang="vi-VN" sz="2200" dirty="0">
                <a:solidFill>
                  <a:prstClr val="black"/>
                </a:solidFill>
                <a:latin typeface="Cambria" pitchFamily="18" charset="0"/>
                <a:ea typeface="Cambria" pitchFamily="18" charset="0"/>
              </a:rPr>
              <a:t>phân 2 mùa rất rõ </a:t>
            </a:r>
            <a:r>
              <a:rPr lang="vi-VN" sz="2200" dirty="0" smtClean="0">
                <a:solidFill>
                  <a:prstClr val="black"/>
                </a:solidFill>
                <a:latin typeface="Cambria" pitchFamily="18" charset="0"/>
                <a:ea typeface="Cambria" pitchFamily="18" charset="0"/>
              </a:rPr>
              <a:t>rệt</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mùa</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lũ</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và</a:t>
            </a:r>
            <a:r>
              <a:rPr lang="en-US" sz="2200" dirty="0" smtClean="0">
                <a:solidFill>
                  <a:prstClr val="black"/>
                </a:solidFill>
                <a:latin typeface="Cambria" pitchFamily="18" charset="0"/>
                <a:ea typeface="Cambria" pitchFamily="18" charset="0"/>
              </a:rPr>
              <a:t> </a:t>
            </a:r>
          </a:p>
          <a:p>
            <a:r>
              <a:rPr lang="en-US" sz="2200" dirty="0" err="1" smtClean="0">
                <a:solidFill>
                  <a:prstClr val="black"/>
                </a:solidFill>
                <a:latin typeface="Cambria" pitchFamily="18" charset="0"/>
                <a:ea typeface="Cambria" pitchFamily="18" charset="0"/>
              </a:rPr>
              <a:t>mùa</a:t>
            </a:r>
            <a:r>
              <a:rPr lang="en-US" sz="2200" dirty="0" smtClean="0">
                <a:solidFill>
                  <a:prstClr val="black"/>
                </a:solidFill>
                <a:latin typeface="Cambria" pitchFamily="18" charset="0"/>
                <a:ea typeface="Cambria" pitchFamily="18" charset="0"/>
              </a:rPr>
              <a:t> </a:t>
            </a:r>
            <a:r>
              <a:rPr lang="en-US" sz="2200" dirty="0" err="1" smtClean="0">
                <a:solidFill>
                  <a:prstClr val="black"/>
                </a:solidFill>
                <a:latin typeface="Cambria" pitchFamily="18" charset="0"/>
                <a:ea typeface="Cambria" pitchFamily="18" charset="0"/>
              </a:rPr>
              <a:t>cạn</a:t>
            </a:r>
            <a:endParaRPr lang="en-US" dirty="0">
              <a:solidFill>
                <a:prstClr val="black"/>
              </a:solidFill>
            </a:endParaRPr>
          </a:p>
        </p:txBody>
      </p:sp>
      <p:sp>
        <p:nvSpPr>
          <p:cNvPr id="7" name="TextBox 6"/>
          <p:cNvSpPr txBox="1"/>
          <p:nvPr/>
        </p:nvSpPr>
        <p:spPr>
          <a:xfrm>
            <a:off x="181796" y="5782450"/>
            <a:ext cx="4343400" cy="769441"/>
          </a:xfrm>
          <a:prstGeom prst="rect">
            <a:avLst/>
          </a:prstGeom>
          <a:noFill/>
        </p:spPr>
        <p:txBody>
          <a:bodyPr wrap="square" rtlCol="0">
            <a:spAutoFit/>
          </a:bodyPr>
          <a:lstStyle/>
          <a:p>
            <a:r>
              <a:rPr lang="vi-VN" sz="2200" dirty="0">
                <a:solidFill>
                  <a:prstClr val="black"/>
                </a:solidFill>
                <a:latin typeface="Cambria" pitchFamily="18" charset="0"/>
                <a:ea typeface="Cambria" pitchFamily="18" charset="0"/>
              </a:rPr>
              <a:t>nhiều nước và lượng phù sa khá lớn.</a:t>
            </a:r>
            <a:endParaRPr lang="en-US" dirty="0">
              <a:solidFill>
                <a:prstClr val="black"/>
              </a:solidFill>
            </a:endParaRPr>
          </a:p>
        </p:txBody>
      </p:sp>
      <p:sp>
        <p:nvSpPr>
          <p:cNvPr id="8" name="TextBox 7"/>
          <p:cNvSpPr txBox="1"/>
          <p:nvPr/>
        </p:nvSpPr>
        <p:spPr>
          <a:xfrm>
            <a:off x="4489704" y="1271922"/>
            <a:ext cx="4509076" cy="1015663"/>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khí</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hậu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nhiệt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đới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ẩm</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nên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suối</a:t>
            </a:r>
            <a:endParaRPr lang="en-US" sz="2000" dirty="0" smtClean="0">
              <a:solidFill>
                <a:prstClr val="black"/>
              </a:solidFill>
              <a:latin typeface="Times New Roman" panose="02020603050405020304" pitchFamily="18" charset="0"/>
              <a:cs typeface="Times New Roman" panose="02020603050405020304" pitchFamily="18" charset="0"/>
            </a:endParaRPr>
          </a:p>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hẹp</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ngang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nên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nhỏ</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533256" y="2832050"/>
            <a:ext cx="4804478" cy="1015663"/>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smtClean="0">
                <a:solidFill>
                  <a:prstClr val="black"/>
                </a:solidFill>
                <a:latin typeface="Cambria" panose="02040503050406030204" pitchFamily="18" charset="0"/>
                <a:ea typeface="Cambria" panose="02040503050406030204" pitchFamily="18" charset="0"/>
              </a:rPr>
              <a:t>Do h</a:t>
            </a:r>
            <a:r>
              <a:rPr lang="vi-VN" sz="2000" dirty="0" smtClean="0">
                <a:solidFill>
                  <a:prstClr val="black"/>
                </a:solidFill>
                <a:latin typeface="Cambria" panose="02040503050406030204" pitchFamily="18" charset="0"/>
                <a:ea typeface="Cambria" panose="02040503050406030204" pitchFamily="18" charset="0"/>
              </a:rPr>
              <a:t>ướng nghiêng </a:t>
            </a:r>
            <a:r>
              <a:rPr lang="vi-VN" sz="2000" dirty="0">
                <a:solidFill>
                  <a:prstClr val="black"/>
                </a:solidFill>
                <a:latin typeface="Cambria" panose="02040503050406030204" pitchFamily="18" charset="0"/>
                <a:ea typeface="Cambria" panose="02040503050406030204" pitchFamily="18" charset="0"/>
              </a:rPr>
              <a:t>TB- ĐN và vòng cung</a:t>
            </a:r>
            <a:r>
              <a:rPr lang="en-US" sz="2000" dirty="0">
                <a:solidFill>
                  <a:prstClr val="black"/>
                </a:solidFill>
                <a:latin typeface="Cambria" panose="02040503050406030204" pitchFamily="18" charset="0"/>
                <a:ea typeface="Cambria" panose="02040503050406030204" pitchFamily="18" charset="0"/>
              </a:rPr>
              <a:t> </a:t>
            </a:r>
            <a:r>
              <a:rPr lang="en-US" sz="2000" dirty="0" err="1">
                <a:solidFill>
                  <a:prstClr val="black"/>
                </a:solidFill>
                <a:latin typeface="Cambria" panose="02040503050406030204" pitchFamily="18" charset="0"/>
                <a:ea typeface="Cambria" panose="02040503050406030204" pitchFamily="18" charset="0"/>
              </a:rPr>
              <a:t>của</a:t>
            </a:r>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địa hình ảnh hưởng đến hướng chảy sông </a:t>
            </a:r>
            <a:r>
              <a:rPr lang="vi-VN" sz="2000" dirty="0" smtClean="0">
                <a:solidFill>
                  <a:prstClr val="black"/>
                </a:solidFill>
                <a:latin typeface="Cambria" panose="02040503050406030204" pitchFamily="18" charset="0"/>
                <a:ea typeface="Cambria" panose="02040503050406030204" pitchFamily="18" charset="0"/>
              </a:rPr>
              <a:t>ngòi</a:t>
            </a:r>
            <a:r>
              <a:rPr lang="en-US" sz="2000" dirty="0" smtClean="0">
                <a:solidFill>
                  <a:prstClr val="black"/>
                </a:solidFill>
                <a:latin typeface="Cambria" panose="02040503050406030204" pitchFamily="18" charset="0"/>
                <a:ea typeface="Cambria" panose="020405030504060302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494512" y="4132548"/>
            <a:ext cx="4575048" cy="1323439"/>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smtClean="0">
                <a:solidFill>
                  <a:prstClr val="black"/>
                </a:solidFill>
                <a:latin typeface="Cambria" pitchFamily="18" charset="0"/>
                <a:ea typeface="Cambria" pitchFamily="18" charset="0"/>
              </a:rPr>
              <a:t>D</a:t>
            </a:r>
            <a:r>
              <a:rPr lang="vi-VN" sz="2000" dirty="0" smtClean="0">
                <a:solidFill>
                  <a:prstClr val="black"/>
                </a:solidFill>
                <a:latin typeface="Cambria" pitchFamily="18" charset="0"/>
                <a:ea typeface="Cambria" pitchFamily="18" charset="0"/>
              </a:rPr>
              <a:t>o </a:t>
            </a:r>
            <a:r>
              <a:rPr lang="vi-VN" sz="2000" dirty="0">
                <a:solidFill>
                  <a:prstClr val="black"/>
                </a:solidFill>
                <a:latin typeface="Cambria" pitchFamily="18" charset="0"/>
                <a:ea typeface="Cambria" pitchFamily="18" charset="0"/>
              </a:rPr>
              <a:t>chế độ nước sông phụ thuộc vào chế độ mưa, khí hậu nước ta có 2 mùa: </a:t>
            </a:r>
            <a:r>
              <a:rPr lang="vi-VN" sz="2000" dirty="0" smtClean="0">
                <a:solidFill>
                  <a:prstClr val="black"/>
                </a:solidFill>
                <a:latin typeface="Cambria" pitchFamily="18" charset="0"/>
                <a:ea typeface="Cambria" pitchFamily="18" charset="0"/>
              </a:rPr>
              <a:t>mưa</a:t>
            </a:r>
            <a:r>
              <a:rPr lang="en-US" sz="2000" dirty="0" smtClean="0">
                <a:solidFill>
                  <a:prstClr val="black"/>
                </a:solidFill>
                <a:latin typeface="Cambria" pitchFamily="18" charset="0"/>
                <a:ea typeface="Cambria" pitchFamily="18" charset="0"/>
              </a:rPr>
              <a:t> </a:t>
            </a:r>
            <a:r>
              <a:rPr lang="en-US" sz="2000" dirty="0" err="1" smtClean="0">
                <a:solidFill>
                  <a:prstClr val="black"/>
                </a:solidFill>
                <a:latin typeface="Cambria" pitchFamily="18" charset="0"/>
                <a:ea typeface="Cambria" pitchFamily="18" charset="0"/>
              </a:rPr>
              <a:t>và</a:t>
            </a:r>
            <a:r>
              <a:rPr lang="vi-VN" sz="2000" dirty="0" smtClean="0">
                <a:solidFill>
                  <a:prstClr val="black"/>
                </a:solidFill>
                <a:latin typeface="Cambria" pitchFamily="18" charset="0"/>
                <a:ea typeface="Cambria" pitchFamily="18" charset="0"/>
              </a:rPr>
              <a:t> </a:t>
            </a:r>
            <a:r>
              <a:rPr lang="vi-VN" sz="2000" dirty="0">
                <a:solidFill>
                  <a:prstClr val="black"/>
                </a:solidFill>
                <a:latin typeface="Cambria" pitchFamily="18" charset="0"/>
                <a:ea typeface="Cambria" pitchFamily="18" charset="0"/>
              </a:rPr>
              <a:t>khô nên sông ngòi có 2 mùa: lũ, cạn tương ứng.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38630" y="5453424"/>
            <a:ext cx="4575048" cy="1015663"/>
          </a:xfrm>
          <a:prstGeom prst="rect">
            <a:avLst/>
          </a:prstGeom>
          <a:noFill/>
        </p:spPr>
        <p:txBody>
          <a:bodyPr wrap="square" rtlCol="0">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 Do </a:t>
            </a:r>
            <a:r>
              <a:rPr lang="en-US" sz="2000" dirty="0" err="1" smtClean="0">
                <a:solidFill>
                  <a:prstClr val="black"/>
                </a:solidFill>
                <a:latin typeface="Times New Roman" panose="02020603050405020304" pitchFamily="18" charset="0"/>
                <a:cs typeface="Times New Roman" panose="02020603050405020304" pitchFamily="18" charset="0"/>
              </a:rPr>
              <a:t>mưa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nhiều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địa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chủ</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yếu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là</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đồi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núi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gây</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hiện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tượng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xói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mòn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rửa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trôi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tạo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ra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phù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sa</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sông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ngòi</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4096874" y="3742446"/>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77864" y="4993886"/>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064430" y="6367225"/>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696668" y="3739381"/>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603626" y="5096539"/>
            <a:ext cx="428322" cy="369332"/>
          </a:xfrm>
          <a:prstGeom prst="rect">
            <a:avLst/>
          </a:prstGeom>
          <a:noFill/>
        </p:spPr>
        <p:txBody>
          <a:bodyPr wrap="non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594043" y="6367225"/>
            <a:ext cx="429485"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2đ</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9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064026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400" y="2286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Text Box 9"/>
          <p:cNvSpPr txBox="1">
            <a:spLocks noChangeArrowheads="1"/>
          </p:cNvSpPr>
          <p:nvPr/>
        </p:nvSpPr>
        <p:spPr bwMode="auto">
          <a:xfrm>
            <a:off x="1828800" y="2541091"/>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2400" b="1" dirty="0" err="1" smtClean="0">
                <a:latin typeface="Times New Roman" panose="02020603050405020304" pitchFamily="18" charset="0"/>
                <a:cs typeface="Times New Roman" panose="02020603050405020304" pitchFamily="18" charset="0"/>
              </a:rPr>
              <a:t>Kể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hồ</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đầm</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nước</a:t>
            </a:r>
            <a:r>
              <a:rPr lang="en-US" sz="2400" b="1" dirty="0" smtClean="0">
                <a:latin typeface="Times New Roman" panose="02020603050405020304" pitchFamily="18" charset="0"/>
                <a:cs typeface="Times New Roman" panose="02020603050405020304" pitchFamily="18" charset="0"/>
              </a:rPr>
              <a:t> ta </a:t>
            </a:r>
            <a:r>
              <a:rPr lang="en-US" sz="2400" b="1" dirty="0" err="1" smtClean="0">
                <a:latin typeface="Times New Roman" panose="02020603050405020304" pitchFamily="18" charset="0"/>
                <a:cs typeface="Times New Roman" panose="02020603050405020304" pitchFamily="18" charset="0"/>
              </a:rPr>
              <a:t>mà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biết</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2805" y="677868"/>
            <a:ext cx="8710789" cy="5029200"/>
          </a:xfrm>
          <a:prstGeom prst="rect">
            <a:avLst/>
          </a:prstGeom>
        </p:spPr>
      </p:pic>
      <p:sp>
        <p:nvSpPr>
          <p:cNvPr id="5" name="Rectangle 4"/>
          <p:cNvSpPr/>
          <p:nvPr/>
        </p:nvSpPr>
        <p:spPr>
          <a:xfrm>
            <a:off x="349405" y="5716361"/>
            <a:ext cx="8382000" cy="646331"/>
          </a:xfrm>
          <a:prstGeom prst="rect">
            <a:avLst/>
          </a:prstGeom>
        </p:spPr>
        <p:txBody>
          <a:bodyPr wrap="square">
            <a:spAutoFit/>
          </a:bodyPr>
          <a:lstStyle/>
          <a:p>
            <a:r>
              <a:rPr lang="en-US" b="1" dirty="0" err="1">
                <a:solidFill>
                  <a:srgbClr val="333333"/>
                </a:solidFill>
                <a:latin typeface="Noto Serif"/>
              </a:rPr>
              <a:t>Sông</a:t>
            </a:r>
            <a:r>
              <a:rPr lang="en-US" b="1" dirty="0">
                <a:solidFill>
                  <a:srgbClr val="333333"/>
                </a:solidFill>
                <a:latin typeface="Noto Serif"/>
              </a:rPr>
              <a:t> </a:t>
            </a:r>
            <a:r>
              <a:rPr lang="en-US" b="1" dirty="0" err="1">
                <a:solidFill>
                  <a:srgbClr val="333333"/>
                </a:solidFill>
                <a:latin typeface="Noto Serif"/>
              </a:rPr>
              <a:t>Đồng</a:t>
            </a:r>
            <a:r>
              <a:rPr lang="en-US" b="1" dirty="0">
                <a:solidFill>
                  <a:srgbClr val="333333"/>
                </a:solidFill>
                <a:latin typeface="Noto Serif"/>
              </a:rPr>
              <a:t> </a:t>
            </a:r>
            <a:r>
              <a:rPr lang="en-US" b="1" dirty="0" err="1">
                <a:solidFill>
                  <a:srgbClr val="333333"/>
                </a:solidFill>
                <a:latin typeface="Noto Serif"/>
              </a:rPr>
              <a:t>Nai</a:t>
            </a:r>
            <a:endParaRPr lang="en-US" dirty="0">
              <a:solidFill>
                <a:srgbClr val="333333"/>
              </a:solidFill>
              <a:latin typeface="Noto Serif"/>
            </a:endParaRPr>
          </a:p>
          <a:p>
            <a:r>
              <a:rPr lang="en-US" dirty="0" err="1">
                <a:solidFill>
                  <a:srgbClr val="333333"/>
                </a:solidFill>
                <a:latin typeface="Noto Serif"/>
              </a:rPr>
              <a:t>Là</a:t>
            </a:r>
            <a:r>
              <a:rPr lang="en-US" dirty="0">
                <a:solidFill>
                  <a:srgbClr val="333333"/>
                </a:solidFill>
                <a:latin typeface="Noto Serif"/>
              </a:rPr>
              <a:t> </a:t>
            </a:r>
            <a:r>
              <a:rPr lang="en-US" dirty="0" smtClean="0">
                <a:solidFill>
                  <a:srgbClr val="333333"/>
                </a:solidFill>
                <a:latin typeface="Noto Serif"/>
              </a:rPr>
              <a:t>con </a:t>
            </a:r>
            <a:r>
              <a:rPr lang="en-US" dirty="0" err="1" smtClean="0">
                <a:solidFill>
                  <a:srgbClr val="333333"/>
                </a:solidFill>
                <a:latin typeface="Noto Serif"/>
              </a:rPr>
              <a:t>sông</a:t>
            </a:r>
            <a:r>
              <a:rPr lang="en-US" dirty="0">
                <a:solidFill>
                  <a:srgbClr val="333333"/>
                </a:solidFill>
                <a:latin typeface="Noto Serif"/>
              </a:rPr>
              <a:t> </a:t>
            </a:r>
            <a:r>
              <a:rPr lang="en-US" b="1" u="sng" dirty="0" err="1">
                <a:latin typeface="Noto Serif"/>
              </a:rPr>
              <a:t>nội</a:t>
            </a:r>
            <a:r>
              <a:rPr lang="en-US" b="1" u="sng" dirty="0">
                <a:latin typeface="Noto Serif"/>
              </a:rPr>
              <a:t> </a:t>
            </a:r>
            <a:r>
              <a:rPr lang="en-US" b="1" u="sng" dirty="0" err="1">
                <a:latin typeface="Noto Serif"/>
              </a:rPr>
              <a:t>địa</a:t>
            </a:r>
            <a:r>
              <a:rPr lang="en-US" b="1" u="sng" dirty="0">
                <a:latin typeface="Noto Serif"/>
              </a:rPr>
              <a:t> </a:t>
            </a:r>
            <a:r>
              <a:rPr lang="en-US" dirty="0" err="1">
                <a:solidFill>
                  <a:srgbClr val="333333"/>
                </a:solidFill>
                <a:latin typeface="Noto Serif"/>
              </a:rPr>
              <a:t>dài</a:t>
            </a:r>
            <a:r>
              <a:rPr lang="en-US" dirty="0">
                <a:solidFill>
                  <a:srgbClr val="333333"/>
                </a:solidFill>
                <a:latin typeface="Noto Serif"/>
              </a:rPr>
              <a:t> </a:t>
            </a:r>
            <a:r>
              <a:rPr lang="en-US" dirty="0" err="1">
                <a:solidFill>
                  <a:srgbClr val="333333"/>
                </a:solidFill>
                <a:latin typeface="Noto Serif"/>
              </a:rPr>
              <a:t>nhất</a:t>
            </a:r>
            <a:r>
              <a:rPr lang="en-US" dirty="0">
                <a:solidFill>
                  <a:srgbClr val="333333"/>
                </a:solidFill>
                <a:latin typeface="Noto Serif"/>
              </a:rPr>
              <a:t> </a:t>
            </a:r>
            <a:r>
              <a:rPr lang="en-US" dirty="0" err="1">
                <a:solidFill>
                  <a:srgbClr val="333333"/>
                </a:solidFill>
                <a:latin typeface="Noto Serif"/>
              </a:rPr>
              <a:t>Việt</a:t>
            </a:r>
            <a:r>
              <a:rPr lang="en-US" dirty="0">
                <a:solidFill>
                  <a:srgbClr val="333333"/>
                </a:solidFill>
                <a:latin typeface="Noto Serif"/>
              </a:rPr>
              <a:t> Nam, </a:t>
            </a:r>
            <a:r>
              <a:rPr lang="en-US" dirty="0" err="1" smtClean="0">
                <a:solidFill>
                  <a:srgbClr val="333333"/>
                </a:solidFill>
                <a:latin typeface="Noto Serif"/>
              </a:rPr>
              <a:t>tổng</a:t>
            </a:r>
            <a:r>
              <a:rPr lang="en-US" dirty="0" smtClean="0">
                <a:solidFill>
                  <a:srgbClr val="333333"/>
                </a:solidFill>
                <a:latin typeface="Noto Serif"/>
              </a:rPr>
              <a:t> </a:t>
            </a:r>
            <a:r>
              <a:rPr lang="en-US" dirty="0" err="1">
                <a:solidFill>
                  <a:srgbClr val="333333"/>
                </a:solidFill>
                <a:latin typeface="Noto Serif"/>
              </a:rPr>
              <a:t>chiều</a:t>
            </a:r>
            <a:r>
              <a:rPr lang="en-US" dirty="0">
                <a:solidFill>
                  <a:srgbClr val="333333"/>
                </a:solidFill>
                <a:latin typeface="Noto Serif"/>
              </a:rPr>
              <a:t> </a:t>
            </a:r>
            <a:r>
              <a:rPr lang="en-US" dirty="0" err="1">
                <a:solidFill>
                  <a:srgbClr val="333333"/>
                </a:solidFill>
                <a:latin typeface="Noto Serif"/>
              </a:rPr>
              <a:t>dài</a:t>
            </a:r>
            <a:r>
              <a:rPr lang="en-US" dirty="0">
                <a:solidFill>
                  <a:srgbClr val="333333"/>
                </a:solidFill>
                <a:latin typeface="Noto Serif"/>
              </a:rPr>
              <a:t> </a:t>
            </a:r>
            <a:r>
              <a:rPr lang="en-US" dirty="0" err="1">
                <a:solidFill>
                  <a:srgbClr val="333333"/>
                </a:solidFill>
                <a:latin typeface="Noto Serif"/>
              </a:rPr>
              <a:t>là</a:t>
            </a:r>
            <a:r>
              <a:rPr lang="en-US" dirty="0">
                <a:solidFill>
                  <a:srgbClr val="333333"/>
                </a:solidFill>
                <a:latin typeface="Noto Serif"/>
              </a:rPr>
              <a:t> 586 km.</a:t>
            </a:r>
            <a:endParaRPr lang="en-US" b="0" i="0" dirty="0">
              <a:solidFill>
                <a:srgbClr val="333333"/>
              </a:solidFill>
              <a:effectLst/>
              <a:latin typeface="Noto Serif"/>
            </a:endParaRPr>
          </a:p>
        </p:txBody>
      </p:sp>
    </p:spTree>
    <p:extLst>
      <p:ext uri="{BB962C8B-B14F-4D97-AF65-F5344CB8AC3E}">
        <p14:creationId xmlns:p14="http://schemas.microsoft.com/office/powerpoint/2010/main" val="37942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lgn="just">
              <a:buNone/>
            </a:pPr>
            <a:r>
              <a:rPr lang="en-US" sz="2400" dirty="0" smtClean="0">
                <a:solidFill>
                  <a:srgbClr val="101518"/>
                </a:solidFill>
                <a:latin typeface="Roboto"/>
              </a:rPr>
              <a:t>H</a:t>
            </a:r>
            <a:r>
              <a:rPr lang="vi-VN" sz="2400" dirty="0" smtClean="0">
                <a:solidFill>
                  <a:srgbClr val="101518"/>
                </a:solidFill>
                <a:latin typeface="Roboto"/>
              </a:rPr>
              <a:t>ệ </a:t>
            </a:r>
            <a:r>
              <a:rPr lang="vi-VN" sz="2400" dirty="0">
                <a:solidFill>
                  <a:srgbClr val="101518"/>
                </a:solidFill>
                <a:latin typeface="Roboto"/>
              </a:rPr>
              <a:t>thống sông là một mạng lưới các con sông nhỏ hợp thành cung cấp nước cho </a:t>
            </a:r>
            <a:r>
              <a:rPr lang="vi-VN" sz="2400" dirty="0" smtClean="0">
                <a:solidFill>
                  <a:srgbClr val="101518"/>
                </a:solidFill>
                <a:latin typeface="Roboto"/>
              </a:rPr>
              <a:t>con</a:t>
            </a:r>
            <a:r>
              <a:rPr lang="en-US" sz="2400" dirty="0" smtClean="0">
                <a:solidFill>
                  <a:srgbClr val="101518"/>
                </a:solidFill>
                <a:latin typeface="Roboto"/>
              </a:rPr>
              <a:t> </a:t>
            </a:r>
            <a:r>
              <a:rPr lang="vi-VN" sz="2400" dirty="0" smtClean="0">
                <a:solidFill>
                  <a:srgbClr val="101518"/>
                </a:solidFill>
                <a:latin typeface="Roboto"/>
              </a:rPr>
              <a:t>sông </a:t>
            </a:r>
            <a:r>
              <a:rPr lang="vi-VN" sz="2400" dirty="0">
                <a:solidFill>
                  <a:srgbClr val="101518"/>
                </a:solidFill>
                <a:latin typeface="Roboto"/>
              </a:rPr>
              <a:t>chính. Bao gồm: phụ lưu (cung cấp nước cho sông chính), sông chính và chi lưu (từ sông chính đổ ra sông khác hoặc đổ ra biển). Sông suối mang nước, là hình thái dòng chảy của nước trên mặt đất.</a:t>
            </a:r>
            <a:endParaRPr lang="en-US" sz="2400" dirty="0"/>
          </a:p>
        </p:txBody>
      </p:sp>
      <p:pic>
        <p:nvPicPr>
          <p:cNvPr id="4" name="Picture 3"/>
          <p:cNvPicPr>
            <a:picLocks noChangeAspect="1"/>
          </p:cNvPicPr>
          <p:nvPr/>
        </p:nvPicPr>
        <p:blipFill>
          <a:blip r:embed="rId2"/>
          <a:stretch>
            <a:fillRect/>
          </a:stretch>
        </p:blipFill>
        <p:spPr>
          <a:xfrm>
            <a:off x="1600200" y="2743200"/>
            <a:ext cx="5568462" cy="3810000"/>
          </a:xfrm>
          <a:prstGeom prst="rect">
            <a:avLst/>
          </a:prstGeom>
        </p:spPr>
      </p:pic>
    </p:spTree>
    <p:extLst>
      <p:ext uri="{BB962C8B-B14F-4D97-AF65-F5344CB8AC3E}">
        <p14:creationId xmlns:p14="http://schemas.microsoft.com/office/powerpoint/2010/main" val="3543862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638425" y="90487"/>
            <a:ext cx="3867150" cy="6677025"/>
          </a:xfrm>
          <a:prstGeom prst="rect">
            <a:avLst/>
          </a:prstGeom>
        </p:spPr>
      </p:pic>
    </p:spTree>
    <p:extLst>
      <p:ext uri="{BB962C8B-B14F-4D97-AF65-F5344CB8AC3E}">
        <p14:creationId xmlns:p14="http://schemas.microsoft.com/office/powerpoint/2010/main" val="3275421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609600"/>
          <a:ext cx="8991600" cy="5173409"/>
        </p:xfrm>
        <a:graphic>
          <a:graphicData uri="http://schemas.openxmlformats.org/drawingml/2006/table">
            <a:tbl>
              <a:tblPr firstRow="1" firstCol="1" bandRow="1"/>
              <a:tblGrid>
                <a:gridCol w="1441975"/>
                <a:gridCol w="2497294"/>
                <a:gridCol w="2497294"/>
                <a:gridCol w="2555037"/>
              </a:tblGrid>
              <a:tr h="815685">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 HỒNG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THU BỒN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MÊ </a:t>
                      </a: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KÔNG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9254">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47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Chế độ nước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1219200" y="228600"/>
            <a:ext cx="5492401"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CHUẨN BỊ CÁ NHÂN: HOÀN THÀNH SƠ ĐỒ</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625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36193360"/>
              </p:ext>
            </p:extLst>
          </p:nvPr>
        </p:nvGraphicFramePr>
        <p:xfrm>
          <a:off x="0" y="609600"/>
          <a:ext cx="8991600" cy="6355298"/>
        </p:xfrm>
        <a:graphic>
          <a:graphicData uri="http://schemas.openxmlformats.org/drawingml/2006/table">
            <a:tbl>
              <a:tblPr firstRow="1" firstCol="1" bandRow="1"/>
              <a:tblGrid>
                <a:gridCol w="1441975"/>
                <a:gridCol w="2497294"/>
                <a:gridCol w="2497294"/>
                <a:gridCol w="2555037"/>
              </a:tblGrid>
              <a:tr h="815685">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 HỒNG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THU BỒN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MÊ </a:t>
                      </a: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KÔNG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7115">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lvl="0"/>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Có 78 phụ lưu dài trên 10km.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Hệ thống sông thường ngắn, dốc, phân thành nhiều lưu vực nhỏ độc lập có dạng nan quạt.</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Có 286 phụ lưu, mạng lưới sông có hình lông chim.</a:t>
                      </a: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Hệ thống kênh rạch chằng chịt.</a:t>
                      </a: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47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Chế độ nước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lvl="0"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a:p>
                      <a:pPr>
                        <a:lnSpc>
                          <a:spcPct val="107000"/>
                        </a:lnSpc>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smtClean="0">
                          <a:effectLst/>
                          <a:latin typeface="Calibri" panose="020F0502020204030204" pitchFamily="34" charset="0"/>
                          <a:ea typeface="Calibri" panose="020F0502020204030204" pitchFamily="34" charset="0"/>
                          <a:cs typeface="Times New Roman" panose="02020603050405020304" pitchFamily="18" charset="0"/>
                        </a:rPr>
                        <a:t>Nguyên</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effectLst/>
                          <a:latin typeface="Calibri" panose="020F0502020204030204" pitchFamily="34" charset="0"/>
                          <a:ea typeface="Calibri" panose="020F0502020204030204" pitchFamily="34" charset="0"/>
                          <a:cs typeface="Times New Roman" panose="02020603050405020304" pitchFamily="18" charset="0"/>
                        </a:rPr>
                        <a:t>nhân</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lũ: từ tháng 10 - tháng 12, chiếm khoảng 65% tổng lượng nước cả năm.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cạn: từ tháng 1 đến tháng 9, chiếm khoảng 35% tổng lượng nước cả năm.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lũ: từ tháng 7 - tháng 11, chiếm khoảng 80% tổng lượng nước cả năm.</a:t>
                      </a: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cạn: từ tháng 12 đến tháng 6 năm sau, chiếm khoảng 20% tổng lượng nước cả năm.</a:t>
                      </a: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1219200" y="228600"/>
            <a:ext cx="5492401"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CHUẨN BỊ CÁ NHÂN: HOÀN THÀNH SƠ ĐỒ</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10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62600"/>
            <a:ext cx="8686800" cy="1148576"/>
          </a:xfrm>
        </p:spPr>
        <p:txBody>
          <a:bodyPr/>
          <a:lstStyle/>
          <a:p>
            <a:r>
              <a:rPr lang="vi-VN" sz="2000" b="1" dirty="0" smtClean="0">
                <a:solidFill>
                  <a:srgbClr val="333333"/>
                </a:solidFill>
                <a:latin typeface="Times New Roman" panose="02020603050405020304" pitchFamily="18" charset="0"/>
                <a:cs typeface="Times New Roman" panose="02020603050405020304" pitchFamily="18" charset="0"/>
              </a:rPr>
              <a:t>Sông </a:t>
            </a:r>
            <a:r>
              <a:rPr lang="vi-VN" sz="2000" b="1" dirty="0">
                <a:solidFill>
                  <a:srgbClr val="333333"/>
                </a:solidFill>
                <a:latin typeface="Times New Roman" panose="02020603050405020304" pitchFamily="18" charset="0"/>
                <a:cs typeface="Times New Roman" panose="02020603050405020304" pitchFamily="18" charset="0"/>
              </a:rPr>
              <a:t>Mekong </a:t>
            </a:r>
            <a:r>
              <a:rPr lang="vi-VN" sz="2000" dirty="0" smtClean="0">
                <a:solidFill>
                  <a:srgbClr val="333333"/>
                </a:solidFill>
                <a:latin typeface="Times New Roman" panose="02020603050405020304" pitchFamily="18" charset="0"/>
                <a:cs typeface="Times New Roman" panose="02020603050405020304" pitchFamily="18" charset="0"/>
              </a:rPr>
              <a:t>là </a:t>
            </a:r>
            <a:r>
              <a:rPr lang="vi-VN" sz="2000" dirty="0">
                <a:solidFill>
                  <a:srgbClr val="333333"/>
                </a:solidFill>
                <a:latin typeface="Times New Roman" panose="02020603050405020304" pitchFamily="18" charset="0"/>
                <a:cs typeface="Times New Roman" panose="02020603050405020304" pitchFamily="18" charset="0"/>
              </a:rPr>
              <a:t>con sông dài nhất chảy qua lãnh thổ của Việt Nam, có tên gọi trong tiếng Việt là Sông Cửu Long</a:t>
            </a:r>
            <a:r>
              <a:rPr lang="vi-VN" sz="2000" dirty="0" smtClean="0">
                <a:solidFill>
                  <a:srgbClr val="333333"/>
                </a:solidFill>
                <a:latin typeface="Times New Roman" panose="02020603050405020304" pitchFamily="18" charset="0"/>
                <a:cs typeface="Times New Roman" panose="02020603050405020304" pitchFamily="18" charset="0"/>
              </a:rPr>
              <a:t>.</a:t>
            </a:r>
            <a:endParaRPr lang="vi-VN" sz="2000" dirty="0">
              <a:solidFill>
                <a:srgbClr val="333333"/>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33400" y="228600"/>
            <a:ext cx="8085867" cy="4839629"/>
          </a:xfrm>
          <a:prstGeom prst="rect">
            <a:avLst/>
          </a:prstGeom>
        </p:spPr>
      </p:pic>
    </p:spTree>
    <p:extLst>
      <p:ext uri="{BB962C8B-B14F-4D97-AF65-F5344CB8AC3E}">
        <p14:creationId xmlns:p14="http://schemas.microsoft.com/office/powerpoint/2010/main" val="875782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48725695"/>
              </p:ext>
            </p:extLst>
          </p:nvPr>
        </p:nvGraphicFramePr>
        <p:xfrm>
          <a:off x="0" y="609600"/>
          <a:ext cx="8991600" cy="5780532"/>
        </p:xfrm>
        <a:graphic>
          <a:graphicData uri="http://schemas.openxmlformats.org/drawingml/2006/table">
            <a:tbl>
              <a:tblPr firstRow="1" firstCol="1" bandRow="1"/>
              <a:tblGrid>
                <a:gridCol w="1441975"/>
                <a:gridCol w="2497294"/>
                <a:gridCol w="2497294"/>
                <a:gridCol w="2555037"/>
              </a:tblGrid>
              <a:tr h="815685">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 HỒNG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THU BỒN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HỆ THỐNG SÔNG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MÊ </a:t>
                      </a:r>
                      <a:r>
                        <a:rPr lang="en-US" sz="2000" b="1" dirty="0" smtClean="0">
                          <a:effectLst/>
                          <a:latin typeface="Times New Roman" panose="02020603050405020304" pitchFamily="18" charset="0"/>
                          <a:ea typeface="Calibri" panose="020F0502020204030204" pitchFamily="34" charset="0"/>
                          <a:cs typeface="Times New Roman" panose="02020603050405020304" pitchFamily="18" charset="0"/>
                        </a:rPr>
                        <a:t>KÔNG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3715">
                <a:tc>
                  <a:txBody>
                    <a:bodyPr/>
                    <a:lstStyle/>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smtClean="0">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Là hệ thống sông lớn thứ 2 cả nước.</a:t>
                      </a:r>
                      <a:endParaRPr lang="en-US" sz="1800" b="0" dirty="0" smtClean="0">
                        <a:solidFill>
                          <a:schemeClr val="tx1"/>
                        </a:solidFill>
                        <a:latin typeface="Cambria" pitchFamily="18" charset="0"/>
                        <a:ea typeface="Cambria" pitchFamily="18" charset="0"/>
                      </a:endParaRPr>
                    </a:p>
                    <a:p>
                      <a:pPr lvl="0"/>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smtClean="0">
                        <a:solidFill>
                          <a:schemeClr val="tx1"/>
                        </a:solidFill>
                        <a:latin typeface="Cambria" pitchFamily="18" charset="0"/>
                        <a:ea typeface="Cambria"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Có 78 phụ lưu dài trên 10km.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Hệ thống sông thường ngắn, dốc, phân thành nhiều lưu vực nhỏ độc lập có dạng nan quạt.</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Có 286 phụ lưu, mạng lưới sông có hình lông chim.</a:t>
                      </a: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Hệ thống kênh rạch chằng chịt.</a:t>
                      </a: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470">
                <a:tc>
                  <a:txBody>
                    <a:bodyPr/>
                    <a:lstStyle/>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Chế độ nước sông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lvl="0"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a:p>
                      <a:pPr>
                        <a:lnSpc>
                          <a:spcPct val="107000"/>
                        </a:lnSpc>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smtClean="0">
                          <a:effectLst/>
                          <a:latin typeface="Calibri" panose="020F0502020204030204" pitchFamily="34" charset="0"/>
                          <a:ea typeface="Calibri" panose="020F0502020204030204" pitchFamily="34" charset="0"/>
                          <a:cs typeface="Times New Roman" panose="02020603050405020304" pitchFamily="18" charset="0"/>
                        </a:rPr>
                        <a:t>Nguyên</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000" baseline="0" dirty="0" err="1" smtClean="0">
                          <a:effectLst/>
                          <a:latin typeface="Calibri" panose="020F0502020204030204" pitchFamily="34" charset="0"/>
                          <a:ea typeface="Calibri" panose="020F0502020204030204" pitchFamily="34" charset="0"/>
                          <a:cs typeface="Times New Roman" panose="02020603050405020304" pitchFamily="18" charset="0"/>
                        </a:rPr>
                        <a:t>nhân</a:t>
                      </a:r>
                      <a:r>
                        <a:rPr lang="en-US" sz="200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lũ: từ tháng 10 - tháng 12, chiếm khoảng 65% tổng lượng nước cả năm.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cạn: từ tháng 1 đến tháng 9, chiếm khoảng 35% tổng lượng nước cả năm.</a:t>
                      </a:r>
                      <a:endParaRPr kumimoji="0" lang="en-US" sz="17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endParaRP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15000"/>
                        </a:lnSpc>
                        <a:spcBef>
                          <a:spcPts val="600"/>
                        </a:spcBef>
                        <a:spcAft>
                          <a:spcPts val="0"/>
                        </a:spcAft>
                        <a:buClrTx/>
                        <a:buSzTx/>
                        <a:buFontTx/>
                        <a:buNone/>
                        <a:tabLst/>
                        <a:defRP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lũ: từ tháng 7 - tháng 11, chiếm khoảng 80% tổng lượng nước cả năm.</a:t>
                      </a:r>
                    </a:p>
                    <a:p>
                      <a:pPr marL="0" marR="0" lvl="0" indent="0" algn="just" defTabSz="914400" rtl="0" eaLnBrk="1" fontAlgn="auto" latinLnBrk="0" hangingPunct="1">
                        <a:lnSpc>
                          <a:spcPct val="115000"/>
                        </a:lnSpc>
                        <a:spcBef>
                          <a:spcPts val="60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Cambria" pitchFamily="18" charset="0"/>
                          <a:ea typeface="Cambria" pitchFamily="18" charset="0"/>
                          <a:cs typeface="Times New Roman"/>
                        </a:rPr>
                        <a:t>+ Mùa cạn: từ tháng 12 đến tháng 6 năm sau, chiếm khoảng 20% tổng lượng nước cả năm.</a:t>
                      </a: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1219200" y="228600"/>
            <a:ext cx="5492401"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CHUẨN BỊ CÁ NHÂN: HOÀN THÀNH SƠ ĐỒ</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395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62373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HỒ, ĐẦM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562600"/>
            <a:ext cx="9067800" cy="1295400"/>
          </a:xfrm>
        </p:spPr>
        <p:txBody>
          <a:bodyPr/>
          <a:lstStyle/>
          <a:p>
            <a:endParaRPr lang="en-US" dirty="0" smtClean="0"/>
          </a:p>
          <a:p>
            <a:endParaRPr lang="en-US" dirty="0"/>
          </a:p>
        </p:txBody>
      </p:sp>
      <p:pic>
        <p:nvPicPr>
          <p:cNvPr id="4" name="Picture 3"/>
          <p:cNvPicPr>
            <a:picLocks noChangeAspect="1"/>
          </p:cNvPicPr>
          <p:nvPr/>
        </p:nvPicPr>
        <p:blipFill>
          <a:blip r:embed="rId2"/>
          <a:stretch>
            <a:fillRect/>
          </a:stretch>
        </p:blipFill>
        <p:spPr>
          <a:xfrm>
            <a:off x="111512" y="0"/>
            <a:ext cx="9051073" cy="5562600"/>
          </a:xfrm>
          <a:prstGeom prst="rect">
            <a:avLst/>
          </a:prstGeom>
        </p:spPr>
      </p:pic>
      <p:sp>
        <p:nvSpPr>
          <p:cNvPr id="5" name="Rectangle 4"/>
          <p:cNvSpPr/>
          <p:nvPr/>
        </p:nvSpPr>
        <p:spPr>
          <a:xfrm>
            <a:off x="228600" y="5562600"/>
            <a:ext cx="8839200" cy="707886"/>
          </a:xfrm>
          <a:prstGeom prst="rect">
            <a:avLst/>
          </a:prstGeom>
        </p:spPr>
        <p:txBody>
          <a:bodyPr wrap="square">
            <a:spAutoFit/>
          </a:bodyPr>
          <a:lstStyle/>
          <a:p>
            <a:r>
              <a:rPr lang="en-US" sz="2000" b="1" dirty="0" err="1">
                <a:solidFill>
                  <a:srgbClr val="333333"/>
                </a:solidFill>
                <a:latin typeface="Times New Roman" panose="02020603050405020304" pitchFamily="18" charset="0"/>
                <a:cs typeface="Times New Roman" panose="02020603050405020304" pitchFamily="18" charset="0"/>
              </a:rPr>
              <a:t>Sông</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Hồng</a:t>
            </a:r>
            <a:r>
              <a:rPr lang="en-US" sz="2000" b="1" dirty="0">
                <a:solidFill>
                  <a:srgbClr val="333333"/>
                </a:solidFill>
                <a:latin typeface="Times New Roman" panose="02020603050405020304" pitchFamily="18" charset="0"/>
                <a:cs typeface="Times New Roman" panose="02020603050405020304" pitchFamily="18" charset="0"/>
              </a:rPr>
              <a:t> </a:t>
            </a:r>
            <a:r>
              <a:rPr lang="en-US" sz="2000" dirty="0" err="1" smtClean="0">
                <a:solidFill>
                  <a:srgbClr val="333333"/>
                </a:solidFill>
                <a:latin typeface="Times New Roman" panose="02020603050405020304" pitchFamily="18" charset="0"/>
                <a:cs typeface="Times New Roman" panose="02020603050405020304" pitchFamily="18" charset="0"/>
              </a:rPr>
              <a:t>bắt</a:t>
            </a:r>
            <a:r>
              <a:rPr lang="en-US" sz="2000" dirty="0" smtClean="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nguồn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từ</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Trung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Quốc</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chảy</a:t>
            </a:r>
            <a:r>
              <a:rPr lang="en-US" sz="2000" dirty="0">
                <a:solidFill>
                  <a:srgbClr val="333333"/>
                </a:solidFill>
                <a:latin typeface="Times New Roman" panose="02020603050405020304" pitchFamily="18" charset="0"/>
                <a:cs typeface="Times New Roman" panose="02020603050405020304" pitchFamily="18" charset="0"/>
              </a:rPr>
              <a:t> qua </a:t>
            </a:r>
            <a:r>
              <a:rPr lang="en-US" sz="2000" dirty="0" err="1">
                <a:solidFill>
                  <a:srgbClr val="333333"/>
                </a:solidFill>
                <a:latin typeface="Times New Roman" panose="02020603050405020304" pitchFamily="18" charset="0"/>
                <a:cs typeface="Times New Roman" panose="02020603050405020304" pitchFamily="18" charset="0"/>
              </a:rPr>
              <a:t>Việt</a:t>
            </a:r>
            <a:r>
              <a:rPr lang="en-US" sz="2000" dirty="0">
                <a:solidFill>
                  <a:srgbClr val="333333"/>
                </a:solidFill>
                <a:latin typeface="Times New Roman" panose="02020603050405020304" pitchFamily="18" charset="0"/>
                <a:cs typeface="Times New Roman" panose="02020603050405020304" pitchFamily="18" charset="0"/>
              </a:rPr>
              <a:t> Nam </a:t>
            </a:r>
            <a:r>
              <a:rPr lang="en-US" sz="2000" dirty="0" err="1">
                <a:solidFill>
                  <a:srgbClr val="333333"/>
                </a:solidFill>
                <a:latin typeface="Times New Roman" panose="02020603050405020304" pitchFamily="18" charset="0"/>
                <a:cs typeface="Times New Roman" panose="02020603050405020304" pitchFamily="18" charset="0"/>
              </a:rPr>
              <a:t>và</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đổ</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ra</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biển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Đông</a:t>
            </a:r>
            <a:r>
              <a:rPr lang="en-US" sz="2000" dirty="0">
                <a:solidFill>
                  <a:srgbClr val="333333"/>
                </a:solidFill>
                <a:latin typeface="Times New Roman" panose="02020603050405020304" pitchFamily="18" charset="0"/>
                <a:cs typeface="Times New Roman" panose="02020603050405020304" pitchFamily="18" charset="0"/>
              </a:rPr>
              <a:t>. </a:t>
            </a:r>
            <a:endParaRPr lang="en-US" sz="2000" dirty="0" smtClean="0">
              <a:solidFill>
                <a:srgbClr val="333333"/>
              </a:solidFill>
              <a:latin typeface="Times New Roman" panose="02020603050405020304" pitchFamily="18" charset="0"/>
              <a:cs typeface="Times New Roman" panose="02020603050405020304" pitchFamily="18" charset="0"/>
            </a:endParaRPr>
          </a:p>
          <a:p>
            <a:r>
              <a:rPr lang="en-US" sz="2000" dirty="0" err="1" smtClean="0">
                <a:solidFill>
                  <a:srgbClr val="333333"/>
                </a:solidFill>
                <a:latin typeface="Times New Roman" panose="02020603050405020304" pitchFamily="18" charset="0"/>
                <a:cs typeface="Times New Roman" panose="02020603050405020304" pitchFamily="18" charset="0"/>
              </a:rPr>
              <a:t>Đoạn</a:t>
            </a:r>
            <a:r>
              <a:rPr lang="en-US" sz="2000" dirty="0" smtClean="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sông</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chảy</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trên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đất</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liền</a:t>
            </a:r>
            <a:r>
              <a:rPr lang="en-US" sz="2000" dirty="0">
                <a:solidFill>
                  <a:srgbClr val="333333"/>
                </a:solidFill>
                <a:latin typeface="Times New Roman" panose="02020603050405020304" pitchFamily="18" charset="0"/>
                <a:cs typeface="Times New Roman" panose="02020603050405020304" pitchFamily="18" charset="0"/>
              </a:rPr>
              <a:t> </a:t>
            </a:r>
            <a:r>
              <a:rPr lang="en-US" sz="2000" dirty="0" err="1">
                <a:solidFill>
                  <a:srgbClr val="333333"/>
                </a:solidFill>
                <a:latin typeface="Times New Roman" panose="02020603050405020304" pitchFamily="18" charset="0"/>
                <a:cs typeface="Times New Roman" panose="02020603050405020304" pitchFamily="18" charset="0"/>
              </a:rPr>
              <a:t>Việt</a:t>
            </a:r>
            <a:r>
              <a:rPr lang="en-US" sz="2000" dirty="0">
                <a:solidFill>
                  <a:srgbClr val="333333"/>
                </a:solidFill>
                <a:latin typeface="Times New Roman" panose="02020603050405020304" pitchFamily="18" charset="0"/>
                <a:cs typeface="Times New Roman" panose="02020603050405020304" pitchFamily="18" charset="0"/>
              </a:rPr>
              <a:t> Nam </a:t>
            </a:r>
            <a:r>
              <a:rPr lang="en-US" sz="2000" dirty="0" err="1">
                <a:solidFill>
                  <a:srgbClr val="333333"/>
                </a:solidFill>
                <a:latin typeface="Times New Roman" panose="02020603050405020304" pitchFamily="18" charset="0"/>
                <a:cs typeface="Times New Roman" panose="02020603050405020304" pitchFamily="18" charset="0"/>
              </a:rPr>
              <a:t>dài</a:t>
            </a:r>
            <a:r>
              <a:rPr lang="en-US" sz="2000" dirty="0">
                <a:solidFill>
                  <a:srgbClr val="333333"/>
                </a:solidFill>
                <a:latin typeface="Times New Roman" panose="02020603050405020304" pitchFamily="18" charset="0"/>
                <a:cs typeface="Times New Roman" panose="02020603050405020304" pitchFamily="18" charset="0"/>
              </a:rPr>
              <a:t> 510 km.</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953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gridCol w="1809750"/>
                <a:gridCol w="1809750"/>
                <a:gridCol w="1809750"/>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8380141" cy="5562600"/>
          </a:xfrm>
          <a:prstGeom prst="rect">
            <a:avLst/>
          </a:prstGeom>
        </p:spPr>
      </p:pic>
      <p:sp>
        <p:nvSpPr>
          <p:cNvPr id="5" name="Rectangle 4"/>
          <p:cNvSpPr/>
          <p:nvPr/>
        </p:nvSpPr>
        <p:spPr>
          <a:xfrm>
            <a:off x="228600" y="6172200"/>
            <a:ext cx="8762999" cy="369332"/>
          </a:xfrm>
          <a:prstGeom prst="rect">
            <a:avLst/>
          </a:prstGeom>
        </p:spPr>
        <p:txBody>
          <a:bodyPr wrap="square">
            <a:spAutoFit/>
          </a:bodyPr>
          <a:lstStyle/>
          <a:p>
            <a:r>
              <a:rPr lang="en-US" b="1" dirty="0" err="1" smtClean="0">
                <a:solidFill>
                  <a:srgbClr val="333333"/>
                </a:solidFill>
                <a:latin typeface="Noto Serif"/>
              </a:rPr>
              <a:t>Sông</a:t>
            </a:r>
            <a:r>
              <a:rPr lang="en-US" b="1" dirty="0" smtClean="0">
                <a:solidFill>
                  <a:srgbClr val="333333"/>
                </a:solidFill>
                <a:latin typeface="Noto Serif"/>
              </a:rPr>
              <a:t> </a:t>
            </a:r>
            <a:r>
              <a:rPr lang="en-US" b="1" dirty="0" err="1" smtClean="0">
                <a:solidFill>
                  <a:srgbClr val="333333"/>
                </a:solidFill>
                <a:latin typeface="Noto Serif"/>
              </a:rPr>
              <a:t>Đà</a:t>
            </a:r>
            <a:r>
              <a:rPr lang="en-US" dirty="0" smtClean="0">
                <a:solidFill>
                  <a:srgbClr val="333333"/>
                </a:solidFill>
                <a:latin typeface="Noto Serif"/>
              </a:rPr>
              <a:t>: </a:t>
            </a:r>
            <a:r>
              <a:rPr lang="en-US" dirty="0" err="1" smtClean="0">
                <a:solidFill>
                  <a:srgbClr val="333333"/>
                </a:solidFill>
                <a:latin typeface="Noto Serif"/>
              </a:rPr>
              <a:t>chiều</a:t>
            </a:r>
            <a:r>
              <a:rPr lang="en-US" dirty="0" smtClean="0">
                <a:solidFill>
                  <a:srgbClr val="333333"/>
                </a:solidFill>
                <a:latin typeface="Noto Serif"/>
              </a:rPr>
              <a:t> </a:t>
            </a:r>
            <a:r>
              <a:rPr lang="en-US" dirty="0" err="1">
                <a:solidFill>
                  <a:srgbClr val="333333"/>
                </a:solidFill>
                <a:latin typeface="Noto Serif"/>
              </a:rPr>
              <a:t>dài</a:t>
            </a:r>
            <a:r>
              <a:rPr lang="en-US" dirty="0">
                <a:solidFill>
                  <a:srgbClr val="333333"/>
                </a:solidFill>
                <a:latin typeface="Noto Serif"/>
              </a:rPr>
              <a:t> 527 </a:t>
            </a:r>
            <a:r>
              <a:rPr lang="en-US" dirty="0" smtClean="0">
                <a:solidFill>
                  <a:srgbClr val="333333"/>
                </a:solidFill>
                <a:latin typeface="Noto Serif"/>
              </a:rPr>
              <a:t>km, </a:t>
            </a:r>
            <a:r>
              <a:rPr lang="en-US" dirty="0" err="1" smtClean="0">
                <a:solidFill>
                  <a:srgbClr val="333333"/>
                </a:solidFill>
                <a:latin typeface="Noto Serif"/>
              </a:rPr>
              <a:t>nguồn</a:t>
            </a:r>
            <a:r>
              <a:rPr lang="en-US" dirty="0" smtClean="0">
                <a:solidFill>
                  <a:srgbClr val="333333"/>
                </a:solidFill>
                <a:latin typeface="Noto Serif"/>
              </a:rPr>
              <a:t> </a:t>
            </a:r>
            <a:r>
              <a:rPr lang="en-US" dirty="0" err="1" smtClean="0">
                <a:solidFill>
                  <a:srgbClr val="333333"/>
                </a:solidFill>
                <a:latin typeface="Noto Serif"/>
              </a:rPr>
              <a:t>cung</a:t>
            </a:r>
            <a:r>
              <a:rPr lang="en-US" dirty="0" smtClean="0">
                <a:solidFill>
                  <a:srgbClr val="333333"/>
                </a:solidFill>
                <a:latin typeface="Noto Serif"/>
              </a:rPr>
              <a:t> </a:t>
            </a:r>
            <a:r>
              <a:rPr lang="en-US" dirty="0" err="1" smtClean="0">
                <a:solidFill>
                  <a:srgbClr val="333333"/>
                </a:solidFill>
                <a:latin typeface="Noto Serif"/>
              </a:rPr>
              <a:t>cấp</a:t>
            </a:r>
            <a:r>
              <a:rPr lang="en-US" dirty="0" smtClean="0">
                <a:solidFill>
                  <a:srgbClr val="333333"/>
                </a:solidFill>
                <a:latin typeface="Noto Serif"/>
              </a:rPr>
              <a:t> </a:t>
            </a:r>
            <a:r>
              <a:rPr lang="en-US" dirty="0" err="1" smtClean="0">
                <a:solidFill>
                  <a:srgbClr val="333333"/>
                </a:solidFill>
                <a:latin typeface="Noto Serif"/>
              </a:rPr>
              <a:t>nước</a:t>
            </a:r>
            <a:r>
              <a:rPr lang="en-US" dirty="0" smtClean="0">
                <a:solidFill>
                  <a:srgbClr val="333333"/>
                </a:solidFill>
                <a:latin typeface="Noto Serif"/>
              </a:rPr>
              <a:t> </a:t>
            </a:r>
            <a:r>
              <a:rPr lang="en-US" dirty="0" err="1" smtClean="0">
                <a:solidFill>
                  <a:srgbClr val="333333"/>
                </a:solidFill>
                <a:latin typeface="Noto Serif"/>
              </a:rPr>
              <a:t>chính</a:t>
            </a:r>
            <a:r>
              <a:rPr lang="en-US" dirty="0" smtClean="0">
                <a:solidFill>
                  <a:srgbClr val="333333"/>
                </a:solidFill>
                <a:latin typeface="Noto Serif"/>
              </a:rPr>
              <a:t> </a:t>
            </a:r>
            <a:r>
              <a:rPr lang="en-US" dirty="0" err="1" smtClean="0">
                <a:solidFill>
                  <a:srgbClr val="333333"/>
                </a:solidFill>
                <a:latin typeface="Noto Serif"/>
              </a:rPr>
              <a:t>cho</a:t>
            </a:r>
            <a:r>
              <a:rPr lang="en-US" dirty="0" smtClean="0">
                <a:solidFill>
                  <a:srgbClr val="333333"/>
                </a:solidFill>
                <a:latin typeface="Noto Serif"/>
              </a:rPr>
              <a:t> </a:t>
            </a:r>
            <a:r>
              <a:rPr lang="en-US" dirty="0" err="1" smtClean="0">
                <a:solidFill>
                  <a:srgbClr val="333333"/>
                </a:solidFill>
                <a:latin typeface="Noto Serif"/>
              </a:rPr>
              <a:t>sông</a:t>
            </a:r>
            <a:r>
              <a:rPr lang="en-US" dirty="0" smtClean="0">
                <a:solidFill>
                  <a:srgbClr val="333333"/>
                </a:solidFill>
                <a:latin typeface="Noto Serif"/>
              </a:rPr>
              <a:t> </a:t>
            </a:r>
            <a:r>
              <a:rPr lang="en-US" dirty="0" err="1" smtClean="0">
                <a:solidFill>
                  <a:srgbClr val="333333"/>
                </a:solidFill>
                <a:latin typeface="Noto Serif"/>
              </a:rPr>
              <a:t>Hồng</a:t>
            </a:r>
            <a:endParaRPr lang="en-US" dirty="0"/>
          </a:p>
        </p:txBody>
      </p:sp>
    </p:spTree>
    <p:extLst>
      <p:ext uri="{BB962C8B-B14F-4D97-AF65-F5344CB8AC3E}">
        <p14:creationId xmlns:p14="http://schemas.microsoft.com/office/powerpoint/2010/main" val="2891251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4624195" cy="3124200"/>
          </a:xfrm>
          <a:prstGeom prst="rect">
            <a:avLst/>
          </a:prstGeom>
        </p:spPr>
      </p:pic>
      <p:pic>
        <p:nvPicPr>
          <p:cNvPr id="4" name="Picture 3"/>
          <p:cNvPicPr>
            <a:picLocks noChangeAspect="1"/>
          </p:cNvPicPr>
          <p:nvPr/>
        </p:nvPicPr>
        <p:blipFill>
          <a:blip r:embed="rId3"/>
          <a:stretch>
            <a:fillRect/>
          </a:stretch>
        </p:blipFill>
        <p:spPr>
          <a:xfrm>
            <a:off x="4724400" y="11434"/>
            <a:ext cx="4306446" cy="3112766"/>
          </a:xfrm>
          <a:prstGeom prst="rect">
            <a:avLst/>
          </a:prstGeom>
        </p:spPr>
      </p:pic>
      <p:pic>
        <p:nvPicPr>
          <p:cNvPr id="6" name="Picture 5"/>
          <p:cNvPicPr>
            <a:picLocks noChangeAspect="1"/>
          </p:cNvPicPr>
          <p:nvPr/>
        </p:nvPicPr>
        <p:blipFill>
          <a:blip r:embed="rId4"/>
          <a:stretch>
            <a:fillRect/>
          </a:stretch>
        </p:blipFill>
        <p:spPr>
          <a:xfrm>
            <a:off x="-1" y="3505200"/>
            <a:ext cx="4624195" cy="3064300"/>
          </a:xfrm>
          <a:prstGeom prst="rect">
            <a:avLst/>
          </a:prstGeom>
        </p:spPr>
      </p:pic>
      <p:pic>
        <p:nvPicPr>
          <p:cNvPr id="7" name="Picture 6"/>
          <p:cNvPicPr>
            <a:picLocks noChangeAspect="1"/>
          </p:cNvPicPr>
          <p:nvPr/>
        </p:nvPicPr>
        <p:blipFill>
          <a:blip r:embed="rId5"/>
          <a:stretch>
            <a:fillRect/>
          </a:stretch>
        </p:blipFill>
        <p:spPr>
          <a:xfrm>
            <a:off x="4727448" y="3505200"/>
            <a:ext cx="4303398" cy="3064300"/>
          </a:xfrm>
          <a:prstGeom prst="rect">
            <a:avLst/>
          </a:prstGeom>
        </p:spPr>
      </p:pic>
      <p:sp>
        <p:nvSpPr>
          <p:cNvPr id="8" name="TextBox 7"/>
          <p:cNvSpPr txBox="1"/>
          <p:nvPr/>
        </p:nvSpPr>
        <p:spPr>
          <a:xfrm>
            <a:off x="1600200" y="3105090"/>
            <a:ext cx="5048626"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Hồ</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Kiếm</a:t>
            </a:r>
            <a:r>
              <a:rPr lang="en-US" sz="2000" dirty="0" smtClean="0">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Hồ</a:t>
            </a:r>
            <a:r>
              <a:rPr lang="en-US" sz="2000" dirty="0">
                <a:solidFill>
                  <a:srgbClr val="000000"/>
                </a:solidFill>
                <a:latin typeface="Times New Roman" panose="02020603050405020304" pitchFamily="18" charset="0"/>
                <a:cs typeface="Times New Roman" panose="02020603050405020304" pitchFamily="18" charset="0"/>
              </a:rPr>
              <a:t> Ba </a:t>
            </a:r>
            <a:r>
              <a:rPr lang="en-US" sz="2000" dirty="0" err="1" smtClean="0">
                <a:solidFill>
                  <a:srgbClr val="000000"/>
                </a:solidFill>
                <a:latin typeface="Times New Roman" panose="02020603050405020304" pitchFamily="18" charset="0"/>
                <a:cs typeface="Times New Roman" panose="02020603050405020304" pitchFamily="18" charset="0"/>
              </a:rPr>
              <a:t>Bể</a:t>
            </a:r>
            <a:r>
              <a:rPr lang="en-US" sz="2000" dirty="0" smtClean="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Hồ</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Trị</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cs typeface="Times New Roman" panose="02020603050405020304" pitchFamily="18" charset="0"/>
              </a:rPr>
              <a:t>An,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Hồ</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Lăk</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smtClean="0">
                <a:solidFill>
                  <a:srgbClr val="000000"/>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294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4691945" cy="2895600"/>
          </a:xfrm>
          <a:prstGeom prst="rect">
            <a:avLst/>
          </a:prstGeom>
        </p:spPr>
      </p:pic>
      <p:pic>
        <p:nvPicPr>
          <p:cNvPr id="5" name="Picture 4"/>
          <p:cNvPicPr>
            <a:picLocks noChangeAspect="1"/>
          </p:cNvPicPr>
          <p:nvPr/>
        </p:nvPicPr>
        <p:blipFill>
          <a:blip r:embed="rId3"/>
          <a:stretch>
            <a:fillRect/>
          </a:stretch>
        </p:blipFill>
        <p:spPr>
          <a:xfrm>
            <a:off x="4648200" y="76200"/>
            <a:ext cx="4366327" cy="2895600"/>
          </a:xfrm>
          <a:prstGeom prst="rect">
            <a:avLst/>
          </a:prstGeom>
        </p:spPr>
      </p:pic>
      <p:pic>
        <p:nvPicPr>
          <p:cNvPr id="1026" name="Picture 2" descr="https://media.truyenhinhdulich.vn/upload/news/10_2019/dam_nuoc_6_15552624102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8" y="2965704"/>
            <a:ext cx="4698039" cy="2899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648200" y="2971801"/>
            <a:ext cx="4366328" cy="2911554"/>
          </a:xfrm>
          <a:prstGeom prst="rect">
            <a:avLst/>
          </a:prstGeom>
        </p:spPr>
      </p:pic>
      <p:sp>
        <p:nvSpPr>
          <p:cNvPr id="8" name="TextBox 7"/>
          <p:cNvSpPr txBox="1"/>
          <p:nvPr/>
        </p:nvSpPr>
        <p:spPr>
          <a:xfrm>
            <a:off x="2057400" y="6019800"/>
            <a:ext cx="4932119"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Đầm</a:t>
            </a:r>
            <a:r>
              <a:rPr lang="en-US" b="1" dirty="0" smtClean="0">
                <a:latin typeface="Times New Roman" panose="02020603050405020304" pitchFamily="18" charset="0"/>
                <a:cs typeface="Times New Roman" panose="02020603050405020304" pitchFamily="18" charset="0"/>
              </a:rPr>
              <a:t> Tam </a:t>
            </a:r>
            <a:r>
              <a:rPr lang="en-US" b="1" dirty="0" err="1" smtClean="0">
                <a:latin typeface="Times New Roman" panose="02020603050405020304" pitchFamily="18" charset="0"/>
                <a:cs typeface="Times New Roman" panose="02020603050405020304" pitchFamily="18" charset="0"/>
              </a:rPr>
              <a:t>Giang</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Vân</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Long,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đầm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Phu</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11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HỒ, ĐẦM</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0800" y="76200"/>
            <a:ext cx="4648200" cy="6892707"/>
          </a:xfrm>
          <a:prstGeom prst="rect">
            <a:avLst/>
          </a:prstGeom>
        </p:spPr>
      </p:pic>
    </p:spTree>
    <p:extLst>
      <p:ext uri="{BB962C8B-B14F-4D97-AF65-F5344CB8AC3E}">
        <p14:creationId xmlns:p14="http://schemas.microsoft.com/office/powerpoint/2010/main" val="22895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6029</TotalTime>
  <Words>2149</Words>
  <Application>Microsoft Office PowerPoint</Application>
  <PresentationFormat>On-screen Show (4:3)</PresentationFormat>
  <Paragraphs>330</Paragraphs>
  <Slides>46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Cambria</vt:lpstr>
      <vt:lpstr>Noto Serif</vt:lpstr>
      <vt:lpstr>Roboto</vt:lpstr>
      <vt:lpstr>Times New Roman</vt:lpstr>
      <vt:lpstr>Office Theme</vt:lpstr>
      <vt:lpstr>PowerPoint Presentation</vt:lpstr>
      <vt:lpstr>Kể tên các sông, hồ, đầm ở nước ta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517</cp:revision>
  <dcterms:created xsi:type="dcterms:W3CDTF">2016-02-15T14:28:12Z</dcterms:created>
  <dcterms:modified xsi:type="dcterms:W3CDTF">2024-11-24T11:08:37Z</dcterms:modified>
</cp:coreProperties>
</file>