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=""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78655" y="2536918"/>
            <a:ext cx="65531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r>
              <a:rPr lang="vi-VN" sz="28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210751"/>
            <a:ext cx="7272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giảm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nhẹ biến đổi khí hậu: </a:t>
            </a: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tiết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kiệm năng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tiết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kiệm và bảo vệ tài nguyên nước.</a:t>
            </a: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thích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ứng với biến đổi khí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nông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công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nghiệp: ứng dụng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smtClean="0">
                <a:latin typeface="Cambria" panose="02040503050406030204" pitchFamily="18" charset="0"/>
                <a:ea typeface="Cambria" panose="02040503050406030204" pitchFamily="18" charset="0"/>
              </a:rPr>
              <a:t>dịch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vụ: cải tạo, tu bổ, nâng cấp cơ sở hạ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=""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1733</Words>
  <Application>Microsoft Office PowerPoint</Application>
  <PresentationFormat>On-screen Show (4:3)</PresentationFormat>
  <Paragraphs>172</Paragraphs>
  <Slides>19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393</cp:revision>
  <dcterms:created xsi:type="dcterms:W3CDTF">2016-02-15T14:28:12Z</dcterms:created>
  <dcterms:modified xsi:type="dcterms:W3CDTF">2024-01-26T00:03:13Z</dcterms:modified>
</cp:coreProperties>
</file>