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97" r:id="rId4"/>
    <p:sldMasterId id="2147483709" r:id="rId5"/>
  </p:sldMasterIdLst>
  <p:notesMasterIdLst>
    <p:notesMasterId r:id="rId39"/>
  </p:notesMasterIdLst>
  <p:sldIdLst>
    <p:sldId id="260" r:id="rId6"/>
    <p:sldId id="259" r:id="rId7"/>
    <p:sldId id="306" r:id="rId8"/>
    <p:sldId id="310" r:id="rId9"/>
    <p:sldId id="286" r:id="rId10"/>
    <p:sldId id="311" r:id="rId11"/>
    <p:sldId id="307" r:id="rId12"/>
    <p:sldId id="364" r:id="rId13"/>
    <p:sldId id="265" r:id="rId14"/>
    <p:sldId id="365" r:id="rId15"/>
    <p:sldId id="359" r:id="rId16"/>
    <p:sldId id="304" r:id="rId17"/>
    <p:sldId id="298" r:id="rId18"/>
    <p:sldId id="299" r:id="rId19"/>
    <p:sldId id="3349" r:id="rId20"/>
    <p:sldId id="356" r:id="rId21"/>
    <p:sldId id="367" r:id="rId22"/>
    <p:sldId id="276" r:id="rId23"/>
    <p:sldId id="274" r:id="rId24"/>
    <p:sldId id="281" r:id="rId25"/>
    <p:sldId id="275" r:id="rId26"/>
    <p:sldId id="370" r:id="rId27"/>
    <p:sldId id="282" r:id="rId28"/>
    <p:sldId id="3350" r:id="rId29"/>
    <p:sldId id="379" r:id="rId30"/>
    <p:sldId id="373" r:id="rId31"/>
    <p:sldId id="3351" r:id="rId32"/>
    <p:sldId id="371" r:id="rId33"/>
    <p:sldId id="270" r:id="rId34"/>
    <p:sldId id="344" r:id="rId35"/>
    <p:sldId id="3352" r:id="rId36"/>
    <p:sldId id="369" r:id="rId37"/>
    <p:sldId id="341"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93" d="100"/>
          <a:sy n="93" d="100"/>
        </p:scale>
        <p:origin x="30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H:\Gi&#225;o%20&#225;n\&#272;&#7883;a%209_KNTT\BI&#7874;U%20&#272;&#7890;_&#272;&#7882;A%209.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US" sz="2200" b="1">
                <a:solidFill>
                  <a:schemeClr val="tx1"/>
                </a:solidFill>
              </a:rPr>
              <a:t>Biểu đồ cơ cấu dân tộc của nước ta</a:t>
            </a:r>
          </a:p>
          <a:p>
            <a:pPr>
              <a:defRPr sz="2000">
                <a:solidFill>
                  <a:schemeClr val="tx1"/>
                </a:solidFill>
              </a:defRPr>
            </a:pPr>
            <a:r>
              <a:rPr lang="en-US" sz="2200" b="1">
                <a:solidFill>
                  <a:schemeClr val="tx1"/>
                </a:solidFill>
              </a:rPr>
              <a:t> năm 2021 (%)</a:t>
            </a:r>
          </a:p>
        </c:rich>
      </c:tx>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pieChart>
        <c:varyColors val="1"/>
        <c:ser>
          <c:idx val="0"/>
          <c:order val="0"/>
          <c:spPr>
            <a:solidFill>
              <a:srgbClr val="92D050"/>
            </a:solidFill>
            <a:ln w="6350">
              <a:solidFill>
                <a:schemeClr val="tx1"/>
              </a:solidFill>
            </a:ln>
          </c:spPr>
          <c:dPt>
            <c:idx val="0"/>
            <c:bubble3D val="0"/>
            <c:spPr>
              <a:solidFill>
                <a:srgbClr val="92D050"/>
              </a:solidFill>
              <a:ln w="6350">
                <a:solidFill>
                  <a:schemeClr val="tx1"/>
                </a:solidFill>
              </a:ln>
              <a:effectLst/>
            </c:spPr>
            <c:extLst>
              <c:ext xmlns:c16="http://schemas.microsoft.com/office/drawing/2014/chart" uri="{C3380CC4-5D6E-409C-BE32-E72D297353CC}">
                <c16:uniqueId val="{00000001-6870-4838-A10A-312164470F86}"/>
              </c:ext>
            </c:extLst>
          </c:dPt>
          <c:dPt>
            <c:idx val="1"/>
            <c:bubble3D val="0"/>
            <c:spPr>
              <a:solidFill>
                <a:srgbClr val="FFFF00"/>
              </a:solidFill>
              <a:ln w="6350">
                <a:solidFill>
                  <a:schemeClr val="tx1"/>
                </a:solidFill>
              </a:ln>
              <a:effectLst/>
            </c:spPr>
            <c:extLst>
              <c:ext xmlns:c16="http://schemas.microsoft.com/office/drawing/2014/chart" uri="{C3380CC4-5D6E-409C-BE32-E72D297353CC}">
                <c16:uniqueId val="{00000003-6870-4838-A10A-312164470F86}"/>
              </c:ext>
            </c:extLst>
          </c:dPt>
          <c:dLbls>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Sheet1!$D$23:$D$24</c:f>
              <c:strCache>
                <c:ptCount val="2"/>
                <c:pt idx="0">
                  <c:v>Dân tộc Việt (Kinh)</c:v>
                </c:pt>
                <c:pt idx="1">
                  <c:v>Các dân tộc ít người</c:v>
                </c:pt>
              </c:strCache>
            </c:strRef>
          </c:cat>
          <c:val>
            <c:numRef>
              <c:f>Sheet1!$E$23:$E$24</c:f>
              <c:numCache>
                <c:formatCode>General</c:formatCode>
                <c:ptCount val="2"/>
                <c:pt idx="0">
                  <c:v>85</c:v>
                </c:pt>
                <c:pt idx="1">
                  <c:v>15</c:v>
                </c:pt>
              </c:numCache>
            </c:numRef>
          </c:val>
          <c:extLst>
            <c:ext xmlns:c16="http://schemas.microsoft.com/office/drawing/2014/chart" uri="{C3380CC4-5D6E-409C-BE32-E72D297353CC}">
              <c16:uniqueId val="{00000004-6870-4838-A10A-312164470F86}"/>
            </c:ext>
          </c:extLst>
        </c:ser>
        <c:dLbls>
          <c:dLblPos val="ctr"/>
          <c:showLegendKey val="0"/>
          <c:showVal val="1"/>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2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8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US"/>
              <a:t>(%)</a:t>
            </a:r>
          </a:p>
        </c:rich>
      </c:tx>
      <c:layout>
        <c:manualLayout>
          <c:xMode val="edge"/>
          <c:yMode val="edge"/>
          <c:x val="0.89342836173999551"/>
          <c:y val="2.3289654533734699E-2"/>
        </c:manualLayout>
      </c:layout>
      <c:overlay val="0"/>
      <c:spPr>
        <a:noFill/>
        <a:ln>
          <a:noFill/>
        </a:ln>
        <a:effectLst/>
      </c:spPr>
      <c:txPr>
        <a:bodyPr rot="0" spcFirstLastPara="1" vertOverflow="ellipsis" vert="horz" wrap="square" anchor="ctr" anchorCtr="1"/>
        <a:lstStyle/>
        <a:p>
          <a:pPr>
            <a:defRPr sz="288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Sheet1!$B$4</c:f>
              <c:strCache>
                <c:ptCount val="1"/>
                <c:pt idx="0">
                  <c:v>Số dân</c:v>
                </c:pt>
              </c:strCache>
            </c:strRef>
          </c:tx>
          <c:spPr>
            <a:pattFill prst="pct5">
              <a:fgClr>
                <a:schemeClr val="accent1"/>
              </a:fgClr>
              <a:bgClr>
                <a:schemeClr val="bg1"/>
              </a:bgClr>
            </a:pattFill>
            <a:ln>
              <a:solidFill>
                <a:schemeClr val="accent1"/>
              </a:solid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Sheet1!$C$3:$F$3</c:f>
              <c:numCache>
                <c:formatCode>General</c:formatCode>
                <c:ptCount val="4"/>
                <c:pt idx="0">
                  <c:v>1989</c:v>
                </c:pt>
                <c:pt idx="1">
                  <c:v>1999</c:v>
                </c:pt>
                <c:pt idx="2">
                  <c:v>2009</c:v>
                </c:pt>
                <c:pt idx="3">
                  <c:v>2021</c:v>
                </c:pt>
              </c:numCache>
            </c:numRef>
          </c:cat>
          <c:val>
            <c:numRef>
              <c:f>Sheet1!$C$4:$F$4</c:f>
              <c:numCache>
                <c:formatCode>General</c:formatCode>
                <c:ptCount val="4"/>
                <c:pt idx="0">
                  <c:v>64.400000000000006</c:v>
                </c:pt>
                <c:pt idx="1">
                  <c:v>76.5</c:v>
                </c:pt>
                <c:pt idx="2">
                  <c:v>86</c:v>
                </c:pt>
                <c:pt idx="3">
                  <c:v>98.5</c:v>
                </c:pt>
              </c:numCache>
            </c:numRef>
          </c:val>
          <c:extLst>
            <c:ext xmlns:c16="http://schemas.microsoft.com/office/drawing/2014/chart" uri="{C3380CC4-5D6E-409C-BE32-E72D297353CC}">
              <c16:uniqueId val="{00000000-1A6E-44BB-B3C5-954468204D0E}"/>
            </c:ext>
          </c:extLst>
        </c:ser>
        <c:dLbls>
          <c:showLegendKey val="0"/>
          <c:showVal val="0"/>
          <c:showCatName val="0"/>
          <c:showSerName val="0"/>
          <c:showPercent val="0"/>
          <c:showBubbleSize val="0"/>
        </c:dLbls>
        <c:gapWidth val="219"/>
        <c:overlap val="-27"/>
        <c:axId val="1604070992"/>
        <c:axId val="1604056112"/>
      </c:barChart>
      <c:lineChart>
        <c:grouping val="standard"/>
        <c:varyColors val="0"/>
        <c:ser>
          <c:idx val="1"/>
          <c:order val="1"/>
          <c:tx>
            <c:strRef>
              <c:f>Sheet1!$B$5</c:f>
              <c:strCache>
                <c:ptCount val="1"/>
                <c:pt idx="0">
                  <c:v>Tỉ lệ tăng dân số</c:v>
                </c:pt>
              </c:strCache>
            </c:strRef>
          </c:tx>
          <c:spPr>
            <a:ln w="28575" cap="rnd">
              <a:solidFill>
                <a:schemeClr val="tx1">
                  <a:alpha val="96000"/>
                </a:schemeClr>
              </a:solidFill>
              <a:round/>
            </a:ln>
            <a:effectLst/>
          </c:spPr>
          <c:marker>
            <c:symbol val="circle"/>
            <c:size val="5"/>
            <c:spPr>
              <a:solidFill>
                <a:schemeClr val="tx1"/>
              </a:solidFill>
              <a:ln w="9525">
                <a:solidFill>
                  <a:schemeClr val="tx1"/>
                </a:solidFill>
              </a:ln>
              <a:effectLst/>
            </c:spPr>
          </c:marker>
          <c:dLbls>
            <c:dLbl>
              <c:idx val="3"/>
              <c:layout>
                <c:manualLayout>
                  <c:x val="-8.7877578176979471E-2"/>
                  <c:y val="3.966941460368943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A6E-44BB-B3C5-954468204D0E}"/>
                </c:ext>
              </c:extLst>
            </c:dLbl>
            <c:spPr>
              <a:noFill/>
              <a:ln>
                <a:noFill/>
              </a:ln>
              <a:effectLst/>
            </c:spPr>
            <c:txPr>
              <a:bodyPr rot="0" spcFirstLastPara="1" vertOverflow="ellipsis" vert="horz" wrap="square" anchor="ctr" anchorCtr="1"/>
              <a:lstStyle/>
              <a:p>
                <a:pPr>
                  <a:defRPr sz="2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Sheet1!$C$5:$F$5</c:f>
              <c:numCache>
                <c:formatCode>General</c:formatCode>
                <c:ptCount val="4"/>
                <c:pt idx="0">
                  <c:v>2.1</c:v>
                </c:pt>
                <c:pt idx="1">
                  <c:v>1.51</c:v>
                </c:pt>
                <c:pt idx="2">
                  <c:v>1.06</c:v>
                </c:pt>
                <c:pt idx="3">
                  <c:v>0.94</c:v>
                </c:pt>
              </c:numCache>
            </c:numRef>
          </c:val>
          <c:smooth val="0"/>
          <c:extLst>
            <c:ext xmlns:c16="http://schemas.microsoft.com/office/drawing/2014/chart" uri="{C3380CC4-5D6E-409C-BE32-E72D297353CC}">
              <c16:uniqueId val="{00000002-1A6E-44BB-B3C5-954468204D0E}"/>
            </c:ext>
          </c:extLst>
        </c:ser>
        <c:dLbls>
          <c:showLegendKey val="0"/>
          <c:showVal val="0"/>
          <c:showCatName val="0"/>
          <c:showSerName val="0"/>
          <c:showPercent val="0"/>
          <c:showBubbleSize val="0"/>
        </c:dLbls>
        <c:marker val="1"/>
        <c:smooth val="0"/>
        <c:axId val="1678095984"/>
        <c:axId val="1611891664"/>
      </c:lineChart>
      <c:catAx>
        <c:axId val="1604070992"/>
        <c:scaling>
          <c:orientation val="minMax"/>
        </c:scaling>
        <c:delete val="0"/>
        <c:axPos val="b"/>
        <c:numFmt formatCode="General" sourceLinked="1"/>
        <c:majorTickMark val="none"/>
        <c:minorTickMark val="out"/>
        <c:tickLblPos val="nextTo"/>
        <c:spPr>
          <a:noFill/>
          <a:ln w="9525" cap="flat" cmpd="sng" algn="ctr">
            <a:solidFill>
              <a:schemeClr val="tx1"/>
            </a:solidFill>
            <a:round/>
            <a:tailEnd type="arrow"/>
          </a:ln>
          <a:effectLst/>
        </c:spPr>
        <c:txPr>
          <a:bodyPr rot="-60000000" spcFirstLastPara="1" vertOverflow="ellipsis" vert="horz" wrap="square" anchor="ctr" anchorCtr="1"/>
          <a:lstStyle/>
          <a:p>
            <a:pPr>
              <a:defRPr sz="2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1604056112"/>
        <c:crosses val="autoZero"/>
        <c:auto val="1"/>
        <c:lblAlgn val="ctr"/>
        <c:lblOffset val="100"/>
        <c:noMultiLvlLbl val="0"/>
      </c:catAx>
      <c:valAx>
        <c:axId val="1604056112"/>
        <c:scaling>
          <c:orientation val="minMax"/>
        </c:scaling>
        <c:delete val="0"/>
        <c:axPos val="l"/>
        <c:numFmt formatCode="General" sourceLinked="1"/>
        <c:majorTickMark val="out"/>
        <c:minorTickMark val="none"/>
        <c:tickLblPos val="nextTo"/>
        <c:spPr>
          <a:noFill/>
          <a:ln>
            <a:solidFill>
              <a:schemeClr val="accent1"/>
            </a:solidFill>
            <a:tailEnd type="arrow"/>
          </a:ln>
          <a:effectLst/>
        </c:spPr>
        <c:txPr>
          <a:bodyPr rot="-60000000" spcFirstLastPara="1" vertOverflow="ellipsis" vert="horz" wrap="square" anchor="ctr" anchorCtr="1"/>
          <a:lstStyle/>
          <a:p>
            <a:pPr>
              <a:defRPr sz="2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1604070992"/>
        <c:crosses val="autoZero"/>
        <c:crossBetween val="between"/>
      </c:valAx>
      <c:valAx>
        <c:axId val="1611891664"/>
        <c:scaling>
          <c:orientation val="minMax"/>
        </c:scaling>
        <c:delete val="0"/>
        <c:axPos val="r"/>
        <c:numFmt formatCode="General" sourceLinked="1"/>
        <c:majorTickMark val="out"/>
        <c:minorTickMark val="none"/>
        <c:tickLblPos val="nextTo"/>
        <c:spPr>
          <a:noFill/>
          <a:ln>
            <a:solidFill>
              <a:schemeClr val="accent1"/>
            </a:solidFill>
            <a:tailEnd type="arrow"/>
          </a:ln>
          <a:effectLst/>
        </c:spPr>
        <c:txPr>
          <a:bodyPr rot="-60000000" spcFirstLastPara="1" vertOverflow="ellipsis" vert="horz" wrap="square" anchor="ctr" anchorCtr="1"/>
          <a:lstStyle/>
          <a:p>
            <a:pPr>
              <a:defRPr sz="2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1678095984"/>
        <c:crosses val="max"/>
        <c:crossBetween val="between"/>
      </c:valAx>
      <c:catAx>
        <c:axId val="1678095984"/>
        <c:scaling>
          <c:orientation val="minMax"/>
        </c:scaling>
        <c:delete val="1"/>
        <c:axPos val="b"/>
        <c:majorTickMark val="out"/>
        <c:minorTickMark val="none"/>
        <c:tickLblPos val="nextTo"/>
        <c:crossAx val="161189166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400">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0.84173</cdr:x>
      <cdr:y>0.7789</cdr:y>
    </cdr:from>
    <cdr:to>
      <cdr:x>0.93214</cdr:x>
      <cdr:y>0.97395</cdr:y>
    </cdr:to>
    <cdr:sp macro="" textlink="">
      <cdr:nvSpPr>
        <cdr:cNvPr id="2" name="TextBox 1">
          <a:extLst xmlns:a="http://schemas.openxmlformats.org/drawingml/2006/main">
            <a:ext uri="{FF2B5EF4-FFF2-40B4-BE49-F238E27FC236}">
              <a16:creationId xmlns:a16="http://schemas.microsoft.com/office/drawing/2014/main" id="{040B542F-698C-A8A3-6B6E-BBD314E2E3AF}"/>
            </a:ext>
          </a:extLst>
        </cdr:cNvPr>
        <cdr:cNvSpPr txBox="1"/>
      </cdr:nvSpPr>
      <cdr:spPr>
        <a:xfrm xmlns:a="http://schemas.openxmlformats.org/drawingml/2006/main">
          <a:off x="6321486" y="3585260"/>
          <a:ext cx="678922" cy="89781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600">
              <a:solidFill>
                <a:sysClr val="windowText" lastClr="000000"/>
              </a:solidFill>
              <a:latin typeface="Times New Roman" panose="02020603050405020304" pitchFamily="18" charset="0"/>
              <a:cs typeface="Times New Roman" panose="02020603050405020304" pitchFamily="18" charset="0"/>
            </a:rPr>
            <a:t>(Năm)</a:t>
          </a:r>
        </a:p>
      </cdr:txBody>
    </cdr:sp>
  </cdr:relSizeAnchor>
  <cdr:relSizeAnchor xmlns:cdr="http://schemas.openxmlformats.org/drawingml/2006/chartDrawing">
    <cdr:from>
      <cdr:x>0.01014</cdr:x>
      <cdr:y>0.01553</cdr:y>
    </cdr:from>
    <cdr:to>
      <cdr:x>0.14892</cdr:x>
      <cdr:y>0.21058</cdr:y>
    </cdr:to>
    <cdr:sp macro="" textlink="">
      <cdr:nvSpPr>
        <cdr:cNvPr id="4" name="TextBox 1">
          <a:extLst xmlns:a="http://schemas.openxmlformats.org/drawingml/2006/main">
            <a:ext uri="{FF2B5EF4-FFF2-40B4-BE49-F238E27FC236}">
              <a16:creationId xmlns:a16="http://schemas.microsoft.com/office/drawing/2014/main" id="{D2243B67-1842-B2BF-3CCC-39A1021BE8AB}"/>
            </a:ext>
          </a:extLst>
        </cdr:cNvPr>
        <cdr:cNvSpPr txBox="1"/>
      </cdr:nvSpPr>
      <cdr:spPr>
        <a:xfrm xmlns:a="http://schemas.openxmlformats.org/drawingml/2006/main">
          <a:off x="50800" y="50800"/>
          <a:ext cx="695325" cy="63817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600">
              <a:solidFill>
                <a:sysClr val="windowText" lastClr="000000"/>
              </a:solidFill>
              <a:latin typeface="Times New Roman" panose="02020603050405020304" pitchFamily="18" charset="0"/>
              <a:cs typeface="Times New Roman" panose="02020603050405020304" pitchFamily="18" charset="0"/>
            </a:rPr>
            <a:t>(Triệu</a:t>
          </a:r>
          <a:r>
            <a:rPr lang="en-US" sz="2600" baseline="0">
              <a:solidFill>
                <a:sysClr val="windowText" lastClr="000000"/>
              </a:solidFill>
              <a:latin typeface="Times New Roman" panose="02020603050405020304" pitchFamily="18" charset="0"/>
              <a:cs typeface="Times New Roman" panose="02020603050405020304" pitchFamily="18" charset="0"/>
            </a:rPr>
            <a:t> người</a:t>
          </a:r>
          <a:r>
            <a:rPr lang="en-US" sz="2600">
              <a:solidFill>
                <a:sysClr val="windowText" lastClr="000000"/>
              </a:solidFill>
              <a:latin typeface="Times New Roman" panose="02020603050405020304" pitchFamily="18" charset="0"/>
              <a:cs typeface="Times New Roman" panose="02020603050405020304" pitchFamily="18" charset="0"/>
            </a:rPr>
            <a:t>)</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CE86BB-CB61-4C16-9D42-85C24B6DCFE5}" type="datetimeFigureOut">
              <a:rPr lang="en-US" smtClean="0"/>
              <a:t>9/13/2025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981403-1617-4338-B237-B9B1FFD4BB58}" type="slidenum">
              <a:rPr lang="en-US" smtClean="0"/>
              <a:t>‹#›</a:t>
            </a:fld>
            <a:endParaRPr lang="en-US"/>
          </a:p>
        </p:txBody>
      </p:sp>
    </p:spTree>
    <p:extLst>
      <p:ext uri="{BB962C8B-B14F-4D97-AF65-F5344CB8AC3E}">
        <p14:creationId xmlns:p14="http://schemas.microsoft.com/office/powerpoint/2010/main" val="321593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0DB237-BCF4-4266-AD46-E505AE330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4210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0DB237-BCF4-4266-AD46-E505AE330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5469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981403-1617-4338-B237-B9B1FFD4BB58}" type="slidenum">
              <a:rPr lang="en-US" smtClean="0"/>
              <a:t>14</a:t>
            </a:fld>
            <a:endParaRPr lang="en-US"/>
          </a:p>
        </p:txBody>
      </p:sp>
    </p:spTree>
    <p:extLst>
      <p:ext uri="{BB962C8B-B14F-4D97-AF65-F5344CB8AC3E}">
        <p14:creationId xmlns:p14="http://schemas.microsoft.com/office/powerpoint/2010/main" val="2799254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Các dân tộc cư trú đan xen </a:t>
            </a:r>
          </a:p>
        </p:txBody>
      </p:sp>
      <p:sp>
        <p:nvSpPr>
          <p:cNvPr id="4" name="Slide Number Placeholder 3"/>
          <p:cNvSpPr>
            <a:spLocks noGrp="1"/>
          </p:cNvSpPr>
          <p:nvPr>
            <p:ph type="sldNum" sz="quarter" idx="5"/>
          </p:nvPr>
        </p:nvSpPr>
        <p:spPr/>
        <p:txBody>
          <a:bodyPr/>
          <a:lstStyle/>
          <a:p>
            <a:fld id="{67981403-1617-4338-B237-B9B1FFD4BB58}" type="slidenum">
              <a:rPr lang="en-US" smtClean="0"/>
              <a:t>15</a:t>
            </a:fld>
            <a:endParaRPr lang="en-US"/>
          </a:p>
        </p:txBody>
      </p:sp>
    </p:spTree>
    <p:extLst>
      <p:ext uri="{BB962C8B-B14F-4D97-AF65-F5344CB8AC3E}">
        <p14:creationId xmlns:p14="http://schemas.microsoft.com/office/powerpoint/2010/main" val="2351444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81403-1617-4338-B237-B9B1FFD4BB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64240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81403-1617-4338-B237-B9B1FFD4BB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32830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0DB237-BCF4-4266-AD46-E505AE330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8664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BF3BE-FAB6-4621-B68E-DF8DE56F0FF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5FBCAC-9179-4D6B-9848-F7FB6C9B122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DD836B-E2D2-42E2-9B67-B9FBCCE1EDA3}"/>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9/13/2025</a:t>
            </a:fld>
            <a:endParaRPr lang="en-US"/>
          </a:p>
        </p:txBody>
      </p:sp>
      <p:sp>
        <p:nvSpPr>
          <p:cNvPr id="5" name="Footer Placeholder 4">
            <a:extLst>
              <a:ext uri="{FF2B5EF4-FFF2-40B4-BE49-F238E27FC236}">
                <a16:creationId xmlns:a16="http://schemas.microsoft.com/office/drawing/2014/main" id="{8ED183BF-B7C1-4925-AB8E-DDAE5046CC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5759DD4-AE0B-43FE-A50A-49434B40DF47}"/>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140036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54AA9-B6E1-4A20-93FF-D84034F570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DD3D32-D0D5-40BA-BB75-2F98E50723D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5FEA03-D2A9-4FD5-8602-C4CD9B0C5F01}"/>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9/13/2025</a:t>
            </a:fld>
            <a:endParaRPr lang="en-US"/>
          </a:p>
        </p:txBody>
      </p:sp>
      <p:sp>
        <p:nvSpPr>
          <p:cNvPr id="5" name="Footer Placeholder 4">
            <a:extLst>
              <a:ext uri="{FF2B5EF4-FFF2-40B4-BE49-F238E27FC236}">
                <a16:creationId xmlns:a16="http://schemas.microsoft.com/office/drawing/2014/main" id="{B2D526A9-79B0-443B-9327-FB372A6837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97BD962-B5CE-489B-8E28-E0F6C3FEB0CE}"/>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943986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6EB5EE-DA5F-49B2-826F-200580DB5D1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11CB04-05CA-41FE-ADB1-4E7713DA0A3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212709-5F22-43CE-B0AA-25B3F7286EFD}"/>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9/13/2025</a:t>
            </a:fld>
            <a:endParaRPr lang="en-US"/>
          </a:p>
        </p:txBody>
      </p:sp>
      <p:sp>
        <p:nvSpPr>
          <p:cNvPr id="5" name="Footer Placeholder 4">
            <a:extLst>
              <a:ext uri="{FF2B5EF4-FFF2-40B4-BE49-F238E27FC236}">
                <a16:creationId xmlns:a16="http://schemas.microsoft.com/office/drawing/2014/main" id="{2AD046C3-659C-4008-8835-3C0B1B6BD8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6D21E6-3AE2-4615-8178-321743EC16A9}"/>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931224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7630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81AB4-0F1C-43C0-86E0-7A6A672E8F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0F43D4-AF8B-46A0-96FF-B9BB49DDE9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FB23CC-EE5E-42B1-9D60-453DEB017393}"/>
              </a:ext>
            </a:extLst>
          </p:cNvPr>
          <p:cNvSpPr>
            <a:spLocks noGrp="1"/>
          </p:cNvSpPr>
          <p:nvPr>
            <p:ph type="dt" sz="half" idx="10"/>
          </p:nvPr>
        </p:nvSpPr>
        <p:spPr/>
        <p:txBody>
          <a:bodyPr/>
          <a:lstStyle/>
          <a:p>
            <a:fld id="{334534AB-1805-4802-8802-24CC010F0307}" type="datetimeFigureOut">
              <a:rPr lang="en-US" smtClean="0"/>
              <a:t>9/13/2025</a:t>
            </a:fld>
            <a:endParaRPr lang="en-US"/>
          </a:p>
        </p:txBody>
      </p:sp>
      <p:sp>
        <p:nvSpPr>
          <p:cNvPr id="5" name="Footer Placeholder 4">
            <a:extLst>
              <a:ext uri="{FF2B5EF4-FFF2-40B4-BE49-F238E27FC236}">
                <a16:creationId xmlns:a16="http://schemas.microsoft.com/office/drawing/2014/main" id="{53FD68EB-7E9C-4CC7-AB1F-9E9914044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55D5E6-3BF0-46DA-847C-F18FD86CA141}"/>
              </a:ext>
            </a:extLst>
          </p:cNvPr>
          <p:cNvSpPr>
            <a:spLocks noGrp="1"/>
          </p:cNvSpPr>
          <p:nvPr>
            <p:ph type="sldNum" sz="quarter" idx="12"/>
          </p:nvPr>
        </p:nvSpPr>
        <p:spPr/>
        <p:txBody>
          <a:bodyPr/>
          <a:lstStyle/>
          <a:p>
            <a:fld id="{72F00C0F-9E5F-4A29-9518-D2824FA02DAC}" type="slidenum">
              <a:rPr lang="en-US" smtClean="0"/>
              <a:t>‹#›</a:t>
            </a:fld>
            <a:endParaRPr lang="en-US"/>
          </a:p>
        </p:txBody>
      </p:sp>
    </p:spTree>
    <p:extLst>
      <p:ext uri="{BB962C8B-B14F-4D97-AF65-F5344CB8AC3E}">
        <p14:creationId xmlns:p14="http://schemas.microsoft.com/office/powerpoint/2010/main" val="25617319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B3E2-D95E-40BD-9983-68FF24697A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F4A895-E647-4530-9471-DB4F730589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72CA2F-F0F1-4CB4-AB68-97190BEC6970}"/>
              </a:ext>
            </a:extLst>
          </p:cNvPr>
          <p:cNvSpPr>
            <a:spLocks noGrp="1"/>
          </p:cNvSpPr>
          <p:nvPr>
            <p:ph type="dt" sz="half" idx="10"/>
          </p:nvPr>
        </p:nvSpPr>
        <p:spPr/>
        <p:txBody>
          <a:bodyPr/>
          <a:lstStyle/>
          <a:p>
            <a:fld id="{334534AB-1805-4802-8802-24CC010F0307}" type="datetimeFigureOut">
              <a:rPr lang="en-US" smtClean="0"/>
              <a:t>9/13/2025</a:t>
            </a:fld>
            <a:endParaRPr lang="en-US"/>
          </a:p>
        </p:txBody>
      </p:sp>
      <p:sp>
        <p:nvSpPr>
          <p:cNvPr id="5" name="Footer Placeholder 4">
            <a:extLst>
              <a:ext uri="{FF2B5EF4-FFF2-40B4-BE49-F238E27FC236}">
                <a16:creationId xmlns:a16="http://schemas.microsoft.com/office/drawing/2014/main" id="{CE439672-7A73-4AA8-845A-6F1B842011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AAB8D3-58F3-4C7A-AFB1-2FF6EEE44B5F}"/>
              </a:ext>
            </a:extLst>
          </p:cNvPr>
          <p:cNvSpPr>
            <a:spLocks noGrp="1"/>
          </p:cNvSpPr>
          <p:nvPr>
            <p:ph type="sldNum" sz="quarter" idx="12"/>
          </p:nvPr>
        </p:nvSpPr>
        <p:spPr/>
        <p:txBody>
          <a:bodyPr/>
          <a:lstStyle/>
          <a:p>
            <a:fld id="{72F00C0F-9E5F-4A29-9518-D2824FA02DAC}" type="slidenum">
              <a:rPr lang="en-US" smtClean="0"/>
              <a:t>‹#›</a:t>
            </a:fld>
            <a:endParaRPr lang="en-US"/>
          </a:p>
        </p:txBody>
      </p:sp>
    </p:spTree>
    <p:extLst>
      <p:ext uri="{BB962C8B-B14F-4D97-AF65-F5344CB8AC3E}">
        <p14:creationId xmlns:p14="http://schemas.microsoft.com/office/powerpoint/2010/main" val="7242988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C6589-F9F9-4C2F-92F9-54184D23CA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C44BEA-67D2-4227-8E8C-270BE4CC53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54B5FA-4896-4544-B8C2-A1E6C511E1A4}"/>
              </a:ext>
            </a:extLst>
          </p:cNvPr>
          <p:cNvSpPr>
            <a:spLocks noGrp="1"/>
          </p:cNvSpPr>
          <p:nvPr>
            <p:ph type="dt" sz="half" idx="10"/>
          </p:nvPr>
        </p:nvSpPr>
        <p:spPr/>
        <p:txBody>
          <a:bodyPr/>
          <a:lstStyle/>
          <a:p>
            <a:fld id="{334534AB-1805-4802-8802-24CC010F0307}" type="datetimeFigureOut">
              <a:rPr lang="en-US" smtClean="0"/>
              <a:t>9/13/2025</a:t>
            </a:fld>
            <a:endParaRPr lang="en-US"/>
          </a:p>
        </p:txBody>
      </p:sp>
      <p:sp>
        <p:nvSpPr>
          <p:cNvPr id="5" name="Footer Placeholder 4">
            <a:extLst>
              <a:ext uri="{FF2B5EF4-FFF2-40B4-BE49-F238E27FC236}">
                <a16:creationId xmlns:a16="http://schemas.microsoft.com/office/drawing/2014/main" id="{E2555358-F6EC-4B81-AC18-017D65B45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A9CAE9-5CFD-42E0-B3E3-16BDF5C2F2AC}"/>
              </a:ext>
            </a:extLst>
          </p:cNvPr>
          <p:cNvSpPr>
            <a:spLocks noGrp="1"/>
          </p:cNvSpPr>
          <p:nvPr>
            <p:ph type="sldNum" sz="quarter" idx="12"/>
          </p:nvPr>
        </p:nvSpPr>
        <p:spPr/>
        <p:txBody>
          <a:bodyPr/>
          <a:lstStyle/>
          <a:p>
            <a:fld id="{72F00C0F-9E5F-4A29-9518-D2824FA02DAC}" type="slidenum">
              <a:rPr lang="en-US" smtClean="0"/>
              <a:t>‹#›</a:t>
            </a:fld>
            <a:endParaRPr lang="en-US"/>
          </a:p>
        </p:txBody>
      </p:sp>
    </p:spTree>
    <p:extLst>
      <p:ext uri="{BB962C8B-B14F-4D97-AF65-F5344CB8AC3E}">
        <p14:creationId xmlns:p14="http://schemas.microsoft.com/office/powerpoint/2010/main" val="12015369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67765-C2F5-4BA5-9C99-D67C3228ED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9B3752-4249-4909-ACB3-CD65F2A407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61357F-EC89-4EA7-B114-FD3656C3D7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7F8801-046E-4F08-8D62-5D9D2F66054B}"/>
              </a:ext>
            </a:extLst>
          </p:cNvPr>
          <p:cNvSpPr>
            <a:spLocks noGrp="1"/>
          </p:cNvSpPr>
          <p:nvPr>
            <p:ph type="dt" sz="half" idx="10"/>
          </p:nvPr>
        </p:nvSpPr>
        <p:spPr/>
        <p:txBody>
          <a:bodyPr/>
          <a:lstStyle/>
          <a:p>
            <a:fld id="{334534AB-1805-4802-8802-24CC010F0307}" type="datetimeFigureOut">
              <a:rPr lang="en-US" smtClean="0"/>
              <a:t>9/13/2025</a:t>
            </a:fld>
            <a:endParaRPr lang="en-US"/>
          </a:p>
        </p:txBody>
      </p:sp>
      <p:sp>
        <p:nvSpPr>
          <p:cNvPr id="6" name="Footer Placeholder 5">
            <a:extLst>
              <a:ext uri="{FF2B5EF4-FFF2-40B4-BE49-F238E27FC236}">
                <a16:creationId xmlns:a16="http://schemas.microsoft.com/office/drawing/2014/main" id="{07D702B4-4A6C-4B5D-A67F-19515E3285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FA212B-160E-48A5-9E1B-9C1648DC88D5}"/>
              </a:ext>
            </a:extLst>
          </p:cNvPr>
          <p:cNvSpPr>
            <a:spLocks noGrp="1"/>
          </p:cNvSpPr>
          <p:nvPr>
            <p:ph type="sldNum" sz="quarter" idx="12"/>
          </p:nvPr>
        </p:nvSpPr>
        <p:spPr/>
        <p:txBody>
          <a:bodyPr/>
          <a:lstStyle/>
          <a:p>
            <a:fld id="{72F00C0F-9E5F-4A29-9518-D2824FA02DAC}" type="slidenum">
              <a:rPr lang="en-US" smtClean="0"/>
              <a:t>‹#›</a:t>
            </a:fld>
            <a:endParaRPr lang="en-US"/>
          </a:p>
        </p:txBody>
      </p:sp>
    </p:spTree>
    <p:extLst>
      <p:ext uri="{BB962C8B-B14F-4D97-AF65-F5344CB8AC3E}">
        <p14:creationId xmlns:p14="http://schemas.microsoft.com/office/powerpoint/2010/main" val="7884177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CF113-E67D-4050-8722-FCF49A17EDF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A84D37-B89F-43B3-9008-0EE1374BD0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3B765A-A221-48EA-A3D0-A6947C6B5C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85468D-EDB1-468A-81B1-0F685D15AD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515D3A-BEE6-428B-826E-B57EE108D6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A97E04-AF7F-40CA-9FFF-D08F75621D81}"/>
              </a:ext>
            </a:extLst>
          </p:cNvPr>
          <p:cNvSpPr>
            <a:spLocks noGrp="1"/>
          </p:cNvSpPr>
          <p:nvPr>
            <p:ph type="dt" sz="half" idx="10"/>
          </p:nvPr>
        </p:nvSpPr>
        <p:spPr/>
        <p:txBody>
          <a:bodyPr/>
          <a:lstStyle/>
          <a:p>
            <a:fld id="{334534AB-1805-4802-8802-24CC010F0307}" type="datetimeFigureOut">
              <a:rPr lang="en-US" smtClean="0"/>
              <a:t>9/13/2025</a:t>
            </a:fld>
            <a:endParaRPr lang="en-US"/>
          </a:p>
        </p:txBody>
      </p:sp>
      <p:sp>
        <p:nvSpPr>
          <p:cNvPr id="8" name="Footer Placeholder 7">
            <a:extLst>
              <a:ext uri="{FF2B5EF4-FFF2-40B4-BE49-F238E27FC236}">
                <a16:creationId xmlns:a16="http://schemas.microsoft.com/office/drawing/2014/main" id="{0D420931-9F2E-4440-B92E-5D0C3A967D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597D8C-0353-4624-8553-E869FEFB08AB}"/>
              </a:ext>
            </a:extLst>
          </p:cNvPr>
          <p:cNvSpPr>
            <a:spLocks noGrp="1"/>
          </p:cNvSpPr>
          <p:nvPr>
            <p:ph type="sldNum" sz="quarter" idx="12"/>
          </p:nvPr>
        </p:nvSpPr>
        <p:spPr/>
        <p:txBody>
          <a:bodyPr/>
          <a:lstStyle/>
          <a:p>
            <a:fld id="{72F00C0F-9E5F-4A29-9518-D2824FA02DAC}" type="slidenum">
              <a:rPr lang="en-US" smtClean="0"/>
              <a:t>‹#›</a:t>
            </a:fld>
            <a:endParaRPr lang="en-US"/>
          </a:p>
        </p:txBody>
      </p:sp>
    </p:spTree>
    <p:extLst>
      <p:ext uri="{BB962C8B-B14F-4D97-AF65-F5344CB8AC3E}">
        <p14:creationId xmlns:p14="http://schemas.microsoft.com/office/powerpoint/2010/main" val="23907412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DEE45-A71C-4240-9FC2-6994AA5D02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A3A932-0001-421D-8D94-456AF85C6E5E}"/>
              </a:ext>
            </a:extLst>
          </p:cNvPr>
          <p:cNvSpPr>
            <a:spLocks noGrp="1"/>
          </p:cNvSpPr>
          <p:nvPr>
            <p:ph type="dt" sz="half" idx="10"/>
          </p:nvPr>
        </p:nvSpPr>
        <p:spPr/>
        <p:txBody>
          <a:bodyPr/>
          <a:lstStyle/>
          <a:p>
            <a:fld id="{334534AB-1805-4802-8802-24CC010F0307}" type="datetimeFigureOut">
              <a:rPr lang="en-US" smtClean="0"/>
              <a:t>9/13/2025</a:t>
            </a:fld>
            <a:endParaRPr lang="en-US"/>
          </a:p>
        </p:txBody>
      </p:sp>
      <p:sp>
        <p:nvSpPr>
          <p:cNvPr id="4" name="Footer Placeholder 3">
            <a:extLst>
              <a:ext uri="{FF2B5EF4-FFF2-40B4-BE49-F238E27FC236}">
                <a16:creationId xmlns:a16="http://schemas.microsoft.com/office/drawing/2014/main" id="{D97FBEA3-FFBE-4A47-8446-560899D542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6B741C-A169-4698-924E-77678D4E4D4B}"/>
              </a:ext>
            </a:extLst>
          </p:cNvPr>
          <p:cNvSpPr>
            <a:spLocks noGrp="1"/>
          </p:cNvSpPr>
          <p:nvPr>
            <p:ph type="sldNum" sz="quarter" idx="12"/>
          </p:nvPr>
        </p:nvSpPr>
        <p:spPr/>
        <p:txBody>
          <a:bodyPr/>
          <a:lstStyle/>
          <a:p>
            <a:fld id="{72F00C0F-9E5F-4A29-9518-D2824FA02DAC}" type="slidenum">
              <a:rPr lang="en-US" smtClean="0"/>
              <a:t>‹#›</a:t>
            </a:fld>
            <a:endParaRPr lang="en-US"/>
          </a:p>
        </p:txBody>
      </p:sp>
    </p:spTree>
    <p:extLst>
      <p:ext uri="{BB962C8B-B14F-4D97-AF65-F5344CB8AC3E}">
        <p14:creationId xmlns:p14="http://schemas.microsoft.com/office/powerpoint/2010/main" val="25527805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16B56D-17E8-4656-BA99-6E667210673E}"/>
              </a:ext>
            </a:extLst>
          </p:cNvPr>
          <p:cNvSpPr>
            <a:spLocks noGrp="1"/>
          </p:cNvSpPr>
          <p:nvPr>
            <p:ph type="dt" sz="half" idx="10"/>
          </p:nvPr>
        </p:nvSpPr>
        <p:spPr/>
        <p:txBody>
          <a:bodyPr/>
          <a:lstStyle/>
          <a:p>
            <a:fld id="{334534AB-1805-4802-8802-24CC010F0307}" type="datetimeFigureOut">
              <a:rPr lang="en-US" smtClean="0"/>
              <a:t>9/13/2025</a:t>
            </a:fld>
            <a:endParaRPr lang="en-US"/>
          </a:p>
        </p:txBody>
      </p:sp>
      <p:sp>
        <p:nvSpPr>
          <p:cNvPr id="3" name="Footer Placeholder 2">
            <a:extLst>
              <a:ext uri="{FF2B5EF4-FFF2-40B4-BE49-F238E27FC236}">
                <a16:creationId xmlns:a16="http://schemas.microsoft.com/office/drawing/2014/main" id="{A3B19D0E-006B-460C-9846-A1ECBAC4C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DBB058E-B1E7-46FE-A2FC-0E1CDF1A4750}"/>
              </a:ext>
            </a:extLst>
          </p:cNvPr>
          <p:cNvSpPr>
            <a:spLocks noGrp="1"/>
          </p:cNvSpPr>
          <p:nvPr>
            <p:ph type="sldNum" sz="quarter" idx="12"/>
          </p:nvPr>
        </p:nvSpPr>
        <p:spPr/>
        <p:txBody>
          <a:bodyPr/>
          <a:lstStyle/>
          <a:p>
            <a:fld id="{72F00C0F-9E5F-4A29-9518-D2824FA02DAC}" type="slidenum">
              <a:rPr lang="en-US" smtClean="0"/>
              <a:t>‹#›</a:t>
            </a:fld>
            <a:endParaRPr lang="en-US"/>
          </a:p>
        </p:txBody>
      </p:sp>
    </p:spTree>
    <p:extLst>
      <p:ext uri="{BB962C8B-B14F-4D97-AF65-F5344CB8AC3E}">
        <p14:creationId xmlns:p14="http://schemas.microsoft.com/office/powerpoint/2010/main" val="2232461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002F8-E36C-49C9-A5AC-88327C92A78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907501D-74E5-49AD-92EB-6EED5DF996E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E2A9BB-A8AA-4EEA-BA8C-2C9813C8641C}"/>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9/13/2025</a:t>
            </a:fld>
            <a:endParaRPr lang="en-US"/>
          </a:p>
        </p:txBody>
      </p:sp>
      <p:sp>
        <p:nvSpPr>
          <p:cNvPr id="5" name="Footer Placeholder 4">
            <a:extLst>
              <a:ext uri="{FF2B5EF4-FFF2-40B4-BE49-F238E27FC236}">
                <a16:creationId xmlns:a16="http://schemas.microsoft.com/office/drawing/2014/main" id="{67F81CF1-7FE2-4C98-8306-43E66BCBF9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893D79-2A65-4A36-A7EC-594D6A3F8001}"/>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776039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E3766-4334-42E1-ACD9-21E22BEF74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82B423-F6CE-4574-B11D-401EED11AF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9B80D6-C98C-4380-ACAD-D73DAC726C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7D93AC-22D8-4780-8586-B78CC649580C}"/>
              </a:ext>
            </a:extLst>
          </p:cNvPr>
          <p:cNvSpPr>
            <a:spLocks noGrp="1"/>
          </p:cNvSpPr>
          <p:nvPr>
            <p:ph type="dt" sz="half" idx="10"/>
          </p:nvPr>
        </p:nvSpPr>
        <p:spPr/>
        <p:txBody>
          <a:bodyPr/>
          <a:lstStyle/>
          <a:p>
            <a:fld id="{334534AB-1805-4802-8802-24CC010F0307}" type="datetimeFigureOut">
              <a:rPr lang="en-US" smtClean="0"/>
              <a:t>9/13/2025</a:t>
            </a:fld>
            <a:endParaRPr lang="en-US"/>
          </a:p>
        </p:txBody>
      </p:sp>
      <p:sp>
        <p:nvSpPr>
          <p:cNvPr id="6" name="Footer Placeholder 5">
            <a:extLst>
              <a:ext uri="{FF2B5EF4-FFF2-40B4-BE49-F238E27FC236}">
                <a16:creationId xmlns:a16="http://schemas.microsoft.com/office/drawing/2014/main" id="{E5FC001F-E70C-4DB5-966D-0416AF35BB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25858-46FD-41AB-BD23-EC923B5FBA54}"/>
              </a:ext>
            </a:extLst>
          </p:cNvPr>
          <p:cNvSpPr>
            <a:spLocks noGrp="1"/>
          </p:cNvSpPr>
          <p:nvPr>
            <p:ph type="sldNum" sz="quarter" idx="12"/>
          </p:nvPr>
        </p:nvSpPr>
        <p:spPr/>
        <p:txBody>
          <a:bodyPr/>
          <a:lstStyle/>
          <a:p>
            <a:fld id="{72F00C0F-9E5F-4A29-9518-D2824FA02DAC}" type="slidenum">
              <a:rPr lang="en-US" smtClean="0"/>
              <a:t>‹#›</a:t>
            </a:fld>
            <a:endParaRPr lang="en-US"/>
          </a:p>
        </p:txBody>
      </p:sp>
    </p:spTree>
    <p:extLst>
      <p:ext uri="{BB962C8B-B14F-4D97-AF65-F5344CB8AC3E}">
        <p14:creationId xmlns:p14="http://schemas.microsoft.com/office/powerpoint/2010/main" val="10296490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BCBCE-65E9-4A30-B062-4BA8FD427C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C44D7C-1F18-43C9-89B8-72DB8B1717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262820-C04E-4DA9-8BD7-92FD9DD78D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95BE2-A832-40EA-98E7-B116E35ED7DB}"/>
              </a:ext>
            </a:extLst>
          </p:cNvPr>
          <p:cNvSpPr>
            <a:spLocks noGrp="1"/>
          </p:cNvSpPr>
          <p:nvPr>
            <p:ph type="dt" sz="half" idx="10"/>
          </p:nvPr>
        </p:nvSpPr>
        <p:spPr/>
        <p:txBody>
          <a:bodyPr/>
          <a:lstStyle/>
          <a:p>
            <a:fld id="{334534AB-1805-4802-8802-24CC010F0307}" type="datetimeFigureOut">
              <a:rPr lang="en-US" smtClean="0"/>
              <a:t>9/13/2025</a:t>
            </a:fld>
            <a:endParaRPr lang="en-US"/>
          </a:p>
        </p:txBody>
      </p:sp>
      <p:sp>
        <p:nvSpPr>
          <p:cNvPr id="6" name="Footer Placeholder 5">
            <a:extLst>
              <a:ext uri="{FF2B5EF4-FFF2-40B4-BE49-F238E27FC236}">
                <a16:creationId xmlns:a16="http://schemas.microsoft.com/office/drawing/2014/main" id="{CF0C6FAD-F85A-47C8-8A14-01564CB6CD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BF6C12-EB22-4B5E-9A0F-F8CB2E003B9F}"/>
              </a:ext>
            </a:extLst>
          </p:cNvPr>
          <p:cNvSpPr>
            <a:spLocks noGrp="1"/>
          </p:cNvSpPr>
          <p:nvPr>
            <p:ph type="sldNum" sz="quarter" idx="12"/>
          </p:nvPr>
        </p:nvSpPr>
        <p:spPr/>
        <p:txBody>
          <a:bodyPr/>
          <a:lstStyle/>
          <a:p>
            <a:fld id="{72F00C0F-9E5F-4A29-9518-D2824FA02DAC}" type="slidenum">
              <a:rPr lang="en-US" smtClean="0"/>
              <a:t>‹#›</a:t>
            </a:fld>
            <a:endParaRPr lang="en-US"/>
          </a:p>
        </p:txBody>
      </p:sp>
    </p:spTree>
    <p:extLst>
      <p:ext uri="{BB962C8B-B14F-4D97-AF65-F5344CB8AC3E}">
        <p14:creationId xmlns:p14="http://schemas.microsoft.com/office/powerpoint/2010/main" val="7812582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20EBD-B283-41AC-8C85-FA1314A829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C419E6-7C8A-4AA9-94CD-9F5A8680F0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CF2330-BA8F-49E4-BFB3-2E0E902E8A84}"/>
              </a:ext>
            </a:extLst>
          </p:cNvPr>
          <p:cNvSpPr>
            <a:spLocks noGrp="1"/>
          </p:cNvSpPr>
          <p:nvPr>
            <p:ph type="dt" sz="half" idx="10"/>
          </p:nvPr>
        </p:nvSpPr>
        <p:spPr/>
        <p:txBody>
          <a:bodyPr/>
          <a:lstStyle/>
          <a:p>
            <a:fld id="{334534AB-1805-4802-8802-24CC010F0307}" type="datetimeFigureOut">
              <a:rPr lang="en-US" smtClean="0"/>
              <a:t>9/13/2025</a:t>
            </a:fld>
            <a:endParaRPr lang="en-US"/>
          </a:p>
        </p:txBody>
      </p:sp>
      <p:sp>
        <p:nvSpPr>
          <p:cNvPr id="5" name="Footer Placeholder 4">
            <a:extLst>
              <a:ext uri="{FF2B5EF4-FFF2-40B4-BE49-F238E27FC236}">
                <a16:creationId xmlns:a16="http://schemas.microsoft.com/office/drawing/2014/main" id="{E702DF70-9680-47CC-AC3D-F242FDDFAF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A8E13F-76D1-40AA-948D-6ADCD6A46A63}"/>
              </a:ext>
            </a:extLst>
          </p:cNvPr>
          <p:cNvSpPr>
            <a:spLocks noGrp="1"/>
          </p:cNvSpPr>
          <p:nvPr>
            <p:ph type="sldNum" sz="quarter" idx="12"/>
          </p:nvPr>
        </p:nvSpPr>
        <p:spPr/>
        <p:txBody>
          <a:bodyPr/>
          <a:lstStyle/>
          <a:p>
            <a:fld id="{72F00C0F-9E5F-4A29-9518-D2824FA02DAC}" type="slidenum">
              <a:rPr lang="en-US" smtClean="0"/>
              <a:t>‹#›</a:t>
            </a:fld>
            <a:endParaRPr lang="en-US"/>
          </a:p>
        </p:txBody>
      </p:sp>
    </p:spTree>
    <p:extLst>
      <p:ext uri="{BB962C8B-B14F-4D97-AF65-F5344CB8AC3E}">
        <p14:creationId xmlns:p14="http://schemas.microsoft.com/office/powerpoint/2010/main" val="18733342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FF4108-8884-4C0A-997B-52408501AAA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056424-54E1-4C64-919E-D5012B7732E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3D20E1-1779-4BC4-96D9-E882017EDD64}"/>
              </a:ext>
            </a:extLst>
          </p:cNvPr>
          <p:cNvSpPr>
            <a:spLocks noGrp="1"/>
          </p:cNvSpPr>
          <p:nvPr>
            <p:ph type="dt" sz="half" idx="10"/>
          </p:nvPr>
        </p:nvSpPr>
        <p:spPr/>
        <p:txBody>
          <a:bodyPr/>
          <a:lstStyle/>
          <a:p>
            <a:fld id="{334534AB-1805-4802-8802-24CC010F0307}" type="datetimeFigureOut">
              <a:rPr lang="en-US" smtClean="0"/>
              <a:t>9/13/2025</a:t>
            </a:fld>
            <a:endParaRPr lang="en-US"/>
          </a:p>
        </p:txBody>
      </p:sp>
      <p:sp>
        <p:nvSpPr>
          <p:cNvPr id="5" name="Footer Placeholder 4">
            <a:extLst>
              <a:ext uri="{FF2B5EF4-FFF2-40B4-BE49-F238E27FC236}">
                <a16:creationId xmlns:a16="http://schemas.microsoft.com/office/drawing/2014/main" id="{A018F652-CD4E-46EA-A834-44E1F41236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2176D0-B4AE-4B59-9E03-650B702551ED}"/>
              </a:ext>
            </a:extLst>
          </p:cNvPr>
          <p:cNvSpPr>
            <a:spLocks noGrp="1"/>
          </p:cNvSpPr>
          <p:nvPr>
            <p:ph type="sldNum" sz="quarter" idx="12"/>
          </p:nvPr>
        </p:nvSpPr>
        <p:spPr/>
        <p:txBody>
          <a:bodyPr/>
          <a:lstStyle/>
          <a:p>
            <a:fld id="{72F00C0F-9E5F-4A29-9518-D2824FA02DAC}" type="slidenum">
              <a:rPr lang="en-US" smtClean="0"/>
              <a:t>‹#›</a:t>
            </a:fld>
            <a:endParaRPr lang="en-US"/>
          </a:p>
        </p:txBody>
      </p:sp>
    </p:spTree>
    <p:extLst>
      <p:ext uri="{BB962C8B-B14F-4D97-AF65-F5344CB8AC3E}">
        <p14:creationId xmlns:p14="http://schemas.microsoft.com/office/powerpoint/2010/main" val="30373570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id="{CCC86BCA-920B-4764-AF44-AFC8BB061602}"/>
              </a:ext>
            </a:extLst>
          </p:cNvPr>
          <p:cNvSpPr>
            <a:spLocks noGrp="1"/>
          </p:cNvSpPr>
          <p:nvPr>
            <p:ph type="dt" sz="half" idx="10"/>
          </p:nvPr>
        </p:nvSpPr>
        <p:spPr/>
        <p:txBody>
          <a:bodyPr/>
          <a:lstStyle>
            <a:lvl1pPr>
              <a:defRPr/>
            </a:lvl1pPr>
          </a:lstStyle>
          <a:p>
            <a:pPr>
              <a:defRPr/>
            </a:pPr>
            <a:fld id="{F03578E8-229F-49B1-8FAA-814571C95A09}" type="datetimeFigureOut">
              <a:rPr lang="vi-VN"/>
              <a:pPr>
                <a:defRPr/>
              </a:pPr>
              <a:t>13/09/2025</a:t>
            </a:fld>
            <a:endParaRPr lang="x-none"/>
          </a:p>
        </p:txBody>
      </p:sp>
      <p:sp>
        <p:nvSpPr>
          <p:cNvPr id="5" name="Footer Placeholder 4">
            <a:extLst>
              <a:ext uri="{FF2B5EF4-FFF2-40B4-BE49-F238E27FC236}">
                <a16:creationId xmlns:a16="http://schemas.microsoft.com/office/drawing/2014/main" id="{334CA90C-7DCB-444B-BCBF-91DC30D6139D}"/>
              </a:ext>
            </a:extLst>
          </p:cNvPr>
          <p:cNvSpPr>
            <a:spLocks noGrp="1"/>
          </p:cNvSpPr>
          <p:nvPr>
            <p:ph type="ftr" sz="quarter" idx="11"/>
          </p:nvPr>
        </p:nvSpPr>
        <p:spPr/>
        <p:txBody>
          <a:bodyPr/>
          <a:lstStyle>
            <a:lvl1pPr>
              <a:defRPr/>
            </a:lvl1pPr>
          </a:lstStyle>
          <a:p>
            <a:pPr>
              <a:defRPr/>
            </a:pPr>
            <a:endParaRPr lang="x-none"/>
          </a:p>
        </p:txBody>
      </p:sp>
      <p:sp>
        <p:nvSpPr>
          <p:cNvPr id="6" name="Slide Number Placeholder 5">
            <a:extLst>
              <a:ext uri="{FF2B5EF4-FFF2-40B4-BE49-F238E27FC236}">
                <a16:creationId xmlns:a16="http://schemas.microsoft.com/office/drawing/2014/main" id="{6113DD3A-BC6E-4342-9514-16F76650D55D}"/>
              </a:ext>
            </a:extLst>
          </p:cNvPr>
          <p:cNvSpPr>
            <a:spLocks noGrp="1"/>
          </p:cNvSpPr>
          <p:nvPr>
            <p:ph type="sldNum" sz="quarter" idx="12"/>
          </p:nvPr>
        </p:nvSpPr>
        <p:spPr/>
        <p:txBody>
          <a:bodyPr/>
          <a:lstStyle>
            <a:lvl1pPr>
              <a:defRPr/>
            </a:lvl1pPr>
          </a:lstStyle>
          <a:p>
            <a:fld id="{9C6C5D23-6A59-4589-B7CF-38CE2A92BAC8}" type="slidenum">
              <a:rPr lang="en-US" altLang="en-US"/>
              <a:pPr/>
              <a:t>‹#›</a:t>
            </a:fld>
            <a:endParaRPr lang="en-US" altLang="en-US"/>
          </a:p>
        </p:txBody>
      </p:sp>
    </p:spTree>
    <p:extLst>
      <p:ext uri="{BB962C8B-B14F-4D97-AF65-F5344CB8AC3E}">
        <p14:creationId xmlns:p14="http://schemas.microsoft.com/office/powerpoint/2010/main" val="25497837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6E293351-B2C5-436D-81F5-7E7A4CBF43C3}"/>
              </a:ext>
            </a:extLst>
          </p:cNvPr>
          <p:cNvSpPr>
            <a:spLocks noGrp="1"/>
          </p:cNvSpPr>
          <p:nvPr>
            <p:ph type="dt" sz="half" idx="10"/>
          </p:nvPr>
        </p:nvSpPr>
        <p:spPr/>
        <p:txBody>
          <a:bodyPr/>
          <a:lstStyle>
            <a:lvl1pPr>
              <a:defRPr/>
            </a:lvl1pPr>
          </a:lstStyle>
          <a:p>
            <a:pPr>
              <a:defRPr/>
            </a:pPr>
            <a:fld id="{48CB58B8-B48C-4895-9218-34430C4B0E67}" type="datetimeFigureOut">
              <a:rPr lang="vi-VN"/>
              <a:pPr>
                <a:defRPr/>
              </a:pPr>
              <a:t>13/09/2025</a:t>
            </a:fld>
            <a:endParaRPr lang="x-none"/>
          </a:p>
        </p:txBody>
      </p:sp>
      <p:sp>
        <p:nvSpPr>
          <p:cNvPr id="5" name="Footer Placeholder 4">
            <a:extLst>
              <a:ext uri="{FF2B5EF4-FFF2-40B4-BE49-F238E27FC236}">
                <a16:creationId xmlns:a16="http://schemas.microsoft.com/office/drawing/2014/main" id="{B340A433-5B69-4160-95C7-A8A4E09EF557}"/>
              </a:ext>
            </a:extLst>
          </p:cNvPr>
          <p:cNvSpPr>
            <a:spLocks noGrp="1"/>
          </p:cNvSpPr>
          <p:nvPr>
            <p:ph type="ftr" sz="quarter" idx="11"/>
          </p:nvPr>
        </p:nvSpPr>
        <p:spPr/>
        <p:txBody>
          <a:bodyPr/>
          <a:lstStyle>
            <a:lvl1pPr>
              <a:defRPr/>
            </a:lvl1pPr>
          </a:lstStyle>
          <a:p>
            <a:pPr>
              <a:defRPr/>
            </a:pPr>
            <a:endParaRPr lang="x-none"/>
          </a:p>
        </p:txBody>
      </p:sp>
      <p:sp>
        <p:nvSpPr>
          <p:cNvPr id="6" name="Slide Number Placeholder 5">
            <a:extLst>
              <a:ext uri="{FF2B5EF4-FFF2-40B4-BE49-F238E27FC236}">
                <a16:creationId xmlns:a16="http://schemas.microsoft.com/office/drawing/2014/main" id="{34FFFF0A-20EE-43A0-B0C3-F26F9161217E}"/>
              </a:ext>
            </a:extLst>
          </p:cNvPr>
          <p:cNvSpPr>
            <a:spLocks noGrp="1"/>
          </p:cNvSpPr>
          <p:nvPr>
            <p:ph type="sldNum" sz="quarter" idx="12"/>
          </p:nvPr>
        </p:nvSpPr>
        <p:spPr/>
        <p:txBody>
          <a:bodyPr/>
          <a:lstStyle>
            <a:lvl1pPr>
              <a:defRPr/>
            </a:lvl1pPr>
          </a:lstStyle>
          <a:p>
            <a:fld id="{FE6F7FD3-BE7A-4952-B36A-F5CF640B89A7}" type="slidenum">
              <a:rPr lang="en-US" altLang="en-US"/>
              <a:pPr/>
              <a:t>‹#›</a:t>
            </a:fld>
            <a:endParaRPr lang="en-US" altLang="en-US"/>
          </a:p>
        </p:txBody>
      </p:sp>
    </p:spTree>
    <p:extLst>
      <p:ext uri="{BB962C8B-B14F-4D97-AF65-F5344CB8AC3E}">
        <p14:creationId xmlns:p14="http://schemas.microsoft.com/office/powerpoint/2010/main" val="23155384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a:t>Click to edit Master title style</a:t>
            </a:r>
            <a:endParaRPr lang="x-none"/>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664B46-EF3E-4763-8DBD-EBEA2A02AFB9}"/>
              </a:ext>
            </a:extLst>
          </p:cNvPr>
          <p:cNvSpPr>
            <a:spLocks noGrp="1"/>
          </p:cNvSpPr>
          <p:nvPr>
            <p:ph type="dt" sz="half" idx="10"/>
          </p:nvPr>
        </p:nvSpPr>
        <p:spPr/>
        <p:txBody>
          <a:bodyPr/>
          <a:lstStyle>
            <a:lvl1pPr>
              <a:defRPr/>
            </a:lvl1pPr>
          </a:lstStyle>
          <a:p>
            <a:pPr>
              <a:defRPr/>
            </a:pPr>
            <a:fld id="{020BCA69-ED11-4994-9387-92FC8E761F24}" type="datetimeFigureOut">
              <a:rPr lang="vi-VN"/>
              <a:pPr>
                <a:defRPr/>
              </a:pPr>
              <a:t>13/09/2025</a:t>
            </a:fld>
            <a:endParaRPr lang="x-none"/>
          </a:p>
        </p:txBody>
      </p:sp>
      <p:sp>
        <p:nvSpPr>
          <p:cNvPr id="5" name="Footer Placeholder 4">
            <a:extLst>
              <a:ext uri="{FF2B5EF4-FFF2-40B4-BE49-F238E27FC236}">
                <a16:creationId xmlns:a16="http://schemas.microsoft.com/office/drawing/2014/main" id="{E5768A2F-108C-4693-A6B2-37286DB3D0FB}"/>
              </a:ext>
            </a:extLst>
          </p:cNvPr>
          <p:cNvSpPr>
            <a:spLocks noGrp="1"/>
          </p:cNvSpPr>
          <p:nvPr>
            <p:ph type="ftr" sz="quarter" idx="11"/>
          </p:nvPr>
        </p:nvSpPr>
        <p:spPr/>
        <p:txBody>
          <a:bodyPr/>
          <a:lstStyle>
            <a:lvl1pPr>
              <a:defRPr/>
            </a:lvl1pPr>
          </a:lstStyle>
          <a:p>
            <a:pPr>
              <a:defRPr/>
            </a:pPr>
            <a:endParaRPr lang="x-none"/>
          </a:p>
        </p:txBody>
      </p:sp>
      <p:sp>
        <p:nvSpPr>
          <p:cNvPr id="6" name="Slide Number Placeholder 5">
            <a:extLst>
              <a:ext uri="{FF2B5EF4-FFF2-40B4-BE49-F238E27FC236}">
                <a16:creationId xmlns:a16="http://schemas.microsoft.com/office/drawing/2014/main" id="{7A6BC915-1443-4EB2-9F60-9A82F74C47C1}"/>
              </a:ext>
            </a:extLst>
          </p:cNvPr>
          <p:cNvSpPr>
            <a:spLocks noGrp="1"/>
          </p:cNvSpPr>
          <p:nvPr>
            <p:ph type="sldNum" sz="quarter" idx="12"/>
          </p:nvPr>
        </p:nvSpPr>
        <p:spPr/>
        <p:txBody>
          <a:bodyPr/>
          <a:lstStyle>
            <a:lvl1pPr>
              <a:defRPr/>
            </a:lvl1pPr>
          </a:lstStyle>
          <a:p>
            <a:fld id="{F3920038-3ACF-4403-A28F-C60F4B1664A8}" type="slidenum">
              <a:rPr lang="en-US" altLang="en-US"/>
              <a:pPr/>
              <a:t>‹#›</a:t>
            </a:fld>
            <a:endParaRPr lang="en-US" altLang="en-US"/>
          </a:p>
        </p:txBody>
      </p:sp>
    </p:spTree>
    <p:extLst>
      <p:ext uri="{BB962C8B-B14F-4D97-AF65-F5344CB8AC3E}">
        <p14:creationId xmlns:p14="http://schemas.microsoft.com/office/powerpoint/2010/main" val="10950113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Content Placeholder 2"/>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3">
            <a:extLst>
              <a:ext uri="{FF2B5EF4-FFF2-40B4-BE49-F238E27FC236}">
                <a16:creationId xmlns:a16="http://schemas.microsoft.com/office/drawing/2014/main" id="{FD9B4DB2-4936-40B7-BDBA-FB76A855BF58}"/>
              </a:ext>
            </a:extLst>
          </p:cNvPr>
          <p:cNvSpPr>
            <a:spLocks noGrp="1"/>
          </p:cNvSpPr>
          <p:nvPr>
            <p:ph type="dt" sz="half" idx="10"/>
          </p:nvPr>
        </p:nvSpPr>
        <p:spPr/>
        <p:txBody>
          <a:bodyPr/>
          <a:lstStyle>
            <a:lvl1pPr>
              <a:defRPr/>
            </a:lvl1pPr>
          </a:lstStyle>
          <a:p>
            <a:pPr>
              <a:defRPr/>
            </a:pPr>
            <a:fld id="{98A92B55-7F49-44D1-92C1-AB184E83823F}" type="datetimeFigureOut">
              <a:rPr lang="vi-VN"/>
              <a:pPr>
                <a:defRPr/>
              </a:pPr>
              <a:t>13/09/2025</a:t>
            </a:fld>
            <a:endParaRPr lang="x-none"/>
          </a:p>
        </p:txBody>
      </p:sp>
      <p:sp>
        <p:nvSpPr>
          <p:cNvPr id="6" name="Footer Placeholder 4">
            <a:extLst>
              <a:ext uri="{FF2B5EF4-FFF2-40B4-BE49-F238E27FC236}">
                <a16:creationId xmlns:a16="http://schemas.microsoft.com/office/drawing/2014/main" id="{F1D6B34B-34B7-44D7-ADCA-7422C7F35D38}"/>
              </a:ext>
            </a:extLst>
          </p:cNvPr>
          <p:cNvSpPr>
            <a:spLocks noGrp="1"/>
          </p:cNvSpPr>
          <p:nvPr>
            <p:ph type="ftr" sz="quarter" idx="11"/>
          </p:nvPr>
        </p:nvSpPr>
        <p:spPr/>
        <p:txBody>
          <a:bodyPr/>
          <a:lstStyle>
            <a:lvl1pPr>
              <a:defRPr/>
            </a:lvl1pPr>
          </a:lstStyle>
          <a:p>
            <a:pPr>
              <a:defRPr/>
            </a:pPr>
            <a:endParaRPr lang="x-none"/>
          </a:p>
        </p:txBody>
      </p:sp>
      <p:sp>
        <p:nvSpPr>
          <p:cNvPr id="7" name="Slide Number Placeholder 5">
            <a:extLst>
              <a:ext uri="{FF2B5EF4-FFF2-40B4-BE49-F238E27FC236}">
                <a16:creationId xmlns:a16="http://schemas.microsoft.com/office/drawing/2014/main" id="{15931435-7CEF-43C9-AABE-80DA054C3BF2}"/>
              </a:ext>
            </a:extLst>
          </p:cNvPr>
          <p:cNvSpPr>
            <a:spLocks noGrp="1"/>
          </p:cNvSpPr>
          <p:nvPr>
            <p:ph type="sldNum" sz="quarter" idx="12"/>
          </p:nvPr>
        </p:nvSpPr>
        <p:spPr/>
        <p:txBody>
          <a:bodyPr/>
          <a:lstStyle>
            <a:lvl1pPr>
              <a:defRPr/>
            </a:lvl1pPr>
          </a:lstStyle>
          <a:p>
            <a:fld id="{E8A3FD17-9D32-4EF4-8B3A-81F555587A95}" type="slidenum">
              <a:rPr lang="en-US" altLang="en-US"/>
              <a:pPr/>
              <a:t>‹#›</a:t>
            </a:fld>
            <a:endParaRPr lang="en-US" altLang="en-US"/>
          </a:p>
        </p:txBody>
      </p:sp>
    </p:spTree>
    <p:extLst>
      <p:ext uri="{BB962C8B-B14F-4D97-AF65-F5344CB8AC3E}">
        <p14:creationId xmlns:p14="http://schemas.microsoft.com/office/powerpoint/2010/main" val="14983123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x-none"/>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3">
            <a:extLst>
              <a:ext uri="{FF2B5EF4-FFF2-40B4-BE49-F238E27FC236}">
                <a16:creationId xmlns:a16="http://schemas.microsoft.com/office/drawing/2014/main" id="{FF4B78A5-38B8-41F2-808D-9CC73C98FC24}"/>
              </a:ext>
            </a:extLst>
          </p:cNvPr>
          <p:cNvSpPr>
            <a:spLocks noGrp="1"/>
          </p:cNvSpPr>
          <p:nvPr>
            <p:ph type="dt" sz="half" idx="10"/>
          </p:nvPr>
        </p:nvSpPr>
        <p:spPr/>
        <p:txBody>
          <a:bodyPr/>
          <a:lstStyle>
            <a:lvl1pPr>
              <a:defRPr/>
            </a:lvl1pPr>
          </a:lstStyle>
          <a:p>
            <a:pPr>
              <a:defRPr/>
            </a:pPr>
            <a:fld id="{4BCC8487-261D-480B-A2E8-9B69FF02FCEC}" type="datetimeFigureOut">
              <a:rPr lang="vi-VN"/>
              <a:pPr>
                <a:defRPr/>
              </a:pPr>
              <a:t>13/09/2025</a:t>
            </a:fld>
            <a:endParaRPr lang="x-none"/>
          </a:p>
        </p:txBody>
      </p:sp>
      <p:sp>
        <p:nvSpPr>
          <p:cNvPr id="8" name="Footer Placeholder 4">
            <a:extLst>
              <a:ext uri="{FF2B5EF4-FFF2-40B4-BE49-F238E27FC236}">
                <a16:creationId xmlns:a16="http://schemas.microsoft.com/office/drawing/2014/main" id="{A05231D1-29DE-4883-AF8A-1BB97FAD7A95}"/>
              </a:ext>
            </a:extLst>
          </p:cNvPr>
          <p:cNvSpPr>
            <a:spLocks noGrp="1"/>
          </p:cNvSpPr>
          <p:nvPr>
            <p:ph type="ftr" sz="quarter" idx="11"/>
          </p:nvPr>
        </p:nvSpPr>
        <p:spPr/>
        <p:txBody>
          <a:bodyPr/>
          <a:lstStyle>
            <a:lvl1pPr>
              <a:defRPr/>
            </a:lvl1pPr>
          </a:lstStyle>
          <a:p>
            <a:pPr>
              <a:defRPr/>
            </a:pPr>
            <a:endParaRPr lang="x-none"/>
          </a:p>
        </p:txBody>
      </p:sp>
      <p:sp>
        <p:nvSpPr>
          <p:cNvPr id="9" name="Slide Number Placeholder 5">
            <a:extLst>
              <a:ext uri="{FF2B5EF4-FFF2-40B4-BE49-F238E27FC236}">
                <a16:creationId xmlns:a16="http://schemas.microsoft.com/office/drawing/2014/main" id="{476FF9D4-553B-4E42-99AC-5EDE65E0959A}"/>
              </a:ext>
            </a:extLst>
          </p:cNvPr>
          <p:cNvSpPr>
            <a:spLocks noGrp="1"/>
          </p:cNvSpPr>
          <p:nvPr>
            <p:ph type="sldNum" sz="quarter" idx="12"/>
          </p:nvPr>
        </p:nvSpPr>
        <p:spPr/>
        <p:txBody>
          <a:bodyPr/>
          <a:lstStyle>
            <a:lvl1pPr>
              <a:defRPr/>
            </a:lvl1pPr>
          </a:lstStyle>
          <a:p>
            <a:fld id="{C2C0F0D5-AA14-4667-9C68-B56F5ADD0351}" type="slidenum">
              <a:rPr lang="en-US" altLang="en-US"/>
              <a:pPr/>
              <a:t>‹#›</a:t>
            </a:fld>
            <a:endParaRPr lang="en-US" altLang="en-US"/>
          </a:p>
        </p:txBody>
      </p:sp>
    </p:spTree>
    <p:extLst>
      <p:ext uri="{BB962C8B-B14F-4D97-AF65-F5344CB8AC3E}">
        <p14:creationId xmlns:p14="http://schemas.microsoft.com/office/powerpoint/2010/main" val="24038785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Date Placeholder 3">
            <a:extLst>
              <a:ext uri="{FF2B5EF4-FFF2-40B4-BE49-F238E27FC236}">
                <a16:creationId xmlns:a16="http://schemas.microsoft.com/office/drawing/2014/main" id="{FA1E5092-C454-4BFA-A01E-5ACC4B61CD2D}"/>
              </a:ext>
            </a:extLst>
          </p:cNvPr>
          <p:cNvSpPr>
            <a:spLocks noGrp="1"/>
          </p:cNvSpPr>
          <p:nvPr>
            <p:ph type="dt" sz="half" idx="10"/>
          </p:nvPr>
        </p:nvSpPr>
        <p:spPr/>
        <p:txBody>
          <a:bodyPr/>
          <a:lstStyle>
            <a:lvl1pPr>
              <a:defRPr/>
            </a:lvl1pPr>
          </a:lstStyle>
          <a:p>
            <a:pPr>
              <a:defRPr/>
            </a:pPr>
            <a:fld id="{B7BF4A53-E075-43E2-910B-F6178E22B6CA}" type="datetimeFigureOut">
              <a:rPr lang="vi-VN"/>
              <a:pPr>
                <a:defRPr/>
              </a:pPr>
              <a:t>13/09/2025</a:t>
            </a:fld>
            <a:endParaRPr lang="x-none"/>
          </a:p>
        </p:txBody>
      </p:sp>
      <p:sp>
        <p:nvSpPr>
          <p:cNvPr id="4" name="Footer Placeholder 4">
            <a:extLst>
              <a:ext uri="{FF2B5EF4-FFF2-40B4-BE49-F238E27FC236}">
                <a16:creationId xmlns:a16="http://schemas.microsoft.com/office/drawing/2014/main" id="{EE57FE31-4A11-41C4-9FD1-323D3C903A05}"/>
              </a:ext>
            </a:extLst>
          </p:cNvPr>
          <p:cNvSpPr>
            <a:spLocks noGrp="1"/>
          </p:cNvSpPr>
          <p:nvPr>
            <p:ph type="ftr" sz="quarter" idx="11"/>
          </p:nvPr>
        </p:nvSpPr>
        <p:spPr/>
        <p:txBody>
          <a:bodyPr/>
          <a:lstStyle>
            <a:lvl1pPr>
              <a:defRPr/>
            </a:lvl1pPr>
          </a:lstStyle>
          <a:p>
            <a:pPr>
              <a:defRPr/>
            </a:pPr>
            <a:endParaRPr lang="x-none"/>
          </a:p>
        </p:txBody>
      </p:sp>
      <p:sp>
        <p:nvSpPr>
          <p:cNvPr id="5" name="Slide Number Placeholder 5">
            <a:extLst>
              <a:ext uri="{FF2B5EF4-FFF2-40B4-BE49-F238E27FC236}">
                <a16:creationId xmlns:a16="http://schemas.microsoft.com/office/drawing/2014/main" id="{398A598C-4E4A-45DB-AB1C-1885AF62319B}"/>
              </a:ext>
            </a:extLst>
          </p:cNvPr>
          <p:cNvSpPr>
            <a:spLocks noGrp="1"/>
          </p:cNvSpPr>
          <p:nvPr>
            <p:ph type="sldNum" sz="quarter" idx="12"/>
          </p:nvPr>
        </p:nvSpPr>
        <p:spPr/>
        <p:txBody>
          <a:bodyPr/>
          <a:lstStyle>
            <a:lvl1pPr>
              <a:defRPr/>
            </a:lvl1pPr>
          </a:lstStyle>
          <a:p>
            <a:fld id="{7B79FE0C-883C-4CC5-AB77-B060E959673E}" type="slidenum">
              <a:rPr lang="en-US" altLang="en-US"/>
              <a:pPr/>
              <a:t>‹#›</a:t>
            </a:fld>
            <a:endParaRPr lang="en-US" altLang="en-US"/>
          </a:p>
        </p:txBody>
      </p:sp>
    </p:spTree>
    <p:extLst>
      <p:ext uri="{BB962C8B-B14F-4D97-AF65-F5344CB8AC3E}">
        <p14:creationId xmlns:p14="http://schemas.microsoft.com/office/powerpoint/2010/main" val="3765240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E51BD-8A69-4004-AB53-5DF39309459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D87755-924C-4F85-8CAD-4FBD3645A00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5DB121-6B65-4EA3-A963-DA5846271C0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9/13/2025</a:t>
            </a:fld>
            <a:endParaRPr lang="en-US"/>
          </a:p>
        </p:txBody>
      </p:sp>
      <p:sp>
        <p:nvSpPr>
          <p:cNvPr id="5" name="Footer Placeholder 4">
            <a:extLst>
              <a:ext uri="{FF2B5EF4-FFF2-40B4-BE49-F238E27FC236}">
                <a16:creationId xmlns:a16="http://schemas.microsoft.com/office/drawing/2014/main" id="{F75AEC03-1B55-42F0-B007-9832F00462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4136CF1-1692-4885-8A14-7FE703F29F0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969419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986E4D4-F48B-4CC3-AA90-6A33A73D56EA}"/>
              </a:ext>
            </a:extLst>
          </p:cNvPr>
          <p:cNvSpPr>
            <a:spLocks noGrp="1"/>
          </p:cNvSpPr>
          <p:nvPr>
            <p:ph type="dt" sz="half" idx="10"/>
          </p:nvPr>
        </p:nvSpPr>
        <p:spPr/>
        <p:txBody>
          <a:bodyPr/>
          <a:lstStyle>
            <a:lvl1pPr>
              <a:defRPr/>
            </a:lvl1pPr>
          </a:lstStyle>
          <a:p>
            <a:pPr>
              <a:defRPr/>
            </a:pPr>
            <a:fld id="{AFEFC84A-DA7E-47ED-B4A0-8B7143EA0E52}" type="datetimeFigureOut">
              <a:rPr lang="vi-VN"/>
              <a:pPr>
                <a:defRPr/>
              </a:pPr>
              <a:t>13/09/2025</a:t>
            </a:fld>
            <a:endParaRPr lang="x-none"/>
          </a:p>
        </p:txBody>
      </p:sp>
      <p:sp>
        <p:nvSpPr>
          <p:cNvPr id="3" name="Footer Placeholder 4">
            <a:extLst>
              <a:ext uri="{FF2B5EF4-FFF2-40B4-BE49-F238E27FC236}">
                <a16:creationId xmlns:a16="http://schemas.microsoft.com/office/drawing/2014/main" id="{24FC1754-BD2E-4E59-BED7-7AB8BFC0B109}"/>
              </a:ext>
            </a:extLst>
          </p:cNvPr>
          <p:cNvSpPr>
            <a:spLocks noGrp="1"/>
          </p:cNvSpPr>
          <p:nvPr>
            <p:ph type="ftr" sz="quarter" idx="11"/>
          </p:nvPr>
        </p:nvSpPr>
        <p:spPr/>
        <p:txBody>
          <a:bodyPr/>
          <a:lstStyle>
            <a:lvl1pPr>
              <a:defRPr/>
            </a:lvl1pPr>
          </a:lstStyle>
          <a:p>
            <a:pPr>
              <a:defRPr/>
            </a:pPr>
            <a:endParaRPr lang="x-none"/>
          </a:p>
        </p:txBody>
      </p:sp>
      <p:sp>
        <p:nvSpPr>
          <p:cNvPr id="4" name="Slide Number Placeholder 5">
            <a:extLst>
              <a:ext uri="{FF2B5EF4-FFF2-40B4-BE49-F238E27FC236}">
                <a16:creationId xmlns:a16="http://schemas.microsoft.com/office/drawing/2014/main" id="{D69DF761-AE3B-48B6-864D-A9ED3E97C494}"/>
              </a:ext>
            </a:extLst>
          </p:cNvPr>
          <p:cNvSpPr>
            <a:spLocks noGrp="1"/>
          </p:cNvSpPr>
          <p:nvPr>
            <p:ph type="sldNum" sz="quarter" idx="12"/>
          </p:nvPr>
        </p:nvSpPr>
        <p:spPr/>
        <p:txBody>
          <a:bodyPr/>
          <a:lstStyle>
            <a:lvl1pPr>
              <a:defRPr/>
            </a:lvl1pPr>
          </a:lstStyle>
          <a:p>
            <a:fld id="{25DDCFCD-D66D-4E29-9896-9FD08B3E5515}" type="slidenum">
              <a:rPr lang="en-US" altLang="en-US"/>
              <a:pPr/>
              <a:t>‹#›</a:t>
            </a:fld>
            <a:endParaRPr lang="en-US" altLang="en-US"/>
          </a:p>
        </p:txBody>
      </p:sp>
    </p:spTree>
    <p:extLst>
      <p:ext uri="{BB962C8B-B14F-4D97-AF65-F5344CB8AC3E}">
        <p14:creationId xmlns:p14="http://schemas.microsoft.com/office/powerpoint/2010/main" val="13302457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x-none"/>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06A223EB-7B1C-4C7C-8B5D-6114CCBAD33D}"/>
              </a:ext>
            </a:extLst>
          </p:cNvPr>
          <p:cNvSpPr>
            <a:spLocks noGrp="1"/>
          </p:cNvSpPr>
          <p:nvPr>
            <p:ph type="dt" sz="half" idx="10"/>
          </p:nvPr>
        </p:nvSpPr>
        <p:spPr/>
        <p:txBody>
          <a:bodyPr/>
          <a:lstStyle>
            <a:lvl1pPr>
              <a:defRPr/>
            </a:lvl1pPr>
          </a:lstStyle>
          <a:p>
            <a:pPr>
              <a:defRPr/>
            </a:pPr>
            <a:fld id="{D00FB9CC-21A0-4370-9313-3AD2FDB5555C}" type="datetimeFigureOut">
              <a:rPr lang="vi-VN"/>
              <a:pPr>
                <a:defRPr/>
              </a:pPr>
              <a:t>13/09/2025</a:t>
            </a:fld>
            <a:endParaRPr lang="x-none"/>
          </a:p>
        </p:txBody>
      </p:sp>
      <p:sp>
        <p:nvSpPr>
          <p:cNvPr id="6" name="Footer Placeholder 4">
            <a:extLst>
              <a:ext uri="{FF2B5EF4-FFF2-40B4-BE49-F238E27FC236}">
                <a16:creationId xmlns:a16="http://schemas.microsoft.com/office/drawing/2014/main" id="{4BB1A136-4A1E-4C59-9E41-B67CE863D446}"/>
              </a:ext>
            </a:extLst>
          </p:cNvPr>
          <p:cNvSpPr>
            <a:spLocks noGrp="1"/>
          </p:cNvSpPr>
          <p:nvPr>
            <p:ph type="ftr" sz="quarter" idx="11"/>
          </p:nvPr>
        </p:nvSpPr>
        <p:spPr/>
        <p:txBody>
          <a:bodyPr/>
          <a:lstStyle>
            <a:lvl1pPr>
              <a:defRPr/>
            </a:lvl1pPr>
          </a:lstStyle>
          <a:p>
            <a:pPr>
              <a:defRPr/>
            </a:pPr>
            <a:endParaRPr lang="x-none"/>
          </a:p>
        </p:txBody>
      </p:sp>
      <p:sp>
        <p:nvSpPr>
          <p:cNvPr id="7" name="Slide Number Placeholder 5">
            <a:extLst>
              <a:ext uri="{FF2B5EF4-FFF2-40B4-BE49-F238E27FC236}">
                <a16:creationId xmlns:a16="http://schemas.microsoft.com/office/drawing/2014/main" id="{15D8DFD8-B97D-429B-BF63-A1E79568CA3E}"/>
              </a:ext>
            </a:extLst>
          </p:cNvPr>
          <p:cNvSpPr>
            <a:spLocks noGrp="1"/>
          </p:cNvSpPr>
          <p:nvPr>
            <p:ph type="sldNum" sz="quarter" idx="12"/>
          </p:nvPr>
        </p:nvSpPr>
        <p:spPr/>
        <p:txBody>
          <a:bodyPr/>
          <a:lstStyle>
            <a:lvl1pPr>
              <a:defRPr/>
            </a:lvl1pPr>
          </a:lstStyle>
          <a:p>
            <a:fld id="{96BD112E-DA4F-4A95-8397-B1BD1D5498AE}" type="slidenum">
              <a:rPr lang="en-US" altLang="en-US"/>
              <a:pPr/>
              <a:t>‹#›</a:t>
            </a:fld>
            <a:endParaRPr lang="en-US" altLang="en-US"/>
          </a:p>
        </p:txBody>
      </p:sp>
    </p:spTree>
    <p:extLst>
      <p:ext uri="{BB962C8B-B14F-4D97-AF65-F5344CB8AC3E}">
        <p14:creationId xmlns:p14="http://schemas.microsoft.com/office/powerpoint/2010/main" val="30765819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x-none"/>
          </a:p>
        </p:txBody>
      </p:sp>
      <p:sp>
        <p:nvSpPr>
          <p:cNvPr id="3" name="Picture Placeholder 2"/>
          <p:cNvSpPr>
            <a:spLocks noGrp="1"/>
          </p:cNvSpPr>
          <p:nvPr>
            <p:ph type="pic" idx="1"/>
          </p:nvPr>
        </p:nvSpPr>
        <p:spPr>
          <a:xfrm>
            <a:off x="5183188" y="987426"/>
            <a:ext cx="6172200" cy="4873625"/>
          </a:xfrm>
        </p:spPr>
        <p:txBody>
          <a:bodyPr rtlCol="0">
            <a:normAutofit/>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pPr lvl="0"/>
            <a:endParaRPr lang="x-none" noProof="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16D7D7C7-C5D7-44F7-A055-C4DEE6718DB3}"/>
              </a:ext>
            </a:extLst>
          </p:cNvPr>
          <p:cNvSpPr>
            <a:spLocks noGrp="1"/>
          </p:cNvSpPr>
          <p:nvPr>
            <p:ph type="dt" sz="half" idx="10"/>
          </p:nvPr>
        </p:nvSpPr>
        <p:spPr/>
        <p:txBody>
          <a:bodyPr/>
          <a:lstStyle>
            <a:lvl1pPr>
              <a:defRPr/>
            </a:lvl1pPr>
          </a:lstStyle>
          <a:p>
            <a:pPr>
              <a:defRPr/>
            </a:pPr>
            <a:fld id="{82DCE13D-26B4-4B3D-8C27-EFE139246E30}" type="datetimeFigureOut">
              <a:rPr lang="vi-VN"/>
              <a:pPr>
                <a:defRPr/>
              </a:pPr>
              <a:t>13/09/2025</a:t>
            </a:fld>
            <a:endParaRPr lang="x-none"/>
          </a:p>
        </p:txBody>
      </p:sp>
      <p:sp>
        <p:nvSpPr>
          <p:cNvPr id="6" name="Footer Placeholder 4">
            <a:extLst>
              <a:ext uri="{FF2B5EF4-FFF2-40B4-BE49-F238E27FC236}">
                <a16:creationId xmlns:a16="http://schemas.microsoft.com/office/drawing/2014/main" id="{CB5A5B55-0956-433E-99D4-36001F4EE324}"/>
              </a:ext>
            </a:extLst>
          </p:cNvPr>
          <p:cNvSpPr>
            <a:spLocks noGrp="1"/>
          </p:cNvSpPr>
          <p:nvPr>
            <p:ph type="ftr" sz="quarter" idx="11"/>
          </p:nvPr>
        </p:nvSpPr>
        <p:spPr/>
        <p:txBody>
          <a:bodyPr/>
          <a:lstStyle>
            <a:lvl1pPr>
              <a:defRPr/>
            </a:lvl1pPr>
          </a:lstStyle>
          <a:p>
            <a:pPr>
              <a:defRPr/>
            </a:pPr>
            <a:endParaRPr lang="x-none"/>
          </a:p>
        </p:txBody>
      </p:sp>
      <p:sp>
        <p:nvSpPr>
          <p:cNvPr id="7" name="Slide Number Placeholder 5">
            <a:extLst>
              <a:ext uri="{FF2B5EF4-FFF2-40B4-BE49-F238E27FC236}">
                <a16:creationId xmlns:a16="http://schemas.microsoft.com/office/drawing/2014/main" id="{6F02E982-13BB-4332-A7FF-41FD69ACF73B}"/>
              </a:ext>
            </a:extLst>
          </p:cNvPr>
          <p:cNvSpPr>
            <a:spLocks noGrp="1"/>
          </p:cNvSpPr>
          <p:nvPr>
            <p:ph type="sldNum" sz="quarter" idx="12"/>
          </p:nvPr>
        </p:nvSpPr>
        <p:spPr/>
        <p:txBody>
          <a:bodyPr/>
          <a:lstStyle>
            <a:lvl1pPr>
              <a:defRPr/>
            </a:lvl1pPr>
          </a:lstStyle>
          <a:p>
            <a:fld id="{2E41390F-6A88-43F9-A155-286A166E55EA}" type="slidenum">
              <a:rPr lang="en-US" altLang="en-US"/>
              <a:pPr/>
              <a:t>‹#›</a:t>
            </a:fld>
            <a:endParaRPr lang="en-US" altLang="en-US"/>
          </a:p>
        </p:txBody>
      </p:sp>
    </p:spTree>
    <p:extLst>
      <p:ext uri="{BB962C8B-B14F-4D97-AF65-F5344CB8AC3E}">
        <p14:creationId xmlns:p14="http://schemas.microsoft.com/office/powerpoint/2010/main" val="26435115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D8B92F01-70DB-4A17-B317-8EAB6AAEC029}"/>
              </a:ext>
            </a:extLst>
          </p:cNvPr>
          <p:cNvSpPr>
            <a:spLocks noGrp="1"/>
          </p:cNvSpPr>
          <p:nvPr>
            <p:ph type="dt" sz="half" idx="10"/>
          </p:nvPr>
        </p:nvSpPr>
        <p:spPr/>
        <p:txBody>
          <a:bodyPr/>
          <a:lstStyle>
            <a:lvl1pPr>
              <a:defRPr/>
            </a:lvl1pPr>
          </a:lstStyle>
          <a:p>
            <a:pPr>
              <a:defRPr/>
            </a:pPr>
            <a:fld id="{375D6361-A588-4E00-A7C3-45FE0F7C31A7}" type="datetimeFigureOut">
              <a:rPr lang="vi-VN"/>
              <a:pPr>
                <a:defRPr/>
              </a:pPr>
              <a:t>13/09/2025</a:t>
            </a:fld>
            <a:endParaRPr lang="x-none"/>
          </a:p>
        </p:txBody>
      </p:sp>
      <p:sp>
        <p:nvSpPr>
          <p:cNvPr id="5" name="Footer Placeholder 4">
            <a:extLst>
              <a:ext uri="{FF2B5EF4-FFF2-40B4-BE49-F238E27FC236}">
                <a16:creationId xmlns:a16="http://schemas.microsoft.com/office/drawing/2014/main" id="{864C7D27-EB3A-4723-8B15-E012D15C6C7D}"/>
              </a:ext>
            </a:extLst>
          </p:cNvPr>
          <p:cNvSpPr>
            <a:spLocks noGrp="1"/>
          </p:cNvSpPr>
          <p:nvPr>
            <p:ph type="ftr" sz="quarter" idx="11"/>
          </p:nvPr>
        </p:nvSpPr>
        <p:spPr/>
        <p:txBody>
          <a:bodyPr/>
          <a:lstStyle>
            <a:lvl1pPr>
              <a:defRPr/>
            </a:lvl1pPr>
          </a:lstStyle>
          <a:p>
            <a:pPr>
              <a:defRPr/>
            </a:pPr>
            <a:endParaRPr lang="x-none"/>
          </a:p>
        </p:txBody>
      </p:sp>
      <p:sp>
        <p:nvSpPr>
          <p:cNvPr id="6" name="Slide Number Placeholder 5">
            <a:extLst>
              <a:ext uri="{FF2B5EF4-FFF2-40B4-BE49-F238E27FC236}">
                <a16:creationId xmlns:a16="http://schemas.microsoft.com/office/drawing/2014/main" id="{CE4163E9-3684-42B5-BF3C-C33E2D45703A}"/>
              </a:ext>
            </a:extLst>
          </p:cNvPr>
          <p:cNvSpPr>
            <a:spLocks noGrp="1"/>
          </p:cNvSpPr>
          <p:nvPr>
            <p:ph type="sldNum" sz="quarter" idx="12"/>
          </p:nvPr>
        </p:nvSpPr>
        <p:spPr/>
        <p:txBody>
          <a:bodyPr/>
          <a:lstStyle>
            <a:lvl1pPr>
              <a:defRPr/>
            </a:lvl1pPr>
          </a:lstStyle>
          <a:p>
            <a:fld id="{E5346810-3598-4B69-9738-B54F509046B4}" type="slidenum">
              <a:rPr lang="en-US" altLang="en-US"/>
              <a:pPr/>
              <a:t>‹#›</a:t>
            </a:fld>
            <a:endParaRPr lang="en-US" altLang="en-US"/>
          </a:p>
        </p:txBody>
      </p:sp>
    </p:spTree>
    <p:extLst>
      <p:ext uri="{BB962C8B-B14F-4D97-AF65-F5344CB8AC3E}">
        <p14:creationId xmlns:p14="http://schemas.microsoft.com/office/powerpoint/2010/main" val="5013307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en-US"/>
              <a:t>Click to edit Master title style</a:t>
            </a:r>
            <a:endParaRPr lang="x-none"/>
          </a:p>
        </p:txBody>
      </p:sp>
      <p:sp>
        <p:nvSpPr>
          <p:cNvPr id="3" name="Vertical Text Placeholder 2"/>
          <p:cNvSpPr>
            <a:spLocks noGrp="1"/>
          </p:cNvSpPr>
          <p:nvPr>
            <p:ph type="body" orient="vert" idx="1"/>
          </p:nvPr>
        </p:nvSpPr>
        <p:spPr>
          <a:xfrm>
            <a:off x="838200"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489D60A9-8F0C-4C47-B530-912591C06293}"/>
              </a:ext>
            </a:extLst>
          </p:cNvPr>
          <p:cNvSpPr>
            <a:spLocks noGrp="1"/>
          </p:cNvSpPr>
          <p:nvPr>
            <p:ph type="dt" sz="half" idx="10"/>
          </p:nvPr>
        </p:nvSpPr>
        <p:spPr/>
        <p:txBody>
          <a:bodyPr/>
          <a:lstStyle>
            <a:lvl1pPr>
              <a:defRPr/>
            </a:lvl1pPr>
          </a:lstStyle>
          <a:p>
            <a:pPr>
              <a:defRPr/>
            </a:pPr>
            <a:fld id="{FB3525E0-FD93-4ADB-8670-06A216E051DB}" type="datetimeFigureOut">
              <a:rPr lang="vi-VN"/>
              <a:pPr>
                <a:defRPr/>
              </a:pPr>
              <a:t>13/09/2025</a:t>
            </a:fld>
            <a:endParaRPr lang="x-none"/>
          </a:p>
        </p:txBody>
      </p:sp>
      <p:sp>
        <p:nvSpPr>
          <p:cNvPr id="5" name="Footer Placeholder 4">
            <a:extLst>
              <a:ext uri="{FF2B5EF4-FFF2-40B4-BE49-F238E27FC236}">
                <a16:creationId xmlns:a16="http://schemas.microsoft.com/office/drawing/2014/main" id="{EE91FB57-0DDE-40EA-8DB5-4332C5F83E5E}"/>
              </a:ext>
            </a:extLst>
          </p:cNvPr>
          <p:cNvSpPr>
            <a:spLocks noGrp="1"/>
          </p:cNvSpPr>
          <p:nvPr>
            <p:ph type="ftr" sz="quarter" idx="11"/>
          </p:nvPr>
        </p:nvSpPr>
        <p:spPr/>
        <p:txBody>
          <a:bodyPr/>
          <a:lstStyle>
            <a:lvl1pPr>
              <a:defRPr/>
            </a:lvl1pPr>
          </a:lstStyle>
          <a:p>
            <a:pPr>
              <a:defRPr/>
            </a:pPr>
            <a:endParaRPr lang="x-none"/>
          </a:p>
        </p:txBody>
      </p:sp>
      <p:sp>
        <p:nvSpPr>
          <p:cNvPr id="6" name="Slide Number Placeholder 5">
            <a:extLst>
              <a:ext uri="{FF2B5EF4-FFF2-40B4-BE49-F238E27FC236}">
                <a16:creationId xmlns:a16="http://schemas.microsoft.com/office/drawing/2014/main" id="{7D200402-4B63-4A83-B4F0-8CEC734F0284}"/>
              </a:ext>
            </a:extLst>
          </p:cNvPr>
          <p:cNvSpPr>
            <a:spLocks noGrp="1"/>
          </p:cNvSpPr>
          <p:nvPr>
            <p:ph type="sldNum" sz="quarter" idx="12"/>
          </p:nvPr>
        </p:nvSpPr>
        <p:spPr/>
        <p:txBody>
          <a:bodyPr/>
          <a:lstStyle>
            <a:lvl1pPr>
              <a:defRPr/>
            </a:lvl1pPr>
          </a:lstStyle>
          <a:p>
            <a:fld id="{70B502A0-8EF8-4E8D-B33F-7BE2635049CA}" type="slidenum">
              <a:rPr lang="en-US" altLang="en-US"/>
              <a:pPr/>
              <a:t>‹#›</a:t>
            </a:fld>
            <a:endParaRPr lang="en-US" altLang="en-US"/>
          </a:p>
        </p:txBody>
      </p:sp>
    </p:spTree>
    <p:extLst>
      <p:ext uri="{BB962C8B-B14F-4D97-AF65-F5344CB8AC3E}">
        <p14:creationId xmlns:p14="http://schemas.microsoft.com/office/powerpoint/2010/main" val="33272459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81909" y="1933496"/>
            <a:ext cx="8861644" cy="1334140"/>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563819" y="3526971"/>
            <a:ext cx="7297824" cy="1590595"/>
          </a:xfrm>
          <a:prstGeom prst="rect">
            <a:avLst/>
          </a:prstGeom>
        </p:spPr>
        <p:txBody>
          <a:bodyPr/>
          <a:lstStyle>
            <a:lvl1pPr marL="0" indent="0" algn="ctr">
              <a:buNone/>
              <a:defRPr>
                <a:solidFill>
                  <a:schemeClr val="tx1">
                    <a:tint val="75000"/>
                  </a:schemeClr>
                </a:solidFill>
              </a:defRPr>
            </a:lvl1pPr>
            <a:lvl2pPr marL="521266" indent="0" algn="ctr">
              <a:buNone/>
              <a:defRPr>
                <a:solidFill>
                  <a:schemeClr val="tx1">
                    <a:tint val="75000"/>
                  </a:schemeClr>
                </a:solidFill>
              </a:defRPr>
            </a:lvl2pPr>
            <a:lvl3pPr marL="1042532" indent="0" algn="ctr">
              <a:buNone/>
              <a:defRPr>
                <a:solidFill>
                  <a:schemeClr val="tx1">
                    <a:tint val="75000"/>
                  </a:schemeClr>
                </a:solidFill>
              </a:defRPr>
            </a:lvl3pPr>
            <a:lvl4pPr marL="1563798" indent="0" algn="ctr">
              <a:buNone/>
              <a:defRPr>
                <a:solidFill>
                  <a:schemeClr val="tx1">
                    <a:tint val="75000"/>
                  </a:schemeClr>
                </a:solidFill>
              </a:defRPr>
            </a:lvl4pPr>
            <a:lvl5pPr marL="2085065" indent="0" algn="ctr">
              <a:buNone/>
              <a:defRPr>
                <a:solidFill>
                  <a:schemeClr val="tx1">
                    <a:tint val="75000"/>
                  </a:schemeClr>
                </a:solidFill>
              </a:defRPr>
            </a:lvl5pPr>
            <a:lvl6pPr marL="2606330" indent="0" algn="ctr">
              <a:buNone/>
              <a:defRPr>
                <a:solidFill>
                  <a:schemeClr val="tx1">
                    <a:tint val="75000"/>
                  </a:schemeClr>
                </a:solidFill>
              </a:defRPr>
            </a:lvl6pPr>
            <a:lvl7pPr marL="3127597" indent="0" algn="ctr">
              <a:buNone/>
              <a:defRPr>
                <a:solidFill>
                  <a:schemeClr val="tx1">
                    <a:tint val="75000"/>
                  </a:schemeClr>
                </a:solidFill>
              </a:defRPr>
            </a:lvl7pPr>
            <a:lvl8pPr marL="3648862" indent="0" algn="ctr">
              <a:buNone/>
              <a:defRPr>
                <a:solidFill>
                  <a:schemeClr val="tx1">
                    <a:tint val="75000"/>
                  </a:schemeClr>
                </a:solidFill>
              </a:defRPr>
            </a:lvl8pPr>
            <a:lvl9pPr marL="417012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521274" y="5768790"/>
            <a:ext cx="2432608" cy="331374"/>
          </a:xfrm>
          <a:prstGeom prst="rect">
            <a:avLst/>
          </a:prstGeom>
        </p:spPr>
        <p:txBody>
          <a:bodyPr/>
          <a:lstStyle/>
          <a:p>
            <a:fld id="{7A56DD26-32A4-2A43-990A-6F7E5E73786E}" type="datetimeFigureOut">
              <a:rPr lang="en-US" smtClean="0"/>
              <a:t>9/13/2025</a:t>
            </a:fld>
            <a:endParaRPr lang="en-US"/>
          </a:p>
        </p:txBody>
      </p:sp>
      <p:sp>
        <p:nvSpPr>
          <p:cNvPr id="5" name="Footer Placeholder 4"/>
          <p:cNvSpPr>
            <a:spLocks noGrp="1"/>
          </p:cNvSpPr>
          <p:nvPr>
            <p:ph type="ftr" sz="quarter" idx="11"/>
          </p:nvPr>
        </p:nvSpPr>
        <p:spPr>
          <a:xfrm>
            <a:off x="3562034" y="5768790"/>
            <a:ext cx="3301397" cy="331374"/>
          </a:xfrm>
          <a:prstGeom prst="rect">
            <a:avLst/>
          </a:prstGeom>
        </p:spPr>
        <p:txBody>
          <a:bodyPr/>
          <a:lstStyle/>
          <a:p>
            <a:endParaRPr lang="en-US"/>
          </a:p>
        </p:txBody>
      </p:sp>
      <p:sp>
        <p:nvSpPr>
          <p:cNvPr id="6" name="Slide Number Placeholder 5"/>
          <p:cNvSpPr>
            <a:spLocks noGrp="1"/>
          </p:cNvSpPr>
          <p:nvPr>
            <p:ph type="sldNum" sz="quarter" idx="12"/>
          </p:nvPr>
        </p:nvSpPr>
        <p:spPr>
          <a:xfrm>
            <a:off x="7471582" y="5768790"/>
            <a:ext cx="2432608" cy="331374"/>
          </a:xfrm>
          <a:prstGeom prst="rect">
            <a:avLst/>
          </a:prstGeom>
        </p:spPr>
        <p:txBody>
          <a:bodyPr/>
          <a:lstStyle/>
          <a:p>
            <a:fld id="{186AF604-6CBA-6F4A-A6F6-26E48A4D0EE4}" type="slidenum">
              <a:rPr lang="en-US" smtClean="0"/>
              <a:t>‹#›</a:t>
            </a:fld>
            <a:endParaRPr lang="en-US"/>
          </a:p>
        </p:txBody>
      </p:sp>
    </p:spTree>
    <p:extLst>
      <p:ext uri="{BB962C8B-B14F-4D97-AF65-F5344CB8AC3E}">
        <p14:creationId xmlns:p14="http://schemas.microsoft.com/office/powerpoint/2010/main" val="20976275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21274" y="1375202"/>
            <a:ext cx="9382917" cy="410759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521274" y="5768790"/>
            <a:ext cx="2432608" cy="331374"/>
          </a:xfrm>
          <a:prstGeom prst="rect">
            <a:avLst/>
          </a:prstGeom>
        </p:spPr>
        <p:txBody>
          <a:bodyPr/>
          <a:lstStyle/>
          <a:p>
            <a:fld id="{7A56DD26-32A4-2A43-990A-6F7E5E73786E}" type="datetimeFigureOut">
              <a:rPr lang="en-US" smtClean="0"/>
              <a:t>9/13/2025</a:t>
            </a:fld>
            <a:endParaRPr lang="en-US"/>
          </a:p>
        </p:txBody>
      </p:sp>
      <p:sp>
        <p:nvSpPr>
          <p:cNvPr id="5" name="Footer Placeholder 4"/>
          <p:cNvSpPr>
            <a:spLocks noGrp="1"/>
          </p:cNvSpPr>
          <p:nvPr>
            <p:ph type="ftr" sz="quarter" idx="11"/>
          </p:nvPr>
        </p:nvSpPr>
        <p:spPr>
          <a:xfrm>
            <a:off x="3562034" y="5768790"/>
            <a:ext cx="3301397" cy="331374"/>
          </a:xfrm>
          <a:prstGeom prst="rect">
            <a:avLst/>
          </a:prstGeom>
        </p:spPr>
        <p:txBody>
          <a:bodyPr/>
          <a:lstStyle/>
          <a:p>
            <a:endParaRPr lang="en-US"/>
          </a:p>
        </p:txBody>
      </p:sp>
      <p:sp>
        <p:nvSpPr>
          <p:cNvPr id="6" name="Slide Number Placeholder 5"/>
          <p:cNvSpPr>
            <a:spLocks noGrp="1"/>
          </p:cNvSpPr>
          <p:nvPr>
            <p:ph type="sldNum" sz="quarter" idx="12"/>
          </p:nvPr>
        </p:nvSpPr>
        <p:spPr>
          <a:xfrm>
            <a:off x="7471582" y="5768790"/>
            <a:ext cx="2432608" cy="331374"/>
          </a:xfrm>
          <a:prstGeom prst="rect">
            <a:avLst/>
          </a:prstGeom>
        </p:spPr>
        <p:txBody>
          <a:bodyPr/>
          <a:lstStyle/>
          <a:p>
            <a:fld id="{186AF604-6CBA-6F4A-A6F6-26E48A4D0EE4}" type="slidenum">
              <a:rPr lang="en-US" smtClean="0"/>
              <a:t>‹#›</a:t>
            </a:fld>
            <a:endParaRPr lang="en-US"/>
          </a:p>
        </p:txBody>
      </p:sp>
    </p:spTree>
    <p:extLst>
      <p:ext uri="{BB962C8B-B14F-4D97-AF65-F5344CB8AC3E}">
        <p14:creationId xmlns:p14="http://schemas.microsoft.com/office/powerpoint/2010/main" val="12338991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3540" y="3999541"/>
            <a:ext cx="8861644" cy="1236169"/>
          </a:xfrm>
          <a:prstGeom prst="rect">
            <a:avLst/>
          </a:prstGeom>
        </p:spPr>
        <p:txBody>
          <a:bodyPr anchor="t"/>
          <a:lstStyle>
            <a:lvl1pPr algn="l">
              <a:defRPr sz="4561" b="1" cap="all"/>
            </a:lvl1pPr>
          </a:lstStyle>
          <a:p>
            <a:r>
              <a:rPr lang="en-US"/>
              <a:t>Click to edit Master title style</a:t>
            </a:r>
          </a:p>
        </p:txBody>
      </p:sp>
      <p:sp>
        <p:nvSpPr>
          <p:cNvPr id="3" name="Text Placeholder 2"/>
          <p:cNvSpPr>
            <a:spLocks noGrp="1"/>
          </p:cNvSpPr>
          <p:nvPr>
            <p:ph type="body" idx="1"/>
          </p:nvPr>
        </p:nvSpPr>
        <p:spPr>
          <a:xfrm>
            <a:off x="823540" y="2638027"/>
            <a:ext cx="8861644" cy="1361514"/>
          </a:xfrm>
          <a:prstGeom prst="rect">
            <a:avLst/>
          </a:prstGeom>
        </p:spPr>
        <p:txBody>
          <a:bodyPr anchor="b"/>
          <a:lstStyle>
            <a:lvl1pPr marL="0" indent="0">
              <a:buNone/>
              <a:defRPr sz="2280">
                <a:solidFill>
                  <a:schemeClr val="tx1">
                    <a:tint val="75000"/>
                  </a:schemeClr>
                </a:solidFill>
              </a:defRPr>
            </a:lvl1pPr>
            <a:lvl2pPr marL="521266" indent="0">
              <a:buNone/>
              <a:defRPr sz="2052">
                <a:solidFill>
                  <a:schemeClr val="tx1">
                    <a:tint val="75000"/>
                  </a:schemeClr>
                </a:solidFill>
              </a:defRPr>
            </a:lvl2pPr>
            <a:lvl3pPr marL="1042532" indent="0">
              <a:buNone/>
              <a:defRPr sz="1824">
                <a:solidFill>
                  <a:schemeClr val="tx1">
                    <a:tint val="75000"/>
                  </a:schemeClr>
                </a:solidFill>
              </a:defRPr>
            </a:lvl3pPr>
            <a:lvl4pPr marL="1563798" indent="0">
              <a:buNone/>
              <a:defRPr sz="1596">
                <a:solidFill>
                  <a:schemeClr val="tx1">
                    <a:tint val="75000"/>
                  </a:schemeClr>
                </a:solidFill>
              </a:defRPr>
            </a:lvl4pPr>
            <a:lvl5pPr marL="2085065" indent="0">
              <a:buNone/>
              <a:defRPr sz="1596">
                <a:solidFill>
                  <a:schemeClr val="tx1">
                    <a:tint val="75000"/>
                  </a:schemeClr>
                </a:solidFill>
              </a:defRPr>
            </a:lvl5pPr>
            <a:lvl6pPr marL="2606330" indent="0">
              <a:buNone/>
              <a:defRPr sz="1596">
                <a:solidFill>
                  <a:schemeClr val="tx1">
                    <a:tint val="75000"/>
                  </a:schemeClr>
                </a:solidFill>
              </a:defRPr>
            </a:lvl6pPr>
            <a:lvl7pPr marL="3127597" indent="0">
              <a:buNone/>
              <a:defRPr sz="1596">
                <a:solidFill>
                  <a:schemeClr val="tx1">
                    <a:tint val="75000"/>
                  </a:schemeClr>
                </a:solidFill>
              </a:defRPr>
            </a:lvl7pPr>
            <a:lvl8pPr marL="3648862" indent="0">
              <a:buNone/>
              <a:defRPr sz="1596">
                <a:solidFill>
                  <a:schemeClr val="tx1">
                    <a:tint val="75000"/>
                  </a:schemeClr>
                </a:solidFill>
              </a:defRPr>
            </a:lvl8pPr>
            <a:lvl9pPr marL="4170129" indent="0">
              <a:buNone/>
              <a:defRPr sz="159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21274" y="5768790"/>
            <a:ext cx="2432608" cy="331374"/>
          </a:xfrm>
          <a:prstGeom prst="rect">
            <a:avLst/>
          </a:prstGeom>
        </p:spPr>
        <p:txBody>
          <a:bodyPr/>
          <a:lstStyle/>
          <a:p>
            <a:fld id="{7A56DD26-32A4-2A43-990A-6F7E5E73786E}" type="datetimeFigureOut">
              <a:rPr lang="en-US" smtClean="0"/>
              <a:t>9/13/2025</a:t>
            </a:fld>
            <a:endParaRPr lang="en-US"/>
          </a:p>
        </p:txBody>
      </p:sp>
      <p:sp>
        <p:nvSpPr>
          <p:cNvPr id="5" name="Footer Placeholder 4"/>
          <p:cNvSpPr>
            <a:spLocks noGrp="1"/>
          </p:cNvSpPr>
          <p:nvPr>
            <p:ph type="ftr" sz="quarter" idx="11"/>
          </p:nvPr>
        </p:nvSpPr>
        <p:spPr>
          <a:xfrm>
            <a:off x="3562034" y="5768790"/>
            <a:ext cx="3301397" cy="331374"/>
          </a:xfrm>
          <a:prstGeom prst="rect">
            <a:avLst/>
          </a:prstGeom>
        </p:spPr>
        <p:txBody>
          <a:bodyPr/>
          <a:lstStyle/>
          <a:p>
            <a:endParaRPr lang="en-US"/>
          </a:p>
        </p:txBody>
      </p:sp>
      <p:sp>
        <p:nvSpPr>
          <p:cNvPr id="6" name="Slide Number Placeholder 5"/>
          <p:cNvSpPr>
            <a:spLocks noGrp="1"/>
          </p:cNvSpPr>
          <p:nvPr>
            <p:ph type="sldNum" sz="quarter" idx="12"/>
          </p:nvPr>
        </p:nvSpPr>
        <p:spPr>
          <a:xfrm>
            <a:off x="7471582" y="5768790"/>
            <a:ext cx="2432608" cy="331374"/>
          </a:xfrm>
          <a:prstGeom prst="rect">
            <a:avLst/>
          </a:prstGeom>
        </p:spPr>
        <p:txBody>
          <a:bodyPr/>
          <a:lstStyle/>
          <a:p>
            <a:fld id="{186AF604-6CBA-6F4A-A6F6-26E48A4D0EE4}" type="slidenum">
              <a:rPr lang="en-US" smtClean="0"/>
              <a:t>‹#›</a:t>
            </a:fld>
            <a:endParaRPr lang="en-US"/>
          </a:p>
        </p:txBody>
      </p:sp>
    </p:spTree>
    <p:extLst>
      <p:ext uri="{BB962C8B-B14F-4D97-AF65-F5344CB8AC3E}">
        <p14:creationId xmlns:p14="http://schemas.microsoft.com/office/powerpoint/2010/main" val="29301529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21274" y="249251"/>
            <a:ext cx="9382917" cy="103734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521274" y="1452284"/>
            <a:ext cx="4604579" cy="4107597"/>
          </a:xfrm>
          <a:prstGeom prst="rect">
            <a:avLst/>
          </a:prstGeom>
        </p:spPr>
        <p:txBody>
          <a:bodyPr/>
          <a:lstStyle>
            <a:lvl1pPr>
              <a:defRPr sz="3192"/>
            </a:lvl1pPr>
            <a:lvl2pPr>
              <a:defRPr sz="2736"/>
            </a:lvl2pPr>
            <a:lvl3pPr>
              <a:defRPr sz="2280"/>
            </a:lvl3pPr>
            <a:lvl4pPr>
              <a:defRPr sz="2052"/>
            </a:lvl4pPr>
            <a:lvl5pPr>
              <a:defRPr sz="2052"/>
            </a:lvl5pPr>
            <a:lvl6pPr>
              <a:defRPr sz="2052"/>
            </a:lvl6pPr>
            <a:lvl7pPr>
              <a:defRPr sz="2052"/>
            </a:lvl7pPr>
            <a:lvl8pPr>
              <a:defRPr sz="2052"/>
            </a:lvl8pPr>
            <a:lvl9pPr>
              <a:defRPr sz="205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99611" y="1452284"/>
            <a:ext cx="4604579" cy="4107597"/>
          </a:xfrm>
          <a:prstGeom prst="rect">
            <a:avLst/>
          </a:prstGeom>
        </p:spPr>
        <p:txBody>
          <a:bodyPr/>
          <a:lstStyle>
            <a:lvl1pPr>
              <a:defRPr sz="3192"/>
            </a:lvl1pPr>
            <a:lvl2pPr>
              <a:defRPr sz="2736"/>
            </a:lvl2pPr>
            <a:lvl3pPr>
              <a:defRPr sz="2280"/>
            </a:lvl3pPr>
            <a:lvl4pPr>
              <a:defRPr sz="2052"/>
            </a:lvl4pPr>
            <a:lvl5pPr>
              <a:defRPr sz="2052"/>
            </a:lvl5pPr>
            <a:lvl6pPr>
              <a:defRPr sz="2052"/>
            </a:lvl6pPr>
            <a:lvl7pPr>
              <a:defRPr sz="2052"/>
            </a:lvl7pPr>
            <a:lvl8pPr>
              <a:defRPr sz="2052"/>
            </a:lvl8pPr>
            <a:lvl9pPr>
              <a:defRPr sz="205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521274" y="5768790"/>
            <a:ext cx="2432608" cy="331374"/>
          </a:xfrm>
          <a:prstGeom prst="rect">
            <a:avLst/>
          </a:prstGeom>
        </p:spPr>
        <p:txBody>
          <a:bodyPr/>
          <a:lstStyle/>
          <a:p>
            <a:fld id="{7A56DD26-32A4-2A43-990A-6F7E5E73786E}" type="datetimeFigureOut">
              <a:rPr lang="en-US" smtClean="0"/>
              <a:t>9/13/2025</a:t>
            </a:fld>
            <a:endParaRPr lang="en-US"/>
          </a:p>
        </p:txBody>
      </p:sp>
      <p:sp>
        <p:nvSpPr>
          <p:cNvPr id="6" name="Footer Placeholder 5"/>
          <p:cNvSpPr>
            <a:spLocks noGrp="1"/>
          </p:cNvSpPr>
          <p:nvPr>
            <p:ph type="ftr" sz="quarter" idx="11"/>
          </p:nvPr>
        </p:nvSpPr>
        <p:spPr>
          <a:xfrm>
            <a:off x="3562034" y="5768790"/>
            <a:ext cx="3301397" cy="331374"/>
          </a:xfrm>
          <a:prstGeom prst="rect">
            <a:avLst/>
          </a:prstGeom>
        </p:spPr>
        <p:txBody>
          <a:bodyPr/>
          <a:lstStyle/>
          <a:p>
            <a:endParaRPr lang="en-US"/>
          </a:p>
        </p:txBody>
      </p:sp>
      <p:sp>
        <p:nvSpPr>
          <p:cNvPr id="7" name="Slide Number Placeholder 6"/>
          <p:cNvSpPr>
            <a:spLocks noGrp="1"/>
          </p:cNvSpPr>
          <p:nvPr>
            <p:ph type="sldNum" sz="quarter" idx="12"/>
          </p:nvPr>
        </p:nvSpPr>
        <p:spPr>
          <a:xfrm>
            <a:off x="7471582" y="5768790"/>
            <a:ext cx="2432608" cy="331374"/>
          </a:xfrm>
          <a:prstGeom prst="rect">
            <a:avLst/>
          </a:prstGeom>
        </p:spPr>
        <p:txBody>
          <a:bodyPr/>
          <a:lstStyle/>
          <a:p>
            <a:fld id="{186AF604-6CBA-6F4A-A6F6-26E48A4D0EE4}" type="slidenum">
              <a:rPr lang="en-US" smtClean="0"/>
              <a:t>‹#›</a:t>
            </a:fld>
            <a:endParaRPr lang="en-US"/>
          </a:p>
        </p:txBody>
      </p:sp>
    </p:spTree>
    <p:extLst>
      <p:ext uri="{BB962C8B-B14F-4D97-AF65-F5344CB8AC3E}">
        <p14:creationId xmlns:p14="http://schemas.microsoft.com/office/powerpoint/2010/main" val="33917390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21274" y="249251"/>
            <a:ext cx="9382917" cy="1037345"/>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21273" y="1393212"/>
            <a:ext cx="4606390" cy="580624"/>
          </a:xfrm>
          <a:prstGeom prst="rect">
            <a:avLst/>
          </a:prstGeom>
        </p:spPr>
        <p:txBody>
          <a:bodyPr anchor="b"/>
          <a:lstStyle>
            <a:lvl1pPr marL="0" indent="0">
              <a:buNone/>
              <a:defRPr sz="2736" b="1"/>
            </a:lvl1pPr>
            <a:lvl2pPr marL="521266" indent="0">
              <a:buNone/>
              <a:defRPr sz="2280" b="1"/>
            </a:lvl2pPr>
            <a:lvl3pPr marL="1042532" indent="0">
              <a:buNone/>
              <a:defRPr sz="2052" b="1"/>
            </a:lvl3pPr>
            <a:lvl4pPr marL="1563798" indent="0">
              <a:buNone/>
              <a:defRPr sz="1824" b="1"/>
            </a:lvl4pPr>
            <a:lvl5pPr marL="2085065" indent="0">
              <a:buNone/>
              <a:defRPr sz="1824" b="1"/>
            </a:lvl5pPr>
            <a:lvl6pPr marL="2606330" indent="0">
              <a:buNone/>
              <a:defRPr sz="1824" b="1"/>
            </a:lvl6pPr>
            <a:lvl7pPr marL="3127597" indent="0">
              <a:buNone/>
              <a:defRPr sz="1824" b="1"/>
            </a:lvl7pPr>
            <a:lvl8pPr marL="3648862" indent="0">
              <a:buNone/>
              <a:defRPr sz="1824" b="1"/>
            </a:lvl8pPr>
            <a:lvl9pPr marL="4170129" indent="0">
              <a:buNone/>
              <a:defRPr sz="1824" b="1"/>
            </a:lvl9pPr>
          </a:lstStyle>
          <a:p>
            <a:pPr lvl="0"/>
            <a:r>
              <a:rPr lang="en-US"/>
              <a:t>Click to edit Master text styles</a:t>
            </a:r>
          </a:p>
        </p:txBody>
      </p:sp>
      <p:sp>
        <p:nvSpPr>
          <p:cNvPr id="4" name="Content Placeholder 3"/>
          <p:cNvSpPr>
            <a:spLocks noGrp="1"/>
          </p:cNvSpPr>
          <p:nvPr>
            <p:ph sz="half" idx="2"/>
          </p:nvPr>
        </p:nvSpPr>
        <p:spPr>
          <a:xfrm>
            <a:off x="521273" y="1973836"/>
            <a:ext cx="4606390" cy="3586043"/>
          </a:xfrm>
          <a:prstGeom prst="rect">
            <a:avLst/>
          </a:prstGeom>
        </p:spPr>
        <p:txBody>
          <a:bodyPr/>
          <a:lstStyle>
            <a:lvl1pPr>
              <a:defRPr sz="2736"/>
            </a:lvl1pPr>
            <a:lvl2pPr>
              <a:defRPr sz="2280"/>
            </a:lvl2pPr>
            <a:lvl3pPr>
              <a:defRPr sz="2052"/>
            </a:lvl3pPr>
            <a:lvl4pPr>
              <a:defRPr sz="1824"/>
            </a:lvl4pPr>
            <a:lvl5pPr>
              <a:defRPr sz="1824"/>
            </a:lvl5pPr>
            <a:lvl6pPr>
              <a:defRPr sz="1824"/>
            </a:lvl6pPr>
            <a:lvl7pPr>
              <a:defRPr sz="1824"/>
            </a:lvl7pPr>
            <a:lvl8pPr>
              <a:defRPr sz="1824"/>
            </a:lvl8pPr>
            <a:lvl9pPr>
              <a:defRPr sz="18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95991" y="1393212"/>
            <a:ext cx="4608200" cy="580624"/>
          </a:xfrm>
          <a:prstGeom prst="rect">
            <a:avLst/>
          </a:prstGeom>
        </p:spPr>
        <p:txBody>
          <a:bodyPr anchor="b"/>
          <a:lstStyle>
            <a:lvl1pPr marL="0" indent="0">
              <a:buNone/>
              <a:defRPr sz="2736" b="1"/>
            </a:lvl1pPr>
            <a:lvl2pPr marL="521266" indent="0">
              <a:buNone/>
              <a:defRPr sz="2280" b="1"/>
            </a:lvl2pPr>
            <a:lvl3pPr marL="1042532" indent="0">
              <a:buNone/>
              <a:defRPr sz="2052" b="1"/>
            </a:lvl3pPr>
            <a:lvl4pPr marL="1563798" indent="0">
              <a:buNone/>
              <a:defRPr sz="1824" b="1"/>
            </a:lvl4pPr>
            <a:lvl5pPr marL="2085065" indent="0">
              <a:buNone/>
              <a:defRPr sz="1824" b="1"/>
            </a:lvl5pPr>
            <a:lvl6pPr marL="2606330" indent="0">
              <a:buNone/>
              <a:defRPr sz="1824" b="1"/>
            </a:lvl6pPr>
            <a:lvl7pPr marL="3127597" indent="0">
              <a:buNone/>
              <a:defRPr sz="1824" b="1"/>
            </a:lvl7pPr>
            <a:lvl8pPr marL="3648862" indent="0">
              <a:buNone/>
              <a:defRPr sz="1824" b="1"/>
            </a:lvl8pPr>
            <a:lvl9pPr marL="4170129" indent="0">
              <a:buNone/>
              <a:defRPr sz="1824" b="1"/>
            </a:lvl9pPr>
          </a:lstStyle>
          <a:p>
            <a:pPr lvl="0"/>
            <a:r>
              <a:rPr lang="en-US"/>
              <a:t>Click to edit Master text styles</a:t>
            </a:r>
          </a:p>
        </p:txBody>
      </p:sp>
      <p:sp>
        <p:nvSpPr>
          <p:cNvPr id="6" name="Content Placeholder 5"/>
          <p:cNvSpPr>
            <a:spLocks noGrp="1"/>
          </p:cNvSpPr>
          <p:nvPr>
            <p:ph sz="quarter" idx="4"/>
          </p:nvPr>
        </p:nvSpPr>
        <p:spPr>
          <a:xfrm>
            <a:off x="5295991" y="1973836"/>
            <a:ext cx="4608200" cy="3586043"/>
          </a:xfrm>
          <a:prstGeom prst="rect">
            <a:avLst/>
          </a:prstGeom>
        </p:spPr>
        <p:txBody>
          <a:bodyPr/>
          <a:lstStyle>
            <a:lvl1pPr>
              <a:defRPr sz="2736"/>
            </a:lvl1pPr>
            <a:lvl2pPr>
              <a:defRPr sz="2280"/>
            </a:lvl2pPr>
            <a:lvl3pPr>
              <a:defRPr sz="2052"/>
            </a:lvl3pPr>
            <a:lvl4pPr>
              <a:defRPr sz="1824"/>
            </a:lvl4pPr>
            <a:lvl5pPr>
              <a:defRPr sz="1824"/>
            </a:lvl5pPr>
            <a:lvl6pPr>
              <a:defRPr sz="1824"/>
            </a:lvl6pPr>
            <a:lvl7pPr>
              <a:defRPr sz="1824"/>
            </a:lvl7pPr>
            <a:lvl8pPr>
              <a:defRPr sz="1824"/>
            </a:lvl8pPr>
            <a:lvl9pPr>
              <a:defRPr sz="18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521274" y="5768790"/>
            <a:ext cx="2432608" cy="331374"/>
          </a:xfrm>
          <a:prstGeom prst="rect">
            <a:avLst/>
          </a:prstGeom>
        </p:spPr>
        <p:txBody>
          <a:bodyPr/>
          <a:lstStyle/>
          <a:p>
            <a:fld id="{7A56DD26-32A4-2A43-990A-6F7E5E73786E}" type="datetimeFigureOut">
              <a:rPr lang="en-US" smtClean="0"/>
              <a:t>9/13/2025</a:t>
            </a:fld>
            <a:endParaRPr lang="en-US"/>
          </a:p>
        </p:txBody>
      </p:sp>
      <p:sp>
        <p:nvSpPr>
          <p:cNvPr id="8" name="Footer Placeholder 7"/>
          <p:cNvSpPr>
            <a:spLocks noGrp="1"/>
          </p:cNvSpPr>
          <p:nvPr>
            <p:ph type="ftr" sz="quarter" idx="11"/>
          </p:nvPr>
        </p:nvSpPr>
        <p:spPr>
          <a:xfrm>
            <a:off x="3562034" y="5768790"/>
            <a:ext cx="3301397" cy="331374"/>
          </a:xfrm>
          <a:prstGeom prst="rect">
            <a:avLst/>
          </a:prstGeom>
        </p:spPr>
        <p:txBody>
          <a:bodyPr/>
          <a:lstStyle/>
          <a:p>
            <a:endParaRPr lang="en-US"/>
          </a:p>
        </p:txBody>
      </p:sp>
      <p:sp>
        <p:nvSpPr>
          <p:cNvPr id="9" name="Slide Number Placeholder 8"/>
          <p:cNvSpPr>
            <a:spLocks noGrp="1"/>
          </p:cNvSpPr>
          <p:nvPr>
            <p:ph type="sldNum" sz="quarter" idx="12"/>
          </p:nvPr>
        </p:nvSpPr>
        <p:spPr>
          <a:xfrm>
            <a:off x="7471582" y="5768790"/>
            <a:ext cx="2432608" cy="331374"/>
          </a:xfrm>
          <a:prstGeom prst="rect">
            <a:avLst/>
          </a:prstGeom>
        </p:spPr>
        <p:txBody>
          <a:bodyPr/>
          <a:lstStyle/>
          <a:p>
            <a:fld id="{186AF604-6CBA-6F4A-A6F6-26E48A4D0EE4}" type="slidenum">
              <a:rPr lang="en-US" smtClean="0"/>
              <a:t>‹#›</a:t>
            </a:fld>
            <a:endParaRPr lang="en-US"/>
          </a:p>
        </p:txBody>
      </p:sp>
    </p:spTree>
    <p:extLst>
      <p:ext uri="{BB962C8B-B14F-4D97-AF65-F5344CB8AC3E}">
        <p14:creationId xmlns:p14="http://schemas.microsoft.com/office/powerpoint/2010/main" val="19223557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BF9D0-F187-4833-A05E-B96E5AAA7FF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D79E7A-FA76-4F9F-841C-B690C26A8F2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8A4A21-325C-4FA5-B63D-E6DA07516B0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F33940-139E-4301-AFCA-F65D628D96A8}"/>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9/13/2025</a:t>
            </a:fld>
            <a:endParaRPr lang="en-US"/>
          </a:p>
        </p:txBody>
      </p:sp>
      <p:sp>
        <p:nvSpPr>
          <p:cNvPr id="6" name="Footer Placeholder 5">
            <a:extLst>
              <a:ext uri="{FF2B5EF4-FFF2-40B4-BE49-F238E27FC236}">
                <a16:creationId xmlns:a16="http://schemas.microsoft.com/office/drawing/2014/main" id="{0BD85201-0388-4A81-9AEF-CD8191F5B1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CBB2826-BCAE-48F5-A202-F9DBD41DE1E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32237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21274" y="249251"/>
            <a:ext cx="9382917" cy="1037345"/>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521274" y="5768790"/>
            <a:ext cx="2432608" cy="331374"/>
          </a:xfrm>
          <a:prstGeom prst="rect">
            <a:avLst/>
          </a:prstGeom>
        </p:spPr>
        <p:txBody>
          <a:bodyPr/>
          <a:lstStyle/>
          <a:p>
            <a:fld id="{7A56DD26-32A4-2A43-990A-6F7E5E73786E}" type="datetimeFigureOut">
              <a:rPr lang="en-US" smtClean="0"/>
              <a:t>9/13/2025</a:t>
            </a:fld>
            <a:endParaRPr lang="en-US"/>
          </a:p>
        </p:txBody>
      </p:sp>
      <p:sp>
        <p:nvSpPr>
          <p:cNvPr id="4" name="Footer Placeholder 3"/>
          <p:cNvSpPr>
            <a:spLocks noGrp="1"/>
          </p:cNvSpPr>
          <p:nvPr>
            <p:ph type="ftr" sz="quarter" idx="11"/>
          </p:nvPr>
        </p:nvSpPr>
        <p:spPr>
          <a:xfrm>
            <a:off x="3562034" y="5768790"/>
            <a:ext cx="3301397" cy="331374"/>
          </a:xfrm>
          <a:prstGeom prst="rect">
            <a:avLst/>
          </a:prstGeom>
        </p:spPr>
        <p:txBody>
          <a:bodyPr/>
          <a:lstStyle/>
          <a:p>
            <a:endParaRPr lang="en-US"/>
          </a:p>
        </p:txBody>
      </p:sp>
      <p:sp>
        <p:nvSpPr>
          <p:cNvPr id="5" name="Slide Number Placeholder 4"/>
          <p:cNvSpPr>
            <a:spLocks noGrp="1"/>
          </p:cNvSpPr>
          <p:nvPr>
            <p:ph type="sldNum" sz="quarter" idx="12"/>
          </p:nvPr>
        </p:nvSpPr>
        <p:spPr>
          <a:xfrm>
            <a:off x="7471582" y="5768790"/>
            <a:ext cx="2432608" cy="331374"/>
          </a:xfrm>
          <a:prstGeom prst="rect">
            <a:avLst/>
          </a:prstGeom>
        </p:spPr>
        <p:txBody>
          <a:bodyPr/>
          <a:lstStyle/>
          <a:p>
            <a:fld id="{186AF604-6CBA-6F4A-A6F6-26E48A4D0EE4}" type="slidenum">
              <a:rPr lang="en-US" smtClean="0"/>
              <a:t>‹#›</a:t>
            </a:fld>
            <a:endParaRPr lang="en-US"/>
          </a:p>
        </p:txBody>
      </p:sp>
    </p:spTree>
    <p:extLst>
      <p:ext uri="{BB962C8B-B14F-4D97-AF65-F5344CB8AC3E}">
        <p14:creationId xmlns:p14="http://schemas.microsoft.com/office/powerpoint/2010/main" val="32233689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21274" y="5768790"/>
            <a:ext cx="2432608" cy="331374"/>
          </a:xfrm>
          <a:prstGeom prst="rect">
            <a:avLst/>
          </a:prstGeom>
        </p:spPr>
        <p:txBody>
          <a:bodyPr/>
          <a:lstStyle/>
          <a:p>
            <a:fld id="{7A56DD26-32A4-2A43-990A-6F7E5E73786E}" type="datetimeFigureOut">
              <a:rPr lang="en-US" smtClean="0"/>
              <a:t>9/13/2025</a:t>
            </a:fld>
            <a:endParaRPr lang="en-US"/>
          </a:p>
        </p:txBody>
      </p:sp>
      <p:sp>
        <p:nvSpPr>
          <p:cNvPr id="3" name="Footer Placeholder 2"/>
          <p:cNvSpPr>
            <a:spLocks noGrp="1"/>
          </p:cNvSpPr>
          <p:nvPr>
            <p:ph type="ftr" sz="quarter" idx="11"/>
          </p:nvPr>
        </p:nvSpPr>
        <p:spPr>
          <a:xfrm>
            <a:off x="3562034" y="5768790"/>
            <a:ext cx="3301397" cy="331374"/>
          </a:xfrm>
          <a:prstGeom prst="rect">
            <a:avLst/>
          </a:prstGeom>
        </p:spPr>
        <p:txBody>
          <a:bodyPr/>
          <a:lstStyle/>
          <a:p>
            <a:endParaRPr lang="en-US"/>
          </a:p>
        </p:txBody>
      </p:sp>
      <p:sp>
        <p:nvSpPr>
          <p:cNvPr id="4" name="Slide Number Placeholder 3"/>
          <p:cNvSpPr>
            <a:spLocks noGrp="1"/>
          </p:cNvSpPr>
          <p:nvPr>
            <p:ph type="sldNum" sz="quarter" idx="12"/>
          </p:nvPr>
        </p:nvSpPr>
        <p:spPr>
          <a:xfrm>
            <a:off x="7471582" y="5768790"/>
            <a:ext cx="2432608" cy="331374"/>
          </a:xfrm>
          <a:prstGeom prst="rect">
            <a:avLst/>
          </a:prstGeom>
        </p:spPr>
        <p:txBody>
          <a:bodyPr/>
          <a:lstStyle/>
          <a:p>
            <a:fld id="{186AF604-6CBA-6F4A-A6F6-26E48A4D0EE4}" type="slidenum">
              <a:rPr lang="en-US" smtClean="0"/>
              <a:t>‹#›</a:t>
            </a:fld>
            <a:endParaRPr lang="en-US"/>
          </a:p>
        </p:txBody>
      </p:sp>
    </p:spTree>
    <p:extLst>
      <p:ext uri="{BB962C8B-B14F-4D97-AF65-F5344CB8AC3E}">
        <p14:creationId xmlns:p14="http://schemas.microsoft.com/office/powerpoint/2010/main" val="22638948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1274" y="247810"/>
            <a:ext cx="3429906" cy="1054634"/>
          </a:xfrm>
          <a:prstGeom prst="rect">
            <a:avLst/>
          </a:prstGeom>
        </p:spPr>
        <p:txBody>
          <a:bodyPr anchor="b"/>
          <a:lstStyle>
            <a:lvl1pPr algn="l">
              <a:defRPr sz="2280" b="1"/>
            </a:lvl1pPr>
          </a:lstStyle>
          <a:p>
            <a:r>
              <a:rPr lang="en-US"/>
              <a:t>Click to edit Master title style</a:t>
            </a:r>
          </a:p>
        </p:txBody>
      </p:sp>
      <p:sp>
        <p:nvSpPr>
          <p:cNvPr id="3" name="Content Placeholder 2"/>
          <p:cNvSpPr>
            <a:spLocks noGrp="1"/>
          </p:cNvSpPr>
          <p:nvPr>
            <p:ph idx="1"/>
          </p:nvPr>
        </p:nvSpPr>
        <p:spPr>
          <a:xfrm>
            <a:off x="4076067" y="247811"/>
            <a:ext cx="5828123" cy="5312069"/>
          </a:xfrm>
          <a:prstGeom prst="rect">
            <a:avLst/>
          </a:prstGeom>
        </p:spPr>
        <p:txBody>
          <a:bodyPr/>
          <a:lstStyle>
            <a:lvl1pPr>
              <a:defRPr sz="3649"/>
            </a:lvl1pPr>
            <a:lvl2pPr>
              <a:defRPr sz="3192"/>
            </a:lvl2pPr>
            <a:lvl3pPr>
              <a:defRPr sz="2736"/>
            </a:lvl3pPr>
            <a:lvl4pPr>
              <a:defRPr sz="2280"/>
            </a:lvl4pPr>
            <a:lvl5pPr>
              <a:defRPr sz="2280"/>
            </a:lvl5pPr>
            <a:lvl6pPr>
              <a:defRPr sz="2280"/>
            </a:lvl6pPr>
            <a:lvl7pPr>
              <a:defRPr sz="2280"/>
            </a:lvl7pPr>
            <a:lvl8pPr>
              <a:defRPr sz="2280"/>
            </a:lvl8pPr>
            <a:lvl9pPr>
              <a:defRPr sz="22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21274" y="1302445"/>
            <a:ext cx="3429906" cy="4257435"/>
          </a:xfrm>
          <a:prstGeom prst="rect">
            <a:avLst/>
          </a:prstGeom>
        </p:spPr>
        <p:txBody>
          <a:bodyPr/>
          <a:lstStyle>
            <a:lvl1pPr marL="0" indent="0">
              <a:buNone/>
              <a:defRPr sz="1596"/>
            </a:lvl1pPr>
            <a:lvl2pPr marL="521266" indent="0">
              <a:buNone/>
              <a:defRPr sz="1368"/>
            </a:lvl2pPr>
            <a:lvl3pPr marL="1042532" indent="0">
              <a:buNone/>
              <a:defRPr sz="1140"/>
            </a:lvl3pPr>
            <a:lvl4pPr marL="1563798" indent="0">
              <a:buNone/>
              <a:defRPr sz="1026"/>
            </a:lvl4pPr>
            <a:lvl5pPr marL="2085065" indent="0">
              <a:buNone/>
              <a:defRPr sz="1026"/>
            </a:lvl5pPr>
            <a:lvl6pPr marL="2606330" indent="0">
              <a:buNone/>
              <a:defRPr sz="1026"/>
            </a:lvl6pPr>
            <a:lvl7pPr marL="3127597" indent="0">
              <a:buNone/>
              <a:defRPr sz="1026"/>
            </a:lvl7pPr>
            <a:lvl8pPr marL="3648862" indent="0">
              <a:buNone/>
              <a:defRPr sz="1026"/>
            </a:lvl8pPr>
            <a:lvl9pPr marL="4170129" indent="0">
              <a:buNone/>
              <a:defRPr sz="1026"/>
            </a:lvl9pPr>
          </a:lstStyle>
          <a:p>
            <a:pPr lvl="0"/>
            <a:r>
              <a:rPr lang="en-US"/>
              <a:t>Click to edit Master text styles</a:t>
            </a:r>
          </a:p>
        </p:txBody>
      </p:sp>
      <p:sp>
        <p:nvSpPr>
          <p:cNvPr id="5" name="Date Placeholder 4"/>
          <p:cNvSpPr>
            <a:spLocks noGrp="1"/>
          </p:cNvSpPr>
          <p:nvPr>
            <p:ph type="dt" sz="half" idx="10"/>
          </p:nvPr>
        </p:nvSpPr>
        <p:spPr>
          <a:xfrm>
            <a:off x="521274" y="5768790"/>
            <a:ext cx="2432608" cy="331374"/>
          </a:xfrm>
          <a:prstGeom prst="rect">
            <a:avLst/>
          </a:prstGeom>
        </p:spPr>
        <p:txBody>
          <a:bodyPr/>
          <a:lstStyle/>
          <a:p>
            <a:fld id="{7A56DD26-32A4-2A43-990A-6F7E5E73786E}" type="datetimeFigureOut">
              <a:rPr lang="en-US" smtClean="0"/>
              <a:t>9/13/2025</a:t>
            </a:fld>
            <a:endParaRPr lang="en-US"/>
          </a:p>
        </p:txBody>
      </p:sp>
      <p:sp>
        <p:nvSpPr>
          <p:cNvPr id="6" name="Footer Placeholder 5"/>
          <p:cNvSpPr>
            <a:spLocks noGrp="1"/>
          </p:cNvSpPr>
          <p:nvPr>
            <p:ph type="ftr" sz="quarter" idx="11"/>
          </p:nvPr>
        </p:nvSpPr>
        <p:spPr>
          <a:xfrm>
            <a:off x="3562034" y="5768790"/>
            <a:ext cx="3301397" cy="331374"/>
          </a:xfrm>
          <a:prstGeom prst="rect">
            <a:avLst/>
          </a:prstGeom>
        </p:spPr>
        <p:txBody>
          <a:bodyPr/>
          <a:lstStyle/>
          <a:p>
            <a:endParaRPr lang="en-US"/>
          </a:p>
        </p:txBody>
      </p:sp>
      <p:sp>
        <p:nvSpPr>
          <p:cNvPr id="7" name="Slide Number Placeholder 6"/>
          <p:cNvSpPr>
            <a:spLocks noGrp="1"/>
          </p:cNvSpPr>
          <p:nvPr>
            <p:ph type="sldNum" sz="quarter" idx="12"/>
          </p:nvPr>
        </p:nvSpPr>
        <p:spPr>
          <a:xfrm>
            <a:off x="7471582" y="5768790"/>
            <a:ext cx="2432608" cy="331374"/>
          </a:xfrm>
          <a:prstGeom prst="rect">
            <a:avLst/>
          </a:prstGeom>
        </p:spPr>
        <p:txBody>
          <a:bodyPr/>
          <a:lstStyle/>
          <a:p>
            <a:fld id="{186AF604-6CBA-6F4A-A6F6-26E48A4D0EE4}" type="slidenum">
              <a:rPr lang="en-US" smtClean="0"/>
              <a:t>‹#›</a:t>
            </a:fld>
            <a:endParaRPr lang="en-US"/>
          </a:p>
        </p:txBody>
      </p:sp>
    </p:spTree>
    <p:extLst>
      <p:ext uri="{BB962C8B-B14F-4D97-AF65-F5344CB8AC3E}">
        <p14:creationId xmlns:p14="http://schemas.microsoft.com/office/powerpoint/2010/main" val="9348033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43464" y="4356847"/>
            <a:ext cx="6255278" cy="514350"/>
          </a:xfrm>
          <a:prstGeom prst="rect">
            <a:avLst/>
          </a:prstGeom>
        </p:spPr>
        <p:txBody>
          <a:bodyPr anchor="b"/>
          <a:lstStyle>
            <a:lvl1pPr algn="l">
              <a:defRPr sz="2280" b="1"/>
            </a:lvl1pPr>
          </a:lstStyle>
          <a:p>
            <a:r>
              <a:rPr lang="en-US"/>
              <a:t>Click to edit Master title style</a:t>
            </a:r>
          </a:p>
        </p:txBody>
      </p:sp>
      <p:sp>
        <p:nvSpPr>
          <p:cNvPr id="3" name="Picture Placeholder 2"/>
          <p:cNvSpPr>
            <a:spLocks noGrp="1"/>
          </p:cNvSpPr>
          <p:nvPr>
            <p:ph type="pic" idx="1"/>
          </p:nvPr>
        </p:nvSpPr>
        <p:spPr>
          <a:xfrm>
            <a:off x="2043464" y="556132"/>
            <a:ext cx="6255278" cy="3734440"/>
          </a:xfrm>
          <a:prstGeom prst="rect">
            <a:avLst/>
          </a:prstGeom>
        </p:spPr>
        <p:txBody>
          <a:bodyPr/>
          <a:lstStyle>
            <a:lvl1pPr marL="0" indent="0">
              <a:buNone/>
              <a:defRPr sz="3649"/>
            </a:lvl1pPr>
            <a:lvl2pPr marL="521266" indent="0">
              <a:buNone/>
              <a:defRPr sz="3192"/>
            </a:lvl2pPr>
            <a:lvl3pPr marL="1042532" indent="0">
              <a:buNone/>
              <a:defRPr sz="2736"/>
            </a:lvl3pPr>
            <a:lvl4pPr marL="1563798" indent="0">
              <a:buNone/>
              <a:defRPr sz="2280"/>
            </a:lvl4pPr>
            <a:lvl5pPr marL="2085065" indent="0">
              <a:buNone/>
              <a:defRPr sz="2280"/>
            </a:lvl5pPr>
            <a:lvl6pPr marL="2606330" indent="0">
              <a:buNone/>
              <a:defRPr sz="2280"/>
            </a:lvl6pPr>
            <a:lvl7pPr marL="3127597" indent="0">
              <a:buNone/>
              <a:defRPr sz="2280"/>
            </a:lvl7pPr>
            <a:lvl8pPr marL="3648862" indent="0">
              <a:buNone/>
              <a:defRPr sz="2280"/>
            </a:lvl8pPr>
            <a:lvl9pPr marL="4170129" indent="0">
              <a:buNone/>
              <a:defRPr sz="2280"/>
            </a:lvl9pPr>
          </a:lstStyle>
          <a:p>
            <a:endParaRPr lang="en-US"/>
          </a:p>
        </p:txBody>
      </p:sp>
      <p:sp>
        <p:nvSpPr>
          <p:cNvPr id="4" name="Text Placeholder 3"/>
          <p:cNvSpPr>
            <a:spLocks noGrp="1"/>
          </p:cNvSpPr>
          <p:nvPr>
            <p:ph type="body" sz="half" idx="2"/>
          </p:nvPr>
        </p:nvSpPr>
        <p:spPr>
          <a:xfrm>
            <a:off x="2043464" y="4871198"/>
            <a:ext cx="6255278" cy="730463"/>
          </a:xfrm>
          <a:prstGeom prst="rect">
            <a:avLst/>
          </a:prstGeom>
        </p:spPr>
        <p:txBody>
          <a:bodyPr/>
          <a:lstStyle>
            <a:lvl1pPr marL="0" indent="0">
              <a:buNone/>
              <a:defRPr sz="1596"/>
            </a:lvl1pPr>
            <a:lvl2pPr marL="521266" indent="0">
              <a:buNone/>
              <a:defRPr sz="1368"/>
            </a:lvl2pPr>
            <a:lvl3pPr marL="1042532" indent="0">
              <a:buNone/>
              <a:defRPr sz="1140"/>
            </a:lvl3pPr>
            <a:lvl4pPr marL="1563798" indent="0">
              <a:buNone/>
              <a:defRPr sz="1026"/>
            </a:lvl4pPr>
            <a:lvl5pPr marL="2085065" indent="0">
              <a:buNone/>
              <a:defRPr sz="1026"/>
            </a:lvl5pPr>
            <a:lvl6pPr marL="2606330" indent="0">
              <a:buNone/>
              <a:defRPr sz="1026"/>
            </a:lvl6pPr>
            <a:lvl7pPr marL="3127597" indent="0">
              <a:buNone/>
              <a:defRPr sz="1026"/>
            </a:lvl7pPr>
            <a:lvl8pPr marL="3648862" indent="0">
              <a:buNone/>
              <a:defRPr sz="1026"/>
            </a:lvl8pPr>
            <a:lvl9pPr marL="4170129" indent="0">
              <a:buNone/>
              <a:defRPr sz="1026"/>
            </a:lvl9pPr>
          </a:lstStyle>
          <a:p>
            <a:pPr lvl="0"/>
            <a:r>
              <a:rPr lang="en-US"/>
              <a:t>Click to edit Master text styles</a:t>
            </a:r>
          </a:p>
        </p:txBody>
      </p:sp>
      <p:sp>
        <p:nvSpPr>
          <p:cNvPr id="5" name="Date Placeholder 4"/>
          <p:cNvSpPr>
            <a:spLocks noGrp="1"/>
          </p:cNvSpPr>
          <p:nvPr>
            <p:ph type="dt" sz="half" idx="10"/>
          </p:nvPr>
        </p:nvSpPr>
        <p:spPr>
          <a:xfrm>
            <a:off x="521274" y="5768790"/>
            <a:ext cx="2432608" cy="331374"/>
          </a:xfrm>
          <a:prstGeom prst="rect">
            <a:avLst/>
          </a:prstGeom>
        </p:spPr>
        <p:txBody>
          <a:bodyPr/>
          <a:lstStyle/>
          <a:p>
            <a:fld id="{7A56DD26-32A4-2A43-990A-6F7E5E73786E}" type="datetimeFigureOut">
              <a:rPr lang="en-US" smtClean="0"/>
              <a:t>9/13/2025</a:t>
            </a:fld>
            <a:endParaRPr lang="en-US"/>
          </a:p>
        </p:txBody>
      </p:sp>
      <p:sp>
        <p:nvSpPr>
          <p:cNvPr id="6" name="Footer Placeholder 5"/>
          <p:cNvSpPr>
            <a:spLocks noGrp="1"/>
          </p:cNvSpPr>
          <p:nvPr>
            <p:ph type="ftr" sz="quarter" idx="11"/>
          </p:nvPr>
        </p:nvSpPr>
        <p:spPr>
          <a:xfrm>
            <a:off x="3562034" y="5768790"/>
            <a:ext cx="3301397" cy="331374"/>
          </a:xfrm>
          <a:prstGeom prst="rect">
            <a:avLst/>
          </a:prstGeom>
        </p:spPr>
        <p:txBody>
          <a:bodyPr/>
          <a:lstStyle/>
          <a:p>
            <a:endParaRPr lang="en-US"/>
          </a:p>
        </p:txBody>
      </p:sp>
      <p:sp>
        <p:nvSpPr>
          <p:cNvPr id="7" name="Slide Number Placeholder 6"/>
          <p:cNvSpPr>
            <a:spLocks noGrp="1"/>
          </p:cNvSpPr>
          <p:nvPr>
            <p:ph type="sldNum" sz="quarter" idx="12"/>
          </p:nvPr>
        </p:nvSpPr>
        <p:spPr>
          <a:xfrm>
            <a:off x="7471582" y="5768790"/>
            <a:ext cx="2432608" cy="331374"/>
          </a:xfrm>
          <a:prstGeom prst="rect">
            <a:avLst/>
          </a:prstGeom>
        </p:spPr>
        <p:txBody>
          <a:bodyPr/>
          <a:lstStyle/>
          <a:p>
            <a:fld id="{186AF604-6CBA-6F4A-A6F6-26E48A4D0EE4}" type="slidenum">
              <a:rPr lang="en-US" smtClean="0"/>
              <a:t>‹#›</a:t>
            </a:fld>
            <a:endParaRPr lang="en-US"/>
          </a:p>
        </p:txBody>
      </p:sp>
    </p:spTree>
    <p:extLst>
      <p:ext uri="{BB962C8B-B14F-4D97-AF65-F5344CB8AC3E}">
        <p14:creationId xmlns:p14="http://schemas.microsoft.com/office/powerpoint/2010/main" val="1320844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21274" y="249251"/>
            <a:ext cx="9382917" cy="1037345"/>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521274" y="1452284"/>
            <a:ext cx="9382917" cy="410759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521274" y="5768790"/>
            <a:ext cx="2432608" cy="331374"/>
          </a:xfrm>
          <a:prstGeom prst="rect">
            <a:avLst/>
          </a:prstGeom>
        </p:spPr>
        <p:txBody>
          <a:bodyPr/>
          <a:lstStyle/>
          <a:p>
            <a:fld id="{7A56DD26-32A4-2A43-990A-6F7E5E73786E}" type="datetimeFigureOut">
              <a:rPr lang="en-US" smtClean="0"/>
              <a:t>9/13/2025</a:t>
            </a:fld>
            <a:endParaRPr lang="en-US"/>
          </a:p>
        </p:txBody>
      </p:sp>
      <p:sp>
        <p:nvSpPr>
          <p:cNvPr id="5" name="Footer Placeholder 4"/>
          <p:cNvSpPr>
            <a:spLocks noGrp="1"/>
          </p:cNvSpPr>
          <p:nvPr>
            <p:ph type="ftr" sz="quarter" idx="11"/>
          </p:nvPr>
        </p:nvSpPr>
        <p:spPr>
          <a:xfrm>
            <a:off x="3562034" y="5768790"/>
            <a:ext cx="3301397" cy="331374"/>
          </a:xfrm>
          <a:prstGeom prst="rect">
            <a:avLst/>
          </a:prstGeom>
        </p:spPr>
        <p:txBody>
          <a:bodyPr/>
          <a:lstStyle/>
          <a:p>
            <a:endParaRPr lang="en-US"/>
          </a:p>
        </p:txBody>
      </p:sp>
      <p:sp>
        <p:nvSpPr>
          <p:cNvPr id="6" name="Slide Number Placeholder 5"/>
          <p:cNvSpPr>
            <a:spLocks noGrp="1"/>
          </p:cNvSpPr>
          <p:nvPr>
            <p:ph type="sldNum" sz="quarter" idx="12"/>
          </p:nvPr>
        </p:nvSpPr>
        <p:spPr>
          <a:xfrm>
            <a:off x="7471582" y="5768790"/>
            <a:ext cx="2432608" cy="331374"/>
          </a:xfrm>
          <a:prstGeom prst="rect">
            <a:avLst/>
          </a:prstGeom>
        </p:spPr>
        <p:txBody>
          <a:bodyPr/>
          <a:lstStyle/>
          <a:p>
            <a:fld id="{186AF604-6CBA-6F4A-A6F6-26E48A4D0EE4}" type="slidenum">
              <a:rPr lang="en-US" smtClean="0"/>
              <a:t>‹#›</a:t>
            </a:fld>
            <a:endParaRPr lang="en-US"/>
          </a:p>
        </p:txBody>
      </p:sp>
    </p:spTree>
    <p:extLst>
      <p:ext uri="{BB962C8B-B14F-4D97-AF65-F5344CB8AC3E}">
        <p14:creationId xmlns:p14="http://schemas.microsoft.com/office/powerpoint/2010/main" val="9219208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8461" y="249253"/>
            <a:ext cx="2345729" cy="531062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521273" y="249253"/>
            <a:ext cx="6863430" cy="531062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521274" y="5768790"/>
            <a:ext cx="2432608" cy="331374"/>
          </a:xfrm>
          <a:prstGeom prst="rect">
            <a:avLst/>
          </a:prstGeom>
        </p:spPr>
        <p:txBody>
          <a:bodyPr/>
          <a:lstStyle/>
          <a:p>
            <a:fld id="{7A56DD26-32A4-2A43-990A-6F7E5E73786E}" type="datetimeFigureOut">
              <a:rPr lang="en-US" smtClean="0"/>
              <a:t>9/13/2025</a:t>
            </a:fld>
            <a:endParaRPr lang="en-US"/>
          </a:p>
        </p:txBody>
      </p:sp>
      <p:sp>
        <p:nvSpPr>
          <p:cNvPr id="5" name="Footer Placeholder 4"/>
          <p:cNvSpPr>
            <a:spLocks noGrp="1"/>
          </p:cNvSpPr>
          <p:nvPr>
            <p:ph type="ftr" sz="quarter" idx="11"/>
          </p:nvPr>
        </p:nvSpPr>
        <p:spPr>
          <a:xfrm>
            <a:off x="3562034" y="5768790"/>
            <a:ext cx="3301397" cy="331374"/>
          </a:xfrm>
          <a:prstGeom prst="rect">
            <a:avLst/>
          </a:prstGeom>
        </p:spPr>
        <p:txBody>
          <a:bodyPr/>
          <a:lstStyle/>
          <a:p>
            <a:endParaRPr lang="en-US"/>
          </a:p>
        </p:txBody>
      </p:sp>
      <p:sp>
        <p:nvSpPr>
          <p:cNvPr id="6" name="Slide Number Placeholder 5"/>
          <p:cNvSpPr>
            <a:spLocks noGrp="1"/>
          </p:cNvSpPr>
          <p:nvPr>
            <p:ph type="sldNum" sz="quarter" idx="12"/>
          </p:nvPr>
        </p:nvSpPr>
        <p:spPr>
          <a:xfrm>
            <a:off x="7471582" y="5768790"/>
            <a:ext cx="2432608" cy="331374"/>
          </a:xfrm>
          <a:prstGeom prst="rect">
            <a:avLst/>
          </a:prstGeom>
        </p:spPr>
        <p:txBody>
          <a:bodyPr/>
          <a:lstStyle/>
          <a:p>
            <a:fld id="{186AF604-6CBA-6F4A-A6F6-26E48A4D0EE4}" type="slidenum">
              <a:rPr lang="en-US" smtClean="0"/>
              <a:t>‹#›</a:t>
            </a:fld>
            <a:endParaRPr lang="en-US"/>
          </a:p>
        </p:txBody>
      </p:sp>
    </p:spTree>
    <p:extLst>
      <p:ext uri="{BB962C8B-B14F-4D97-AF65-F5344CB8AC3E}">
        <p14:creationId xmlns:p14="http://schemas.microsoft.com/office/powerpoint/2010/main" val="37238412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BF3BE-FAB6-4621-B68E-DF8DE56F0FF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5FBCAC-9179-4D6B-9848-F7FB6C9B122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197" indent="0" algn="ctr">
              <a:buNone/>
              <a:defRPr sz="2000"/>
            </a:lvl2pPr>
            <a:lvl3pPr marL="914394" indent="0" algn="ctr">
              <a:buNone/>
              <a:defRPr sz="1800"/>
            </a:lvl3pPr>
            <a:lvl4pPr marL="1371591" indent="0" algn="ctr">
              <a:buNone/>
              <a:defRPr sz="1600"/>
            </a:lvl4pPr>
            <a:lvl5pPr marL="1828789" indent="0" algn="ctr">
              <a:buNone/>
              <a:defRPr sz="1600"/>
            </a:lvl5pPr>
            <a:lvl6pPr marL="2285986" indent="0" algn="ctr">
              <a:buNone/>
              <a:defRPr sz="1600"/>
            </a:lvl6pPr>
            <a:lvl7pPr marL="2743183" indent="0" algn="ctr">
              <a:buNone/>
              <a:defRPr sz="1600"/>
            </a:lvl7pPr>
            <a:lvl8pPr marL="3200380" indent="0" algn="ctr">
              <a:buNone/>
              <a:defRPr sz="1600"/>
            </a:lvl8pPr>
            <a:lvl9pPr marL="3657577"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DD836B-E2D2-42E2-9B67-B9FBCCE1EDA3}"/>
              </a:ext>
            </a:extLst>
          </p:cNvPr>
          <p:cNvSpPr>
            <a:spLocks noGrp="1"/>
          </p:cNvSpPr>
          <p:nvPr>
            <p:ph type="dt" sz="half" idx="10"/>
          </p:nvPr>
        </p:nvSpPr>
        <p:spPr>
          <a:xfrm>
            <a:off x="838201" y="6356350"/>
            <a:ext cx="2743200" cy="365125"/>
          </a:xfrm>
          <a:prstGeom prst="rect">
            <a:avLst/>
          </a:prstGeom>
        </p:spPr>
        <p:txBody>
          <a:bodyPr/>
          <a:lstStyle/>
          <a:p>
            <a:fld id="{E69B9EE9-F3BF-4B40-83E7-C9BC68FDDB0E}" type="datetimeFigureOut">
              <a:rPr lang="en-US" smtClean="0"/>
              <a:t>9/13/2025</a:t>
            </a:fld>
            <a:endParaRPr lang="en-US"/>
          </a:p>
        </p:txBody>
      </p:sp>
      <p:sp>
        <p:nvSpPr>
          <p:cNvPr id="5" name="Footer Placeholder 4">
            <a:extLst>
              <a:ext uri="{FF2B5EF4-FFF2-40B4-BE49-F238E27FC236}">
                <a16:creationId xmlns:a16="http://schemas.microsoft.com/office/drawing/2014/main" id="{8ED183BF-B7C1-4925-AB8E-DDAE5046CC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5759DD4-AE0B-43FE-A50A-49434B40DF47}"/>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207358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002F8-E36C-49C9-A5AC-88327C92A78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907501D-74E5-49AD-92EB-6EED5DF996E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E2A9BB-A8AA-4EEA-BA8C-2C9813C8641C}"/>
              </a:ext>
            </a:extLst>
          </p:cNvPr>
          <p:cNvSpPr>
            <a:spLocks noGrp="1"/>
          </p:cNvSpPr>
          <p:nvPr>
            <p:ph type="dt" sz="half" idx="10"/>
          </p:nvPr>
        </p:nvSpPr>
        <p:spPr>
          <a:xfrm>
            <a:off x="838201" y="6356350"/>
            <a:ext cx="2743200" cy="365125"/>
          </a:xfrm>
          <a:prstGeom prst="rect">
            <a:avLst/>
          </a:prstGeom>
        </p:spPr>
        <p:txBody>
          <a:bodyPr/>
          <a:lstStyle/>
          <a:p>
            <a:fld id="{E69B9EE9-F3BF-4B40-83E7-C9BC68FDDB0E}" type="datetimeFigureOut">
              <a:rPr lang="en-US" smtClean="0"/>
              <a:t>9/13/2025</a:t>
            </a:fld>
            <a:endParaRPr lang="en-US"/>
          </a:p>
        </p:txBody>
      </p:sp>
      <p:sp>
        <p:nvSpPr>
          <p:cNvPr id="5" name="Footer Placeholder 4">
            <a:extLst>
              <a:ext uri="{FF2B5EF4-FFF2-40B4-BE49-F238E27FC236}">
                <a16:creationId xmlns:a16="http://schemas.microsoft.com/office/drawing/2014/main" id="{67F81CF1-7FE2-4C98-8306-43E66BCBF9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893D79-2A65-4A36-A7EC-594D6A3F8001}"/>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199855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E51BD-8A69-4004-AB53-5DF39309459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D87755-924C-4F85-8CAD-4FBD3645A000}"/>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197" indent="0">
              <a:buNone/>
              <a:defRPr sz="2000">
                <a:solidFill>
                  <a:schemeClr val="tx1">
                    <a:tint val="75000"/>
                  </a:schemeClr>
                </a:solidFill>
              </a:defRPr>
            </a:lvl2pPr>
            <a:lvl3pPr marL="914394" indent="0">
              <a:buNone/>
              <a:defRPr sz="1800">
                <a:solidFill>
                  <a:schemeClr val="tx1">
                    <a:tint val="75000"/>
                  </a:schemeClr>
                </a:solidFill>
              </a:defRPr>
            </a:lvl3pPr>
            <a:lvl4pPr marL="1371591" indent="0">
              <a:buNone/>
              <a:defRPr sz="1600">
                <a:solidFill>
                  <a:schemeClr val="tx1">
                    <a:tint val="75000"/>
                  </a:schemeClr>
                </a:solidFill>
              </a:defRPr>
            </a:lvl4pPr>
            <a:lvl5pPr marL="1828789" indent="0">
              <a:buNone/>
              <a:defRPr sz="1600">
                <a:solidFill>
                  <a:schemeClr val="tx1">
                    <a:tint val="75000"/>
                  </a:schemeClr>
                </a:solidFill>
              </a:defRPr>
            </a:lvl5pPr>
            <a:lvl6pPr marL="2285986" indent="0">
              <a:buNone/>
              <a:defRPr sz="1600">
                <a:solidFill>
                  <a:schemeClr val="tx1">
                    <a:tint val="75000"/>
                  </a:schemeClr>
                </a:solidFill>
              </a:defRPr>
            </a:lvl6pPr>
            <a:lvl7pPr marL="2743183" indent="0">
              <a:buNone/>
              <a:defRPr sz="1600">
                <a:solidFill>
                  <a:schemeClr val="tx1">
                    <a:tint val="75000"/>
                  </a:schemeClr>
                </a:solidFill>
              </a:defRPr>
            </a:lvl7pPr>
            <a:lvl8pPr marL="3200380" indent="0">
              <a:buNone/>
              <a:defRPr sz="1600">
                <a:solidFill>
                  <a:schemeClr val="tx1">
                    <a:tint val="75000"/>
                  </a:schemeClr>
                </a:solidFill>
              </a:defRPr>
            </a:lvl8pPr>
            <a:lvl9pPr marL="3657577"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5DB121-6B65-4EA3-A963-DA5846271C0E}"/>
              </a:ext>
            </a:extLst>
          </p:cNvPr>
          <p:cNvSpPr>
            <a:spLocks noGrp="1"/>
          </p:cNvSpPr>
          <p:nvPr>
            <p:ph type="dt" sz="half" idx="10"/>
          </p:nvPr>
        </p:nvSpPr>
        <p:spPr>
          <a:xfrm>
            <a:off x="838201" y="6356350"/>
            <a:ext cx="2743200" cy="365125"/>
          </a:xfrm>
          <a:prstGeom prst="rect">
            <a:avLst/>
          </a:prstGeom>
        </p:spPr>
        <p:txBody>
          <a:bodyPr/>
          <a:lstStyle/>
          <a:p>
            <a:fld id="{E69B9EE9-F3BF-4B40-83E7-C9BC68FDDB0E}" type="datetimeFigureOut">
              <a:rPr lang="en-US" smtClean="0"/>
              <a:t>9/13/2025</a:t>
            </a:fld>
            <a:endParaRPr lang="en-US"/>
          </a:p>
        </p:txBody>
      </p:sp>
      <p:sp>
        <p:nvSpPr>
          <p:cNvPr id="5" name="Footer Placeholder 4">
            <a:extLst>
              <a:ext uri="{FF2B5EF4-FFF2-40B4-BE49-F238E27FC236}">
                <a16:creationId xmlns:a16="http://schemas.microsoft.com/office/drawing/2014/main" id="{F75AEC03-1B55-42F0-B007-9832F00462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4136CF1-1692-4885-8A14-7FE703F29F0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156518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BF9D0-F187-4833-A05E-B96E5AAA7FF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D79E7A-FA76-4F9F-841C-B690C26A8F2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8A4A21-325C-4FA5-B63D-E6DA07516B0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F33940-139E-4301-AFCA-F65D628D96A8}"/>
              </a:ext>
            </a:extLst>
          </p:cNvPr>
          <p:cNvSpPr>
            <a:spLocks noGrp="1"/>
          </p:cNvSpPr>
          <p:nvPr>
            <p:ph type="dt" sz="half" idx="10"/>
          </p:nvPr>
        </p:nvSpPr>
        <p:spPr>
          <a:xfrm>
            <a:off x="838201" y="6356350"/>
            <a:ext cx="2743200" cy="365125"/>
          </a:xfrm>
          <a:prstGeom prst="rect">
            <a:avLst/>
          </a:prstGeom>
        </p:spPr>
        <p:txBody>
          <a:bodyPr/>
          <a:lstStyle/>
          <a:p>
            <a:fld id="{E69B9EE9-F3BF-4B40-83E7-C9BC68FDDB0E}" type="datetimeFigureOut">
              <a:rPr lang="en-US" smtClean="0"/>
              <a:t>9/13/2025</a:t>
            </a:fld>
            <a:endParaRPr lang="en-US"/>
          </a:p>
        </p:txBody>
      </p:sp>
      <p:sp>
        <p:nvSpPr>
          <p:cNvPr id="6" name="Footer Placeholder 5">
            <a:extLst>
              <a:ext uri="{FF2B5EF4-FFF2-40B4-BE49-F238E27FC236}">
                <a16:creationId xmlns:a16="http://schemas.microsoft.com/office/drawing/2014/main" id="{0BD85201-0388-4A81-9AEF-CD8191F5B1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CBB2826-BCAE-48F5-A202-F9DBD41DE1E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0406433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F8114-1585-4A00-A012-C169B5339E9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040F34E-D1FD-45E1-A0DE-5E3EA334EB9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1A4B7E-5E09-45E0-9C88-5A159CBC42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0FDAE4-7624-4072-B4E2-DAE997261A4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CAE199-D49D-4852-B463-C30304AC18C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8EE34C-926A-4AC2-8936-89DB3172FEC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9/13/2025</a:t>
            </a:fld>
            <a:endParaRPr lang="en-US"/>
          </a:p>
        </p:txBody>
      </p:sp>
      <p:sp>
        <p:nvSpPr>
          <p:cNvPr id="8" name="Footer Placeholder 7">
            <a:extLst>
              <a:ext uri="{FF2B5EF4-FFF2-40B4-BE49-F238E27FC236}">
                <a16:creationId xmlns:a16="http://schemas.microsoft.com/office/drawing/2014/main" id="{2FBA3379-F834-4BF3-B95D-33BCA29EC6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19CFB0D-28A5-4606-9A10-DC760937A01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5683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F8114-1585-4A00-A012-C169B5339E99}"/>
              </a:ext>
            </a:extLst>
          </p:cNvPr>
          <p:cNvSpPr>
            <a:spLocks noGrp="1"/>
          </p:cNvSpPr>
          <p:nvPr>
            <p:ph type="title"/>
          </p:nvPr>
        </p:nvSpPr>
        <p:spPr>
          <a:xfrm>
            <a:off x="839789"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040F34E-D1FD-45E1-A0DE-5E3EA334EB9A}"/>
              </a:ext>
            </a:extLst>
          </p:cNvPr>
          <p:cNvSpPr>
            <a:spLocks noGrp="1"/>
          </p:cNvSpPr>
          <p:nvPr>
            <p:ph type="body" idx="1"/>
          </p:nvPr>
        </p:nvSpPr>
        <p:spPr>
          <a:xfrm>
            <a:off x="839788" y="1681164"/>
            <a:ext cx="5157787" cy="823912"/>
          </a:xfrm>
          <a:prstGeom prst="rect">
            <a:avLst/>
          </a:prstGeom>
        </p:spPr>
        <p:txBody>
          <a:bodyPr anchor="b"/>
          <a:lstStyle>
            <a:lvl1pPr marL="0" indent="0">
              <a:buNone/>
              <a:defRPr sz="2400" b="1"/>
            </a:lvl1pPr>
            <a:lvl2pPr marL="457197" indent="0">
              <a:buNone/>
              <a:defRPr sz="2000" b="1"/>
            </a:lvl2pPr>
            <a:lvl3pPr marL="914394" indent="0">
              <a:buNone/>
              <a:defRPr sz="1800" b="1"/>
            </a:lvl3pPr>
            <a:lvl4pPr marL="1371591" indent="0">
              <a:buNone/>
              <a:defRPr sz="1600" b="1"/>
            </a:lvl4pPr>
            <a:lvl5pPr marL="1828789" indent="0">
              <a:buNone/>
              <a:defRPr sz="1600" b="1"/>
            </a:lvl5pPr>
            <a:lvl6pPr marL="2285986" indent="0">
              <a:buNone/>
              <a:defRPr sz="1600" b="1"/>
            </a:lvl6pPr>
            <a:lvl7pPr marL="2743183" indent="0">
              <a:buNone/>
              <a:defRPr sz="1600" b="1"/>
            </a:lvl7pPr>
            <a:lvl8pPr marL="3200380" indent="0">
              <a:buNone/>
              <a:defRPr sz="1600" b="1"/>
            </a:lvl8pPr>
            <a:lvl9pPr marL="3657577"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1A4B7E-5E09-45E0-9C88-5A159CBC42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0FDAE4-7624-4072-B4E2-DAE997261A44}"/>
              </a:ext>
            </a:extLst>
          </p:cNvPr>
          <p:cNvSpPr>
            <a:spLocks noGrp="1"/>
          </p:cNvSpPr>
          <p:nvPr>
            <p:ph type="body" sz="quarter" idx="3"/>
          </p:nvPr>
        </p:nvSpPr>
        <p:spPr>
          <a:xfrm>
            <a:off x="6172201" y="1681164"/>
            <a:ext cx="5183188" cy="823912"/>
          </a:xfrm>
          <a:prstGeom prst="rect">
            <a:avLst/>
          </a:prstGeom>
        </p:spPr>
        <p:txBody>
          <a:bodyPr anchor="b"/>
          <a:lstStyle>
            <a:lvl1pPr marL="0" indent="0">
              <a:buNone/>
              <a:defRPr sz="2400" b="1"/>
            </a:lvl1pPr>
            <a:lvl2pPr marL="457197" indent="0">
              <a:buNone/>
              <a:defRPr sz="2000" b="1"/>
            </a:lvl2pPr>
            <a:lvl3pPr marL="914394" indent="0">
              <a:buNone/>
              <a:defRPr sz="1800" b="1"/>
            </a:lvl3pPr>
            <a:lvl4pPr marL="1371591" indent="0">
              <a:buNone/>
              <a:defRPr sz="1600" b="1"/>
            </a:lvl4pPr>
            <a:lvl5pPr marL="1828789" indent="0">
              <a:buNone/>
              <a:defRPr sz="1600" b="1"/>
            </a:lvl5pPr>
            <a:lvl6pPr marL="2285986" indent="0">
              <a:buNone/>
              <a:defRPr sz="1600" b="1"/>
            </a:lvl6pPr>
            <a:lvl7pPr marL="2743183" indent="0">
              <a:buNone/>
              <a:defRPr sz="1600" b="1"/>
            </a:lvl7pPr>
            <a:lvl8pPr marL="3200380" indent="0">
              <a:buNone/>
              <a:defRPr sz="1600" b="1"/>
            </a:lvl8pPr>
            <a:lvl9pPr marL="3657577"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CAE199-D49D-4852-B463-C30304AC18C1}"/>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8EE34C-926A-4AC2-8936-89DB3172FECB}"/>
              </a:ext>
            </a:extLst>
          </p:cNvPr>
          <p:cNvSpPr>
            <a:spLocks noGrp="1"/>
          </p:cNvSpPr>
          <p:nvPr>
            <p:ph type="dt" sz="half" idx="10"/>
          </p:nvPr>
        </p:nvSpPr>
        <p:spPr>
          <a:xfrm>
            <a:off x="838201" y="6356350"/>
            <a:ext cx="2743200" cy="365125"/>
          </a:xfrm>
          <a:prstGeom prst="rect">
            <a:avLst/>
          </a:prstGeom>
        </p:spPr>
        <p:txBody>
          <a:bodyPr/>
          <a:lstStyle/>
          <a:p>
            <a:fld id="{E69B9EE9-F3BF-4B40-83E7-C9BC68FDDB0E}" type="datetimeFigureOut">
              <a:rPr lang="en-US" smtClean="0"/>
              <a:t>9/13/2025</a:t>
            </a:fld>
            <a:endParaRPr lang="en-US"/>
          </a:p>
        </p:txBody>
      </p:sp>
      <p:sp>
        <p:nvSpPr>
          <p:cNvPr id="8" name="Footer Placeholder 7">
            <a:extLst>
              <a:ext uri="{FF2B5EF4-FFF2-40B4-BE49-F238E27FC236}">
                <a16:creationId xmlns:a16="http://schemas.microsoft.com/office/drawing/2014/main" id="{2FBA3379-F834-4BF3-B95D-33BCA29EC6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19CFB0D-28A5-4606-9A10-DC760937A01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643431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8ACAA-D513-4A68-86DD-2A00A79F28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36B268F-4BA2-48D2-A86E-415F7FE6716B}"/>
              </a:ext>
            </a:extLst>
          </p:cNvPr>
          <p:cNvSpPr>
            <a:spLocks noGrp="1"/>
          </p:cNvSpPr>
          <p:nvPr>
            <p:ph type="dt" sz="half" idx="10"/>
          </p:nvPr>
        </p:nvSpPr>
        <p:spPr>
          <a:xfrm>
            <a:off x="838201" y="6356350"/>
            <a:ext cx="2743200" cy="365125"/>
          </a:xfrm>
          <a:prstGeom prst="rect">
            <a:avLst/>
          </a:prstGeom>
        </p:spPr>
        <p:txBody>
          <a:bodyPr/>
          <a:lstStyle/>
          <a:p>
            <a:fld id="{E69B9EE9-F3BF-4B40-83E7-C9BC68FDDB0E}" type="datetimeFigureOut">
              <a:rPr lang="en-US" smtClean="0"/>
              <a:t>9/13/2025</a:t>
            </a:fld>
            <a:endParaRPr lang="en-US"/>
          </a:p>
        </p:txBody>
      </p:sp>
      <p:sp>
        <p:nvSpPr>
          <p:cNvPr id="4" name="Footer Placeholder 3">
            <a:extLst>
              <a:ext uri="{FF2B5EF4-FFF2-40B4-BE49-F238E27FC236}">
                <a16:creationId xmlns:a16="http://schemas.microsoft.com/office/drawing/2014/main" id="{B339675B-9CCA-449B-A1C6-CB5074AD66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05605F1-0152-40F5-9835-754AC730D45E}"/>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2340255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067714-D322-4968-BBDE-6EC39947261C}"/>
              </a:ext>
            </a:extLst>
          </p:cNvPr>
          <p:cNvSpPr>
            <a:spLocks noGrp="1"/>
          </p:cNvSpPr>
          <p:nvPr>
            <p:ph type="dt" sz="half" idx="10"/>
          </p:nvPr>
        </p:nvSpPr>
        <p:spPr>
          <a:xfrm>
            <a:off x="838201" y="6356350"/>
            <a:ext cx="2743200" cy="365125"/>
          </a:xfrm>
          <a:prstGeom prst="rect">
            <a:avLst/>
          </a:prstGeom>
        </p:spPr>
        <p:txBody>
          <a:bodyPr/>
          <a:lstStyle/>
          <a:p>
            <a:fld id="{E69B9EE9-F3BF-4B40-83E7-C9BC68FDDB0E}" type="datetimeFigureOut">
              <a:rPr lang="en-US" smtClean="0"/>
              <a:t>9/13/2025</a:t>
            </a:fld>
            <a:endParaRPr lang="en-US"/>
          </a:p>
        </p:txBody>
      </p:sp>
      <p:sp>
        <p:nvSpPr>
          <p:cNvPr id="3" name="Footer Placeholder 2">
            <a:extLst>
              <a:ext uri="{FF2B5EF4-FFF2-40B4-BE49-F238E27FC236}">
                <a16:creationId xmlns:a16="http://schemas.microsoft.com/office/drawing/2014/main" id="{CE4824EF-42BD-4BFD-880E-7FA7262080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EF2D0A2-AF5D-4AE5-85A4-7EF0F12E23F1}"/>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860641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FDAD9-A02F-4476-884F-9317E8AF6A04}"/>
              </a:ext>
            </a:extLst>
          </p:cNvPr>
          <p:cNvSpPr>
            <a:spLocks noGrp="1"/>
          </p:cNvSpPr>
          <p:nvPr>
            <p:ph type="title"/>
          </p:nvPr>
        </p:nvSpPr>
        <p:spPr>
          <a:xfrm>
            <a:off x="839789" y="457201"/>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CCF70B-900C-4B4D-B088-9115A5A10BB5}"/>
              </a:ext>
            </a:extLst>
          </p:cNvPr>
          <p:cNvSpPr>
            <a:spLocks noGrp="1"/>
          </p:cNvSpPr>
          <p:nvPr>
            <p:ph idx="1"/>
          </p:nvPr>
        </p:nvSpPr>
        <p:spPr>
          <a:xfrm>
            <a:off x="5183189"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C47C08-656C-4306-8F79-BC9ED116BEE8}"/>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197" indent="0">
              <a:buNone/>
              <a:defRPr sz="1400"/>
            </a:lvl2pPr>
            <a:lvl3pPr marL="914394" indent="0">
              <a:buNone/>
              <a:defRPr sz="1200"/>
            </a:lvl3pPr>
            <a:lvl4pPr marL="1371591" indent="0">
              <a:buNone/>
              <a:defRPr sz="1000"/>
            </a:lvl4pPr>
            <a:lvl5pPr marL="1828789" indent="0">
              <a:buNone/>
              <a:defRPr sz="1000"/>
            </a:lvl5pPr>
            <a:lvl6pPr marL="2285986" indent="0">
              <a:buNone/>
              <a:defRPr sz="1000"/>
            </a:lvl6pPr>
            <a:lvl7pPr marL="2743183" indent="0">
              <a:buNone/>
              <a:defRPr sz="1000"/>
            </a:lvl7pPr>
            <a:lvl8pPr marL="3200380" indent="0">
              <a:buNone/>
              <a:defRPr sz="1000"/>
            </a:lvl8pPr>
            <a:lvl9pPr marL="3657577"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9109A4-860E-4310-BB67-4ACA2BD19AF1}"/>
              </a:ext>
            </a:extLst>
          </p:cNvPr>
          <p:cNvSpPr>
            <a:spLocks noGrp="1"/>
          </p:cNvSpPr>
          <p:nvPr>
            <p:ph type="dt" sz="half" idx="10"/>
          </p:nvPr>
        </p:nvSpPr>
        <p:spPr>
          <a:xfrm>
            <a:off x="838201" y="6356350"/>
            <a:ext cx="2743200" cy="365125"/>
          </a:xfrm>
          <a:prstGeom prst="rect">
            <a:avLst/>
          </a:prstGeom>
        </p:spPr>
        <p:txBody>
          <a:bodyPr/>
          <a:lstStyle/>
          <a:p>
            <a:fld id="{E69B9EE9-F3BF-4B40-83E7-C9BC68FDDB0E}" type="datetimeFigureOut">
              <a:rPr lang="en-US" smtClean="0"/>
              <a:t>9/13/2025</a:t>
            </a:fld>
            <a:endParaRPr lang="en-US"/>
          </a:p>
        </p:txBody>
      </p:sp>
      <p:sp>
        <p:nvSpPr>
          <p:cNvPr id="6" name="Footer Placeholder 5">
            <a:extLst>
              <a:ext uri="{FF2B5EF4-FFF2-40B4-BE49-F238E27FC236}">
                <a16:creationId xmlns:a16="http://schemas.microsoft.com/office/drawing/2014/main" id="{098C6626-0C2B-4DC6-A045-B5E1B695F6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B6273E1-6677-45F8-93FF-DB9D4B51ABD3}"/>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661508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A3F72-D3C2-4A9B-BDF5-94629C0FA094}"/>
              </a:ext>
            </a:extLst>
          </p:cNvPr>
          <p:cNvSpPr>
            <a:spLocks noGrp="1"/>
          </p:cNvSpPr>
          <p:nvPr>
            <p:ph type="title"/>
          </p:nvPr>
        </p:nvSpPr>
        <p:spPr>
          <a:xfrm>
            <a:off x="839789" y="457201"/>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38F329-169C-4CC9-BB38-C8966C670BD7}"/>
              </a:ext>
            </a:extLst>
          </p:cNvPr>
          <p:cNvSpPr>
            <a:spLocks noGrp="1"/>
          </p:cNvSpPr>
          <p:nvPr>
            <p:ph type="pic" idx="1"/>
          </p:nvPr>
        </p:nvSpPr>
        <p:spPr>
          <a:xfrm>
            <a:off x="5183189" y="987426"/>
            <a:ext cx="6172200" cy="4873625"/>
          </a:xfrm>
          <a:prstGeom prst="rect">
            <a:avLst/>
          </a:prstGeom>
        </p:spPr>
        <p:txBody>
          <a:bodyPr/>
          <a:lstStyle>
            <a:lvl1pPr marL="0" indent="0">
              <a:buNone/>
              <a:defRPr sz="3200"/>
            </a:lvl1pPr>
            <a:lvl2pPr marL="457197" indent="0">
              <a:buNone/>
              <a:defRPr sz="2800"/>
            </a:lvl2pPr>
            <a:lvl3pPr marL="914394" indent="0">
              <a:buNone/>
              <a:defRPr sz="2400"/>
            </a:lvl3pPr>
            <a:lvl4pPr marL="1371591" indent="0">
              <a:buNone/>
              <a:defRPr sz="2000"/>
            </a:lvl4pPr>
            <a:lvl5pPr marL="1828789" indent="0">
              <a:buNone/>
              <a:defRPr sz="2000"/>
            </a:lvl5pPr>
            <a:lvl6pPr marL="2285986" indent="0">
              <a:buNone/>
              <a:defRPr sz="2000"/>
            </a:lvl6pPr>
            <a:lvl7pPr marL="2743183" indent="0">
              <a:buNone/>
              <a:defRPr sz="2000"/>
            </a:lvl7pPr>
            <a:lvl8pPr marL="3200380" indent="0">
              <a:buNone/>
              <a:defRPr sz="2000"/>
            </a:lvl8pPr>
            <a:lvl9pPr marL="3657577" indent="0">
              <a:buNone/>
              <a:defRPr sz="2000"/>
            </a:lvl9pPr>
          </a:lstStyle>
          <a:p>
            <a:endParaRPr lang="en-US"/>
          </a:p>
        </p:txBody>
      </p:sp>
      <p:sp>
        <p:nvSpPr>
          <p:cNvPr id="4" name="Text Placeholder 3">
            <a:extLst>
              <a:ext uri="{FF2B5EF4-FFF2-40B4-BE49-F238E27FC236}">
                <a16:creationId xmlns:a16="http://schemas.microsoft.com/office/drawing/2014/main" id="{13E76D60-6F7C-409F-80A2-916B33B9D588}"/>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197" indent="0">
              <a:buNone/>
              <a:defRPr sz="1400"/>
            </a:lvl2pPr>
            <a:lvl3pPr marL="914394" indent="0">
              <a:buNone/>
              <a:defRPr sz="1200"/>
            </a:lvl3pPr>
            <a:lvl4pPr marL="1371591" indent="0">
              <a:buNone/>
              <a:defRPr sz="1000"/>
            </a:lvl4pPr>
            <a:lvl5pPr marL="1828789" indent="0">
              <a:buNone/>
              <a:defRPr sz="1000"/>
            </a:lvl5pPr>
            <a:lvl6pPr marL="2285986" indent="0">
              <a:buNone/>
              <a:defRPr sz="1000"/>
            </a:lvl6pPr>
            <a:lvl7pPr marL="2743183" indent="0">
              <a:buNone/>
              <a:defRPr sz="1000"/>
            </a:lvl7pPr>
            <a:lvl8pPr marL="3200380" indent="0">
              <a:buNone/>
              <a:defRPr sz="1000"/>
            </a:lvl8pPr>
            <a:lvl9pPr marL="3657577"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9A85AC-8BD4-40A3-BF1E-083A38FB634E}"/>
              </a:ext>
            </a:extLst>
          </p:cNvPr>
          <p:cNvSpPr>
            <a:spLocks noGrp="1"/>
          </p:cNvSpPr>
          <p:nvPr>
            <p:ph type="dt" sz="half" idx="10"/>
          </p:nvPr>
        </p:nvSpPr>
        <p:spPr>
          <a:xfrm>
            <a:off x="838201" y="6356350"/>
            <a:ext cx="2743200" cy="365125"/>
          </a:xfrm>
          <a:prstGeom prst="rect">
            <a:avLst/>
          </a:prstGeom>
        </p:spPr>
        <p:txBody>
          <a:bodyPr/>
          <a:lstStyle/>
          <a:p>
            <a:fld id="{E69B9EE9-F3BF-4B40-83E7-C9BC68FDDB0E}" type="datetimeFigureOut">
              <a:rPr lang="en-US" smtClean="0"/>
              <a:t>9/13/2025</a:t>
            </a:fld>
            <a:endParaRPr lang="en-US"/>
          </a:p>
        </p:txBody>
      </p:sp>
      <p:sp>
        <p:nvSpPr>
          <p:cNvPr id="6" name="Footer Placeholder 5">
            <a:extLst>
              <a:ext uri="{FF2B5EF4-FFF2-40B4-BE49-F238E27FC236}">
                <a16:creationId xmlns:a16="http://schemas.microsoft.com/office/drawing/2014/main" id="{A996D6E2-298E-44B6-813C-4FCF4F366B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4F92401-4C0D-4D34-8B2E-B83409A861BB}"/>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1372827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54AA9-B6E1-4A20-93FF-D84034F570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DD3D32-D0D5-40BA-BB75-2F98E50723D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5FEA03-D2A9-4FD5-8602-C4CD9B0C5F01}"/>
              </a:ext>
            </a:extLst>
          </p:cNvPr>
          <p:cNvSpPr>
            <a:spLocks noGrp="1"/>
          </p:cNvSpPr>
          <p:nvPr>
            <p:ph type="dt" sz="half" idx="10"/>
          </p:nvPr>
        </p:nvSpPr>
        <p:spPr>
          <a:xfrm>
            <a:off x="838201" y="6356350"/>
            <a:ext cx="2743200" cy="365125"/>
          </a:xfrm>
          <a:prstGeom prst="rect">
            <a:avLst/>
          </a:prstGeom>
        </p:spPr>
        <p:txBody>
          <a:bodyPr/>
          <a:lstStyle/>
          <a:p>
            <a:fld id="{E69B9EE9-F3BF-4B40-83E7-C9BC68FDDB0E}" type="datetimeFigureOut">
              <a:rPr lang="en-US" smtClean="0"/>
              <a:t>9/13/2025</a:t>
            </a:fld>
            <a:endParaRPr lang="en-US"/>
          </a:p>
        </p:txBody>
      </p:sp>
      <p:sp>
        <p:nvSpPr>
          <p:cNvPr id="5" name="Footer Placeholder 4">
            <a:extLst>
              <a:ext uri="{FF2B5EF4-FFF2-40B4-BE49-F238E27FC236}">
                <a16:creationId xmlns:a16="http://schemas.microsoft.com/office/drawing/2014/main" id="{B2D526A9-79B0-443B-9327-FB372A6837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97BD962-B5CE-489B-8E28-E0F6C3FEB0CE}"/>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074633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6EB5EE-DA5F-49B2-826F-200580DB5D1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11CB04-05CA-41FE-ADB1-4E7713DA0A3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212709-5F22-43CE-B0AA-25B3F7286EFD}"/>
              </a:ext>
            </a:extLst>
          </p:cNvPr>
          <p:cNvSpPr>
            <a:spLocks noGrp="1"/>
          </p:cNvSpPr>
          <p:nvPr>
            <p:ph type="dt" sz="half" idx="10"/>
          </p:nvPr>
        </p:nvSpPr>
        <p:spPr>
          <a:xfrm>
            <a:off x="838201" y="6356350"/>
            <a:ext cx="2743200" cy="365125"/>
          </a:xfrm>
          <a:prstGeom prst="rect">
            <a:avLst/>
          </a:prstGeom>
        </p:spPr>
        <p:txBody>
          <a:bodyPr/>
          <a:lstStyle/>
          <a:p>
            <a:fld id="{E69B9EE9-F3BF-4B40-83E7-C9BC68FDDB0E}" type="datetimeFigureOut">
              <a:rPr lang="en-US" smtClean="0"/>
              <a:t>9/13/2025</a:t>
            </a:fld>
            <a:endParaRPr lang="en-US"/>
          </a:p>
        </p:txBody>
      </p:sp>
      <p:sp>
        <p:nvSpPr>
          <p:cNvPr id="5" name="Footer Placeholder 4">
            <a:extLst>
              <a:ext uri="{FF2B5EF4-FFF2-40B4-BE49-F238E27FC236}">
                <a16:creationId xmlns:a16="http://schemas.microsoft.com/office/drawing/2014/main" id="{2AD046C3-659C-4008-8835-3C0B1B6BD8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6D21E6-3AE2-4615-8178-321743EC16A9}"/>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1006933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54951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8ACAA-D513-4A68-86DD-2A00A79F28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36B268F-4BA2-48D2-A86E-415F7FE671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9/13/2025</a:t>
            </a:fld>
            <a:endParaRPr lang="en-US"/>
          </a:p>
        </p:txBody>
      </p:sp>
      <p:sp>
        <p:nvSpPr>
          <p:cNvPr id="4" name="Footer Placeholder 3">
            <a:extLst>
              <a:ext uri="{FF2B5EF4-FFF2-40B4-BE49-F238E27FC236}">
                <a16:creationId xmlns:a16="http://schemas.microsoft.com/office/drawing/2014/main" id="{B339675B-9CCA-449B-A1C6-CB5074AD66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05605F1-0152-40F5-9835-754AC730D45E}"/>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538014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067714-D322-4968-BBDE-6EC39947261C}"/>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9/13/2025</a:t>
            </a:fld>
            <a:endParaRPr lang="en-US"/>
          </a:p>
        </p:txBody>
      </p:sp>
      <p:sp>
        <p:nvSpPr>
          <p:cNvPr id="3" name="Footer Placeholder 2">
            <a:extLst>
              <a:ext uri="{FF2B5EF4-FFF2-40B4-BE49-F238E27FC236}">
                <a16:creationId xmlns:a16="http://schemas.microsoft.com/office/drawing/2014/main" id="{CE4824EF-42BD-4BFD-880E-7FA7262080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EF2D0A2-AF5D-4AE5-85A4-7EF0F12E23F1}"/>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3936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FDAD9-A02F-4476-884F-9317E8AF6A0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CCF70B-900C-4B4D-B088-9115A5A10BB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C47C08-656C-4306-8F79-BC9ED116BEE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9109A4-860E-4310-BB67-4ACA2BD19AF1}"/>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9/13/2025</a:t>
            </a:fld>
            <a:endParaRPr lang="en-US"/>
          </a:p>
        </p:txBody>
      </p:sp>
      <p:sp>
        <p:nvSpPr>
          <p:cNvPr id="6" name="Footer Placeholder 5">
            <a:extLst>
              <a:ext uri="{FF2B5EF4-FFF2-40B4-BE49-F238E27FC236}">
                <a16:creationId xmlns:a16="http://schemas.microsoft.com/office/drawing/2014/main" id="{098C6626-0C2B-4DC6-A045-B5E1B695F6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B6273E1-6677-45F8-93FF-DB9D4B51ABD3}"/>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70934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A3F72-D3C2-4A9B-BDF5-94629C0FA0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38F329-169C-4CC9-BB38-C8966C670BD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3E76D60-6F7C-409F-80A2-916B33B9D58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9A85AC-8BD4-40A3-BF1E-083A38FB634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9/13/2025</a:t>
            </a:fld>
            <a:endParaRPr lang="en-US"/>
          </a:p>
        </p:txBody>
      </p:sp>
      <p:sp>
        <p:nvSpPr>
          <p:cNvPr id="6" name="Footer Placeholder 5">
            <a:extLst>
              <a:ext uri="{FF2B5EF4-FFF2-40B4-BE49-F238E27FC236}">
                <a16:creationId xmlns:a16="http://schemas.microsoft.com/office/drawing/2014/main" id="{A996D6E2-298E-44B6-813C-4FCF4F366B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4F92401-4C0D-4D34-8B2E-B83409A861BB}"/>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13045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2.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microsoft.com/office/2007/relationships/hdphoto" Target="../media/hdphoto1.wdp"/></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B40341-6405-4819-9718-99A9B73B822E}"/>
              </a:ext>
            </a:extLst>
          </p:cNvPr>
          <p:cNvSpPr/>
          <p:nvPr userDrawn="1"/>
        </p:nvSpPr>
        <p:spPr>
          <a:xfrm>
            <a:off x="152400" y="152400"/>
            <a:ext cx="11887200" cy="6553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D4892B2-4C96-4B3C-B7F7-C6FF5811DE2B}"/>
              </a:ext>
            </a:extLst>
          </p:cNvPr>
          <p:cNvPicPr>
            <a:picLocks noChangeAspect="1"/>
          </p:cNvPicPr>
          <p:nvPr userDrawn="1"/>
        </p:nvPicPr>
        <p:blipFill rotWithShape="1">
          <a:blip r:embed="rId14"/>
          <a:srcRect l="20471" r="22723" b="18435"/>
          <a:stretch/>
        </p:blipFill>
        <p:spPr>
          <a:xfrm>
            <a:off x="10744200" y="5757167"/>
            <a:ext cx="1143000" cy="916754"/>
          </a:xfrm>
          <a:prstGeom prst="rect">
            <a:avLst/>
          </a:prstGeom>
        </p:spPr>
      </p:pic>
    </p:spTree>
    <p:extLst>
      <p:ext uri="{BB962C8B-B14F-4D97-AF65-F5344CB8AC3E}">
        <p14:creationId xmlns:p14="http://schemas.microsoft.com/office/powerpoint/2010/main" val="25525621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667153-8642-42DA-B3BC-54520A8B42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D168DC-D0DA-4143-982F-C895D5DB4E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D0D2F2-B5EC-49F9-A0BF-C325D0C9D2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4534AB-1805-4802-8802-24CC010F0307}" type="datetimeFigureOut">
              <a:rPr lang="en-US" smtClean="0"/>
              <a:t>9/13/2025</a:t>
            </a:fld>
            <a:endParaRPr lang="en-US"/>
          </a:p>
        </p:txBody>
      </p:sp>
      <p:sp>
        <p:nvSpPr>
          <p:cNvPr id="5" name="Footer Placeholder 4">
            <a:extLst>
              <a:ext uri="{FF2B5EF4-FFF2-40B4-BE49-F238E27FC236}">
                <a16:creationId xmlns:a16="http://schemas.microsoft.com/office/drawing/2014/main" id="{91D41152-90DB-4D7B-983D-40D4598D6C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0A8EDDA-0357-48C5-8236-6AB44BA498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F00C0F-9E5F-4A29-9518-D2824FA02DAC}" type="slidenum">
              <a:rPr lang="en-US" smtClean="0"/>
              <a:t>‹#›</a:t>
            </a:fld>
            <a:endParaRPr lang="en-US"/>
          </a:p>
        </p:txBody>
      </p:sp>
    </p:spTree>
    <p:extLst>
      <p:ext uri="{BB962C8B-B14F-4D97-AF65-F5344CB8AC3E}">
        <p14:creationId xmlns:p14="http://schemas.microsoft.com/office/powerpoint/2010/main" val="298564384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9C459CD-38E3-41A0-AEA4-65637B9BB42A}"/>
              </a:ext>
            </a:extLst>
          </p:cNvPr>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73B367F7-9890-4E8F-ACF5-22C1E0525756}"/>
              </a:ext>
            </a:extLst>
          </p:cNvPr>
          <p:cNvSpPr>
            <a:spLocks noGrp="1"/>
          </p:cNvSpPr>
          <p:nvPr>
            <p:ph type="body" idx="1"/>
          </p:nvPr>
        </p:nvSpPr>
        <p:spPr bwMode="auto">
          <a:xfrm>
            <a:off x="838200" y="1825626"/>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9543D8F-E7EE-410B-ABB0-68F15BC50A3C}"/>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4EAC19E7-589C-46E2-8516-8C3880DC7357}" type="datetimeFigureOut">
              <a:rPr lang="vi-VN"/>
              <a:pPr>
                <a:defRPr/>
              </a:pPr>
              <a:t>13/09/2025</a:t>
            </a:fld>
            <a:endParaRPr lang="x-none"/>
          </a:p>
        </p:txBody>
      </p:sp>
      <p:sp>
        <p:nvSpPr>
          <p:cNvPr id="5" name="Footer Placeholder 4">
            <a:extLst>
              <a:ext uri="{FF2B5EF4-FFF2-40B4-BE49-F238E27FC236}">
                <a16:creationId xmlns:a16="http://schemas.microsoft.com/office/drawing/2014/main" id="{06A13D2A-DDBA-43AD-A740-9077F582E178}"/>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x-none"/>
          </a:p>
        </p:txBody>
      </p:sp>
      <p:sp>
        <p:nvSpPr>
          <p:cNvPr id="6" name="Slide Number Placeholder 5">
            <a:extLst>
              <a:ext uri="{FF2B5EF4-FFF2-40B4-BE49-F238E27FC236}">
                <a16:creationId xmlns:a16="http://schemas.microsoft.com/office/drawing/2014/main" id="{900E6DEE-0780-466F-865F-39F6AF223420}"/>
              </a:ext>
            </a:extLst>
          </p:cNvPr>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6A371692-2C2E-45CC-A9E2-1FBE5FC9AE1B}" type="slidenum">
              <a:rPr lang="en-US" altLang="en-US"/>
              <a:pPr/>
              <a:t>‹#›</a:t>
            </a:fld>
            <a:endParaRPr lang="en-US" altLang="en-US"/>
          </a:p>
        </p:txBody>
      </p:sp>
    </p:spTree>
    <p:extLst>
      <p:ext uri="{BB962C8B-B14F-4D97-AF65-F5344CB8AC3E}">
        <p14:creationId xmlns:p14="http://schemas.microsoft.com/office/powerpoint/2010/main" val="18459520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23"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46"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69"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91"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11" indent="-228611"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34" indent="-228611"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57" indent="-228611"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80" indent="-228611"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503" indent="-228611"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45809C-2166-49FA-9784-840EFBAC4576}"/>
              </a:ext>
            </a:extLst>
          </p:cNvPr>
          <p:cNvSpPr/>
          <p:nvPr userDrawn="1"/>
        </p:nvSpPr>
        <p:spPr>
          <a:xfrm>
            <a:off x="176353" y="156755"/>
            <a:ext cx="11846786" cy="6544491"/>
          </a:xfrm>
          <a:prstGeom prst="rect">
            <a:avLst/>
          </a:prstGeom>
          <a:solidFill>
            <a:schemeClr val="bg1"/>
          </a:solidFill>
          <a:ln w="38100">
            <a:solidFill>
              <a:schemeClr val="bg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34"/>
          </a:p>
        </p:txBody>
      </p:sp>
      <p:pic>
        <p:nvPicPr>
          <p:cNvPr id="8" name="Picture 7">
            <a:extLst>
              <a:ext uri="{FF2B5EF4-FFF2-40B4-BE49-F238E27FC236}">
                <a16:creationId xmlns:a16="http://schemas.microsoft.com/office/drawing/2014/main" id="{E7AC0065-48C7-4FD0-9173-80D7EDE41A00}"/>
              </a:ext>
            </a:extLst>
          </p:cNvPr>
          <p:cNvPicPr>
            <a:picLocks noChangeAspect="1"/>
          </p:cNvPicPr>
          <p:nvPr userDrawn="1"/>
        </p:nvPicPr>
        <p:blipFill>
          <a:blip r:embed="rId13">
            <a:extLst>
              <a:ext uri="{BEBA8EAE-BF5A-486C-A8C5-ECC9F3942E4B}">
                <a14:imgProps xmlns:a14="http://schemas.microsoft.com/office/drawing/2010/main">
                  <a14:imgLayer r:embed="rId14">
                    <a14:imgEffect>
                      <a14:backgroundRemoval t="3750" b="94107" l="10000" r="90000">
                        <a14:foregroundMark x1="54000" y1="3750" x2="54000" y2="3750"/>
                        <a14:foregroundMark x1="54000" y1="3750" x2="54000" y2="3750"/>
                        <a14:foregroundMark x1="52444" y1="94107" x2="52444" y2="94107"/>
                      </a14:backgroundRemoval>
                    </a14:imgEffect>
                  </a14:imgLayer>
                </a14:imgProps>
              </a:ext>
            </a:extLst>
          </a:blip>
          <a:stretch>
            <a:fillRect/>
          </a:stretch>
        </p:blipFill>
        <p:spPr>
          <a:xfrm>
            <a:off x="11037635" y="5952564"/>
            <a:ext cx="1455202" cy="905436"/>
          </a:xfrm>
          <a:prstGeom prst="rect">
            <a:avLst/>
          </a:prstGeom>
        </p:spPr>
      </p:pic>
    </p:spTree>
    <p:extLst>
      <p:ext uri="{BB962C8B-B14F-4D97-AF65-F5344CB8AC3E}">
        <p14:creationId xmlns:p14="http://schemas.microsoft.com/office/powerpoint/2010/main" val="374625842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521266" rtl="0" eaLnBrk="1" latinLnBrk="0" hangingPunct="1">
        <a:spcBef>
          <a:spcPct val="0"/>
        </a:spcBef>
        <a:buNone/>
        <a:defRPr sz="5016" kern="1200">
          <a:solidFill>
            <a:schemeClr val="tx1"/>
          </a:solidFill>
          <a:latin typeface="+mj-lt"/>
          <a:ea typeface="+mj-ea"/>
          <a:cs typeface="+mj-cs"/>
        </a:defRPr>
      </a:lvl1pPr>
    </p:titleStyle>
    <p:bodyStyle>
      <a:lvl1pPr marL="390950" indent="-390950" algn="l" defTabSz="521266" rtl="0" eaLnBrk="1" latinLnBrk="0" hangingPunct="1">
        <a:spcBef>
          <a:spcPct val="20000"/>
        </a:spcBef>
        <a:buFont typeface="Arial"/>
        <a:buChar char="•"/>
        <a:defRPr sz="3649" kern="1200">
          <a:solidFill>
            <a:schemeClr val="tx1"/>
          </a:solidFill>
          <a:latin typeface="+mn-lt"/>
          <a:ea typeface="+mn-ea"/>
          <a:cs typeface="+mn-cs"/>
        </a:defRPr>
      </a:lvl1pPr>
      <a:lvl2pPr marL="847058" indent="-325791" algn="l" defTabSz="521266" rtl="0" eaLnBrk="1" latinLnBrk="0" hangingPunct="1">
        <a:spcBef>
          <a:spcPct val="20000"/>
        </a:spcBef>
        <a:buFont typeface="Arial"/>
        <a:buChar char="–"/>
        <a:defRPr sz="3192" kern="1200">
          <a:solidFill>
            <a:schemeClr val="tx1"/>
          </a:solidFill>
          <a:latin typeface="+mn-lt"/>
          <a:ea typeface="+mn-ea"/>
          <a:cs typeface="+mn-cs"/>
        </a:defRPr>
      </a:lvl2pPr>
      <a:lvl3pPr marL="1303166" indent="-260633" algn="l" defTabSz="521266" rtl="0" eaLnBrk="1" latinLnBrk="0" hangingPunct="1">
        <a:spcBef>
          <a:spcPct val="20000"/>
        </a:spcBef>
        <a:buFont typeface="Arial"/>
        <a:buChar char="•"/>
        <a:defRPr sz="2736" kern="1200">
          <a:solidFill>
            <a:schemeClr val="tx1"/>
          </a:solidFill>
          <a:latin typeface="+mn-lt"/>
          <a:ea typeface="+mn-ea"/>
          <a:cs typeface="+mn-cs"/>
        </a:defRPr>
      </a:lvl3pPr>
      <a:lvl4pPr marL="1824431" indent="-260633" algn="l" defTabSz="521266" rtl="0" eaLnBrk="1" latinLnBrk="0" hangingPunct="1">
        <a:spcBef>
          <a:spcPct val="20000"/>
        </a:spcBef>
        <a:buFont typeface="Arial"/>
        <a:buChar char="–"/>
        <a:defRPr sz="2280" kern="1200">
          <a:solidFill>
            <a:schemeClr val="tx1"/>
          </a:solidFill>
          <a:latin typeface="+mn-lt"/>
          <a:ea typeface="+mn-ea"/>
          <a:cs typeface="+mn-cs"/>
        </a:defRPr>
      </a:lvl4pPr>
      <a:lvl5pPr marL="2345698" indent="-260633" algn="l" defTabSz="521266" rtl="0" eaLnBrk="1" latinLnBrk="0" hangingPunct="1">
        <a:spcBef>
          <a:spcPct val="20000"/>
        </a:spcBef>
        <a:buFont typeface="Arial"/>
        <a:buChar char="»"/>
        <a:defRPr sz="2280" kern="1200">
          <a:solidFill>
            <a:schemeClr val="tx1"/>
          </a:solidFill>
          <a:latin typeface="+mn-lt"/>
          <a:ea typeface="+mn-ea"/>
          <a:cs typeface="+mn-cs"/>
        </a:defRPr>
      </a:lvl5pPr>
      <a:lvl6pPr marL="2866964" indent="-260633" algn="l" defTabSz="521266" rtl="0" eaLnBrk="1" latinLnBrk="0" hangingPunct="1">
        <a:spcBef>
          <a:spcPct val="20000"/>
        </a:spcBef>
        <a:buFont typeface="Arial"/>
        <a:buChar char="•"/>
        <a:defRPr sz="2280" kern="1200">
          <a:solidFill>
            <a:schemeClr val="tx1"/>
          </a:solidFill>
          <a:latin typeface="+mn-lt"/>
          <a:ea typeface="+mn-ea"/>
          <a:cs typeface="+mn-cs"/>
        </a:defRPr>
      </a:lvl6pPr>
      <a:lvl7pPr marL="3388230" indent="-260633" algn="l" defTabSz="521266" rtl="0" eaLnBrk="1" latinLnBrk="0" hangingPunct="1">
        <a:spcBef>
          <a:spcPct val="20000"/>
        </a:spcBef>
        <a:buFont typeface="Arial"/>
        <a:buChar char="•"/>
        <a:defRPr sz="2280" kern="1200">
          <a:solidFill>
            <a:schemeClr val="tx1"/>
          </a:solidFill>
          <a:latin typeface="+mn-lt"/>
          <a:ea typeface="+mn-ea"/>
          <a:cs typeface="+mn-cs"/>
        </a:defRPr>
      </a:lvl7pPr>
      <a:lvl8pPr marL="3909496" indent="-260633" algn="l" defTabSz="521266" rtl="0" eaLnBrk="1" latinLnBrk="0" hangingPunct="1">
        <a:spcBef>
          <a:spcPct val="20000"/>
        </a:spcBef>
        <a:buFont typeface="Arial"/>
        <a:buChar char="•"/>
        <a:defRPr sz="2280" kern="1200">
          <a:solidFill>
            <a:schemeClr val="tx1"/>
          </a:solidFill>
          <a:latin typeface="+mn-lt"/>
          <a:ea typeface="+mn-ea"/>
          <a:cs typeface="+mn-cs"/>
        </a:defRPr>
      </a:lvl8pPr>
      <a:lvl9pPr marL="4430762" indent="-260633" algn="l" defTabSz="521266" rtl="0" eaLnBrk="1" latinLnBrk="0" hangingPunct="1">
        <a:spcBef>
          <a:spcPct val="20000"/>
        </a:spcBef>
        <a:buFont typeface="Arial"/>
        <a:buChar char="•"/>
        <a:defRPr sz="2280" kern="1200">
          <a:solidFill>
            <a:schemeClr val="tx1"/>
          </a:solidFill>
          <a:latin typeface="+mn-lt"/>
          <a:ea typeface="+mn-ea"/>
          <a:cs typeface="+mn-cs"/>
        </a:defRPr>
      </a:lvl9pPr>
    </p:bodyStyle>
    <p:otherStyle>
      <a:defPPr>
        <a:defRPr lang="en-US"/>
      </a:defPPr>
      <a:lvl1pPr marL="0" algn="l" defTabSz="521266" rtl="0" eaLnBrk="1" latinLnBrk="0" hangingPunct="1">
        <a:defRPr sz="2052" kern="1200">
          <a:solidFill>
            <a:schemeClr val="tx1"/>
          </a:solidFill>
          <a:latin typeface="+mn-lt"/>
          <a:ea typeface="+mn-ea"/>
          <a:cs typeface="+mn-cs"/>
        </a:defRPr>
      </a:lvl1pPr>
      <a:lvl2pPr marL="521266" algn="l" defTabSz="521266" rtl="0" eaLnBrk="1" latinLnBrk="0" hangingPunct="1">
        <a:defRPr sz="2052" kern="1200">
          <a:solidFill>
            <a:schemeClr val="tx1"/>
          </a:solidFill>
          <a:latin typeface="+mn-lt"/>
          <a:ea typeface="+mn-ea"/>
          <a:cs typeface="+mn-cs"/>
        </a:defRPr>
      </a:lvl2pPr>
      <a:lvl3pPr marL="1042532" algn="l" defTabSz="521266" rtl="0" eaLnBrk="1" latinLnBrk="0" hangingPunct="1">
        <a:defRPr sz="2052" kern="1200">
          <a:solidFill>
            <a:schemeClr val="tx1"/>
          </a:solidFill>
          <a:latin typeface="+mn-lt"/>
          <a:ea typeface="+mn-ea"/>
          <a:cs typeface="+mn-cs"/>
        </a:defRPr>
      </a:lvl3pPr>
      <a:lvl4pPr marL="1563798" algn="l" defTabSz="521266" rtl="0" eaLnBrk="1" latinLnBrk="0" hangingPunct="1">
        <a:defRPr sz="2052" kern="1200">
          <a:solidFill>
            <a:schemeClr val="tx1"/>
          </a:solidFill>
          <a:latin typeface="+mn-lt"/>
          <a:ea typeface="+mn-ea"/>
          <a:cs typeface="+mn-cs"/>
        </a:defRPr>
      </a:lvl4pPr>
      <a:lvl5pPr marL="2085065" algn="l" defTabSz="521266" rtl="0" eaLnBrk="1" latinLnBrk="0" hangingPunct="1">
        <a:defRPr sz="2052" kern="1200">
          <a:solidFill>
            <a:schemeClr val="tx1"/>
          </a:solidFill>
          <a:latin typeface="+mn-lt"/>
          <a:ea typeface="+mn-ea"/>
          <a:cs typeface="+mn-cs"/>
        </a:defRPr>
      </a:lvl5pPr>
      <a:lvl6pPr marL="2606330" algn="l" defTabSz="521266" rtl="0" eaLnBrk="1" latinLnBrk="0" hangingPunct="1">
        <a:defRPr sz="2052" kern="1200">
          <a:solidFill>
            <a:schemeClr val="tx1"/>
          </a:solidFill>
          <a:latin typeface="+mn-lt"/>
          <a:ea typeface="+mn-ea"/>
          <a:cs typeface="+mn-cs"/>
        </a:defRPr>
      </a:lvl6pPr>
      <a:lvl7pPr marL="3127597" algn="l" defTabSz="521266" rtl="0" eaLnBrk="1" latinLnBrk="0" hangingPunct="1">
        <a:defRPr sz="2052" kern="1200">
          <a:solidFill>
            <a:schemeClr val="tx1"/>
          </a:solidFill>
          <a:latin typeface="+mn-lt"/>
          <a:ea typeface="+mn-ea"/>
          <a:cs typeface="+mn-cs"/>
        </a:defRPr>
      </a:lvl7pPr>
      <a:lvl8pPr marL="3648862" algn="l" defTabSz="521266" rtl="0" eaLnBrk="1" latinLnBrk="0" hangingPunct="1">
        <a:defRPr sz="2052" kern="1200">
          <a:solidFill>
            <a:schemeClr val="tx1"/>
          </a:solidFill>
          <a:latin typeface="+mn-lt"/>
          <a:ea typeface="+mn-ea"/>
          <a:cs typeface="+mn-cs"/>
        </a:defRPr>
      </a:lvl8pPr>
      <a:lvl9pPr marL="4170129" algn="l" defTabSz="521266" rtl="0" eaLnBrk="1" latinLnBrk="0" hangingPunct="1">
        <a:defRPr sz="2052"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B40341-6405-4819-9718-99A9B73B822E}"/>
              </a:ext>
            </a:extLst>
          </p:cNvPr>
          <p:cNvSpPr/>
          <p:nvPr userDrawn="1"/>
        </p:nvSpPr>
        <p:spPr>
          <a:xfrm>
            <a:off x="152400" y="152400"/>
            <a:ext cx="11887200" cy="6553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a:extLst>
              <a:ext uri="{FF2B5EF4-FFF2-40B4-BE49-F238E27FC236}">
                <a16:creationId xmlns:a16="http://schemas.microsoft.com/office/drawing/2014/main" id="{FD4892B2-4C96-4B3C-B7F7-C6FF5811DE2B}"/>
              </a:ext>
            </a:extLst>
          </p:cNvPr>
          <p:cNvPicPr>
            <a:picLocks noChangeAspect="1"/>
          </p:cNvPicPr>
          <p:nvPr userDrawn="1"/>
        </p:nvPicPr>
        <p:blipFill rotWithShape="1">
          <a:blip r:embed="rId14"/>
          <a:srcRect l="20471" r="22723" b="18435"/>
          <a:stretch/>
        </p:blipFill>
        <p:spPr>
          <a:xfrm>
            <a:off x="10744200" y="5757167"/>
            <a:ext cx="1143000" cy="916754"/>
          </a:xfrm>
          <a:prstGeom prst="rect">
            <a:avLst/>
          </a:prstGeom>
        </p:spPr>
      </p:pic>
    </p:spTree>
    <p:extLst>
      <p:ext uri="{BB962C8B-B14F-4D97-AF65-F5344CB8AC3E}">
        <p14:creationId xmlns:p14="http://schemas.microsoft.com/office/powerpoint/2010/main" val="377446967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39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8" indent="-228598" algn="l" defTabSz="91439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95" indent="-228598" algn="l" defTabSz="91439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2" indent="-228598" algn="l" defTabSz="91439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90" indent="-228598" algn="l" defTabSz="91439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87" indent="-228598" algn="l" defTabSz="91439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84" indent="-228598" algn="l" defTabSz="91439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1" indent="-228598" algn="l" defTabSz="91439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78" indent="-228598" algn="l" defTabSz="91439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75" indent="-228598" algn="l" defTabSz="91439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94" rtl="0" eaLnBrk="1" latinLnBrk="0" hangingPunct="1">
        <a:defRPr sz="1800" kern="1200">
          <a:solidFill>
            <a:schemeClr val="tx1"/>
          </a:solidFill>
          <a:latin typeface="+mn-lt"/>
          <a:ea typeface="+mn-ea"/>
          <a:cs typeface="+mn-cs"/>
        </a:defRPr>
      </a:lvl1pPr>
      <a:lvl2pPr marL="457197" algn="l" defTabSz="914394" rtl="0" eaLnBrk="1" latinLnBrk="0" hangingPunct="1">
        <a:defRPr sz="1800" kern="1200">
          <a:solidFill>
            <a:schemeClr val="tx1"/>
          </a:solidFill>
          <a:latin typeface="+mn-lt"/>
          <a:ea typeface="+mn-ea"/>
          <a:cs typeface="+mn-cs"/>
        </a:defRPr>
      </a:lvl2pPr>
      <a:lvl3pPr marL="914394" algn="l" defTabSz="914394" rtl="0" eaLnBrk="1" latinLnBrk="0" hangingPunct="1">
        <a:defRPr sz="1800" kern="1200">
          <a:solidFill>
            <a:schemeClr val="tx1"/>
          </a:solidFill>
          <a:latin typeface="+mn-lt"/>
          <a:ea typeface="+mn-ea"/>
          <a:cs typeface="+mn-cs"/>
        </a:defRPr>
      </a:lvl3pPr>
      <a:lvl4pPr marL="1371591" algn="l" defTabSz="914394" rtl="0" eaLnBrk="1" latinLnBrk="0" hangingPunct="1">
        <a:defRPr sz="1800" kern="1200">
          <a:solidFill>
            <a:schemeClr val="tx1"/>
          </a:solidFill>
          <a:latin typeface="+mn-lt"/>
          <a:ea typeface="+mn-ea"/>
          <a:cs typeface="+mn-cs"/>
        </a:defRPr>
      </a:lvl4pPr>
      <a:lvl5pPr marL="1828789" algn="l" defTabSz="914394" rtl="0" eaLnBrk="1" latinLnBrk="0" hangingPunct="1">
        <a:defRPr sz="1800" kern="1200">
          <a:solidFill>
            <a:schemeClr val="tx1"/>
          </a:solidFill>
          <a:latin typeface="+mn-lt"/>
          <a:ea typeface="+mn-ea"/>
          <a:cs typeface="+mn-cs"/>
        </a:defRPr>
      </a:lvl5pPr>
      <a:lvl6pPr marL="2285986" algn="l" defTabSz="914394" rtl="0" eaLnBrk="1" latinLnBrk="0" hangingPunct="1">
        <a:defRPr sz="1800" kern="1200">
          <a:solidFill>
            <a:schemeClr val="tx1"/>
          </a:solidFill>
          <a:latin typeface="+mn-lt"/>
          <a:ea typeface="+mn-ea"/>
          <a:cs typeface="+mn-cs"/>
        </a:defRPr>
      </a:lvl6pPr>
      <a:lvl7pPr marL="2743183" algn="l" defTabSz="914394" rtl="0" eaLnBrk="1" latinLnBrk="0" hangingPunct="1">
        <a:defRPr sz="1800" kern="1200">
          <a:solidFill>
            <a:schemeClr val="tx1"/>
          </a:solidFill>
          <a:latin typeface="+mn-lt"/>
          <a:ea typeface="+mn-ea"/>
          <a:cs typeface="+mn-cs"/>
        </a:defRPr>
      </a:lvl7pPr>
      <a:lvl8pPr marL="3200380" algn="l" defTabSz="914394" rtl="0" eaLnBrk="1" latinLnBrk="0" hangingPunct="1">
        <a:defRPr sz="1800" kern="1200">
          <a:solidFill>
            <a:schemeClr val="tx1"/>
          </a:solidFill>
          <a:latin typeface="+mn-lt"/>
          <a:ea typeface="+mn-ea"/>
          <a:cs typeface="+mn-cs"/>
        </a:defRPr>
      </a:lvl8pPr>
      <a:lvl9pPr marL="3657577" algn="l" defTabSz="91439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36.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3.png"/><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6.png"/><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7.png"/><Relationship Id="rId1" Type="http://schemas.openxmlformats.org/officeDocument/2006/relationships/slideLayout" Target="../slideLayouts/slideLayout36.xml"/><Relationship Id="rId5" Type="http://schemas.openxmlformats.org/officeDocument/2006/relationships/image" Target="../media/image49.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720AF-663F-4436-B881-05F53420B416}"/>
              </a:ext>
            </a:extLst>
          </p:cNvPr>
          <p:cNvSpPr>
            <a:spLocks noGrp="1"/>
          </p:cNvSpPr>
          <p:nvPr>
            <p:ph type="title"/>
          </p:nvPr>
        </p:nvSpPr>
        <p:spPr>
          <a:xfrm>
            <a:off x="3264249" y="484927"/>
            <a:ext cx="4658474" cy="952240"/>
          </a:xfrm>
        </p:spPr>
        <p:txBody>
          <a:bodyPr>
            <a:normAutofit fontScale="90000"/>
          </a:bodyPr>
          <a:lstStyle/>
          <a:p>
            <a:pPr algn="ctr"/>
            <a:r>
              <a:rPr lang="en-US" b="1" dirty="0">
                <a:solidFill>
                  <a:srgbClr val="002060"/>
                </a:solidFill>
                <a:latin typeface="#9Slide07 IcielBC Cubano Normal" panose="00000500000000000000" pitchFamily="2" charset="0"/>
              </a:rPr>
              <a:t>THỬ </a:t>
            </a:r>
            <a:r>
              <a:rPr lang="en-US" b="1">
                <a:solidFill>
                  <a:srgbClr val="002060"/>
                </a:solidFill>
                <a:latin typeface="#9Slide07 IcielBC Cubano Normal" panose="00000500000000000000" pitchFamily="2" charset="0"/>
              </a:rPr>
              <a:t>TÀI HIỂU BIẾT</a:t>
            </a:r>
            <a:endParaRPr lang="en-US" b="1" dirty="0">
              <a:solidFill>
                <a:srgbClr val="002060"/>
              </a:solidFill>
              <a:latin typeface="#9Slide07 IcielBC Cubano Normal" panose="00000500000000000000" pitchFamily="2" charset="0"/>
            </a:endParaRPr>
          </a:p>
        </p:txBody>
      </p:sp>
      <p:sp>
        <p:nvSpPr>
          <p:cNvPr id="4" name="Frame 3">
            <a:extLst>
              <a:ext uri="{FF2B5EF4-FFF2-40B4-BE49-F238E27FC236}">
                <a16:creationId xmlns:a16="http://schemas.microsoft.com/office/drawing/2014/main" id="{4D0C6C91-D3D6-4352-9776-D68A96332075}"/>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C052B466-F5AA-440C-A9FB-54DAE2B81C1F}"/>
              </a:ext>
            </a:extLst>
          </p:cNvPr>
          <p:cNvSpPr/>
          <p:nvPr/>
        </p:nvSpPr>
        <p:spPr>
          <a:xfrm>
            <a:off x="9473783" y="418418"/>
            <a:ext cx="2100713" cy="126048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FFFF00"/>
                </a:solidFill>
                <a:effectLst/>
                <a:uLnTx/>
                <a:uFillTx/>
                <a:latin typeface="#9Slide07 IcielBC Cubano Normal" panose="00000500000000000000" pitchFamily="2" charset="0"/>
                <a:ea typeface="+mn-ea"/>
                <a:cs typeface="+mn-cs"/>
              </a:rPr>
              <a:t>54</a:t>
            </a:r>
          </a:p>
        </p:txBody>
      </p:sp>
      <p:pic>
        <p:nvPicPr>
          <p:cNvPr id="4104" name="Picture 8" descr="Cộng đồng 54 DÂN TỘC Việt Nam - Phần 2 - THÁNH ĐỊA VIỆT NAM HỌC SỐ HÓA">
            <a:extLst>
              <a:ext uri="{FF2B5EF4-FFF2-40B4-BE49-F238E27FC236}">
                <a16:creationId xmlns:a16="http://schemas.microsoft.com/office/drawing/2014/main" id="{47BEC293-065B-45C7-9001-AE6203237E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837"/>
          <a:stretch/>
        </p:blipFill>
        <p:spPr bwMode="auto">
          <a:xfrm>
            <a:off x="2214181" y="1922094"/>
            <a:ext cx="7585155" cy="4148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020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04"/>
                                        </p:tgtEl>
                                        <p:attrNameLst>
                                          <p:attrName>style.visibility</p:attrName>
                                        </p:attrNameLst>
                                      </p:cBhvr>
                                      <p:to>
                                        <p:strVal val="visible"/>
                                      </p:to>
                                    </p:set>
                                    <p:animEffect transition="in" filter="fade">
                                      <p:cBhvr>
                                        <p:cTn id="17" dur="1000"/>
                                        <p:tgtEl>
                                          <p:spTgt spid="4104"/>
                                        </p:tgtEl>
                                      </p:cBhvr>
                                    </p:animEffect>
                                    <p:anim calcmode="lin" valueType="num">
                                      <p:cBhvr>
                                        <p:cTn id="18" dur="1000" fill="hold"/>
                                        <p:tgtEl>
                                          <p:spTgt spid="4104"/>
                                        </p:tgtEl>
                                        <p:attrNameLst>
                                          <p:attrName>ppt_x</p:attrName>
                                        </p:attrNameLst>
                                      </p:cBhvr>
                                      <p:tavLst>
                                        <p:tav tm="0">
                                          <p:val>
                                            <p:strVal val="#ppt_x"/>
                                          </p:val>
                                        </p:tav>
                                        <p:tav tm="100000">
                                          <p:val>
                                            <p:strVal val="#ppt_x"/>
                                          </p:val>
                                        </p:tav>
                                      </p:tavLst>
                                    </p:anim>
                                    <p:anim calcmode="lin" valueType="num">
                                      <p:cBhvr>
                                        <p:cTn id="19" dur="1000" fill="hold"/>
                                        <p:tgtEl>
                                          <p:spTgt spid="410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XUYÊN TẠC, PHÁ HOẠI KHỐI ĐẠI ĐOÀN KẾT DÂN TỘC LÀ MỘT TỘI ÁC – Nhân Văn Việt">
            <a:extLst>
              <a:ext uri="{FF2B5EF4-FFF2-40B4-BE49-F238E27FC236}">
                <a16:creationId xmlns:a16="http://schemas.microsoft.com/office/drawing/2014/main" id="{81C92680-7F9E-455D-BF95-CDB3CA2562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0018"/>
          <a:stretch/>
        </p:blipFill>
        <p:spPr bwMode="auto">
          <a:xfrm>
            <a:off x="6624401" y="3553596"/>
            <a:ext cx="4262437" cy="304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95AFB89-922C-E197-648C-AD0CD1DBFA0D}"/>
              </a:ext>
            </a:extLst>
          </p:cNvPr>
          <p:cNvSpPr txBox="1"/>
          <p:nvPr/>
        </p:nvSpPr>
        <p:spPr>
          <a:xfrm>
            <a:off x="6919784" y="187410"/>
            <a:ext cx="5865340"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solidFill>
                  <a:srgbClr val="00B0F0"/>
                </a:solidFill>
                <a:effectLst/>
                <a:uLnTx/>
                <a:uFillTx/>
                <a:latin typeface="#9Slide05 IcielCiaobella" pitchFamily="2" charset="0"/>
                <a:ea typeface="+mn-ea"/>
                <a:cs typeface="+mn-cs"/>
              </a:rPr>
              <a:t>Thảo</a:t>
            </a:r>
            <a:r>
              <a:rPr kumimoji="0" lang="en-US" sz="5000" b="0" i="0" u="none" strike="noStrike" kern="1200" cap="none" spc="0" normalizeH="0" baseline="0" noProof="0" dirty="0">
                <a:ln>
                  <a:noFill/>
                </a:ln>
                <a:solidFill>
                  <a:srgbClr val="00B0F0"/>
                </a:solidFill>
                <a:effectLst/>
                <a:uLnTx/>
                <a:uFillTx/>
                <a:latin typeface="#9Slide05 IcielCiaobella" pitchFamily="2" charset="0"/>
                <a:ea typeface="+mn-ea"/>
                <a:cs typeface="+mn-cs"/>
              </a:rPr>
              <a:t> </a:t>
            </a:r>
            <a:r>
              <a:rPr kumimoji="0" lang="en-US" sz="5000" b="0" i="0" u="none" strike="noStrike" kern="1200" cap="none" spc="0" normalizeH="0" baseline="0" noProof="0" dirty="0" err="1">
                <a:ln>
                  <a:noFill/>
                </a:ln>
                <a:solidFill>
                  <a:srgbClr val="00B0F0"/>
                </a:solidFill>
                <a:effectLst/>
                <a:uLnTx/>
                <a:uFillTx/>
                <a:latin typeface="#9Slide05 IcielCiaobella" pitchFamily="2" charset="0"/>
                <a:ea typeface="+mn-ea"/>
                <a:cs typeface="+mn-cs"/>
              </a:rPr>
              <a:t>luận</a:t>
            </a:r>
            <a:r>
              <a:rPr kumimoji="0" lang="en-US" sz="5000" b="0" i="0" u="none" strike="noStrike" kern="1200" cap="none" spc="0" normalizeH="0" baseline="0" noProof="0" dirty="0">
                <a:ln>
                  <a:noFill/>
                </a:ln>
                <a:solidFill>
                  <a:srgbClr val="00B0F0"/>
                </a:solidFill>
                <a:effectLst/>
                <a:uLnTx/>
                <a:uFillTx/>
                <a:latin typeface="#9Slide05 IcielCiaobella" pitchFamily="2" charset="0"/>
                <a:ea typeface="+mn-ea"/>
                <a:cs typeface="+mn-cs"/>
              </a:rPr>
              <a:t> </a:t>
            </a:r>
            <a:r>
              <a:rPr kumimoji="0" lang="en-US" sz="5000" b="0" i="0" u="none" strike="noStrike" kern="1200" cap="none" spc="0" normalizeH="0" baseline="0" noProof="0" dirty="0" err="1">
                <a:ln>
                  <a:noFill/>
                </a:ln>
                <a:solidFill>
                  <a:srgbClr val="00B0F0"/>
                </a:solidFill>
                <a:effectLst/>
                <a:uLnTx/>
                <a:uFillTx/>
                <a:latin typeface="#9Slide05 IcielCiaobella" pitchFamily="2" charset="0"/>
                <a:ea typeface="+mn-ea"/>
                <a:cs typeface="+mn-cs"/>
              </a:rPr>
              <a:t>nhóm</a:t>
            </a:r>
            <a:endParaRPr kumimoji="0" lang="en-US" sz="5000" b="0" i="0" u="none" strike="noStrike" kern="1200" cap="none" spc="0" normalizeH="0" baseline="0" noProof="0" dirty="0">
              <a:ln>
                <a:noFill/>
              </a:ln>
              <a:solidFill>
                <a:srgbClr val="00B0F0"/>
              </a:solidFill>
              <a:effectLst/>
              <a:uLnTx/>
              <a:uFillTx/>
              <a:latin typeface="#9Slide05 IcielCiaobella" pitchFamily="2" charset="0"/>
              <a:ea typeface="+mn-ea"/>
              <a:cs typeface="+mn-cs"/>
            </a:endParaRPr>
          </a:p>
        </p:txBody>
      </p:sp>
      <p:sp>
        <p:nvSpPr>
          <p:cNvPr id="6" name="TextBox 5">
            <a:extLst>
              <a:ext uri="{FF2B5EF4-FFF2-40B4-BE49-F238E27FC236}">
                <a16:creationId xmlns:a16="http://schemas.microsoft.com/office/drawing/2014/main" id="{68E26AF3-B2E1-15FF-C9DB-12E1596A478F}"/>
              </a:ext>
            </a:extLst>
          </p:cNvPr>
          <p:cNvSpPr txBox="1"/>
          <p:nvPr/>
        </p:nvSpPr>
        <p:spPr>
          <a:xfrm>
            <a:off x="6408912" y="1899041"/>
            <a:ext cx="5630687" cy="1446550"/>
          </a:xfrm>
          <a:prstGeom prst="rect">
            <a:avLst/>
          </a:prstGeom>
          <a:noFill/>
          <a:ln>
            <a:solidFill>
              <a:srgbClr val="7030A0"/>
            </a:solidFill>
          </a:ln>
        </p:spPr>
        <p:txBody>
          <a:bodyPr wrap="square">
            <a:spAutoFit/>
          </a:bodyPr>
          <a:lstStyle/>
          <a:p>
            <a:pPr lvl="0" algn="just">
              <a:defRPr/>
            </a:pPr>
            <a:r>
              <a:rPr lang="en-US" sz="2200" b="1">
                <a:solidFill>
                  <a:srgbClr val="FF0000"/>
                </a:solidFill>
                <a:latin typeface="#9Slide03 SFU Futura_03" panose="00000400000000000000" pitchFamily="2" charset="0"/>
              </a:rPr>
              <a:t>Đọc </a:t>
            </a:r>
            <a:r>
              <a:rPr lang="vi-VN" sz="2200" b="1">
                <a:solidFill>
                  <a:srgbClr val="FF0000"/>
                </a:solidFill>
                <a:latin typeface="#9Slide03 SFU Futura_03" panose="00000400000000000000" pitchFamily="2" charset="0"/>
              </a:rPr>
              <a:t>thông tin mục 1 SGK, hãy thể hiện sự phân bố các dân tộc lên bản đồ Việt Nam trống. Từ đó rút ra nhận xét về sự phân bố các dân tộc </a:t>
            </a:r>
            <a:r>
              <a:rPr lang="en-US" sz="2200" b="1">
                <a:solidFill>
                  <a:srgbClr val="FF0000"/>
                </a:solidFill>
                <a:latin typeface="#9Slide03 SFU Futura_03" panose="00000400000000000000" pitchFamily="2" charset="0"/>
              </a:rPr>
              <a:t>và giải thích nguyên nhân</a:t>
            </a:r>
            <a:endParaRPr kumimoji="0" lang="vi-VN" sz="2200" b="1" i="0" u="none" strike="noStrike" kern="1200" cap="none" spc="0" normalizeH="0" baseline="0" noProof="0">
              <a:ln>
                <a:noFill/>
              </a:ln>
              <a:solidFill>
                <a:srgbClr val="FF0000"/>
              </a:solidFill>
              <a:effectLst/>
              <a:uLnTx/>
              <a:uFillTx/>
              <a:latin typeface="#9Slide03 SFU Futura_03" panose="00000400000000000000" pitchFamily="2" charset="0"/>
              <a:ea typeface="+mn-ea"/>
              <a:cs typeface="+mn-cs"/>
            </a:endParaRPr>
          </a:p>
        </p:txBody>
      </p:sp>
      <p:pic>
        <p:nvPicPr>
          <p:cNvPr id="8" name="Picture 7" descr="A map of the country&#10;&#10;Description automatically generated">
            <a:extLst>
              <a:ext uri="{FF2B5EF4-FFF2-40B4-BE49-F238E27FC236}">
                <a16:creationId xmlns:a16="http://schemas.microsoft.com/office/drawing/2014/main" id="{BDADD9D3-9D22-3805-78D1-DE177C940C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565" y="203777"/>
            <a:ext cx="4763482" cy="6397819"/>
          </a:xfrm>
          <a:prstGeom prst="rect">
            <a:avLst/>
          </a:prstGeom>
        </p:spPr>
      </p:pic>
      <p:pic>
        <p:nvPicPr>
          <p:cNvPr id="4" name="Picture 3">
            <a:extLst>
              <a:ext uri="{FF2B5EF4-FFF2-40B4-BE49-F238E27FC236}">
                <a16:creationId xmlns:a16="http://schemas.microsoft.com/office/drawing/2014/main" id="{B17AF744-3F18-F009-7002-60FE0F7FF767}"/>
              </a:ext>
            </a:extLst>
          </p:cNvPr>
          <p:cNvPicPr>
            <a:picLocks noChangeAspect="1"/>
          </p:cNvPicPr>
          <p:nvPr/>
        </p:nvPicPr>
        <p:blipFill>
          <a:blip r:embed="rId4"/>
          <a:stretch>
            <a:fillRect/>
          </a:stretch>
        </p:blipFill>
        <p:spPr>
          <a:xfrm>
            <a:off x="6064768" y="528069"/>
            <a:ext cx="1969179" cy="1030313"/>
          </a:xfrm>
          <a:prstGeom prst="rect">
            <a:avLst/>
          </a:prstGeom>
        </p:spPr>
      </p:pic>
    </p:spTree>
    <p:extLst>
      <p:ext uri="{BB962C8B-B14F-4D97-AF65-F5344CB8AC3E}">
        <p14:creationId xmlns:p14="http://schemas.microsoft.com/office/powerpoint/2010/main" val="4251758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6.jpg">
            <a:extLst>
              <a:ext uri="{FF2B5EF4-FFF2-40B4-BE49-F238E27FC236}">
                <a16:creationId xmlns:a16="http://schemas.microsoft.com/office/drawing/2014/main" id="{521AD27F-4424-41A7-B34C-3DA55DF9D342}"/>
              </a:ext>
            </a:extLst>
          </p:cNvPr>
          <p:cNvPicPr>
            <a:picLocks noChangeAspect="1"/>
          </p:cNvPicPr>
          <p:nvPr/>
        </p:nvPicPr>
        <p:blipFill>
          <a:blip r:embed="rId2" cstate="print"/>
          <a:stretch>
            <a:fillRect/>
          </a:stretch>
        </p:blipFill>
        <p:spPr>
          <a:xfrm>
            <a:off x="1070794" y="279989"/>
            <a:ext cx="4385626" cy="6214383"/>
          </a:xfrm>
          <a:prstGeom prst="rect">
            <a:avLst/>
          </a:prstGeom>
        </p:spPr>
      </p:pic>
      <p:sp>
        <p:nvSpPr>
          <p:cNvPr id="14" name="Title 1">
            <a:extLst>
              <a:ext uri="{FF2B5EF4-FFF2-40B4-BE49-F238E27FC236}">
                <a16:creationId xmlns:a16="http://schemas.microsoft.com/office/drawing/2014/main" id="{C1B2B8E4-0712-4F41-926E-E02A40E8DA55}"/>
              </a:ext>
            </a:extLst>
          </p:cNvPr>
          <p:cNvSpPr txBox="1">
            <a:spLocks/>
          </p:cNvSpPr>
          <p:nvPr/>
        </p:nvSpPr>
        <p:spPr>
          <a:xfrm>
            <a:off x="5121873" y="363628"/>
            <a:ext cx="6574420" cy="7891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srgbClr val="00B050"/>
                </a:solidFill>
                <a:effectLst/>
                <a:uLnTx/>
                <a:uFillTx/>
                <a:latin typeface="#9Slide07 IcielBaliho Script" pitchFamily="2" charset="0"/>
                <a:ea typeface="+mj-ea"/>
                <a:cs typeface="+mj-cs"/>
              </a:rPr>
              <a:t>PHÂN </a:t>
            </a:r>
            <a:r>
              <a:rPr kumimoji="0" lang="en-US" sz="4000" b="0" i="0" u="none" strike="noStrike" kern="1200" cap="none" spc="0" normalizeH="0" baseline="0" noProof="0" dirty="0">
                <a:ln>
                  <a:noFill/>
                </a:ln>
                <a:solidFill>
                  <a:srgbClr val="00B050"/>
                </a:solidFill>
                <a:effectLst/>
                <a:uLnTx/>
                <a:uFillTx/>
                <a:latin typeface="#9Slide07 IcielBaliho Script" pitchFamily="2" charset="0"/>
                <a:ea typeface="+mj-ea"/>
                <a:cs typeface="+mj-cs"/>
              </a:rPr>
              <a:t>BỐ CÁC DÂN TỘC</a:t>
            </a:r>
          </a:p>
        </p:txBody>
      </p:sp>
    </p:spTree>
    <p:extLst>
      <p:ext uri="{BB962C8B-B14F-4D97-AF65-F5344CB8AC3E}">
        <p14:creationId xmlns:p14="http://schemas.microsoft.com/office/powerpoint/2010/main" val="3768084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216960" y="295886"/>
            <a:ext cx="9832843" cy="862642"/>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a:ln>
                  <a:noFill/>
                </a:ln>
                <a:solidFill>
                  <a:srgbClr val="00B050"/>
                </a:solidFill>
                <a:effectLst/>
                <a:uLnTx/>
                <a:uFillTx/>
                <a:latin typeface="#9Slide03 Arima Madurai Medium" panose="00000600000000000000" pitchFamily="2" charset="-93"/>
                <a:ea typeface="Fira Sans Heavy Italic" panose="00000A00000000000000" pitchFamily="50" charset="0"/>
                <a:cs typeface="#9Slide03 Arima Madurai Medium" panose="00000600000000000000" pitchFamily="2" charset="-93"/>
              </a:rPr>
              <a:t>Phân bố các dân tộc</a:t>
            </a:r>
            <a:endParaRPr kumimoji="0" lang="en-GB" sz="4000" b="1" i="0" u="none" strike="noStrike" kern="1200" cap="none" spc="0" normalizeH="0" baseline="0" noProof="0" dirty="0">
              <a:ln>
                <a:noFill/>
              </a:ln>
              <a:solidFill>
                <a:srgbClr val="00B050"/>
              </a:solidFill>
              <a:effectLst/>
              <a:uLnTx/>
              <a:uFillTx/>
              <a:latin typeface="#9Slide03 Arima Madurai Medium" panose="00000600000000000000" pitchFamily="2" charset="-93"/>
              <a:ea typeface="Fira Sans Heavy Italic" panose="00000A00000000000000" pitchFamily="50" charset="0"/>
              <a:cs typeface="#9Slide03 Arima Madurai Medium" panose="00000600000000000000" pitchFamily="2" charset="-93"/>
            </a:endParaRPr>
          </a:p>
        </p:txBody>
      </p:sp>
      <p:pic>
        <p:nvPicPr>
          <p:cNvPr id="5" name="Picture 2" descr="Tiềm năng du lịch miền núi Trung du - Công ty du lịch Ấn Tượng Châu Á"/>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414" y="1264756"/>
            <a:ext cx="3786995" cy="2208362"/>
          </a:xfrm>
          <a:prstGeom prst="rect">
            <a:avLst/>
          </a:prstGeom>
          <a:noFill/>
          <a:extLst>
            <a:ext uri="{909E8E84-426E-40DD-AFC4-6F175D3DCCD1}">
              <a14:hiddenFill xmlns:a14="http://schemas.microsoft.com/office/drawing/2010/main">
                <a:solidFill>
                  <a:srgbClr val="FFFFFF"/>
                </a:solidFill>
              </a14:hiddenFill>
            </a:ext>
          </a:extLst>
        </p:spPr>
      </p:pic>
      <p:sp>
        <p:nvSpPr>
          <p:cNvPr id="6" name="Down Arrow 5"/>
          <p:cNvSpPr/>
          <p:nvPr/>
        </p:nvSpPr>
        <p:spPr>
          <a:xfrm>
            <a:off x="1703474" y="3484314"/>
            <a:ext cx="552091" cy="474453"/>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ounded Rectangle 6"/>
          <p:cNvSpPr/>
          <p:nvPr/>
        </p:nvSpPr>
        <p:spPr>
          <a:xfrm>
            <a:off x="304801" y="3981860"/>
            <a:ext cx="3508546" cy="1789353"/>
          </a:xfrm>
          <a:prstGeom prst="roundRect">
            <a:avLst/>
          </a:prstGeom>
          <a:solidFill>
            <a:schemeClr val="bg1"/>
          </a:solidFill>
          <a:ln w="1905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a:solidFill>
                  <a:srgbClr val="FF0066"/>
                </a:solidFill>
                <a:latin typeface="#9Slide03 Arima Madurai Black" panose="00000A00000000000000" pitchFamily="2" charset="-93"/>
                <a:cs typeface="#9Slide03 Arima Madurai Black" panose="00000A00000000000000" pitchFamily="2" charset="-93"/>
              </a:rPr>
              <a:t>Các dân tộc ở Việt Nam sinh sống rộng khắp trên toàn lãnh thổ.</a:t>
            </a:r>
            <a:endParaRPr kumimoji="0" lang="en-US" sz="1800" b="0" i="0" u="none" strike="noStrike" kern="1200" cap="none" spc="0" normalizeH="0" baseline="0" noProof="0">
              <a:ln>
                <a:noFill/>
              </a:ln>
              <a:solidFill>
                <a:srgbClr val="002060"/>
              </a:solidFill>
              <a:effectLst/>
              <a:uLnTx/>
              <a:uFillTx/>
              <a:latin typeface="#9Slide03 Arima Madurai Black" panose="00000A00000000000000" pitchFamily="2" charset="-93"/>
              <a:ea typeface="+mn-ea"/>
              <a:cs typeface="#9Slide03 Arima Madurai Black" panose="00000A00000000000000" pitchFamily="2" charset="-93"/>
            </a:endParaRPr>
          </a:p>
        </p:txBody>
      </p:sp>
      <p:sp>
        <p:nvSpPr>
          <p:cNvPr id="9" name="Down Arrow 8"/>
          <p:cNvSpPr/>
          <p:nvPr/>
        </p:nvSpPr>
        <p:spPr>
          <a:xfrm>
            <a:off x="5953495" y="3473737"/>
            <a:ext cx="552091" cy="474453"/>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4495800" y="4005554"/>
            <a:ext cx="3239693" cy="1579064"/>
          </a:xfrm>
          <a:prstGeom prst="roundRect">
            <a:avLst/>
          </a:prstGeom>
          <a:solidFill>
            <a:schemeClr val="bg1"/>
          </a:solidFill>
          <a:ln w="1905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a:solidFill>
                  <a:srgbClr val="FF0066"/>
                </a:solidFill>
                <a:latin typeface="#9Slide03 Arima Madurai Black" panose="00000A00000000000000" pitchFamily="2" charset="-93"/>
                <a:cs typeface="#9Slide03 Arima Madurai Black" panose="00000A00000000000000" pitchFamily="2" charset="-93"/>
              </a:rPr>
              <a:t>Các dân tộc ngày càng phân bố đan xen với nhau. Ví dụ: Tây Nguyên có 53 dân tộc cùng sinh sống.</a:t>
            </a:r>
            <a:endParaRPr kumimoji="0" lang="en-US" sz="1800" b="0" i="0" u="none" strike="noStrike" kern="1200" cap="none" spc="0" normalizeH="0" baseline="0" noProof="0">
              <a:ln>
                <a:noFill/>
              </a:ln>
              <a:solidFill>
                <a:srgbClr val="002060"/>
              </a:solidFill>
              <a:effectLst/>
              <a:uLnTx/>
              <a:uFillTx/>
              <a:latin typeface="#9Slide03 Arima Madurai Black" panose="00000A00000000000000" pitchFamily="2" charset="-93"/>
              <a:ea typeface="+mn-ea"/>
              <a:cs typeface="#9Slide03 Arima Madurai Black" panose="00000A00000000000000" pitchFamily="2" charset="-93"/>
            </a:endParaRPr>
          </a:p>
        </p:txBody>
      </p:sp>
      <p:sp>
        <p:nvSpPr>
          <p:cNvPr id="12" name="Down Arrow 11"/>
          <p:cNvSpPr/>
          <p:nvPr/>
        </p:nvSpPr>
        <p:spPr>
          <a:xfrm>
            <a:off x="10058400" y="3429200"/>
            <a:ext cx="552091" cy="474453"/>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p:cNvSpPr/>
          <p:nvPr/>
        </p:nvSpPr>
        <p:spPr>
          <a:xfrm>
            <a:off x="8343282" y="3993797"/>
            <a:ext cx="3543918" cy="1600433"/>
          </a:xfrm>
          <a:prstGeom prst="roundRect">
            <a:avLst/>
          </a:prstGeom>
          <a:solidFill>
            <a:schemeClr val="bg1"/>
          </a:solidFill>
          <a:ln w="1905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a:solidFill>
                  <a:srgbClr val="FF0066"/>
                </a:solidFill>
                <a:latin typeface="#9Slide03 Arima Madurai Black" panose="00000A00000000000000" pitchFamily="2" charset="-93"/>
                <a:cs typeface="#9Slide03 Arima Madurai Black" panose="00000A00000000000000" pitchFamily="2" charset="-93"/>
              </a:rPr>
              <a:t>Người Việt Nam ở nước ngoài cũng là một bộ phận của dân tộc Việt Nam.</a:t>
            </a:r>
            <a:endParaRPr kumimoji="0" lang="en-US" sz="1800" b="0" i="0" u="none" strike="noStrike" kern="1200" cap="none" spc="0" normalizeH="0" baseline="0" noProof="0">
              <a:ln>
                <a:noFill/>
              </a:ln>
              <a:solidFill>
                <a:srgbClr val="002060"/>
              </a:solidFill>
              <a:effectLst/>
              <a:uLnTx/>
              <a:uFillTx/>
              <a:latin typeface="#9Slide03 Arima Madurai Black" panose="00000A00000000000000" pitchFamily="2" charset="-93"/>
              <a:ea typeface="+mn-ea"/>
              <a:cs typeface="#9Slide03 Arima Madurai Black" panose="00000A00000000000000" pitchFamily="2" charset="-93"/>
            </a:endParaRPr>
          </a:p>
        </p:txBody>
      </p:sp>
      <p:pic>
        <p:nvPicPr>
          <p:cNvPr id="2" name="Picture 1">
            <a:extLst>
              <a:ext uri="{FF2B5EF4-FFF2-40B4-BE49-F238E27FC236}">
                <a16:creationId xmlns:a16="http://schemas.microsoft.com/office/drawing/2014/main" id="{E408BE0D-F77E-7923-8B50-9108F218FF20}"/>
              </a:ext>
            </a:extLst>
          </p:cNvPr>
          <p:cNvPicPr>
            <a:picLocks noChangeAspect="1"/>
          </p:cNvPicPr>
          <p:nvPr/>
        </p:nvPicPr>
        <p:blipFill>
          <a:blip r:embed="rId3"/>
          <a:stretch>
            <a:fillRect/>
          </a:stretch>
        </p:blipFill>
        <p:spPr>
          <a:xfrm>
            <a:off x="8435256" y="1261027"/>
            <a:ext cx="3526041" cy="2167773"/>
          </a:xfrm>
          <a:prstGeom prst="rect">
            <a:avLst/>
          </a:prstGeom>
        </p:spPr>
      </p:pic>
      <p:pic>
        <p:nvPicPr>
          <p:cNvPr id="3" name="Picture 2">
            <a:extLst>
              <a:ext uri="{FF2B5EF4-FFF2-40B4-BE49-F238E27FC236}">
                <a16:creationId xmlns:a16="http://schemas.microsoft.com/office/drawing/2014/main" id="{D5C4B442-BF52-C012-35F6-CC1A8A595950}"/>
              </a:ext>
            </a:extLst>
          </p:cNvPr>
          <p:cNvPicPr>
            <a:picLocks noChangeAspect="1"/>
          </p:cNvPicPr>
          <p:nvPr/>
        </p:nvPicPr>
        <p:blipFill>
          <a:blip r:embed="rId4"/>
          <a:stretch>
            <a:fillRect/>
          </a:stretch>
        </p:blipFill>
        <p:spPr>
          <a:xfrm>
            <a:off x="4291923" y="1232247"/>
            <a:ext cx="3853819" cy="2252068"/>
          </a:xfrm>
          <a:prstGeom prst="rect">
            <a:avLst/>
          </a:prstGeom>
        </p:spPr>
      </p:pic>
    </p:spTree>
    <p:extLst>
      <p:ext uri="{BB962C8B-B14F-4D97-AF65-F5344CB8AC3E}">
        <p14:creationId xmlns:p14="http://schemas.microsoft.com/office/powerpoint/2010/main" val="356411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9" grpId="0" animBg="1"/>
      <p:bldP spid="10"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613" name="Rectangle 153612">
            <a:extLst>
              <a:ext uri="{FF2B5EF4-FFF2-40B4-BE49-F238E27FC236}">
                <a16:creationId xmlns:a16="http://schemas.microsoft.com/office/drawing/2014/main" id="{E8DC6FCD-811B-436E-9FEE-FC957486CD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3602" name="Picture 24" descr="hinh246"/>
          <p:cNvPicPr>
            <a:picLocks noChangeAspect="1"/>
          </p:cNvPicPr>
          <p:nvPr/>
        </p:nvPicPr>
        <p:blipFill rotWithShape="1">
          <a:blip r:embed="rId2">
            <a:extLst>
              <a:ext uri="{28A0092B-C50C-407E-A947-70E740481C1C}">
                <a14:useLocalDpi xmlns:a14="http://schemas.microsoft.com/office/drawing/2010/main" val="0"/>
              </a:ext>
            </a:extLst>
          </a:blip>
          <a:srcRect r="-2" b="18242"/>
          <a:stretch/>
        </p:blipFill>
        <p:spPr bwMode="auto">
          <a:xfrm>
            <a:off x="6053430" y="158544"/>
            <a:ext cx="5804105" cy="31674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8" name="Picture 37" descr="bien"/>
          <p:cNvPicPr>
            <a:picLocks noChangeAspect="1"/>
          </p:cNvPicPr>
          <p:nvPr/>
        </p:nvPicPr>
        <p:blipFill rotWithShape="1">
          <a:blip r:embed="rId3">
            <a:extLst>
              <a:ext uri="{28A0092B-C50C-407E-A947-70E740481C1C}">
                <a14:useLocalDpi xmlns:a14="http://schemas.microsoft.com/office/drawing/2010/main" val="0"/>
              </a:ext>
            </a:extLst>
          </a:blip>
          <a:srcRect t="27158" r="2" b="2"/>
          <a:stretch/>
        </p:blipFill>
        <p:spPr bwMode="auto">
          <a:xfrm>
            <a:off x="198745" y="3488862"/>
            <a:ext cx="5797883" cy="31674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6" name="Picture 34" descr="HN"/>
          <p:cNvPicPr>
            <a:picLocks noChangeAspect="1"/>
          </p:cNvPicPr>
          <p:nvPr/>
        </p:nvPicPr>
        <p:blipFill rotWithShape="1">
          <a:blip r:embed="rId4">
            <a:extLst>
              <a:ext uri="{28A0092B-C50C-407E-A947-70E740481C1C}">
                <a14:useLocalDpi xmlns:a14="http://schemas.microsoft.com/office/drawing/2010/main" val="0"/>
              </a:ext>
            </a:extLst>
          </a:blip>
          <a:srcRect t="27717" r="-2" b="-2"/>
          <a:stretch/>
        </p:blipFill>
        <p:spPr bwMode="auto">
          <a:xfrm>
            <a:off x="237344" y="160707"/>
            <a:ext cx="5804105" cy="295774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3" name="Picture 28" descr="images215524_Truong-Sa"/>
          <p:cNvPicPr>
            <a:picLocks noChangeAspect="1"/>
          </p:cNvPicPr>
          <p:nvPr/>
        </p:nvPicPr>
        <p:blipFill rotWithShape="1">
          <a:blip r:embed="rId5">
            <a:extLst>
              <a:ext uri="{28A0092B-C50C-407E-A947-70E740481C1C}">
                <a14:useLocalDpi xmlns:a14="http://schemas.microsoft.com/office/drawing/2010/main" val="0"/>
              </a:ext>
            </a:extLst>
          </a:blip>
          <a:srcRect t="30017" r="2" b="4066"/>
          <a:stretch/>
        </p:blipFill>
        <p:spPr bwMode="auto">
          <a:xfrm>
            <a:off x="6195372" y="3510858"/>
            <a:ext cx="5797883" cy="312615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39">
            <a:extLst>
              <a:ext uri="{FF2B5EF4-FFF2-40B4-BE49-F238E27FC236}">
                <a16:creationId xmlns:a16="http://schemas.microsoft.com/office/drawing/2014/main" id="{9FE44B9D-9BC9-4879-B897-9A774CBE1223}"/>
              </a:ext>
            </a:extLst>
          </p:cNvPr>
          <p:cNvSpPr txBox="1">
            <a:spLocks noChangeArrowheads="1"/>
          </p:cNvSpPr>
          <p:nvPr/>
        </p:nvSpPr>
        <p:spPr bwMode="auto">
          <a:xfrm>
            <a:off x="-1" y="3118449"/>
            <a:ext cx="12381875"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9Slide02 Noi dung rat dai" panose="02000000000000000000" pitchFamily="2" charset="0"/>
                <a:ea typeface="#9Slide02 Noi dung rat dai" panose="02000000000000000000" pitchFamily="2" charset="0"/>
                <a:cs typeface="+mn-cs"/>
              </a:rPr>
              <a:t>Người Việt phân bố rộng khắp cả nước, tập trung đông nhất là vùng đồng bằng, trung du và ven biển.</a:t>
            </a:r>
          </a:p>
        </p:txBody>
      </p:sp>
    </p:spTree>
    <p:extLst>
      <p:ext uri="{BB962C8B-B14F-4D97-AF65-F5344CB8AC3E}">
        <p14:creationId xmlns:p14="http://schemas.microsoft.com/office/powerpoint/2010/main" val="21275631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7466" name="Rectangle 147465">
            <a:extLst>
              <a:ext uri="{FF2B5EF4-FFF2-40B4-BE49-F238E27FC236}">
                <a16:creationId xmlns:a16="http://schemas.microsoft.com/office/drawing/2014/main" id="{B96FC576-AE30-4C09-A12C-0582F2A6A0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7459" name="Picture 4" descr="img9968"/>
          <p:cNvPicPr>
            <a:picLocks noChangeAspect="1"/>
          </p:cNvPicPr>
          <p:nvPr/>
        </p:nvPicPr>
        <p:blipFill rotWithShape="1">
          <a:blip r:embed="rId3">
            <a:extLst>
              <a:ext uri="{28A0092B-C50C-407E-A947-70E740481C1C}">
                <a14:useLocalDpi xmlns:a14="http://schemas.microsoft.com/office/drawing/2010/main" val="0"/>
              </a:ext>
            </a:extLst>
          </a:blip>
          <a:srcRect t="14815" r="2" b="2"/>
          <a:stretch/>
        </p:blipFill>
        <p:spPr bwMode="auto">
          <a:xfrm>
            <a:off x="1" y="10"/>
            <a:ext cx="6099048" cy="3428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0" name="Picture 11" descr="images779079_aa"/>
          <p:cNvPicPr>
            <a:picLocks noChangeAspect="1"/>
          </p:cNvPicPr>
          <p:nvPr/>
        </p:nvPicPr>
        <p:blipFill rotWithShape="1">
          <a:blip r:embed="rId4">
            <a:extLst>
              <a:ext uri="{28A0092B-C50C-407E-A947-70E740481C1C}">
                <a14:useLocalDpi xmlns:a14="http://schemas.microsoft.com/office/drawing/2010/main" val="0"/>
              </a:ext>
            </a:extLst>
          </a:blip>
          <a:srcRect r="2" b="12837"/>
          <a:stretch/>
        </p:blipFill>
        <p:spPr bwMode="auto">
          <a:xfrm>
            <a:off x="6092952" y="10"/>
            <a:ext cx="6099048" cy="3428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1" name="Picture 13" descr="ap_20110604043624348"/>
          <p:cNvPicPr>
            <a:picLocks noChangeAspect="1"/>
          </p:cNvPicPr>
          <p:nvPr/>
        </p:nvPicPr>
        <p:blipFill rotWithShape="1">
          <a:blip r:embed="rId5">
            <a:extLst>
              <a:ext uri="{28A0092B-C50C-407E-A947-70E740481C1C}">
                <a14:useLocalDpi xmlns:a14="http://schemas.microsoft.com/office/drawing/2010/main" val="0"/>
              </a:ext>
            </a:extLst>
          </a:blip>
          <a:srcRect t="15455" r="2" b="2"/>
          <a:stretch/>
        </p:blipFill>
        <p:spPr bwMode="auto">
          <a:xfrm>
            <a:off x="1" y="3429000"/>
            <a:ext cx="6099048" cy="3429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58" name="Picture 2" descr="83857_buoc-tien1"/>
          <p:cNvPicPr>
            <a:picLocks noChangeAspect="1"/>
          </p:cNvPicPr>
          <p:nvPr/>
        </p:nvPicPr>
        <p:blipFill rotWithShape="1">
          <a:blip r:embed="rId6">
            <a:extLst>
              <a:ext uri="{28A0092B-C50C-407E-A947-70E740481C1C}">
                <a14:useLocalDpi xmlns:a14="http://schemas.microsoft.com/office/drawing/2010/main" val="0"/>
              </a:ext>
            </a:extLst>
          </a:blip>
          <a:srcRect t="3741" r="2" b="9432"/>
          <a:stretch/>
        </p:blipFill>
        <p:spPr bwMode="auto">
          <a:xfrm>
            <a:off x="6092952" y="3429000"/>
            <a:ext cx="6099048" cy="3429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4">
            <a:extLst>
              <a:ext uri="{FF2B5EF4-FFF2-40B4-BE49-F238E27FC236}">
                <a16:creationId xmlns:a16="http://schemas.microsoft.com/office/drawing/2014/main" id="{64ED99C5-395A-4172-832C-6895A92E8D0C}"/>
              </a:ext>
            </a:extLst>
          </p:cNvPr>
          <p:cNvSpPr txBox="1">
            <a:spLocks noChangeArrowheads="1"/>
          </p:cNvSpPr>
          <p:nvPr/>
        </p:nvSpPr>
        <p:spPr bwMode="auto">
          <a:xfrm>
            <a:off x="0" y="3124201"/>
            <a:ext cx="12188952"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ctr">
              <a:spcBef>
                <a:spcPct val="0"/>
              </a:spcBef>
              <a:buNone/>
            </a:pPr>
            <a:r>
              <a:rPr kumimoji="0" lang="en-US" altLang="en-US" sz="2400" b="0" i="0" u="none" strike="noStrike" kern="1200" cap="none" spc="0" normalizeH="0" baseline="0" noProof="0">
                <a:ln>
                  <a:noFill/>
                </a:ln>
                <a:solidFill>
                  <a:srgbClr val="0000FF"/>
                </a:solidFill>
                <a:effectLst/>
                <a:uLnTx/>
                <a:uFillTx/>
                <a:latin typeface="#9Slide02 Noi dung rat dai" panose="02000000000000000000" pitchFamily="2" charset="0"/>
                <a:ea typeface="#9Slide02 Noi dung rat dai" panose="02000000000000000000" pitchFamily="2" charset="0"/>
                <a:cs typeface="+mn-cs"/>
              </a:rPr>
              <a:t>- </a:t>
            </a:r>
            <a:r>
              <a:rPr lang="vi-VN" sz="2400">
                <a:latin typeface="Times New Roman" panose="02020603050405020304" pitchFamily="18" charset="0"/>
                <a:ea typeface="Arial" panose="020B0604020202020204" pitchFamily="34" charset="0"/>
              </a:rPr>
              <a:t>Các dân tộc thiểu số sinh sống ở vùng đồi núi và cao nguyên</a:t>
            </a:r>
            <a:endParaRPr kumimoji="0" lang="en-US" altLang="en-US" sz="2400" b="0" i="0" u="none" strike="noStrike" kern="1200" cap="none" spc="0" normalizeH="0" baseline="0" noProof="0">
              <a:ln>
                <a:noFill/>
              </a:ln>
              <a:solidFill>
                <a:srgbClr val="0000FF"/>
              </a:solidFill>
              <a:effectLst/>
              <a:uLnTx/>
              <a:uFillTx/>
              <a:latin typeface="#9Slide02 Noi dung rat dai" panose="02000000000000000000" pitchFamily="2" charset="0"/>
              <a:ea typeface="#9Slide02 Noi dung rat dai" panose="02000000000000000000" pitchFamily="2" charset="0"/>
              <a:cs typeface="+mn-cs"/>
            </a:endParaRPr>
          </a:p>
        </p:txBody>
      </p:sp>
    </p:spTree>
    <p:extLst>
      <p:ext uri="{BB962C8B-B14F-4D97-AF65-F5344CB8AC3E}">
        <p14:creationId xmlns:p14="http://schemas.microsoft.com/office/powerpoint/2010/main" val="1505067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69F50B-C662-480E-B41E-E8968ABA1E1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60491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44473DC5-F0EE-47F5-BD35-63691292C416}"/>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3FA5CAB0-CF08-4F06-A954-1ADE985B447F}"/>
              </a:ext>
            </a:extLst>
          </p:cNvPr>
          <p:cNvSpPr txBox="1">
            <a:spLocks/>
          </p:cNvSpPr>
          <p:nvPr/>
        </p:nvSpPr>
        <p:spPr>
          <a:xfrm>
            <a:off x="231494" y="115088"/>
            <a:ext cx="1177145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a:ln>
                  <a:noFill/>
                </a:ln>
                <a:solidFill>
                  <a:srgbClr val="FF0000"/>
                </a:solidFill>
                <a:effectLst/>
                <a:uLnTx/>
                <a:uFillTx/>
                <a:latin typeface="#9Slide07 IcielBC Cubano Normal" panose="00000500000000000000" pitchFamily="2" charset="0"/>
                <a:ea typeface="+mj-ea"/>
                <a:cs typeface="+mj-cs"/>
              </a:rPr>
              <a:t>NGUYÊN NHÂN</a:t>
            </a:r>
            <a:endParaRPr kumimoji="0" lang="en-US" sz="5400" b="0" i="0" u="none" strike="noStrike" kern="1200" cap="none" spc="0" normalizeH="0" baseline="0" noProof="0" dirty="0">
              <a:ln>
                <a:noFill/>
              </a:ln>
              <a:solidFill>
                <a:srgbClr val="FF0000"/>
              </a:solidFill>
              <a:effectLst/>
              <a:uLnTx/>
              <a:uFillTx/>
              <a:latin typeface="#9Slide07 IcielBC Cubano Normal" panose="00000500000000000000" pitchFamily="2" charset="0"/>
              <a:ea typeface="+mj-ea"/>
              <a:cs typeface="+mj-cs"/>
            </a:endParaRPr>
          </a:p>
        </p:txBody>
      </p:sp>
      <p:sp>
        <p:nvSpPr>
          <p:cNvPr id="7" name="TextBox 6">
            <a:extLst>
              <a:ext uri="{FF2B5EF4-FFF2-40B4-BE49-F238E27FC236}">
                <a16:creationId xmlns:a16="http://schemas.microsoft.com/office/drawing/2014/main" id="{028BE5CA-B899-46CD-87BE-0593FBC28065}"/>
              </a:ext>
            </a:extLst>
          </p:cNvPr>
          <p:cNvSpPr txBox="1"/>
          <p:nvPr/>
        </p:nvSpPr>
        <p:spPr>
          <a:xfrm>
            <a:off x="755249" y="1669252"/>
            <a:ext cx="2913926" cy="1388072"/>
          </a:xfrm>
          <a:prstGeom prst="rect">
            <a:avLst/>
          </a:prstGeom>
          <a:solidFill>
            <a:schemeClr val="accent4">
              <a:lumMod val="20000"/>
              <a:lumOff val="80000"/>
            </a:schemeClr>
          </a:solidFill>
        </p:spPr>
        <p:txBody>
          <a:bodyPr wrap="square">
            <a:spAutoFit/>
          </a:bodyPr>
          <a:lstStyle/>
          <a:p>
            <a:pPr marL="285750" marR="0" lvl="0" indent="-28575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222222"/>
                </a:solidFill>
                <a:effectLst/>
                <a:uLnTx/>
                <a:uFillTx/>
                <a:latin typeface="Roboto" panose="02000000000000000000" pitchFamily="2" charset="0"/>
                <a:ea typeface="Roboto" panose="02000000000000000000" pitchFamily="2" charset="0"/>
                <a:cs typeface="Roboto" panose="02000000000000000000" pitchFamily="2" charset="0"/>
              </a:rPr>
              <a:t>D</a:t>
            </a:r>
            <a:r>
              <a:rPr kumimoji="0" lang="vi-VN" sz="2400" b="1" i="0" u="none" strike="noStrike" kern="1200" cap="none" spc="0" normalizeH="0" baseline="0" noProof="0">
                <a:ln>
                  <a:noFill/>
                </a:ln>
                <a:solidFill>
                  <a:srgbClr val="222222"/>
                </a:solidFill>
                <a:effectLst/>
                <a:uLnTx/>
                <a:uFillTx/>
                <a:latin typeface="Roboto" panose="02000000000000000000" pitchFamily="2" charset="0"/>
                <a:ea typeface="Roboto" panose="02000000000000000000" pitchFamily="2" charset="0"/>
                <a:cs typeface="Roboto" panose="02000000000000000000" pitchFamily="2" charset="0"/>
              </a:rPr>
              <a:t>o chính sách chuyển cư từ những năm 1980</a:t>
            </a:r>
            <a:endParaRPr kumimoji="0" lang="vi-VN" sz="2400" b="1" i="0" u="none" strike="noStrike" kern="1200" cap="none" spc="0" normalizeH="0" baseline="0" noProof="0" dirty="0">
              <a:ln>
                <a:noFill/>
              </a:ln>
              <a:solidFill>
                <a:srgbClr val="222222"/>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8" name="TextBox 7">
            <a:extLst>
              <a:ext uri="{FF2B5EF4-FFF2-40B4-BE49-F238E27FC236}">
                <a16:creationId xmlns:a16="http://schemas.microsoft.com/office/drawing/2014/main" id="{A549CB20-91FD-45CE-8004-76DC7C146063}"/>
              </a:ext>
            </a:extLst>
          </p:cNvPr>
          <p:cNvSpPr txBox="1"/>
          <p:nvPr/>
        </p:nvSpPr>
        <p:spPr>
          <a:xfrm>
            <a:off x="4766358" y="1669252"/>
            <a:ext cx="2913926" cy="1831271"/>
          </a:xfrm>
          <a:prstGeom prst="rect">
            <a:avLst/>
          </a:prstGeom>
          <a:solidFill>
            <a:schemeClr val="accent4">
              <a:lumMod val="20000"/>
              <a:lumOff val="80000"/>
            </a:schemeClr>
          </a:solidFill>
        </p:spPr>
        <p:txBody>
          <a:bodyPr wrap="square">
            <a:spAutoFit/>
          </a:bodyPr>
          <a:lstStyle/>
          <a:p>
            <a:pPr marL="285750" marR="0" lvl="0" indent="-28575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US" sz="2400" b="1">
                <a:solidFill>
                  <a:srgbClr val="222222"/>
                </a:solidFill>
                <a:latin typeface="Roboto" panose="02000000000000000000" pitchFamily="2" charset="0"/>
                <a:ea typeface="Roboto" panose="02000000000000000000" pitchFamily="2" charset="0"/>
                <a:cs typeface="Roboto" panose="02000000000000000000" pitchFamily="2" charset="0"/>
              </a:rPr>
              <a:t>N</a:t>
            </a:r>
            <a:r>
              <a:rPr kumimoji="0" lang="vi-VN" sz="2400" b="1" i="0" u="none" strike="noStrike" kern="1200" cap="none" spc="0" normalizeH="0" baseline="0" noProof="0">
                <a:ln>
                  <a:noFill/>
                </a:ln>
                <a:solidFill>
                  <a:srgbClr val="222222"/>
                </a:solidFill>
                <a:effectLst/>
                <a:uLnTx/>
                <a:uFillTx/>
                <a:latin typeface="Roboto" panose="02000000000000000000" pitchFamily="2" charset="0"/>
                <a:ea typeface="Roboto" panose="02000000000000000000" pitchFamily="2" charset="0"/>
                <a:cs typeface="Roboto" panose="02000000000000000000" pitchFamily="2" charset="0"/>
              </a:rPr>
              <a:t>hu cầu tìm việc làm, ổn định cuộc sống của người dân</a:t>
            </a:r>
            <a:endParaRPr kumimoji="0" lang="vi-VN" sz="2400" b="1" i="0" u="none" strike="noStrike" kern="1200" cap="none" spc="0" normalizeH="0" baseline="0" noProof="0" dirty="0">
              <a:ln>
                <a:noFill/>
              </a:ln>
              <a:solidFill>
                <a:srgbClr val="222222"/>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9" name="TextBox 8">
            <a:extLst>
              <a:ext uri="{FF2B5EF4-FFF2-40B4-BE49-F238E27FC236}">
                <a16:creationId xmlns:a16="http://schemas.microsoft.com/office/drawing/2014/main" id="{A6820A96-857B-4686-A711-F5180AFFA295}"/>
              </a:ext>
            </a:extLst>
          </p:cNvPr>
          <p:cNvSpPr txBox="1"/>
          <p:nvPr/>
        </p:nvSpPr>
        <p:spPr>
          <a:xfrm>
            <a:off x="8877300" y="1669252"/>
            <a:ext cx="2913926" cy="1831271"/>
          </a:xfrm>
          <a:prstGeom prst="rect">
            <a:avLst/>
          </a:prstGeom>
          <a:solidFill>
            <a:schemeClr val="accent4">
              <a:lumMod val="20000"/>
              <a:lumOff val="80000"/>
            </a:schemeClr>
          </a:solidFill>
        </p:spPr>
        <p:txBody>
          <a:bodyPr wrap="square">
            <a:spAutoFit/>
          </a:bodyPr>
          <a:lstStyle/>
          <a:p>
            <a:pPr marL="285750" marR="0" lvl="0" indent="-28575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222222"/>
                </a:solidFill>
                <a:effectLst/>
                <a:uLnTx/>
                <a:uFillTx/>
                <a:latin typeface="Roboto" panose="02000000000000000000" pitchFamily="2" charset="0"/>
                <a:ea typeface="Roboto" panose="02000000000000000000" pitchFamily="2" charset="0"/>
                <a:cs typeface="Roboto" panose="02000000000000000000" pitchFamily="2" charset="0"/>
              </a:rPr>
              <a:t>Q</a:t>
            </a:r>
            <a:r>
              <a:rPr kumimoji="0" lang="vi-VN" sz="2400" b="1" i="0" u="none" strike="noStrike" kern="1200" cap="none" spc="0" normalizeH="0" baseline="0" noProof="0">
                <a:ln>
                  <a:noFill/>
                </a:ln>
                <a:solidFill>
                  <a:srgbClr val="222222"/>
                </a:solidFill>
                <a:effectLst/>
                <a:uLnTx/>
                <a:uFillTx/>
                <a:latin typeface="Roboto" panose="02000000000000000000" pitchFamily="2" charset="0"/>
                <a:ea typeface="Roboto" panose="02000000000000000000" pitchFamily="2" charset="0"/>
                <a:cs typeface="Roboto" panose="02000000000000000000" pitchFamily="2" charset="0"/>
              </a:rPr>
              <a:t>uá trình phát triển kinh tế khác nhau giữa các địa phương</a:t>
            </a:r>
            <a:endParaRPr kumimoji="0" lang="vi-VN" sz="2400" b="1" i="0" u="none" strike="noStrike" kern="1200" cap="none" spc="0" normalizeH="0" baseline="0" noProof="0" dirty="0">
              <a:ln>
                <a:noFill/>
              </a:ln>
              <a:solidFill>
                <a:srgbClr val="222222"/>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5895740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785F94A-D3AB-4207-A174-D983A1D8A5D8}"/>
              </a:ext>
            </a:extLst>
          </p:cNvPr>
          <p:cNvPicPr>
            <a:picLocks noChangeAspect="1"/>
          </p:cNvPicPr>
          <p:nvPr/>
        </p:nvPicPr>
        <p:blipFill rotWithShape="1">
          <a:blip r:embed="rId2"/>
          <a:srcRect t="6267"/>
          <a:stretch/>
        </p:blipFill>
        <p:spPr>
          <a:xfrm>
            <a:off x="20" y="1282"/>
            <a:ext cx="12191980" cy="6856718"/>
          </a:xfrm>
          <a:prstGeom prst="rect">
            <a:avLst/>
          </a:prstGeom>
        </p:spPr>
      </p:pic>
    </p:spTree>
    <p:extLst>
      <p:ext uri="{BB962C8B-B14F-4D97-AF65-F5344CB8AC3E}">
        <p14:creationId xmlns:p14="http://schemas.microsoft.com/office/powerpoint/2010/main" val="16768069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B4F2640-B6C3-475B-A163-C3CEE5C9656E}"/>
              </a:ext>
            </a:extLst>
          </p:cNvPr>
          <p:cNvSpPr/>
          <p:nvPr/>
        </p:nvSpPr>
        <p:spPr>
          <a:xfrm>
            <a:off x="3144191" y="1772458"/>
            <a:ext cx="6286273" cy="677108"/>
          </a:xfrm>
          <a:prstGeom prst="rect">
            <a:avLst/>
          </a:prstGeom>
        </p:spPr>
        <p:txBody>
          <a:bodyPr wrap="none">
            <a:spAutoFit/>
          </a:bodyPr>
          <a:lstStyle/>
          <a:p>
            <a:pPr defTabSz="829909"/>
            <a:r>
              <a:rPr lang="en-US" sz="3800">
                <a:solidFill>
                  <a:srgbClr val="FF0000"/>
                </a:solidFill>
                <a:latin typeface="#9Slide07 IcielCadena" panose="02000503000000020004" pitchFamily="2" charset="0"/>
              </a:rPr>
              <a:t>98,5 triệu</a:t>
            </a:r>
            <a:r>
              <a:rPr lang="vi-VN" sz="3800">
                <a:solidFill>
                  <a:srgbClr val="FF0000"/>
                </a:solidFill>
                <a:latin typeface="#9Slide07 IcielCadena" panose="02000503000000020004" pitchFamily="2" charset="0"/>
              </a:rPr>
              <a:t> người</a:t>
            </a:r>
            <a:r>
              <a:rPr lang="en-US" sz="3800">
                <a:solidFill>
                  <a:srgbClr val="FF0000"/>
                </a:solidFill>
                <a:latin typeface="#9Slide07 IcielCadena" panose="02000503000000020004" pitchFamily="2" charset="0"/>
              </a:rPr>
              <a:t> (năm 2021)</a:t>
            </a:r>
            <a:r>
              <a:rPr lang="vi-VN" sz="3800">
                <a:solidFill>
                  <a:srgbClr val="FF0000"/>
                </a:solidFill>
                <a:latin typeface="#9Slide07 IcielCadena" panose="02000503000000020004" pitchFamily="2" charset="0"/>
              </a:rPr>
              <a:t> </a:t>
            </a:r>
            <a:endParaRPr lang="en-US" sz="3800">
              <a:solidFill>
                <a:srgbClr val="FF0000"/>
              </a:solidFill>
              <a:latin typeface="#9Slide07 IcielCadena" panose="02000503000000020004" pitchFamily="2" charset="0"/>
            </a:endParaRPr>
          </a:p>
        </p:txBody>
      </p:sp>
      <p:pic>
        <p:nvPicPr>
          <p:cNvPr id="5" name="Picture 4">
            <a:extLst>
              <a:ext uri="{FF2B5EF4-FFF2-40B4-BE49-F238E27FC236}">
                <a16:creationId xmlns:a16="http://schemas.microsoft.com/office/drawing/2014/main" id="{8477E8E6-0D44-4DEC-AE86-756B9D73081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6111" r="91389">
                        <a14:foregroundMark x1="6944" y1="60000" x2="6944" y2="60000"/>
                        <a14:foregroundMark x1="11389" y1="58611" x2="11389" y2="58611"/>
                        <a14:foregroundMark x1="50556" y1="59722" x2="50556" y2="59722"/>
                        <a14:foregroundMark x1="83056" y1="54167" x2="83056" y2="54167"/>
                        <a14:foregroundMark x1="79444" y1="50833" x2="77778" y2="49167"/>
                        <a14:foregroundMark x1="78056" y1="41111" x2="79167" y2="41389"/>
                        <a14:foregroundMark x1="80000" y1="41389" x2="83611" y2="40000"/>
                        <a14:foregroundMark x1="84167" y1="40000" x2="84167" y2="40000"/>
                        <a14:foregroundMark x1="69722" y1="41111" x2="69722" y2="41111"/>
                        <a14:foregroundMark x1="67222" y1="42500" x2="67222" y2="42500"/>
                        <a14:foregroundMark x1="67222" y1="43056" x2="67222" y2="43056"/>
                        <a14:foregroundMark x1="65556" y1="53889" x2="65556" y2="53889"/>
                        <a14:foregroundMark x1="6944" y1="66667" x2="8611" y2="66667"/>
                        <a14:foregroundMark x1="7500" y1="66389" x2="8889" y2="62500"/>
                        <a14:foregroundMark x1="91389" y1="57222" x2="91389" y2="57222"/>
                        <a14:foregroundMark x1="88889" y1="56944" x2="88889" y2="56944"/>
                        <a14:foregroundMark x1="87222" y1="62778" x2="87222" y2="62778"/>
                        <a14:foregroundMark x1="81667" y1="68056" x2="81667" y2="68056"/>
                        <a14:foregroundMark x1="72222" y1="67500" x2="71667" y2="69167"/>
                        <a14:foregroundMark x1="71111" y1="71111" x2="71111" y2="71111"/>
                        <a14:foregroundMark x1="73611" y1="72222" x2="75000" y2="72222"/>
                        <a14:foregroundMark x1="26944" y1="40000" x2="26944" y2="40000"/>
                        <a14:foregroundMark x1="14167" y1="40000" x2="14167" y2="40000"/>
                        <a14:foregroundMark x1="17500" y1="40000" x2="20000" y2="40000"/>
                        <a14:foregroundMark x1="23333" y1="39722" x2="23333" y2="39722"/>
                        <a14:foregroundMark x1="31944" y1="56667" x2="31944" y2="56667"/>
                        <a14:foregroundMark x1="33611" y1="50000" x2="33611" y2="50000"/>
                        <a14:foregroundMark x1="33611" y1="50000" x2="32500" y2="52222"/>
                        <a14:foregroundMark x1="31944" y1="57778" x2="31944" y2="57778"/>
                        <a14:foregroundMark x1="33056" y1="55000" x2="33056" y2="55000"/>
                        <a14:foregroundMark x1="33889" y1="46944" x2="35000" y2="47500"/>
                        <a14:foregroundMark x1="6111" y1="51944" x2="6111" y2="51944"/>
                        <a14:backgroundMark x1="33056" y1="53056" x2="33056" y2="53056"/>
                        <a14:backgroundMark x1="35278" y1="54167" x2="35278" y2="54167"/>
                        <a14:backgroundMark x1="35000" y1="48333" x2="35000" y2="48333"/>
                        <a14:backgroundMark x1="36389" y1="47500" x2="36389" y2="48611"/>
                      </a14:backgroundRemoval>
                    </a14:imgEffect>
                  </a14:imgLayer>
                </a14:imgProps>
              </a:ext>
            </a:extLst>
          </a:blip>
          <a:srcRect t="33920" b="20683"/>
          <a:stretch/>
        </p:blipFill>
        <p:spPr>
          <a:xfrm>
            <a:off x="1289154" y="2799222"/>
            <a:ext cx="9996348" cy="4405171"/>
          </a:xfrm>
          <a:prstGeom prst="rect">
            <a:avLst/>
          </a:prstGeom>
        </p:spPr>
      </p:pic>
      <p:sp>
        <p:nvSpPr>
          <p:cNvPr id="6" name="TextBox 5">
            <a:extLst>
              <a:ext uri="{FF2B5EF4-FFF2-40B4-BE49-F238E27FC236}">
                <a16:creationId xmlns:a16="http://schemas.microsoft.com/office/drawing/2014/main" id="{585FFCAF-6539-4773-8D67-1F1778C72389}"/>
              </a:ext>
            </a:extLst>
          </p:cNvPr>
          <p:cNvSpPr txBox="1"/>
          <p:nvPr/>
        </p:nvSpPr>
        <p:spPr>
          <a:xfrm rot="495898">
            <a:off x="2527962" y="3893433"/>
            <a:ext cx="1440237" cy="1963743"/>
          </a:xfrm>
          <a:prstGeom prst="rect">
            <a:avLst/>
          </a:prstGeom>
          <a:noFill/>
        </p:spPr>
        <p:txBody>
          <a:bodyPr wrap="square" rtlCol="0">
            <a:spAutoFit/>
          </a:bodyPr>
          <a:lstStyle/>
          <a:p>
            <a:pPr algn="ctr" defTabSz="829909"/>
            <a:r>
              <a:rPr lang="vi-VN" sz="4901" b="1">
                <a:solidFill>
                  <a:srgbClr val="002060"/>
                </a:solidFill>
                <a:latin typeface="#9Slide07 IcielBaliho Script" pitchFamily="2" charset="0"/>
              </a:rPr>
              <a:t>03</a:t>
            </a:r>
          </a:p>
          <a:p>
            <a:pPr algn="ctr" defTabSz="829909"/>
            <a:r>
              <a:rPr lang="vi-VN" sz="3630">
                <a:solidFill>
                  <a:srgbClr val="FF0066"/>
                </a:solidFill>
                <a:latin typeface="#9Slide07 IcielBaliho Script" pitchFamily="2" charset="0"/>
              </a:rPr>
              <a:t>Đông Nam Á</a:t>
            </a:r>
            <a:endParaRPr lang="en-US" sz="3630">
              <a:solidFill>
                <a:srgbClr val="FF0066"/>
              </a:solidFill>
              <a:latin typeface="#9Slide07 IcielBaliho Script" pitchFamily="2" charset="0"/>
            </a:endParaRPr>
          </a:p>
        </p:txBody>
      </p:sp>
      <p:sp>
        <p:nvSpPr>
          <p:cNvPr id="7" name="TextBox 6">
            <a:extLst>
              <a:ext uri="{FF2B5EF4-FFF2-40B4-BE49-F238E27FC236}">
                <a16:creationId xmlns:a16="http://schemas.microsoft.com/office/drawing/2014/main" id="{1AB11223-F357-4C96-A5A1-8811E618C9F5}"/>
              </a:ext>
            </a:extLst>
          </p:cNvPr>
          <p:cNvSpPr txBox="1"/>
          <p:nvPr/>
        </p:nvSpPr>
        <p:spPr>
          <a:xfrm>
            <a:off x="5207007" y="4172743"/>
            <a:ext cx="1440237" cy="1405128"/>
          </a:xfrm>
          <a:prstGeom prst="rect">
            <a:avLst/>
          </a:prstGeom>
          <a:noFill/>
        </p:spPr>
        <p:txBody>
          <a:bodyPr wrap="square" rtlCol="0">
            <a:spAutoFit/>
          </a:bodyPr>
          <a:lstStyle/>
          <a:p>
            <a:pPr algn="ctr" defTabSz="829909"/>
            <a:r>
              <a:rPr lang="vi-VN" sz="4901" b="1">
                <a:solidFill>
                  <a:srgbClr val="002060"/>
                </a:solidFill>
                <a:latin typeface="#9Slide07 IcielBaliho Script" pitchFamily="2" charset="0"/>
              </a:rPr>
              <a:t>08</a:t>
            </a:r>
          </a:p>
          <a:p>
            <a:pPr algn="ctr" defTabSz="829909"/>
            <a:r>
              <a:rPr lang="en-US" sz="3630">
                <a:solidFill>
                  <a:srgbClr val="FF0066"/>
                </a:solidFill>
                <a:latin typeface="#9Slide07 IcielBaliho Script" pitchFamily="2" charset="0"/>
              </a:rPr>
              <a:t>Châu </a:t>
            </a:r>
            <a:r>
              <a:rPr lang="vi-VN" sz="3630">
                <a:solidFill>
                  <a:srgbClr val="FF0066"/>
                </a:solidFill>
                <a:latin typeface="#9Slide07 IcielBaliho Script" pitchFamily="2" charset="0"/>
              </a:rPr>
              <a:t>Á</a:t>
            </a:r>
            <a:endParaRPr lang="en-US" sz="3630">
              <a:solidFill>
                <a:srgbClr val="FF0066"/>
              </a:solidFill>
              <a:latin typeface="#9Slide07 IcielBaliho Script" pitchFamily="2" charset="0"/>
            </a:endParaRPr>
          </a:p>
        </p:txBody>
      </p:sp>
      <p:sp>
        <p:nvSpPr>
          <p:cNvPr id="8" name="TextBox 7">
            <a:extLst>
              <a:ext uri="{FF2B5EF4-FFF2-40B4-BE49-F238E27FC236}">
                <a16:creationId xmlns:a16="http://schemas.microsoft.com/office/drawing/2014/main" id="{4D126D81-3361-4217-A167-AB19C7EA1F79}"/>
              </a:ext>
            </a:extLst>
          </p:cNvPr>
          <p:cNvSpPr txBox="1"/>
          <p:nvPr/>
        </p:nvSpPr>
        <p:spPr>
          <a:xfrm rot="20721853">
            <a:off x="8246254" y="3893435"/>
            <a:ext cx="1440237" cy="1963743"/>
          </a:xfrm>
          <a:prstGeom prst="rect">
            <a:avLst/>
          </a:prstGeom>
          <a:noFill/>
        </p:spPr>
        <p:txBody>
          <a:bodyPr wrap="square" rtlCol="0">
            <a:spAutoFit/>
          </a:bodyPr>
          <a:lstStyle/>
          <a:p>
            <a:pPr algn="ctr" defTabSz="829909"/>
            <a:r>
              <a:rPr lang="vi-VN" sz="4901" b="1">
                <a:solidFill>
                  <a:srgbClr val="002060"/>
                </a:solidFill>
                <a:latin typeface="#9Slide07 IcielBaliho Script" pitchFamily="2" charset="0"/>
              </a:rPr>
              <a:t>15</a:t>
            </a:r>
          </a:p>
          <a:p>
            <a:pPr algn="ctr" defTabSz="829909"/>
            <a:r>
              <a:rPr lang="en-US" sz="3630">
                <a:solidFill>
                  <a:srgbClr val="FF0066"/>
                </a:solidFill>
                <a:latin typeface="#9Slide07 IcielBaliho Script" pitchFamily="2" charset="0"/>
              </a:rPr>
              <a:t>Thế giới</a:t>
            </a:r>
          </a:p>
        </p:txBody>
      </p:sp>
      <p:sp>
        <p:nvSpPr>
          <p:cNvPr id="9" name="Rectangle: Rounded Corners 8">
            <a:extLst>
              <a:ext uri="{FF2B5EF4-FFF2-40B4-BE49-F238E27FC236}">
                <a16:creationId xmlns:a16="http://schemas.microsoft.com/office/drawing/2014/main" id="{7DD3030F-07FC-4DF0-B800-2AE0BD637EA9}"/>
              </a:ext>
            </a:extLst>
          </p:cNvPr>
          <p:cNvSpPr/>
          <p:nvPr/>
        </p:nvSpPr>
        <p:spPr>
          <a:xfrm>
            <a:off x="1722624" y="2224202"/>
            <a:ext cx="8746751" cy="921777"/>
          </a:xfrm>
          <a:prstGeom prst="roundRect">
            <a:avLst/>
          </a:prstGeom>
          <a:noFill/>
          <a:ln w="28575">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tlCol="0" anchor="ctr"/>
          <a:lstStyle/>
          <a:p>
            <a:pPr algn="ctr" defTabSz="829909"/>
            <a:r>
              <a:rPr lang="vi-VN" sz="3800">
                <a:solidFill>
                  <a:srgbClr val="0000FF"/>
                </a:solidFill>
                <a:latin typeface="#9Slide07 IcielBaliho Script" pitchFamily="2" charset="0"/>
              </a:rPr>
              <a:t>=&gt; Việt Nam là nước có dân số đông</a:t>
            </a:r>
            <a:endParaRPr lang="en-US" sz="3800">
              <a:solidFill>
                <a:srgbClr val="0000FF"/>
              </a:solidFill>
              <a:latin typeface="#9Slide07 IcielBaliho Script" pitchFamily="2" charset="0"/>
            </a:endParaRPr>
          </a:p>
        </p:txBody>
      </p:sp>
      <p:pic>
        <p:nvPicPr>
          <p:cNvPr id="10" name="Picture 9">
            <a:extLst>
              <a:ext uri="{FF2B5EF4-FFF2-40B4-BE49-F238E27FC236}">
                <a16:creationId xmlns:a16="http://schemas.microsoft.com/office/drawing/2014/main" id="{5AB0BD99-FE48-4CB6-A72C-1C14C0A5D513}"/>
              </a:ext>
            </a:extLst>
          </p:cNvPr>
          <p:cNvPicPr>
            <a:picLocks noChangeAspect="1"/>
          </p:cNvPicPr>
          <p:nvPr/>
        </p:nvPicPr>
        <p:blipFill rotWithShape="1">
          <a:blip r:embed="rId4"/>
          <a:srcRect l="-2556" t="64773" r="2556"/>
          <a:stretch/>
        </p:blipFill>
        <p:spPr>
          <a:xfrm>
            <a:off x="468174" y="13930055"/>
            <a:ext cx="15183827" cy="5497735"/>
          </a:xfrm>
          <a:prstGeom prst="rect">
            <a:avLst/>
          </a:prstGeom>
        </p:spPr>
      </p:pic>
      <p:sp>
        <p:nvSpPr>
          <p:cNvPr id="2" name="Rectangle: Rounded Corners 1">
            <a:extLst>
              <a:ext uri="{FF2B5EF4-FFF2-40B4-BE49-F238E27FC236}">
                <a16:creationId xmlns:a16="http://schemas.microsoft.com/office/drawing/2014/main" id="{A2B14BF0-725A-B353-53FE-B7BE8BB3359C}"/>
              </a:ext>
            </a:extLst>
          </p:cNvPr>
          <p:cNvSpPr/>
          <p:nvPr/>
        </p:nvSpPr>
        <p:spPr>
          <a:xfrm>
            <a:off x="180042" y="370369"/>
            <a:ext cx="2665974" cy="599937"/>
          </a:xfrm>
          <a:prstGeom prst="roundRect">
            <a:avLst/>
          </a:prstGeom>
          <a:no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829909"/>
            <a:r>
              <a:rPr lang="en-US" sz="4901">
                <a:solidFill>
                  <a:srgbClr val="FF6600"/>
                </a:solidFill>
                <a:latin typeface="#9Slide07 IcielBaliho Script" pitchFamily="2" charset="0"/>
              </a:rPr>
              <a:t>2. Dân số</a:t>
            </a:r>
          </a:p>
        </p:txBody>
      </p:sp>
      <p:sp>
        <p:nvSpPr>
          <p:cNvPr id="4" name="TextBox 3">
            <a:extLst>
              <a:ext uri="{FF2B5EF4-FFF2-40B4-BE49-F238E27FC236}">
                <a16:creationId xmlns:a16="http://schemas.microsoft.com/office/drawing/2014/main" id="{FF39230E-B4D1-B3BB-2725-32A0B3C67326}"/>
              </a:ext>
            </a:extLst>
          </p:cNvPr>
          <p:cNvSpPr txBox="1"/>
          <p:nvPr/>
        </p:nvSpPr>
        <p:spPr>
          <a:xfrm>
            <a:off x="2666308" y="1012195"/>
            <a:ext cx="7244910" cy="595099"/>
          </a:xfrm>
          <a:prstGeom prst="rect">
            <a:avLst/>
          </a:prstGeom>
          <a:solidFill>
            <a:srgbClr val="FFF49B"/>
          </a:solidFill>
        </p:spPr>
        <p:txBody>
          <a:bodyPr wrap="square" rtlCol="0">
            <a:spAutoFit/>
          </a:bodyPr>
          <a:lstStyle/>
          <a:p>
            <a:pPr defTabSz="829909"/>
            <a:r>
              <a:rPr lang="vi-VN" sz="3267">
                <a:solidFill>
                  <a:srgbClr val="002060"/>
                </a:solidFill>
                <a:latin typeface="#9Slide07 IcielBaliho Script" pitchFamily="2" charset="0"/>
              </a:rPr>
              <a:t>Em hãy nêu một số thông tin về dân số nước ta?</a:t>
            </a:r>
            <a:endParaRPr lang="en-US" sz="3267">
              <a:solidFill>
                <a:srgbClr val="002060"/>
              </a:solidFill>
              <a:latin typeface="#9Slide07 IcielBaliho Script" pitchFamily="2" charset="0"/>
            </a:endParaRPr>
          </a:p>
        </p:txBody>
      </p:sp>
    </p:spTree>
    <p:extLst>
      <p:ext uri="{BB962C8B-B14F-4D97-AF65-F5344CB8AC3E}">
        <p14:creationId xmlns:p14="http://schemas.microsoft.com/office/powerpoint/2010/main" val="4878052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fltVal val="0"/>
                                          </p:val>
                                        </p:tav>
                                        <p:tav tm="100000">
                                          <p:val>
                                            <p:strVal val="#ppt_w"/>
                                          </p:val>
                                        </p:tav>
                                      </p:tavLst>
                                    </p:anim>
                                    <p:anim calcmode="lin" valueType="num">
                                      <p:cBhvr>
                                        <p:cTn id="42" dur="500" fill="hold"/>
                                        <p:tgtEl>
                                          <p:spTgt spid="8"/>
                                        </p:tgtEl>
                                        <p:attrNameLst>
                                          <p:attrName>ppt_h</p:attrName>
                                        </p:attrNameLst>
                                      </p:cBhvr>
                                      <p:tavLst>
                                        <p:tav tm="0">
                                          <p:val>
                                            <p:fltVal val="0"/>
                                          </p:val>
                                        </p:tav>
                                        <p:tav tm="100000">
                                          <p:val>
                                            <p:strVal val="#ppt_h"/>
                                          </p:val>
                                        </p:tav>
                                      </p:tavLst>
                                    </p:anim>
                                    <p:animEffect transition="in" filter="fade">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9" grpId="0"/>
      <p:bldP spid="2" grpId="0"/>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416336C-E62F-46FD-BAC9-FD733E4B0507}"/>
              </a:ext>
            </a:extLst>
          </p:cNvPr>
          <p:cNvSpPr/>
          <p:nvPr/>
        </p:nvSpPr>
        <p:spPr>
          <a:xfrm>
            <a:off x="160" y="364793"/>
            <a:ext cx="2665974" cy="599937"/>
          </a:xfrm>
          <a:prstGeom prst="roundRect">
            <a:avLst/>
          </a:prstGeom>
          <a:no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829909"/>
            <a:r>
              <a:rPr lang="en-US" sz="4901">
                <a:solidFill>
                  <a:srgbClr val="FF6600"/>
                </a:solidFill>
                <a:latin typeface="#9Slide07 IcielBaliho Script" pitchFamily="2" charset="0"/>
              </a:rPr>
              <a:t>2. Dân số</a:t>
            </a:r>
          </a:p>
        </p:txBody>
      </p:sp>
      <p:pic>
        <p:nvPicPr>
          <p:cNvPr id="4" name="Picture 3">
            <a:extLst>
              <a:ext uri="{FF2B5EF4-FFF2-40B4-BE49-F238E27FC236}">
                <a16:creationId xmlns:a16="http://schemas.microsoft.com/office/drawing/2014/main" id="{793A3C40-D26E-41ED-92FB-C3EF23D84567}"/>
              </a:ext>
            </a:extLst>
          </p:cNvPr>
          <p:cNvPicPr>
            <a:picLocks noChangeAspect="1"/>
          </p:cNvPicPr>
          <p:nvPr/>
        </p:nvPicPr>
        <p:blipFill rotWithShape="1">
          <a:blip r:embed="rId2"/>
          <a:srcRect b="6333"/>
          <a:stretch/>
        </p:blipFill>
        <p:spPr>
          <a:xfrm>
            <a:off x="5521516" y="544606"/>
            <a:ext cx="5871631" cy="5617221"/>
          </a:xfrm>
          <a:prstGeom prst="rect">
            <a:avLst/>
          </a:prstGeom>
        </p:spPr>
      </p:pic>
      <p:sp>
        <p:nvSpPr>
          <p:cNvPr id="5" name="Rectangle 4">
            <a:extLst>
              <a:ext uri="{FF2B5EF4-FFF2-40B4-BE49-F238E27FC236}">
                <a16:creationId xmlns:a16="http://schemas.microsoft.com/office/drawing/2014/main" id="{3B22BB87-D2F5-4382-8D84-8702B8B9739D}"/>
              </a:ext>
            </a:extLst>
          </p:cNvPr>
          <p:cNvSpPr/>
          <p:nvPr/>
        </p:nvSpPr>
        <p:spPr>
          <a:xfrm>
            <a:off x="417783" y="1626600"/>
            <a:ext cx="4496701" cy="3108736"/>
          </a:xfrm>
          <a:prstGeom prst="rect">
            <a:avLst/>
          </a:prstGeom>
        </p:spPr>
        <p:txBody>
          <a:bodyPr wrap="square">
            <a:spAutoFit/>
          </a:bodyPr>
          <a:lstStyle/>
          <a:p>
            <a:pPr algn="just" defTabSz="829909"/>
            <a:r>
              <a:rPr lang="vi-VN" sz="2178">
                <a:solidFill>
                  <a:srgbClr val="002060"/>
                </a:solidFill>
                <a:latin typeface="Arial" panose="020B0604020202020204" pitchFamily="34" charset="0"/>
              </a:rPr>
              <a:t>     Ngày </a:t>
            </a:r>
            <a:r>
              <a:rPr lang="vi-VN" sz="2178">
                <a:solidFill>
                  <a:srgbClr val="FF0000"/>
                </a:solidFill>
                <a:latin typeface="Arial" panose="020B0604020202020204" pitchFamily="34" charset="0"/>
              </a:rPr>
              <a:t>24/7/2022</a:t>
            </a:r>
            <a:r>
              <a:rPr lang="vi-VN" sz="2178">
                <a:solidFill>
                  <a:srgbClr val="002060"/>
                </a:solidFill>
                <a:latin typeface="Arial" panose="020B0604020202020204" pitchFamily="34" charset="0"/>
              </a:rPr>
              <a:t>, dân số của Việt Nam chính thức đạt mốc </a:t>
            </a:r>
            <a:r>
              <a:rPr lang="vi-VN" sz="2178">
                <a:solidFill>
                  <a:srgbClr val="FF0000"/>
                </a:solidFill>
                <a:latin typeface="Arial" panose="020B0604020202020204" pitchFamily="34" charset="0"/>
              </a:rPr>
              <a:t>99 triệu người</a:t>
            </a:r>
            <a:r>
              <a:rPr lang="vi-VN" sz="2178">
                <a:solidFill>
                  <a:srgbClr val="002060"/>
                </a:solidFill>
                <a:latin typeface="Arial" panose="020B0604020202020204" pitchFamily="34" charset="0"/>
              </a:rPr>
              <a:t>: Tính tới chiều ngày 23/7, dân số VN là: 98.999.033 người. Dân số Việt Nam hiện nay </a:t>
            </a:r>
            <a:r>
              <a:rPr lang="vi-VN" sz="2178">
                <a:solidFill>
                  <a:srgbClr val="FF0000"/>
                </a:solidFill>
                <a:latin typeface="Arial" panose="020B0604020202020204" pitchFamily="34" charset="0"/>
              </a:rPr>
              <a:t>chiếm 1,24% dân số thế giới</a:t>
            </a:r>
            <a:r>
              <a:rPr lang="vi-VN" sz="2178">
                <a:solidFill>
                  <a:srgbClr val="002060"/>
                </a:solidFill>
                <a:latin typeface="Arial" panose="020B0604020202020204" pitchFamily="34" charset="0"/>
              </a:rPr>
              <a:t>. Việt Nam đang đứng thứ </a:t>
            </a:r>
            <a:r>
              <a:rPr lang="vi-VN" sz="2178">
                <a:solidFill>
                  <a:srgbClr val="FF0000"/>
                </a:solidFill>
                <a:latin typeface="Arial" panose="020B0604020202020204" pitchFamily="34" charset="0"/>
              </a:rPr>
              <a:t>15 trên thế giới</a:t>
            </a:r>
            <a:r>
              <a:rPr lang="vi-VN" sz="2178">
                <a:solidFill>
                  <a:srgbClr val="002060"/>
                </a:solidFill>
                <a:latin typeface="Arial" panose="020B0604020202020204" pitchFamily="34" charset="0"/>
              </a:rPr>
              <a:t> trong bảng xếp hạng dân số các nước và vùng lãnh thổ.</a:t>
            </a:r>
            <a:endParaRPr lang="en-US" sz="2178">
              <a:solidFill>
                <a:srgbClr val="002060"/>
              </a:solidFill>
              <a:latin typeface="Calibri"/>
            </a:endParaRPr>
          </a:p>
        </p:txBody>
      </p:sp>
    </p:spTree>
    <p:extLst>
      <p:ext uri="{BB962C8B-B14F-4D97-AF65-F5344CB8AC3E}">
        <p14:creationId xmlns:p14="http://schemas.microsoft.com/office/powerpoint/2010/main" val="35011285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Dưới bóng nhà rông - Báo Gia Lai điện tử - Tin nhanh - Chính xác">
            <a:extLst>
              <a:ext uri="{FF2B5EF4-FFF2-40B4-BE49-F238E27FC236}">
                <a16:creationId xmlns:a16="http://schemas.microsoft.com/office/drawing/2014/main" id="{659B97D6-DBB6-45D3-921C-B4C3EE4753E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178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95D271A-4743-4A91-93C4-BB8F294B034B}"/>
              </a:ext>
            </a:extLst>
          </p:cNvPr>
          <p:cNvSpPr txBox="1"/>
          <p:nvPr/>
        </p:nvSpPr>
        <p:spPr>
          <a:xfrm>
            <a:off x="21" y="933083"/>
            <a:ext cx="12191979" cy="2884379"/>
          </a:xfrm>
          <a:prstGeom prst="rect">
            <a:avLst/>
          </a:prstGeom>
          <a:noFill/>
        </p:spPr>
        <p:txBody>
          <a:bodyPr wrap="square">
            <a:spAutoFit/>
          </a:bodyPr>
          <a:lstStyle/>
          <a:p>
            <a:pPr marL="0" marR="0" lvl="0" indent="180340" algn="ctr" defTabSz="914400" rtl="0" eaLnBrk="1" fontAlgn="auto" latinLnBrk="0" hangingPunct="1">
              <a:lnSpc>
                <a:spcPct val="120000"/>
              </a:lnSpc>
              <a:spcBef>
                <a:spcPts val="0"/>
              </a:spcBef>
              <a:spcAft>
                <a:spcPts val="0"/>
              </a:spcAft>
              <a:buClrTx/>
              <a:buSzTx/>
              <a:buFontTx/>
              <a:buNone/>
              <a:tabLst/>
              <a:defRPr/>
            </a:pPr>
            <a:r>
              <a:rPr kumimoji="0" lang="en-US" sz="8000" b="1" i="0" u="none" strike="noStrike" kern="1400" cap="none" spc="-50" normalizeH="0" baseline="0" noProof="0" dirty="0" err="1">
                <a:ln>
                  <a:noFill/>
                </a:ln>
                <a:solidFill>
                  <a:prstClr val="white"/>
                </a:solidFill>
                <a:effectLst/>
                <a:uLnTx/>
                <a:uFillTx/>
                <a:latin typeface="#9Slide07 IcielBC Cubano Normal" panose="00000500000000000000" pitchFamily="2" charset="0"/>
                <a:ea typeface="Times New Roman" panose="02020603050405020304" pitchFamily="18" charset="0"/>
                <a:cs typeface="Times New Roman" panose="02020603050405020304" pitchFamily="18" charset="0"/>
              </a:rPr>
              <a:t>Bài</a:t>
            </a:r>
            <a:r>
              <a:rPr kumimoji="0" lang="en-US" sz="8000" b="1" i="0" u="none" strike="noStrike" kern="1400" cap="none" spc="-50" normalizeH="0" baseline="0" noProof="0" dirty="0">
                <a:ln>
                  <a:noFill/>
                </a:ln>
                <a:solidFill>
                  <a:prstClr val="white"/>
                </a:solidFill>
                <a:effectLst/>
                <a:uLnTx/>
                <a:uFillTx/>
                <a:latin typeface="#9Slide07 IcielBC Cubano Normal" panose="00000500000000000000" pitchFamily="2" charset="0"/>
                <a:ea typeface="Times New Roman" panose="02020603050405020304" pitchFamily="18" charset="0"/>
                <a:cs typeface="Times New Roman" panose="02020603050405020304" pitchFamily="18" charset="0"/>
              </a:rPr>
              <a:t> 1</a:t>
            </a:r>
          </a:p>
          <a:p>
            <a:pPr marL="0" marR="0" lvl="0" indent="180340" algn="ctr" defTabSz="914400" rtl="0" eaLnBrk="1" fontAlgn="auto" latinLnBrk="0" hangingPunct="1">
              <a:lnSpc>
                <a:spcPct val="120000"/>
              </a:lnSpc>
              <a:spcBef>
                <a:spcPts val="0"/>
              </a:spcBef>
              <a:spcAft>
                <a:spcPts val="0"/>
              </a:spcAft>
              <a:buClrTx/>
              <a:buSzTx/>
              <a:buFontTx/>
              <a:buNone/>
              <a:tabLst/>
              <a:defRPr/>
            </a:pPr>
            <a:r>
              <a:rPr kumimoji="0" lang="en-US" sz="8000" b="1" i="0" u="none" strike="noStrike" kern="1400" cap="none" spc="-50" normalizeH="0" baseline="0" noProof="0">
                <a:ln>
                  <a:noFill/>
                </a:ln>
                <a:solidFill>
                  <a:prstClr val="white"/>
                </a:solidFill>
                <a:effectLst/>
                <a:uLnTx/>
                <a:uFillTx/>
                <a:latin typeface="#9Slide07 IcielBC Cubano Normal" panose="00000500000000000000" pitchFamily="2" charset="0"/>
                <a:ea typeface="Times New Roman" panose="02020603050405020304" pitchFamily="18" charset="0"/>
                <a:cs typeface="Times New Roman" panose="02020603050405020304" pitchFamily="18" charset="0"/>
              </a:rPr>
              <a:t>DÂN TỘC VÀ DÂN SỐ</a:t>
            </a:r>
            <a:endParaRPr kumimoji="0" lang="en-US" sz="8800" b="1" i="0" u="none" strike="noStrike" kern="1400" cap="none" spc="-50" normalizeH="0" baseline="0" noProof="0" dirty="0">
              <a:ln>
                <a:noFill/>
              </a:ln>
              <a:solidFill>
                <a:prstClr val="white"/>
              </a:solidFill>
              <a:effectLst/>
              <a:uLnTx/>
              <a:uFillTx/>
              <a:latin typeface="#9Slide07 IcielBC Cubano Normal" panose="00000500000000000000"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0176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2EFFBD-9E9E-4C69-84A2-9B44CBC4D0E4}"/>
              </a:ext>
            </a:extLst>
          </p:cNvPr>
          <p:cNvPicPr>
            <a:picLocks noChangeAspect="1"/>
          </p:cNvPicPr>
          <p:nvPr/>
        </p:nvPicPr>
        <p:blipFill>
          <a:blip r:embed="rId2"/>
          <a:stretch>
            <a:fillRect/>
          </a:stretch>
        </p:blipFill>
        <p:spPr>
          <a:xfrm>
            <a:off x="643610" y="1074846"/>
            <a:ext cx="10904780" cy="5261557"/>
          </a:xfrm>
          <a:prstGeom prst="rect">
            <a:avLst/>
          </a:prstGeom>
        </p:spPr>
      </p:pic>
      <p:sp>
        <p:nvSpPr>
          <p:cNvPr id="6" name="Rectangle: Rounded Corners 5">
            <a:extLst>
              <a:ext uri="{FF2B5EF4-FFF2-40B4-BE49-F238E27FC236}">
                <a16:creationId xmlns:a16="http://schemas.microsoft.com/office/drawing/2014/main" id="{07DC9BAD-E324-4614-B934-DBB1F9F7EB2F}"/>
              </a:ext>
            </a:extLst>
          </p:cNvPr>
          <p:cNvSpPr/>
          <p:nvPr/>
        </p:nvSpPr>
        <p:spPr>
          <a:xfrm>
            <a:off x="769979" y="153069"/>
            <a:ext cx="10444155" cy="921777"/>
          </a:xfrm>
          <a:prstGeom prst="roundRect">
            <a:avLst/>
          </a:prstGeom>
          <a:noFill/>
          <a:ln w="28575">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tlCol="0" anchor="ctr"/>
          <a:lstStyle/>
          <a:p>
            <a:pPr algn="ctr" defTabSz="829909"/>
            <a:r>
              <a:rPr lang="vi-VN" sz="2904">
                <a:solidFill>
                  <a:srgbClr val="0000FF"/>
                </a:solidFill>
                <a:latin typeface="#9Slide07 IcielBaliho Script" pitchFamily="2" charset="0"/>
              </a:rPr>
              <a:t>Dân số đông có ảnh hưởng như thế nào đến sự phát triển KTXH ở nước ta?</a:t>
            </a:r>
            <a:endParaRPr lang="en-US" sz="2904">
              <a:solidFill>
                <a:srgbClr val="0000FF"/>
              </a:solidFill>
              <a:latin typeface="#9Slide07 IcielBaliho Script" pitchFamily="2" charset="0"/>
            </a:endParaRPr>
          </a:p>
        </p:txBody>
      </p:sp>
    </p:spTree>
    <p:extLst>
      <p:ext uri="{BB962C8B-B14F-4D97-AF65-F5344CB8AC3E}">
        <p14:creationId xmlns:p14="http://schemas.microsoft.com/office/powerpoint/2010/main" val="187934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out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F9CFCE6-877F-4858-B8BD-2C52CA8AFBC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1" y="0"/>
            <a:ext cx="12191680" cy="6858000"/>
          </a:xfrm>
          <a:prstGeom prst="rect">
            <a:avLst/>
          </a:prstGeom>
          <a:solidFill>
            <a:srgbClr val="3F5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909"/>
            <a:endParaRPr lang="en-US" sz="1634">
              <a:solidFill>
                <a:prstClr val="white"/>
              </a:solidFill>
              <a:latin typeface="Calibri"/>
            </a:endParaRPr>
          </a:p>
        </p:txBody>
      </p:sp>
      <p:sp>
        <p:nvSpPr>
          <p:cNvPr id="20" name="Rectangle 19">
            <a:extLst>
              <a:ext uri="{FF2B5EF4-FFF2-40B4-BE49-F238E27FC236}">
                <a16:creationId xmlns:a16="http://schemas.microsoft.com/office/drawing/2014/main" id="{8213F8A0-12AE-4514-8372-0DD766EC28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2" y="480060"/>
            <a:ext cx="5457979"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909"/>
            <a:endParaRPr lang="en-US" sz="1634">
              <a:solidFill>
                <a:prstClr val="white"/>
              </a:solidFill>
              <a:latin typeface="Calibri"/>
            </a:endParaRPr>
          </a:p>
        </p:txBody>
      </p:sp>
      <p:pic>
        <p:nvPicPr>
          <p:cNvPr id="4" name="Picture 3">
            <a:extLst>
              <a:ext uri="{FF2B5EF4-FFF2-40B4-BE49-F238E27FC236}">
                <a16:creationId xmlns:a16="http://schemas.microsoft.com/office/drawing/2014/main" id="{92CC2A26-61D2-4C49-893A-45D01FD84FAA}"/>
              </a:ext>
            </a:extLst>
          </p:cNvPr>
          <p:cNvPicPr>
            <a:picLocks noChangeAspect="1"/>
          </p:cNvPicPr>
          <p:nvPr/>
        </p:nvPicPr>
        <p:blipFill rotWithShape="1">
          <a:blip r:embed="rId2"/>
          <a:srcRect t="48529"/>
          <a:stretch/>
        </p:blipFill>
        <p:spPr>
          <a:xfrm>
            <a:off x="6821112" y="643467"/>
            <a:ext cx="4329479" cy="5571066"/>
          </a:xfrm>
          <a:prstGeom prst="rect">
            <a:avLst/>
          </a:prstGeom>
        </p:spPr>
      </p:pic>
      <p:sp>
        <p:nvSpPr>
          <p:cNvPr id="22" name="Rectangle 21">
            <a:extLst>
              <a:ext uri="{FF2B5EF4-FFF2-40B4-BE49-F238E27FC236}">
                <a16:creationId xmlns:a16="http://schemas.microsoft.com/office/drawing/2014/main" id="{9EFF17D4-9A8C-4CE5-B096-D8CCD44004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160" y="480060"/>
            <a:ext cx="5457978"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909"/>
            <a:endParaRPr lang="en-US" sz="1634">
              <a:solidFill>
                <a:prstClr val="white"/>
              </a:solidFill>
              <a:latin typeface="Calibri"/>
            </a:endParaRPr>
          </a:p>
        </p:txBody>
      </p:sp>
      <p:pic>
        <p:nvPicPr>
          <p:cNvPr id="3" name="Picture 2">
            <a:extLst>
              <a:ext uri="{FF2B5EF4-FFF2-40B4-BE49-F238E27FC236}">
                <a16:creationId xmlns:a16="http://schemas.microsoft.com/office/drawing/2014/main" id="{FD212745-CB7F-4018-A168-4F93BBAB5CA6}"/>
              </a:ext>
            </a:extLst>
          </p:cNvPr>
          <p:cNvPicPr>
            <a:picLocks noChangeAspect="1"/>
          </p:cNvPicPr>
          <p:nvPr/>
        </p:nvPicPr>
        <p:blipFill rotWithShape="1">
          <a:blip r:embed="rId2"/>
          <a:srcRect b="50719"/>
          <a:stretch/>
        </p:blipFill>
        <p:spPr>
          <a:xfrm>
            <a:off x="945209" y="643467"/>
            <a:ext cx="4521878" cy="5571066"/>
          </a:xfrm>
          <a:prstGeom prst="rect">
            <a:avLst/>
          </a:prstGeom>
        </p:spPr>
      </p:pic>
      <p:sp>
        <p:nvSpPr>
          <p:cNvPr id="5" name="Rectangle 4">
            <a:extLst>
              <a:ext uri="{FF2B5EF4-FFF2-40B4-BE49-F238E27FC236}">
                <a16:creationId xmlns:a16="http://schemas.microsoft.com/office/drawing/2014/main" id="{40341BD4-8BB9-4D47-8F5F-E90B1FCE532C}"/>
              </a:ext>
            </a:extLst>
          </p:cNvPr>
          <p:cNvSpPr/>
          <p:nvPr/>
        </p:nvSpPr>
        <p:spPr>
          <a:xfrm>
            <a:off x="7999240" y="1798064"/>
            <a:ext cx="2823882" cy="1267866"/>
          </a:xfrm>
          <a:prstGeom prst="rect">
            <a:avLst/>
          </a:prstGeom>
          <a:noFill/>
          <a:ln w="127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829909"/>
            <a:endParaRPr lang="en-US" sz="1634">
              <a:solidFill>
                <a:prstClr val="white"/>
              </a:solidFill>
              <a:latin typeface="Calibri"/>
            </a:endParaRPr>
          </a:p>
        </p:txBody>
      </p:sp>
    </p:spTree>
    <p:extLst>
      <p:ext uri="{BB962C8B-B14F-4D97-AF65-F5344CB8AC3E}">
        <p14:creationId xmlns:p14="http://schemas.microsoft.com/office/powerpoint/2010/main" val="21428932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264F98-34F3-48D0-A58E-847BBDC622FA}"/>
              </a:ext>
            </a:extLst>
          </p:cNvPr>
          <p:cNvPicPr>
            <a:picLocks noChangeAspect="1"/>
          </p:cNvPicPr>
          <p:nvPr/>
        </p:nvPicPr>
        <p:blipFill>
          <a:blip r:embed="rId2"/>
          <a:stretch>
            <a:fillRect/>
          </a:stretch>
        </p:blipFill>
        <p:spPr>
          <a:xfrm>
            <a:off x="381150" y="342067"/>
            <a:ext cx="11429700" cy="6173866"/>
          </a:xfrm>
          <a:prstGeom prst="rect">
            <a:avLst/>
          </a:prstGeom>
        </p:spPr>
      </p:pic>
    </p:spTree>
    <p:extLst>
      <p:ext uri="{BB962C8B-B14F-4D97-AF65-F5344CB8AC3E}">
        <p14:creationId xmlns:p14="http://schemas.microsoft.com/office/powerpoint/2010/main" val="12502741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B1C2A1-7298-4369-9C37-EA5CDEA11F04}"/>
              </a:ext>
            </a:extLst>
          </p:cNvPr>
          <p:cNvSpPr/>
          <p:nvPr/>
        </p:nvSpPr>
        <p:spPr>
          <a:xfrm>
            <a:off x="161" y="87669"/>
            <a:ext cx="12191680" cy="650947"/>
          </a:xfrm>
          <a:prstGeom prst="rect">
            <a:avLst/>
          </a:prstGeom>
          <a:solidFill>
            <a:srgbClr val="FF6600"/>
          </a:solidFill>
        </p:spPr>
        <p:txBody>
          <a:bodyPr wrap="square">
            <a:spAutoFit/>
          </a:bodyPr>
          <a:lstStyle/>
          <a:p>
            <a:pPr algn="ctr" defTabSz="829909"/>
            <a:r>
              <a:rPr lang="vi-VN" sz="3630">
                <a:solidFill>
                  <a:prstClr val="white"/>
                </a:solidFill>
                <a:latin typeface="#9Slide07 IcielBaliho Script" pitchFamily="2" charset="0"/>
              </a:rPr>
              <a:t>Lợi ích của sự giảm tỉ lệ gia tăng tự nhiên của dân số nước ta:</a:t>
            </a:r>
            <a:endParaRPr lang="en-US" sz="1815">
              <a:solidFill>
                <a:prstClr val="white"/>
              </a:solidFill>
              <a:latin typeface="Calibri"/>
            </a:endParaRPr>
          </a:p>
        </p:txBody>
      </p:sp>
      <p:sp>
        <p:nvSpPr>
          <p:cNvPr id="4" name="Rectangle 3">
            <a:extLst>
              <a:ext uri="{FF2B5EF4-FFF2-40B4-BE49-F238E27FC236}">
                <a16:creationId xmlns:a16="http://schemas.microsoft.com/office/drawing/2014/main" id="{3E7294CF-7806-4639-B4B7-266FEDBCCB30}"/>
              </a:ext>
            </a:extLst>
          </p:cNvPr>
          <p:cNvSpPr/>
          <p:nvPr/>
        </p:nvSpPr>
        <p:spPr>
          <a:xfrm>
            <a:off x="576463" y="1406394"/>
            <a:ext cx="10909407" cy="874342"/>
          </a:xfrm>
          <a:prstGeom prst="rect">
            <a:avLst/>
          </a:prstGeom>
        </p:spPr>
        <p:txBody>
          <a:bodyPr wrap="square">
            <a:spAutoFit/>
          </a:bodyPr>
          <a:lstStyle/>
          <a:p>
            <a:pPr defTabSz="829909"/>
            <a:r>
              <a:rPr lang="vi-VN" sz="2541">
                <a:solidFill>
                  <a:srgbClr val="0000FF"/>
                </a:solidFill>
                <a:latin typeface="#9Slide02 Noi dung rat dai" panose="02000000000000000000" pitchFamily="2" charset="0"/>
                <a:ea typeface="#9Slide02 Noi dung rat dai" panose="02000000000000000000" pitchFamily="2" charset="0"/>
              </a:rPr>
              <a:t>+ Phát triển kinh tế: góp phần vào nâng cao năng suất lao động, góp phần đẩy nhanh sự tăng trưởng kinh tế đất nước.</a:t>
            </a:r>
            <a:endParaRPr lang="en-US" sz="2541">
              <a:solidFill>
                <a:srgbClr val="0000FF"/>
              </a:solidFill>
              <a:latin typeface="#9Slide02 Noi dung rat dai" panose="02000000000000000000" pitchFamily="2" charset="0"/>
              <a:ea typeface="#9Slide02 Noi dung rat dai" panose="02000000000000000000" pitchFamily="2" charset="0"/>
            </a:endParaRPr>
          </a:p>
        </p:txBody>
      </p:sp>
      <p:sp>
        <p:nvSpPr>
          <p:cNvPr id="5" name="Rectangle 4">
            <a:extLst>
              <a:ext uri="{FF2B5EF4-FFF2-40B4-BE49-F238E27FC236}">
                <a16:creationId xmlns:a16="http://schemas.microsoft.com/office/drawing/2014/main" id="{5724A623-4C83-4AD2-B661-81C635660E46}"/>
              </a:ext>
            </a:extLst>
          </p:cNvPr>
          <p:cNvSpPr/>
          <p:nvPr/>
        </p:nvSpPr>
        <p:spPr>
          <a:xfrm>
            <a:off x="546206" y="2625607"/>
            <a:ext cx="10529047" cy="874342"/>
          </a:xfrm>
          <a:prstGeom prst="rect">
            <a:avLst/>
          </a:prstGeom>
        </p:spPr>
        <p:txBody>
          <a:bodyPr wrap="square">
            <a:spAutoFit/>
          </a:bodyPr>
          <a:lstStyle/>
          <a:p>
            <a:pPr defTabSz="829909"/>
            <a:r>
              <a:rPr lang="vi-VN" sz="2541">
                <a:solidFill>
                  <a:srgbClr val="0000FF"/>
                </a:solidFill>
                <a:latin typeface="#9Slide02 Noi dung rat dai" panose="02000000000000000000" pitchFamily="2" charset="0"/>
                <a:ea typeface="#9Slide02 Noi dung rat dai" panose="02000000000000000000" pitchFamily="2" charset="0"/>
              </a:rPr>
              <a:t> + Tài nguyên môi trường: giảm áp lực đến tài nguyên và môi trường sống.</a:t>
            </a:r>
            <a:endParaRPr lang="en-US" sz="2541">
              <a:solidFill>
                <a:srgbClr val="0000FF"/>
              </a:solidFill>
              <a:latin typeface="#9Slide02 Noi dung rat dai" panose="02000000000000000000" pitchFamily="2" charset="0"/>
              <a:ea typeface="#9Slide02 Noi dung rat dai" panose="02000000000000000000" pitchFamily="2" charset="0"/>
            </a:endParaRPr>
          </a:p>
        </p:txBody>
      </p:sp>
      <p:sp>
        <p:nvSpPr>
          <p:cNvPr id="6" name="Rectangle 5">
            <a:extLst>
              <a:ext uri="{FF2B5EF4-FFF2-40B4-BE49-F238E27FC236}">
                <a16:creationId xmlns:a16="http://schemas.microsoft.com/office/drawing/2014/main" id="{1313A6E0-3519-42BA-91E0-8CD17FEFF5A0}"/>
              </a:ext>
            </a:extLst>
          </p:cNvPr>
          <p:cNvSpPr/>
          <p:nvPr/>
        </p:nvSpPr>
        <p:spPr>
          <a:xfrm>
            <a:off x="616804" y="3453763"/>
            <a:ext cx="10828724" cy="1265346"/>
          </a:xfrm>
          <a:prstGeom prst="rect">
            <a:avLst/>
          </a:prstGeom>
        </p:spPr>
        <p:txBody>
          <a:bodyPr wrap="square">
            <a:spAutoFit/>
          </a:bodyPr>
          <a:lstStyle/>
          <a:p>
            <a:pPr defTabSz="829909"/>
            <a:r>
              <a:rPr lang="vi-VN" sz="2541">
                <a:solidFill>
                  <a:srgbClr val="0000FF"/>
                </a:solidFill>
                <a:latin typeface="#9Slide02 Noi dung rat dai" panose="02000000000000000000" pitchFamily="2" charset="0"/>
                <a:ea typeface="#9Slide02 Noi dung rat dai" panose="02000000000000000000" pitchFamily="2" charset="0"/>
              </a:rPr>
              <a:t>+ Chất lượng cuộc sống của dân cư sẽ được nâng lên tăng thu nhập bình quân đầu người, chất lượng giáo dục, y tế tốt hơn, đảm bảo các phúc lợi xã hội, tăng tuổi thọ.</a:t>
            </a:r>
            <a:endParaRPr lang="en-US" sz="2541">
              <a:solidFill>
                <a:srgbClr val="0000FF"/>
              </a:solidFill>
              <a:latin typeface="#9Slide02 Noi dung rat dai" panose="02000000000000000000" pitchFamily="2" charset="0"/>
              <a:ea typeface="#9Slide02 Noi dung rat dai" panose="02000000000000000000" pitchFamily="2" charset="0"/>
            </a:endParaRPr>
          </a:p>
        </p:txBody>
      </p:sp>
      <p:pic>
        <p:nvPicPr>
          <p:cNvPr id="7" name="Picture 6">
            <a:extLst>
              <a:ext uri="{FF2B5EF4-FFF2-40B4-BE49-F238E27FC236}">
                <a16:creationId xmlns:a16="http://schemas.microsoft.com/office/drawing/2014/main" id="{ECC418A1-4301-4942-90A3-78E13EB9160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547" b="96659" l="10000" r="98375">
                        <a14:foregroundMark x1="58375" y1="89737" x2="58375" y2="89737"/>
                        <a14:foregroundMark x1="58375" y1="89737" x2="58375" y2="89737"/>
                        <a14:foregroundMark x1="55500" y1="93556" x2="56375" y2="90215"/>
                        <a14:foregroundMark x1="58375" y1="82100" x2="66000" y2="77327"/>
                        <a14:foregroundMark x1="79750" y1="71122" x2="86125" y2="78282"/>
                        <a14:foregroundMark x1="86125" y1="78282" x2="92625" y2="78282"/>
                        <a14:foregroundMark x1="92625" y1="78282" x2="95375" y2="84248"/>
                        <a14:foregroundMark x1="93000" y1="95704" x2="94375" y2="94988"/>
                        <a14:foregroundMark x1="97000" y1="94988" x2="97000" y2="94988"/>
                        <a14:foregroundMark x1="97875" y1="96659" x2="98375" y2="95465"/>
                      </a14:backgroundRemoval>
                    </a14:imgEffect>
                  </a14:imgLayer>
                </a14:imgProps>
              </a:ext>
            </a:extLst>
          </a:blip>
          <a:stretch>
            <a:fillRect/>
          </a:stretch>
        </p:blipFill>
        <p:spPr>
          <a:xfrm>
            <a:off x="5276210" y="2743201"/>
            <a:ext cx="6915630" cy="4114800"/>
          </a:xfrm>
          <a:prstGeom prst="rect">
            <a:avLst/>
          </a:prstGeom>
        </p:spPr>
      </p:pic>
    </p:spTree>
    <p:extLst>
      <p:ext uri="{BB962C8B-B14F-4D97-AF65-F5344CB8AC3E}">
        <p14:creationId xmlns:p14="http://schemas.microsoft.com/office/powerpoint/2010/main" val="15749414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ADA31CE-8B8A-8C39-4FCA-E078EBBF5316}"/>
              </a:ext>
            </a:extLst>
          </p:cNvPr>
          <p:cNvSpPr txBox="1"/>
          <p:nvPr/>
        </p:nvSpPr>
        <p:spPr>
          <a:xfrm>
            <a:off x="4704721" y="3914519"/>
            <a:ext cx="981359"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Giảm</a:t>
            </a:r>
          </a:p>
        </p:txBody>
      </p:sp>
      <p:sp>
        <p:nvSpPr>
          <p:cNvPr id="8" name="TextBox 7">
            <a:extLst>
              <a:ext uri="{FF2B5EF4-FFF2-40B4-BE49-F238E27FC236}">
                <a16:creationId xmlns:a16="http://schemas.microsoft.com/office/drawing/2014/main" id="{2C896228-580F-43F4-CD3F-0C3870292571}"/>
              </a:ext>
            </a:extLst>
          </p:cNvPr>
          <p:cNvSpPr txBox="1"/>
          <p:nvPr/>
        </p:nvSpPr>
        <p:spPr>
          <a:xfrm>
            <a:off x="9233543" y="3947985"/>
            <a:ext cx="768159"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24,1</a:t>
            </a:r>
          </a:p>
        </p:txBody>
      </p:sp>
      <p:sp>
        <p:nvSpPr>
          <p:cNvPr id="18" name="TextBox 8">
            <a:extLst>
              <a:ext uri="{FF2B5EF4-FFF2-40B4-BE49-F238E27FC236}">
                <a16:creationId xmlns:a16="http://schemas.microsoft.com/office/drawing/2014/main" id="{33E257F4-9B55-CB55-897B-3D08DE3E98D3}"/>
              </a:ext>
            </a:extLst>
          </p:cNvPr>
          <p:cNvSpPr txBox="1">
            <a:spLocks noChangeArrowheads="1"/>
          </p:cNvSpPr>
          <p:nvPr/>
        </p:nvSpPr>
        <p:spPr bwMode="auto">
          <a:xfrm>
            <a:off x="764920" y="181050"/>
            <a:ext cx="10705189" cy="646331"/>
          </a:xfrm>
          <a:prstGeom prst="rect">
            <a:avLst/>
          </a:prstGeom>
          <a:solidFill>
            <a:srgbClr val="0070C0"/>
          </a:solid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46" rtl="0" eaLnBrk="1" fontAlgn="base" latinLnBrk="0" hangingPunct="1">
              <a:lnSpc>
                <a:spcPct val="100000"/>
              </a:lnSpc>
              <a:spcBef>
                <a:spcPct val="0"/>
              </a:spcBef>
              <a:spcAft>
                <a:spcPct val="0"/>
              </a:spcAft>
              <a:buClrTx/>
              <a:buSzTx/>
              <a:buFontTx/>
              <a:buNone/>
              <a:tabLst/>
              <a:defRPr/>
            </a:pPr>
            <a:r>
              <a:rPr kumimoji="0" lang="vi-VN" altLang="en-US" sz="3600" b="0" i="0" u="none" strike="noStrike" kern="1200" cap="none" spc="0" normalizeH="0" baseline="0" noProof="0">
                <a:ln>
                  <a:noFill/>
                </a:ln>
                <a:solidFill>
                  <a:prstClr val="white"/>
                </a:solidFill>
                <a:effectLst/>
                <a:uLnTx/>
                <a:uFillTx/>
                <a:latin typeface="#9Slide07 IcielBaliho Script" pitchFamily="2" charset="0"/>
                <a:ea typeface="Fira Sans Extra Condensed Mediu" panose="020B0603050000020004" pitchFamily="34" charset="0"/>
                <a:cs typeface="Fira Sans Extra Condensed Mediu" panose="020B0603050000020004" pitchFamily="34" charset="0"/>
                <a:sym typeface="Fira Sans Extra Condensed Mediu" panose="020B0603050000020004" pitchFamily="34" charset="0"/>
              </a:rPr>
              <a:t>          </a:t>
            </a:r>
            <a:r>
              <a:rPr kumimoji="0" lang="en-US" altLang="en-US" sz="3600" b="0" i="0" u="none" strike="noStrike" kern="1200" cap="none" spc="0" normalizeH="0" baseline="0" noProof="0">
                <a:ln>
                  <a:noFill/>
                </a:ln>
                <a:solidFill>
                  <a:prstClr val="white"/>
                </a:solidFill>
                <a:effectLst/>
                <a:uLnTx/>
                <a:uFillTx/>
                <a:latin typeface="#9Slide07 IcielBaliho Script" pitchFamily="2" charset="0"/>
                <a:ea typeface="Fira Sans Extra Condensed Mediu" panose="020B0603050000020004" pitchFamily="34" charset="0"/>
                <a:cs typeface="Fira Sans Extra Condensed Mediu" panose="020B0603050000020004" pitchFamily="34" charset="0"/>
                <a:sym typeface="Fira Sans Extra Condensed Mediu" panose="020B0603050000020004" pitchFamily="34" charset="0"/>
              </a:rPr>
              <a:t>2</a:t>
            </a:r>
            <a:r>
              <a:rPr kumimoji="0" lang="vi-VN" altLang="en-US" sz="3600" b="0" i="0" u="none" strike="noStrike" kern="1200" cap="none" spc="0" normalizeH="0" baseline="0" noProof="0">
                <a:ln>
                  <a:noFill/>
                </a:ln>
                <a:solidFill>
                  <a:prstClr val="white"/>
                </a:solidFill>
                <a:effectLst/>
                <a:uLnTx/>
                <a:uFillTx/>
                <a:latin typeface="#9Slide07 IcielBaliho Script" pitchFamily="2" charset="0"/>
                <a:ea typeface="Fira Sans Extra Condensed Mediu" panose="020B0603050000020004" pitchFamily="34" charset="0"/>
                <a:cs typeface="Fira Sans Extra Condensed Mediu" panose="020B0603050000020004" pitchFamily="34" charset="0"/>
                <a:sym typeface="Fira Sans Extra Condensed Mediu" panose="020B0603050000020004" pitchFamily="34" charset="0"/>
              </a:rPr>
              <a:t>. </a:t>
            </a:r>
            <a:r>
              <a:rPr kumimoji="0" lang="en-US" altLang="en-US" sz="3600" b="0" i="0" u="none" strike="noStrike" kern="1200" cap="none" spc="0" normalizeH="0" baseline="0" noProof="0">
                <a:ln>
                  <a:noFill/>
                </a:ln>
                <a:solidFill>
                  <a:prstClr val="white"/>
                </a:solidFill>
                <a:effectLst/>
                <a:uLnTx/>
                <a:uFillTx/>
                <a:latin typeface="#9Slide07 IcielBaliho Script" pitchFamily="2" charset="0"/>
                <a:ea typeface="Fira Sans Extra Condensed Mediu" panose="020B0603050000020004" pitchFamily="34" charset="0"/>
                <a:cs typeface="Fira Sans Extra Condensed Mediu" panose="020B0603050000020004" pitchFamily="34" charset="0"/>
                <a:sym typeface="Fira Sans Extra Condensed Mediu" panose="020B0603050000020004" pitchFamily="34" charset="0"/>
              </a:rPr>
              <a:t>DÂN SỐ</a:t>
            </a:r>
          </a:p>
        </p:txBody>
      </p:sp>
      <p:pic>
        <p:nvPicPr>
          <p:cNvPr id="19" name="Picture 18" descr="Logo teamwork business community people Royalty Free Vector">
            <a:extLst>
              <a:ext uri="{FF2B5EF4-FFF2-40B4-BE49-F238E27FC236}">
                <a16:creationId xmlns:a16="http://schemas.microsoft.com/office/drawing/2014/main" id="{ABC8DB69-F18B-CCD7-3DC7-E513C3A7923E}"/>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8474" t="13889" r="10053" b="17777"/>
          <a:stretch/>
        </p:blipFill>
        <p:spPr bwMode="auto">
          <a:xfrm>
            <a:off x="294033" y="0"/>
            <a:ext cx="1055481" cy="1006406"/>
          </a:xfrm>
          <a:prstGeom prst="rect">
            <a:avLst/>
          </a:prstGeom>
          <a:noFill/>
          <a:extLst>
            <a:ext uri="{909E8E84-426E-40DD-AFC4-6F175D3DCCD1}">
              <a14:hiddenFill xmlns:a14="http://schemas.microsoft.com/office/drawing/2010/main">
                <a:solidFill>
                  <a:srgbClr val="FFFFFF"/>
                </a:solidFill>
              </a14:hiddenFill>
            </a:ext>
          </a:extLst>
        </p:spPr>
      </p:pic>
      <p:sp>
        <p:nvSpPr>
          <p:cNvPr id="20" name="Arrow: Up 19">
            <a:extLst>
              <a:ext uri="{FF2B5EF4-FFF2-40B4-BE49-F238E27FC236}">
                <a16:creationId xmlns:a16="http://schemas.microsoft.com/office/drawing/2014/main" id="{2C0831FA-86D1-4641-4949-834F5520B646}"/>
              </a:ext>
            </a:extLst>
          </p:cNvPr>
          <p:cNvSpPr/>
          <p:nvPr/>
        </p:nvSpPr>
        <p:spPr>
          <a:xfrm>
            <a:off x="10589864" y="2544877"/>
            <a:ext cx="250621" cy="428803"/>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Arrow: Down 21">
            <a:extLst>
              <a:ext uri="{FF2B5EF4-FFF2-40B4-BE49-F238E27FC236}">
                <a16:creationId xmlns:a16="http://schemas.microsoft.com/office/drawing/2014/main" id="{595FFD4D-E3E0-6BF2-416D-EB7D9DCE1941}"/>
              </a:ext>
            </a:extLst>
          </p:cNvPr>
          <p:cNvSpPr/>
          <p:nvPr/>
        </p:nvSpPr>
        <p:spPr>
          <a:xfrm>
            <a:off x="10346860" y="2160688"/>
            <a:ext cx="250621" cy="403162"/>
          </a:xfrm>
          <a:prstGeom prst="downArrow">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DF466924-8A48-607A-3100-87BB19FBA8A4}"/>
              </a:ext>
            </a:extLst>
          </p:cNvPr>
          <p:cNvSpPr txBox="1"/>
          <p:nvPr/>
        </p:nvSpPr>
        <p:spPr>
          <a:xfrm>
            <a:off x="764921" y="3599534"/>
            <a:ext cx="11152260" cy="2308324"/>
          </a:xfrm>
          <a:prstGeom prst="rect">
            <a:avLst/>
          </a:prstGeom>
          <a:noFill/>
          <a:ln w="38100">
            <a:solidFill>
              <a:srgbClr val="00B050"/>
            </a:solidFill>
          </a:ln>
        </p:spPr>
        <p:txBody>
          <a:bodyPr wrap="square" rtlCol="0">
            <a:spAutoFit/>
          </a:bodyPr>
          <a:lstStyle/>
          <a:p>
            <a:pPr algn="just"/>
            <a:r>
              <a:rPr lang="vi-VN" sz="2000" i="1" kern="100">
                <a:latin typeface="Times New Roman" panose="02020603050405020304" pitchFamily="18" charset="0"/>
                <a:ea typeface="Calibri" panose="020F0502020204030204" pitchFamily="34" charset="0"/>
                <a:cs typeface="Times New Roman" panose="02020603050405020304" pitchFamily="18" charset="0"/>
              </a:rPr>
              <a:t>- </a:t>
            </a:r>
            <a:r>
              <a:rPr lang="vi-VN" sz="2400" i="1" kern="100">
                <a:latin typeface="Times New Roman" panose="02020603050405020304" pitchFamily="18" charset="0"/>
                <a:ea typeface="Calibri" panose="020F0502020204030204" pitchFamily="34" charset="0"/>
                <a:cs typeface="Times New Roman" panose="02020603050405020304" pitchFamily="18" charset="0"/>
              </a:rPr>
              <a:t>Cơ cấu dân số theo tuổi</a:t>
            </a:r>
            <a:r>
              <a:rPr lang="en-US" sz="2400" i="1" kern="100">
                <a:latin typeface="Times New Roman" panose="02020603050405020304" pitchFamily="18" charset="0"/>
                <a:ea typeface="Calibri" panose="020F0502020204030204" pitchFamily="34" charset="0"/>
                <a:cs typeface="Times New Roman" panose="02020603050405020304" pitchFamily="18" charset="0"/>
              </a:rPr>
              <a:t> có sự thay đổi</a:t>
            </a:r>
            <a:r>
              <a:rPr lang="vi-VN" sz="2400" i="1" kern="100">
                <a:latin typeface="Times New Roman" panose="02020603050405020304" pitchFamily="18" charset="0"/>
                <a:ea typeface="Calibri" panose="020F0502020204030204" pitchFamily="34" charset="0"/>
                <a:cs typeface="Times New Roman" panose="02020603050405020304" pitchFamily="18" charset="0"/>
              </a:rPr>
              <a:t>: </a:t>
            </a:r>
          </a:p>
          <a:p>
            <a:pPr algn="just"/>
            <a:r>
              <a:rPr lang="vi-VN" sz="2400" i="1" kern="100">
                <a:latin typeface="Times New Roman" panose="02020603050405020304" pitchFamily="18" charset="0"/>
                <a:ea typeface="Calibri" panose="020F0502020204030204" pitchFamily="34" charset="0"/>
                <a:cs typeface="Times New Roman" panose="02020603050405020304" pitchFamily="18" charset="0"/>
              </a:rPr>
              <a:t>+ Nhóm dưới tuổi: có xu hướng…</a:t>
            </a:r>
            <a:r>
              <a:rPr lang="en-US" sz="2400" i="1" kern="100">
                <a:latin typeface="Times New Roman" panose="02020603050405020304" pitchFamily="18" charset="0"/>
                <a:ea typeface="Calibri" panose="020F0502020204030204" pitchFamily="34" charset="0"/>
                <a:cs typeface="Times New Roman" panose="02020603050405020304" pitchFamily="18" charset="0"/>
              </a:rPr>
              <a:t>…….</a:t>
            </a:r>
            <a:r>
              <a:rPr lang="vi-VN" sz="2400" i="1" kern="100">
                <a:latin typeface="Times New Roman" panose="02020603050405020304" pitchFamily="18" charset="0"/>
                <a:ea typeface="Calibri" panose="020F0502020204030204" pitchFamily="34" charset="0"/>
                <a:cs typeface="Times New Roman" panose="02020603050405020304" pitchFamily="18" charset="0"/>
              </a:rPr>
              <a:t>, từ 33,1% (năm 1999) xuống ……..% (năm 2021)</a:t>
            </a:r>
          </a:p>
          <a:p>
            <a:pPr algn="just"/>
            <a:r>
              <a:rPr lang="vi-VN" sz="2400" i="1" kern="100">
                <a:latin typeface="Times New Roman" panose="02020603050405020304" pitchFamily="18" charset="0"/>
                <a:ea typeface="Calibri" panose="020F0502020204030204" pitchFamily="34" charset="0"/>
                <a:cs typeface="Times New Roman" panose="02020603050405020304" pitchFamily="18" charset="0"/>
              </a:rPr>
              <a:t>+ Nhóm từ 15 –64 tuổi: có xu hướng biến động, giai đoạn 1999 – 2009 tăng……..%; giai đoạn 2009 – 2021 giảm………%.</a:t>
            </a:r>
          </a:p>
          <a:p>
            <a:pPr algn="just"/>
            <a:r>
              <a:rPr lang="vi-VN" sz="2400" i="1" kern="100">
                <a:latin typeface="Times New Roman" panose="02020603050405020304" pitchFamily="18" charset="0"/>
                <a:ea typeface="Calibri" panose="020F0502020204030204" pitchFamily="34" charset="0"/>
                <a:cs typeface="Times New Roman" panose="02020603050405020304" pitchFamily="18" charset="0"/>
              </a:rPr>
              <a:t>+ Nhóm từ 65 tuổi trở lên: có xu hướng tăng, từ……% (năm 1999) lên 8,3% (năm 2021); tăng…….%.</a:t>
            </a:r>
            <a:endParaRPr lang="en-US" sz="2400" i="1" kern="1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5D665F6-4892-56A4-FF8E-63B2D1CB9237}"/>
              </a:ext>
            </a:extLst>
          </p:cNvPr>
          <p:cNvPicPr>
            <a:picLocks noChangeAspect="1"/>
          </p:cNvPicPr>
          <p:nvPr/>
        </p:nvPicPr>
        <p:blipFill>
          <a:blip r:embed="rId4"/>
          <a:stretch>
            <a:fillRect/>
          </a:stretch>
        </p:blipFill>
        <p:spPr>
          <a:xfrm>
            <a:off x="2195905" y="985940"/>
            <a:ext cx="8133406" cy="2575429"/>
          </a:xfrm>
          <a:prstGeom prst="rect">
            <a:avLst/>
          </a:prstGeom>
        </p:spPr>
      </p:pic>
      <p:sp>
        <p:nvSpPr>
          <p:cNvPr id="10" name="Rectangle 9">
            <a:extLst>
              <a:ext uri="{FF2B5EF4-FFF2-40B4-BE49-F238E27FC236}">
                <a16:creationId xmlns:a16="http://schemas.microsoft.com/office/drawing/2014/main" id="{796F3E93-22E2-A1DF-11BD-9C1317B05A63}"/>
              </a:ext>
            </a:extLst>
          </p:cNvPr>
          <p:cNvSpPr/>
          <p:nvPr/>
        </p:nvSpPr>
        <p:spPr>
          <a:xfrm>
            <a:off x="8864184" y="2253570"/>
            <a:ext cx="1154242" cy="303440"/>
          </a:xfrm>
          <a:prstGeom prst="rect">
            <a:avLst/>
          </a:prstGeom>
          <a:noFill/>
          <a:ln w="5715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503CF098-179F-5C88-3D42-6005BB16578C}"/>
              </a:ext>
            </a:extLst>
          </p:cNvPr>
          <p:cNvSpPr txBox="1"/>
          <p:nvPr/>
        </p:nvSpPr>
        <p:spPr>
          <a:xfrm>
            <a:off x="10306741" y="4305485"/>
            <a:ext cx="932944" cy="461665"/>
          </a:xfrm>
          <a:prstGeom prst="rect">
            <a:avLst/>
          </a:prstGeom>
          <a:noFill/>
        </p:spPr>
        <p:txBody>
          <a:bodyPr wrap="square" rtlCol="0">
            <a:spAutoFit/>
          </a:bodyPr>
          <a:lstStyle/>
          <a:p>
            <a:r>
              <a:rPr lang="en-US" sz="2400" b="1">
                <a:solidFill>
                  <a:srgbClr val="FF0000"/>
                </a:solidFill>
                <a:latin typeface="Times New Roman" panose="02020603050405020304" pitchFamily="18" charset="0"/>
                <a:cs typeface="Times New Roman" panose="02020603050405020304" pitchFamily="18" charset="0"/>
              </a:rPr>
              <a:t>8,0</a:t>
            </a:r>
          </a:p>
        </p:txBody>
      </p:sp>
      <p:sp>
        <p:nvSpPr>
          <p:cNvPr id="26" name="TextBox 25">
            <a:extLst>
              <a:ext uri="{FF2B5EF4-FFF2-40B4-BE49-F238E27FC236}">
                <a16:creationId xmlns:a16="http://schemas.microsoft.com/office/drawing/2014/main" id="{A516C9D3-DB43-5E26-6A2F-D3DB8361B25B}"/>
              </a:ext>
            </a:extLst>
          </p:cNvPr>
          <p:cNvSpPr txBox="1"/>
          <p:nvPr/>
        </p:nvSpPr>
        <p:spPr>
          <a:xfrm>
            <a:off x="3847940" y="4638094"/>
            <a:ext cx="932944" cy="461665"/>
          </a:xfrm>
          <a:prstGeom prst="rect">
            <a:avLst/>
          </a:prstGeom>
          <a:noFill/>
        </p:spPr>
        <p:txBody>
          <a:bodyPr wrap="square" rtlCol="0">
            <a:spAutoFit/>
          </a:bodyPr>
          <a:lstStyle/>
          <a:p>
            <a:r>
              <a:rPr lang="en-US" sz="2400" b="1">
                <a:solidFill>
                  <a:srgbClr val="FF0000"/>
                </a:solidFill>
                <a:latin typeface="Times New Roman" panose="02020603050405020304" pitchFamily="18" charset="0"/>
                <a:cs typeface="Times New Roman" panose="02020603050405020304" pitchFamily="18" charset="0"/>
              </a:rPr>
              <a:t>1,5</a:t>
            </a:r>
          </a:p>
        </p:txBody>
      </p:sp>
      <p:sp>
        <p:nvSpPr>
          <p:cNvPr id="27" name="Rectangle 26">
            <a:extLst>
              <a:ext uri="{FF2B5EF4-FFF2-40B4-BE49-F238E27FC236}">
                <a16:creationId xmlns:a16="http://schemas.microsoft.com/office/drawing/2014/main" id="{279486D3-48CA-0841-04EC-5774A08637DD}"/>
              </a:ext>
            </a:extLst>
          </p:cNvPr>
          <p:cNvSpPr/>
          <p:nvPr/>
        </p:nvSpPr>
        <p:spPr>
          <a:xfrm>
            <a:off x="6250898" y="2563849"/>
            <a:ext cx="1020858" cy="310281"/>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Rectangle 27">
            <a:extLst>
              <a:ext uri="{FF2B5EF4-FFF2-40B4-BE49-F238E27FC236}">
                <a16:creationId xmlns:a16="http://schemas.microsoft.com/office/drawing/2014/main" id="{6F67A9D1-AC3B-E401-75EF-A2F003CF748A}"/>
              </a:ext>
            </a:extLst>
          </p:cNvPr>
          <p:cNvSpPr/>
          <p:nvPr/>
        </p:nvSpPr>
        <p:spPr>
          <a:xfrm>
            <a:off x="8864184" y="2616272"/>
            <a:ext cx="1154242" cy="257858"/>
          </a:xfrm>
          <a:prstGeom prst="rect">
            <a:avLst/>
          </a:prstGeom>
          <a:noFill/>
          <a:ln w="5715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9" name="Arrow: Down 28">
            <a:extLst>
              <a:ext uri="{FF2B5EF4-FFF2-40B4-BE49-F238E27FC236}">
                <a16:creationId xmlns:a16="http://schemas.microsoft.com/office/drawing/2014/main" id="{3E8163EA-6B69-EDC5-BCC0-249948DDE199}"/>
              </a:ext>
            </a:extLst>
          </p:cNvPr>
          <p:cNvSpPr/>
          <p:nvPr/>
        </p:nvSpPr>
        <p:spPr>
          <a:xfrm>
            <a:off x="10814574" y="2563849"/>
            <a:ext cx="250621" cy="403162"/>
          </a:xfrm>
          <a:prstGeom prst="downArrow">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29">
            <a:extLst>
              <a:ext uri="{FF2B5EF4-FFF2-40B4-BE49-F238E27FC236}">
                <a16:creationId xmlns:a16="http://schemas.microsoft.com/office/drawing/2014/main" id="{35EA095B-A25E-BC07-8978-B2C106239E64}"/>
              </a:ext>
            </a:extLst>
          </p:cNvPr>
          <p:cNvSpPr/>
          <p:nvPr/>
        </p:nvSpPr>
        <p:spPr>
          <a:xfrm>
            <a:off x="8898168" y="2933392"/>
            <a:ext cx="1020858" cy="310281"/>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Arrow: Up 30">
            <a:extLst>
              <a:ext uri="{FF2B5EF4-FFF2-40B4-BE49-F238E27FC236}">
                <a16:creationId xmlns:a16="http://schemas.microsoft.com/office/drawing/2014/main" id="{801BF199-235A-BD41-F9A7-73174E2A4482}"/>
              </a:ext>
            </a:extLst>
          </p:cNvPr>
          <p:cNvSpPr/>
          <p:nvPr/>
        </p:nvSpPr>
        <p:spPr>
          <a:xfrm>
            <a:off x="10304145" y="2874931"/>
            <a:ext cx="250621" cy="428803"/>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Rectangle 31">
            <a:extLst>
              <a:ext uri="{FF2B5EF4-FFF2-40B4-BE49-F238E27FC236}">
                <a16:creationId xmlns:a16="http://schemas.microsoft.com/office/drawing/2014/main" id="{5AB1B1F6-7339-DAF0-166C-121CF28727C3}"/>
              </a:ext>
            </a:extLst>
          </p:cNvPr>
          <p:cNvSpPr/>
          <p:nvPr/>
        </p:nvSpPr>
        <p:spPr>
          <a:xfrm>
            <a:off x="4780884" y="2951279"/>
            <a:ext cx="1020858" cy="310281"/>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3" name="TextBox 32">
            <a:extLst>
              <a:ext uri="{FF2B5EF4-FFF2-40B4-BE49-F238E27FC236}">
                <a16:creationId xmlns:a16="http://schemas.microsoft.com/office/drawing/2014/main" id="{FC7082F2-7C65-89BA-895D-E96AEAFA43B7}"/>
              </a:ext>
            </a:extLst>
          </p:cNvPr>
          <p:cNvSpPr txBox="1"/>
          <p:nvPr/>
        </p:nvSpPr>
        <p:spPr>
          <a:xfrm>
            <a:off x="6805284" y="5005593"/>
            <a:ext cx="932944" cy="461665"/>
          </a:xfrm>
          <a:prstGeom prst="rect">
            <a:avLst/>
          </a:prstGeom>
          <a:noFill/>
        </p:spPr>
        <p:txBody>
          <a:bodyPr wrap="square" rtlCol="0">
            <a:spAutoFit/>
          </a:bodyPr>
          <a:lstStyle/>
          <a:p>
            <a:r>
              <a:rPr lang="en-US" sz="2400" b="1">
                <a:solidFill>
                  <a:srgbClr val="FF0000"/>
                </a:solidFill>
                <a:latin typeface="Times New Roman" panose="02020603050405020304" pitchFamily="18" charset="0"/>
                <a:cs typeface="Times New Roman" panose="02020603050405020304" pitchFamily="18" charset="0"/>
              </a:rPr>
              <a:t>5,8</a:t>
            </a:r>
          </a:p>
        </p:txBody>
      </p:sp>
      <p:sp>
        <p:nvSpPr>
          <p:cNvPr id="34" name="TextBox 33">
            <a:extLst>
              <a:ext uri="{FF2B5EF4-FFF2-40B4-BE49-F238E27FC236}">
                <a16:creationId xmlns:a16="http://schemas.microsoft.com/office/drawing/2014/main" id="{1A4522CC-56C2-362C-E3C2-3322918C58AB}"/>
              </a:ext>
            </a:extLst>
          </p:cNvPr>
          <p:cNvSpPr txBox="1"/>
          <p:nvPr/>
        </p:nvSpPr>
        <p:spPr>
          <a:xfrm>
            <a:off x="1467003" y="5372230"/>
            <a:ext cx="932944" cy="461665"/>
          </a:xfrm>
          <a:prstGeom prst="rect">
            <a:avLst/>
          </a:prstGeom>
          <a:noFill/>
        </p:spPr>
        <p:txBody>
          <a:bodyPr wrap="square" rtlCol="0">
            <a:spAutoFit/>
          </a:bodyPr>
          <a:lstStyle/>
          <a:p>
            <a:r>
              <a:rPr lang="en-US" sz="2400" b="1">
                <a:solidFill>
                  <a:srgbClr val="FF0000"/>
                </a:solidFill>
                <a:latin typeface="Times New Roman" panose="02020603050405020304" pitchFamily="18" charset="0"/>
                <a:cs typeface="Times New Roman" panose="02020603050405020304" pitchFamily="18" charset="0"/>
              </a:rPr>
              <a:t>2,5</a:t>
            </a:r>
          </a:p>
        </p:txBody>
      </p:sp>
      <p:sp>
        <p:nvSpPr>
          <p:cNvPr id="35" name="Rectangle 34">
            <a:extLst>
              <a:ext uri="{FF2B5EF4-FFF2-40B4-BE49-F238E27FC236}">
                <a16:creationId xmlns:a16="http://schemas.microsoft.com/office/drawing/2014/main" id="{B4CBA165-EB15-57B1-F091-BDBC65A276D7}"/>
              </a:ext>
            </a:extLst>
          </p:cNvPr>
          <p:cNvSpPr/>
          <p:nvPr/>
        </p:nvSpPr>
        <p:spPr>
          <a:xfrm>
            <a:off x="1983724" y="5919989"/>
            <a:ext cx="11152261" cy="954107"/>
          </a:xfrm>
          <a:prstGeom prst="rect">
            <a:avLst/>
          </a:prstGeom>
        </p:spPr>
        <p:txBody>
          <a:bodyPr wrap="square">
            <a:spAutoFit/>
          </a:bodyPr>
          <a:lstStyle/>
          <a:p>
            <a:r>
              <a:rPr lang="vi-VN" sz="2800">
                <a:solidFill>
                  <a:srgbClr val="FF0000"/>
                </a:solidFill>
                <a:latin typeface="#9Slide07 IcielBaliho Script" pitchFamily="2" charset="0"/>
              </a:rPr>
              <a:t>- </a:t>
            </a:r>
            <a:r>
              <a:rPr lang="en-US" sz="2800">
                <a:solidFill>
                  <a:srgbClr val="FF0000"/>
                </a:solidFill>
                <a:latin typeface="#9Slide07 IcielBaliho Script" pitchFamily="2" charset="0"/>
              </a:rPr>
              <a:t>Thời kỳ dân số vàng</a:t>
            </a:r>
            <a:endParaRPr lang="vi-VN" sz="2800">
              <a:solidFill>
                <a:srgbClr val="FF0000"/>
              </a:solidFill>
              <a:latin typeface="#9Slide07 IcielBaliho Script" pitchFamily="2" charset="0"/>
            </a:endParaRPr>
          </a:p>
          <a:p>
            <a:r>
              <a:rPr lang="vi-VN" sz="2800">
                <a:solidFill>
                  <a:srgbClr val="FF0000"/>
                </a:solidFill>
                <a:latin typeface="#9Slide07 IcielBaliho Script" pitchFamily="2" charset="0"/>
              </a:rPr>
              <a:t>- Đang có xu hướng già hóa</a:t>
            </a:r>
            <a:r>
              <a:rPr lang="en-US" sz="2800">
                <a:solidFill>
                  <a:srgbClr val="FF0000"/>
                </a:solidFill>
                <a:latin typeface="#9Slide07 IcielBaliho Script" pitchFamily="2" charset="0"/>
              </a:rPr>
              <a:t> dân số do tỉ lệ sinh giảm</a:t>
            </a:r>
            <a:r>
              <a:rPr lang="vi-VN" sz="2800">
                <a:solidFill>
                  <a:srgbClr val="FF0000"/>
                </a:solidFill>
                <a:latin typeface="#9Slide07 IcielBaliho Script" pitchFamily="2" charset="0"/>
              </a:rPr>
              <a:t>.</a:t>
            </a:r>
            <a:endParaRPr lang="en-US" sz="2800">
              <a:solidFill>
                <a:srgbClr val="FF0000"/>
              </a:solidFill>
              <a:latin typeface="#9Slide07 IcielBaliho Script" pitchFamily="2" charset="0"/>
            </a:endParaRPr>
          </a:p>
        </p:txBody>
      </p:sp>
      <p:sp>
        <p:nvSpPr>
          <p:cNvPr id="36" name="Arrow: Right 35">
            <a:extLst>
              <a:ext uri="{FF2B5EF4-FFF2-40B4-BE49-F238E27FC236}">
                <a16:creationId xmlns:a16="http://schemas.microsoft.com/office/drawing/2014/main" id="{37A635AA-D15C-CF9B-6A5B-55DEC80EDF45}"/>
              </a:ext>
            </a:extLst>
          </p:cNvPr>
          <p:cNvSpPr/>
          <p:nvPr/>
        </p:nvSpPr>
        <p:spPr>
          <a:xfrm>
            <a:off x="764920" y="6203658"/>
            <a:ext cx="942347" cy="51599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1705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500"/>
                                        <p:tgtEl>
                                          <p:spTgt spid="2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barn(inVertical)">
                                      <p:cBhvr>
                                        <p:cTn id="34" dur="500"/>
                                        <p:tgtEl>
                                          <p:spTgt spid="28"/>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barn(inVertical)">
                                      <p:cBhvr>
                                        <p:cTn id="37" dur="500"/>
                                        <p:tgtEl>
                                          <p:spTgt spid="29"/>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barn(inVertical)">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barn(inVertical)">
                                      <p:cBhvr>
                                        <p:cTn id="45" dur="500"/>
                                        <p:tgtEl>
                                          <p:spTgt spid="30"/>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barn(inVertical)">
                                      <p:cBhvr>
                                        <p:cTn id="48" dur="500"/>
                                        <p:tgtEl>
                                          <p:spTgt spid="31"/>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barn(inVertical)">
                                      <p:cBhvr>
                                        <p:cTn id="51" dur="500"/>
                                        <p:tgtEl>
                                          <p:spTgt spid="32"/>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barn(inVertical)">
                                      <p:cBhvr>
                                        <p:cTn id="54" dur="500"/>
                                        <p:tgtEl>
                                          <p:spTgt spid="3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wipe(down)">
                                      <p:cBhvr>
                                        <p:cTn id="59" dur="500"/>
                                        <p:tgtEl>
                                          <p:spTgt spid="34"/>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35">
                                            <p:txEl>
                                              <p:pRg st="0" end="0"/>
                                            </p:txEl>
                                          </p:spTgt>
                                        </p:tgtEl>
                                        <p:attrNameLst>
                                          <p:attrName>style.visibility</p:attrName>
                                        </p:attrNameLst>
                                      </p:cBhvr>
                                      <p:to>
                                        <p:strVal val="visible"/>
                                      </p:to>
                                    </p:set>
                                    <p:animEffect transition="in" filter="barn(inVertical)">
                                      <p:cBhvr>
                                        <p:cTn id="64" dur="500"/>
                                        <p:tgtEl>
                                          <p:spTgt spid="35">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35">
                                            <p:txEl>
                                              <p:pRg st="1" end="1"/>
                                            </p:txEl>
                                          </p:spTgt>
                                        </p:tgtEl>
                                        <p:attrNameLst>
                                          <p:attrName>style.visibility</p:attrName>
                                        </p:attrNameLst>
                                      </p:cBhvr>
                                      <p:to>
                                        <p:strVal val="visible"/>
                                      </p:to>
                                    </p:set>
                                    <p:animEffect transition="in" filter="barn(inVertical)">
                                      <p:cBhvr>
                                        <p:cTn id="69"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0" grpId="0" animBg="1"/>
      <p:bldP spid="22" grpId="0" animBg="1"/>
      <p:bldP spid="10" grpId="0" animBg="1"/>
      <p:bldP spid="25" grpId="0"/>
      <p:bldP spid="26" grpId="0"/>
      <p:bldP spid="27" grpId="0" animBg="1"/>
      <p:bldP spid="28" grpId="0" animBg="1"/>
      <p:bldP spid="29" grpId="0" animBg="1"/>
      <p:bldP spid="30" grpId="0" animBg="1"/>
      <p:bldP spid="31" grpId="0" animBg="1"/>
      <p:bldP spid="32" grpId="0" animBg="1"/>
      <p:bldP spid="33" grpId="0"/>
      <p:bldP spid="3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046B6C-2504-4C01-8BBC-397606BF99BC}"/>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135590" y="128228"/>
            <a:ext cx="11964041" cy="6556882"/>
          </a:xfrm>
          <a:prstGeom prst="rect">
            <a:avLst/>
          </a:prstGeom>
        </p:spPr>
      </p:pic>
    </p:spTree>
    <p:extLst>
      <p:ext uri="{BB962C8B-B14F-4D97-AF65-F5344CB8AC3E}">
        <p14:creationId xmlns:p14="http://schemas.microsoft.com/office/powerpoint/2010/main" val="21000900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EA92CD-8BAA-4FE6-9E47-9CDC85060763}"/>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3285"/>
          <a:stretch/>
        </p:blipFill>
        <p:spPr>
          <a:xfrm>
            <a:off x="513129" y="3428999"/>
            <a:ext cx="5142459" cy="3098946"/>
          </a:xfrm>
          <a:prstGeom prst="rect">
            <a:avLst/>
          </a:prstGeom>
        </p:spPr>
      </p:pic>
      <p:sp>
        <p:nvSpPr>
          <p:cNvPr id="6" name="Rectangle 5">
            <a:extLst>
              <a:ext uri="{FF2B5EF4-FFF2-40B4-BE49-F238E27FC236}">
                <a16:creationId xmlns:a16="http://schemas.microsoft.com/office/drawing/2014/main" id="{5134F13F-570F-4298-ADD2-73101C893C9F}"/>
              </a:ext>
            </a:extLst>
          </p:cNvPr>
          <p:cNvSpPr/>
          <p:nvPr/>
        </p:nvSpPr>
        <p:spPr>
          <a:xfrm>
            <a:off x="157696" y="6332418"/>
            <a:ext cx="5457530" cy="399661"/>
          </a:xfrm>
          <a:prstGeom prst="rect">
            <a:avLst/>
          </a:prstGeom>
        </p:spPr>
        <p:txBody>
          <a:bodyPr wrap="square">
            <a:spAutoFit/>
          </a:bodyPr>
          <a:lstStyle/>
          <a:p>
            <a:pPr algn="ctr" defTabSz="829909"/>
            <a:r>
              <a:rPr lang="en-US" sz="1997">
                <a:solidFill>
                  <a:srgbClr val="0000FF"/>
                </a:solidFill>
                <a:latin typeface="#9Slide07 IcielBaliho Script" pitchFamily="2" charset="0"/>
              </a:rPr>
              <a:t>Tốc độ già hóa dân số của Việt Nam nhanh nhất thế giới</a:t>
            </a:r>
          </a:p>
        </p:txBody>
      </p:sp>
      <p:pic>
        <p:nvPicPr>
          <p:cNvPr id="7" name="Picture 6">
            <a:extLst>
              <a:ext uri="{FF2B5EF4-FFF2-40B4-BE49-F238E27FC236}">
                <a16:creationId xmlns:a16="http://schemas.microsoft.com/office/drawing/2014/main" id="{3E6FB897-89F9-416C-A7D4-4C534B5F9F0A}"/>
              </a:ext>
            </a:extLst>
          </p:cNvPr>
          <p:cNvPicPr>
            <a:picLocks noChangeAspect="1"/>
          </p:cNvPicPr>
          <p:nvPr/>
        </p:nvPicPr>
        <p:blipFill>
          <a:blip r:embed="rId4"/>
          <a:stretch>
            <a:fillRect/>
          </a:stretch>
        </p:blipFill>
        <p:spPr>
          <a:xfrm>
            <a:off x="6938843" y="274266"/>
            <a:ext cx="5016659" cy="6454588"/>
          </a:xfrm>
          <a:prstGeom prst="rect">
            <a:avLst/>
          </a:prstGeom>
        </p:spPr>
      </p:pic>
      <p:pic>
        <p:nvPicPr>
          <p:cNvPr id="8" name="Picture 7">
            <a:extLst>
              <a:ext uri="{FF2B5EF4-FFF2-40B4-BE49-F238E27FC236}">
                <a16:creationId xmlns:a16="http://schemas.microsoft.com/office/drawing/2014/main" id="{1C9239D6-833D-4D13-AB75-854165CE3511}"/>
              </a:ext>
            </a:extLst>
          </p:cNvPr>
          <p:cNvPicPr>
            <a:picLocks noChangeAspect="1"/>
          </p:cNvPicPr>
          <p:nvPr/>
        </p:nvPicPr>
        <p:blipFill>
          <a:blip r:embed="rId5"/>
          <a:stretch>
            <a:fillRect/>
          </a:stretch>
        </p:blipFill>
        <p:spPr>
          <a:xfrm>
            <a:off x="287646" y="170010"/>
            <a:ext cx="5607369" cy="3258991"/>
          </a:xfrm>
          <a:prstGeom prst="rect">
            <a:avLst/>
          </a:prstGeom>
        </p:spPr>
      </p:pic>
    </p:spTree>
    <p:extLst>
      <p:ext uri="{BB962C8B-B14F-4D97-AF65-F5344CB8AC3E}">
        <p14:creationId xmlns:p14="http://schemas.microsoft.com/office/powerpoint/2010/main" val="15993630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8">
            <a:extLst>
              <a:ext uri="{FF2B5EF4-FFF2-40B4-BE49-F238E27FC236}">
                <a16:creationId xmlns:a16="http://schemas.microsoft.com/office/drawing/2014/main" id="{33E257F4-9B55-CB55-897B-3D08DE3E98D3}"/>
              </a:ext>
            </a:extLst>
          </p:cNvPr>
          <p:cNvSpPr txBox="1">
            <a:spLocks noChangeArrowheads="1"/>
          </p:cNvSpPr>
          <p:nvPr/>
        </p:nvSpPr>
        <p:spPr bwMode="auto">
          <a:xfrm>
            <a:off x="764920" y="181050"/>
            <a:ext cx="10705189" cy="646331"/>
          </a:xfrm>
          <a:prstGeom prst="rect">
            <a:avLst/>
          </a:prstGeom>
          <a:solidFill>
            <a:srgbClr val="0070C0"/>
          </a:solid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46" rtl="0" eaLnBrk="1" fontAlgn="base" latinLnBrk="0" hangingPunct="1">
              <a:lnSpc>
                <a:spcPct val="100000"/>
              </a:lnSpc>
              <a:spcBef>
                <a:spcPct val="0"/>
              </a:spcBef>
              <a:spcAft>
                <a:spcPct val="0"/>
              </a:spcAft>
              <a:buClrTx/>
              <a:buSzTx/>
              <a:buFontTx/>
              <a:buNone/>
              <a:tabLst/>
              <a:defRPr/>
            </a:pPr>
            <a:r>
              <a:rPr kumimoji="0" lang="vi-VN" altLang="en-US" sz="3600" b="0" i="0" u="none" strike="noStrike" kern="1200" cap="none" spc="0" normalizeH="0" baseline="0" noProof="0">
                <a:ln>
                  <a:noFill/>
                </a:ln>
                <a:solidFill>
                  <a:prstClr val="white"/>
                </a:solidFill>
                <a:effectLst/>
                <a:uLnTx/>
                <a:uFillTx/>
                <a:latin typeface="#9Slide07 IcielBaliho Script" pitchFamily="2" charset="0"/>
                <a:ea typeface="Fira Sans Extra Condensed Mediu" panose="020B0603050000020004" pitchFamily="34" charset="0"/>
                <a:cs typeface="Fira Sans Extra Condensed Mediu" panose="020B0603050000020004" pitchFamily="34" charset="0"/>
                <a:sym typeface="Fira Sans Extra Condensed Mediu" panose="020B0603050000020004" pitchFamily="34" charset="0"/>
              </a:rPr>
              <a:t>          </a:t>
            </a:r>
            <a:r>
              <a:rPr kumimoji="0" lang="en-US" altLang="en-US" sz="3600" b="0" i="0" u="none" strike="noStrike" kern="1200" cap="none" spc="0" normalizeH="0" baseline="0" noProof="0">
                <a:ln>
                  <a:noFill/>
                </a:ln>
                <a:solidFill>
                  <a:prstClr val="white"/>
                </a:solidFill>
                <a:effectLst/>
                <a:uLnTx/>
                <a:uFillTx/>
                <a:latin typeface="#9Slide07 IcielBaliho Script" pitchFamily="2" charset="0"/>
                <a:ea typeface="Fira Sans Extra Condensed Mediu" panose="020B0603050000020004" pitchFamily="34" charset="0"/>
                <a:cs typeface="Fira Sans Extra Condensed Mediu" panose="020B0603050000020004" pitchFamily="34" charset="0"/>
                <a:sym typeface="Fira Sans Extra Condensed Mediu" panose="020B0603050000020004" pitchFamily="34" charset="0"/>
              </a:rPr>
              <a:t>2</a:t>
            </a:r>
            <a:r>
              <a:rPr kumimoji="0" lang="vi-VN" altLang="en-US" sz="3600" b="0" i="0" u="none" strike="noStrike" kern="1200" cap="none" spc="0" normalizeH="0" baseline="0" noProof="0">
                <a:ln>
                  <a:noFill/>
                </a:ln>
                <a:solidFill>
                  <a:prstClr val="white"/>
                </a:solidFill>
                <a:effectLst/>
                <a:uLnTx/>
                <a:uFillTx/>
                <a:latin typeface="#9Slide07 IcielBaliho Script" pitchFamily="2" charset="0"/>
                <a:ea typeface="Fira Sans Extra Condensed Mediu" panose="020B0603050000020004" pitchFamily="34" charset="0"/>
                <a:cs typeface="Fira Sans Extra Condensed Mediu" panose="020B0603050000020004" pitchFamily="34" charset="0"/>
                <a:sym typeface="Fira Sans Extra Condensed Mediu" panose="020B0603050000020004" pitchFamily="34" charset="0"/>
              </a:rPr>
              <a:t>. </a:t>
            </a:r>
            <a:r>
              <a:rPr kumimoji="0" lang="en-US" altLang="en-US" sz="3600" b="0" i="0" u="none" strike="noStrike" kern="1200" cap="none" spc="0" normalizeH="0" baseline="0" noProof="0">
                <a:ln>
                  <a:noFill/>
                </a:ln>
                <a:solidFill>
                  <a:prstClr val="white"/>
                </a:solidFill>
                <a:effectLst/>
                <a:uLnTx/>
                <a:uFillTx/>
                <a:latin typeface="#9Slide07 IcielBaliho Script" pitchFamily="2" charset="0"/>
                <a:ea typeface="Fira Sans Extra Condensed Mediu" panose="020B0603050000020004" pitchFamily="34" charset="0"/>
                <a:cs typeface="Fira Sans Extra Condensed Mediu" panose="020B0603050000020004" pitchFamily="34" charset="0"/>
                <a:sym typeface="Fira Sans Extra Condensed Mediu" panose="020B0603050000020004" pitchFamily="34" charset="0"/>
              </a:rPr>
              <a:t>DÂN SỐ</a:t>
            </a:r>
          </a:p>
        </p:txBody>
      </p:sp>
      <p:pic>
        <p:nvPicPr>
          <p:cNvPr id="19" name="Picture 18" descr="Logo teamwork business community people Royalty Free Vector">
            <a:extLst>
              <a:ext uri="{FF2B5EF4-FFF2-40B4-BE49-F238E27FC236}">
                <a16:creationId xmlns:a16="http://schemas.microsoft.com/office/drawing/2014/main" id="{ABC8DB69-F18B-CCD7-3DC7-E513C3A7923E}"/>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8474" t="13889" r="10053" b="17777"/>
          <a:stretch/>
        </p:blipFill>
        <p:spPr bwMode="auto">
          <a:xfrm>
            <a:off x="294033" y="0"/>
            <a:ext cx="1055481" cy="1006406"/>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B4CBA165-EB15-57B1-F091-BDBC65A276D7}"/>
              </a:ext>
            </a:extLst>
          </p:cNvPr>
          <p:cNvSpPr/>
          <p:nvPr/>
        </p:nvSpPr>
        <p:spPr>
          <a:xfrm>
            <a:off x="1983724" y="5919989"/>
            <a:ext cx="11152261" cy="523220"/>
          </a:xfrm>
          <a:prstGeom prst="rect">
            <a:avLst/>
          </a:prstGeom>
        </p:spPr>
        <p:txBody>
          <a:bodyPr wrap="square">
            <a:spAutoFit/>
          </a:bodyPr>
          <a:lstStyle/>
          <a:p>
            <a:pPr lvl="0"/>
            <a:r>
              <a:rPr kumimoji="0" lang="vi-VN" sz="2800" b="0" i="0" u="none" strike="noStrike" kern="1200" cap="none" spc="0" normalizeH="0" baseline="0" noProof="0">
                <a:ln>
                  <a:noFill/>
                </a:ln>
                <a:solidFill>
                  <a:srgbClr val="FF0000"/>
                </a:solidFill>
                <a:effectLst/>
                <a:uLnTx/>
                <a:uFillTx/>
                <a:latin typeface="#9Slide07 IcielBaliho Script" pitchFamily="2" charset="0"/>
                <a:ea typeface="+mn-ea"/>
                <a:cs typeface="+mn-cs"/>
              </a:rPr>
              <a:t>- </a:t>
            </a:r>
            <a:r>
              <a:rPr lang="vi-VN" sz="2800">
                <a:solidFill>
                  <a:srgbClr val="FF0000"/>
                </a:solidFill>
                <a:latin typeface="#9Slide07 IcielBaliho Script" pitchFamily="2" charset="0"/>
              </a:rPr>
              <a:t>Tỉ số giới tính ở nước ta khá cân bằng</a:t>
            </a:r>
            <a:endParaRPr kumimoji="0" lang="en-US" sz="2800" b="0" i="0" u="none" strike="noStrike" kern="1200" cap="none" spc="0" normalizeH="0" baseline="0" noProof="0">
              <a:ln>
                <a:noFill/>
              </a:ln>
              <a:solidFill>
                <a:srgbClr val="FF0000"/>
              </a:solidFill>
              <a:effectLst/>
              <a:uLnTx/>
              <a:uFillTx/>
              <a:latin typeface="#9Slide07 IcielBaliho Script" pitchFamily="2" charset="0"/>
              <a:ea typeface="+mn-ea"/>
              <a:cs typeface="+mn-cs"/>
            </a:endParaRPr>
          </a:p>
        </p:txBody>
      </p:sp>
      <p:sp>
        <p:nvSpPr>
          <p:cNvPr id="36" name="Arrow: Right 35">
            <a:extLst>
              <a:ext uri="{FF2B5EF4-FFF2-40B4-BE49-F238E27FC236}">
                <a16:creationId xmlns:a16="http://schemas.microsoft.com/office/drawing/2014/main" id="{37A635AA-D15C-CF9B-6A5B-55DEC80EDF45}"/>
              </a:ext>
            </a:extLst>
          </p:cNvPr>
          <p:cNvSpPr/>
          <p:nvPr/>
        </p:nvSpPr>
        <p:spPr>
          <a:xfrm>
            <a:off x="764920" y="5919989"/>
            <a:ext cx="942347" cy="51599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76E3DE80-7ABE-4306-F973-68CA5E41CA7B}"/>
              </a:ext>
            </a:extLst>
          </p:cNvPr>
          <p:cNvPicPr>
            <a:picLocks noChangeAspect="1"/>
          </p:cNvPicPr>
          <p:nvPr/>
        </p:nvPicPr>
        <p:blipFill>
          <a:blip r:embed="rId4"/>
          <a:stretch>
            <a:fillRect/>
          </a:stretch>
        </p:blipFill>
        <p:spPr>
          <a:xfrm>
            <a:off x="3263860" y="996625"/>
            <a:ext cx="5020376" cy="3296110"/>
          </a:xfrm>
          <a:prstGeom prst="rect">
            <a:avLst/>
          </a:prstGeom>
        </p:spPr>
      </p:pic>
      <p:sp>
        <p:nvSpPr>
          <p:cNvPr id="5" name="TextBox 4">
            <a:extLst>
              <a:ext uri="{FF2B5EF4-FFF2-40B4-BE49-F238E27FC236}">
                <a16:creationId xmlns:a16="http://schemas.microsoft.com/office/drawing/2014/main" id="{92145CDA-274C-2BF3-F686-9C853D3845E0}"/>
              </a:ext>
            </a:extLst>
          </p:cNvPr>
          <p:cNvSpPr txBox="1"/>
          <p:nvPr/>
        </p:nvSpPr>
        <p:spPr>
          <a:xfrm>
            <a:off x="431482" y="4460031"/>
            <a:ext cx="11372063" cy="1292662"/>
          </a:xfrm>
          <a:prstGeom prst="rect">
            <a:avLst/>
          </a:prstGeom>
          <a:noFill/>
          <a:ln w="38100">
            <a:solidFill>
              <a:srgbClr val="00B050"/>
            </a:solidFill>
          </a:ln>
        </p:spPr>
        <p:txBody>
          <a:bodyPr wrap="square" rtlCol="0">
            <a:spAutoFit/>
          </a:bodyPr>
          <a:lstStyle/>
          <a:p>
            <a:pPr algn="just"/>
            <a:r>
              <a:rPr lang="en-US" sz="2600" i="1" kern="100">
                <a:latin typeface="Times New Roman" panose="02020603050405020304" pitchFamily="18" charset="0"/>
                <a:ea typeface="Calibri" panose="020F0502020204030204" pitchFamily="34" charset="0"/>
                <a:cs typeface="Times New Roman" panose="02020603050405020304" pitchFamily="18" charset="0"/>
              </a:rPr>
              <a:t>-</a:t>
            </a:r>
            <a:r>
              <a:rPr lang="en-US" sz="2600" kern="100">
                <a:latin typeface="Times New Roman" panose="02020603050405020304" pitchFamily="18" charset="0"/>
                <a:ea typeface="Calibri" panose="020F0502020204030204" pitchFamily="34" charset="0"/>
                <a:cs typeface="Times New Roman" panose="02020603050405020304" pitchFamily="18" charset="0"/>
              </a:rPr>
              <a:t> </a:t>
            </a:r>
            <a:r>
              <a:rPr lang="en-US" sz="2600" i="1" kern="100">
                <a:latin typeface="Times New Roman" panose="02020603050405020304" pitchFamily="18" charset="0"/>
                <a:ea typeface="Calibri" panose="020F0502020204030204" pitchFamily="34" charset="0"/>
                <a:cs typeface="Times New Roman" panose="02020603050405020304" pitchFamily="18" charset="0"/>
              </a:rPr>
              <a:t>Cơ cấu dân số theo giới tính của nước ta giai đoạn 1999 - 2021 có sự thay đổi. Năm 1999 tỉ số giới tính của nước ta là………… số nam/100 nữ, đến năm 2021 tỉ số giới tính của nước ta là …….số nam/100 nữ </a:t>
            </a:r>
            <a:endParaRPr lang="en-US" sz="2600" kern="1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F97C2F99-37E9-995C-0192-D2204C5D89F5}"/>
              </a:ext>
            </a:extLst>
          </p:cNvPr>
          <p:cNvSpPr txBox="1"/>
          <p:nvPr/>
        </p:nvSpPr>
        <p:spPr>
          <a:xfrm>
            <a:off x="5900386" y="4788398"/>
            <a:ext cx="93294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96,4</a:t>
            </a:r>
          </a:p>
        </p:txBody>
      </p:sp>
      <p:sp>
        <p:nvSpPr>
          <p:cNvPr id="12" name="TextBox 11">
            <a:extLst>
              <a:ext uri="{FF2B5EF4-FFF2-40B4-BE49-F238E27FC236}">
                <a16:creationId xmlns:a16="http://schemas.microsoft.com/office/drawing/2014/main" id="{0A336551-B111-D1C2-7163-716882DDAD66}"/>
              </a:ext>
            </a:extLst>
          </p:cNvPr>
          <p:cNvSpPr txBox="1"/>
          <p:nvPr/>
        </p:nvSpPr>
        <p:spPr>
          <a:xfrm>
            <a:off x="3672590" y="5250063"/>
            <a:ext cx="768159" cy="492443"/>
          </a:xfrm>
          <a:prstGeom prst="rect">
            <a:avLst/>
          </a:prstGeom>
          <a:noFill/>
        </p:spPr>
        <p:txBody>
          <a:bodyPr wrap="none" rtlCol="0">
            <a:spAutoFit/>
          </a:bodyPr>
          <a:lstStyle/>
          <a:p>
            <a:r>
              <a:rPr lang="en-US" sz="2600" b="1">
                <a:solidFill>
                  <a:srgbClr val="FF0000"/>
                </a:solidFill>
                <a:latin typeface="Times New Roman" panose="02020603050405020304" pitchFamily="18" charset="0"/>
                <a:cs typeface="Times New Roman" panose="02020603050405020304" pitchFamily="18" charset="0"/>
              </a:rPr>
              <a:t>99,4</a:t>
            </a:r>
          </a:p>
        </p:txBody>
      </p:sp>
    </p:spTree>
    <p:extLst>
      <p:ext uri="{BB962C8B-B14F-4D97-AF65-F5344CB8AC3E}">
        <p14:creationId xmlns:p14="http://schemas.microsoft.com/office/powerpoint/2010/main" val="1760719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animEffect transition="in" filter="barn(inVertical)">
                                      <p:cBhvr>
                                        <p:cTn id="7" dur="500"/>
                                        <p:tgtEl>
                                          <p:spTgt spid="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70DC27-5357-4E86-AA95-6E76CC11C880}"/>
              </a:ext>
            </a:extLst>
          </p:cNvPr>
          <p:cNvPicPr>
            <a:picLocks noChangeAspect="1"/>
          </p:cNvPicPr>
          <p:nvPr/>
        </p:nvPicPr>
        <p:blipFill>
          <a:blip r:embed="rId2"/>
          <a:stretch>
            <a:fillRect/>
          </a:stretch>
        </p:blipFill>
        <p:spPr>
          <a:xfrm>
            <a:off x="6932208" y="174711"/>
            <a:ext cx="5067069" cy="6561357"/>
          </a:xfrm>
          <a:prstGeom prst="rect">
            <a:avLst/>
          </a:prstGeom>
        </p:spPr>
      </p:pic>
      <p:sp>
        <p:nvSpPr>
          <p:cNvPr id="5" name="Rectangle 4">
            <a:extLst>
              <a:ext uri="{FF2B5EF4-FFF2-40B4-BE49-F238E27FC236}">
                <a16:creationId xmlns:a16="http://schemas.microsoft.com/office/drawing/2014/main" id="{0E6F74F5-33E0-4DA1-B59A-7409324DDFFE}"/>
              </a:ext>
            </a:extLst>
          </p:cNvPr>
          <p:cNvSpPr/>
          <p:nvPr/>
        </p:nvSpPr>
        <p:spPr>
          <a:xfrm>
            <a:off x="411819" y="1509881"/>
            <a:ext cx="6353938" cy="1097865"/>
          </a:xfrm>
          <a:prstGeom prst="rect">
            <a:avLst/>
          </a:prstGeom>
        </p:spPr>
        <p:txBody>
          <a:bodyPr wrap="square">
            <a:spAutoFit/>
          </a:bodyPr>
          <a:lstStyle/>
          <a:p>
            <a:pPr defTabSz="829909"/>
            <a:r>
              <a:rPr lang="vi-VN" sz="3267">
                <a:solidFill>
                  <a:srgbClr val="002060"/>
                </a:solidFill>
                <a:latin typeface="#9Slide07 IcielBaliho Script" pitchFamily="2" charset="0"/>
              </a:rPr>
              <a:t>- </a:t>
            </a:r>
            <a:r>
              <a:rPr lang="en-US" sz="3267">
                <a:solidFill>
                  <a:srgbClr val="002060"/>
                </a:solidFill>
                <a:latin typeface="#9Slide07 IcielBaliho Script" pitchFamily="2" charset="0"/>
              </a:rPr>
              <a:t>Năm 2021: tỉ số giới tính là 112 bé trai/100 bé gái </a:t>
            </a:r>
            <a:r>
              <a:rPr lang="vi-VN" sz="3267">
                <a:solidFill>
                  <a:srgbClr val="FF0066"/>
                </a:solidFill>
                <a:latin typeface="#9Slide07 IcielBaliho Script" pitchFamily="2" charset="0"/>
              </a:rPr>
              <a:t>=&gt; Mất cân bằng giới tính</a:t>
            </a:r>
            <a:endParaRPr lang="en-US" sz="3267">
              <a:solidFill>
                <a:srgbClr val="FF0066"/>
              </a:solidFill>
              <a:latin typeface="#9Slide07 IcielBaliho Script" pitchFamily="2" charset="0"/>
            </a:endParaRPr>
          </a:p>
        </p:txBody>
      </p:sp>
      <p:sp>
        <p:nvSpPr>
          <p:cNvPr id="10" name="Rectangle 9">
            <a:extLst>
              <a:ext uri="{FF2B5EF4-FFF2-40B4-BE49-F238E27FC236}">
                <a16:creationId xmlns:a16="http://schemas.microsoft.com/office/drawing/2014/main" id="{9198E821-67FF-484E-BC48-2EF1385F3526}"/>
              </a:ext>
            </a:extLst>
          </p:cNvPr>
          <p:cNvSpPr/>
          <p:nvPr/>
        </p:nvSpPr>
        <p:spPr>
          <a:xfrm>
            <a:off x="686224" y="2876079"/>
            <a:ext cx="5805129" cy="3108736"/>
          </a:xfrm>
          <a:prstGeom prst="rect">
            <a:avLst/>
          </a:prstGeom>
        </p:spPr>
        <p:txBody>
          <a:bodyPr wrap="square">
            <a:spAutoFit/>
          </a:bodyPr>
          <a:lstStyle/>
          <a:p>
            <a:pPr algn="just" defTabSz="829909"/>
            <a:r>
              <a:rPr lang="vi-VN" sz="2178" b="1">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Nguyên nhân:</a:t>
            </a:r>
          </a:p>
          <a:p>
            <a:pPr algn="just" defTabSz="829909"/>
            <a:r>
              <a:rPr lang="vi-VN" sz="2178">
                <a:solidFill>
                  <a:prstClr val="black"/>
                </a:solidFill>
                <a:latin typeface="#9Slide02 Noi dung rat dai" panose="02000000000000000000" pitchFamily="2" charset="0"/>
                <a:ea typeface="#9Slide02 Noi dung rat dai" panose="02000000000000000000" pitchFamily="2" charset="0"/>
                <a:cs typeface="Times New Roman" panose="02020603050405020304" pitchFamily="18" charset="0"/>
              </a:rPr>
              <a:t>- Tâm lý thích có con trai và tư tưởng trọng nam hơn nữ vẫn còn.</a:t>
            </a:r>
          </a:p>
          <a:p>
            <a:pPr algn="just" defTabSz="829909"/>
            <a:r>
              <a:rPr lang="vi-VN" sz="2178">
                <a:solidFill>
                  <a:prstClr val="black"/>
                </a:solidFill>
                <a:latin typeface="#9Slide02 Noi dung rat dai" panose="02000000000000000000" pitchFamily="2" charset="0"/>
                <a:ea typeface="#9Slide02 Noi dung rat dai" panose="02000000000000000000" pitchFamily="2" charset="0"/>
                <a:cs typeface="Times New Roman" panose="02020603050405020304" pitchFamily="18" charset="0"/>
              </a:rPr>
              <a:t>- Sự phát triển ngày càng tốt hơn của các dịch vụ chăm sóc sức khỏe sinh sản với trang thiết bị hiện đại và đội ngũ chuyên gia trình độ cao đã tạo điều kiện cho người dân dễ dàng tiếp cận các hình thức lựa chọn giới tính cả trước và trong khi mang thai.</a:t>
            </a:r>
            <a:endParaRPr lang="en-US" sz="2178">
              <a:solidFill>
                <a:prstClr val="black"/>
              </a:solidFill>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11220922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barn(inVertical)">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barn(inVertical)">
                                      <p:cBhvr>
                                        <p:cTn id="22"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FA45068E-C159-4A10-969E-A9E5E1924C78}"/>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9586F878-648C-4048-A9D7-FE246150CB44}"/>
              </a:ext>
            </a:extLst>
          </p:cNvPr>
          <p:cNvSpPr txBox="1">
            <a:spLocks/>
          </p:cNvSpPr>
          <p:nvPr/>
        </p:nvSpPr>
        <p:spPr>
          <a:xfrm>
            <a:off x="254643" y="246973"/>
            <a:ext cx="11736729" cy="122301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rgbClr val="C00000"/>
                </a:solidFill>
                <a:effectLst/>
                <a:uLnTx/>
                <a:uFillTx/>
                <a:latin typeface="#9Slide07 IcielBC Cubano Normal" panose="00000500000000000000" pitchFamily="2" charset="0"/>
                <a:ea typeface="+mj-ea"/>
                <a:cs typeface="+mj-cs"/>
              </a:rPr>
              <a:t>DÂN SỐ </a:t>
            </a:r>
            <a:endParaRPr kumimoji="0" lang="en-US" sz="4400" b="1" i="0" u="none" strike="noStrike" kern="1200" cap="none" spc="0" normalizeH="0" baseline="0" noProof="0" dirty="0">
              <a:ln>
                <a:noFill/>
              </a:ln>
              <a:solidFill>
                <a:srgbClr val="C00000"/>
              </a:solidFill>
              <a:effectLst/>
              <a:uLnTx/>
              <a:uFillTx/>
              <a:latin typeface="#9Slide07 IcielBC Cubano Normal" panose="00000500000000000000" pitchFamily="2" charset="0"/>
              <a:ea typeface="+mj-ea"/>
              <a:cs typeface="+mj-cs"/>
            </a:endParaRPr>
          </a:p>
        </p:txBody>
      </p:sp>
      <p:sp>
        <p:nvSpPr>
          <p:cNvPr id="7" name="TextBox 6">
            <a:extLst>
              <a:ext uri="{FF2B5EF4-FFF2-40B4-BE49-F238E27FC236}">
                <a16:creationId xmlns:a16="http://schemas.microsoft.com/office/drawing/2014/main" id="{98E34692-B305-45AB-A4B8-548F7A3ADFB1}"/>
              </a:ext>
            </a:extLst>
          </p:cNvPr>
          <p:cNvSpPr txBox="1"/>
          <p:nvPr/>
        </p:nvSpPr>
        <p:spPr>
          <a:xfrm>
            <a:off x="616982" y="2241333"/>
            <a:ext cx="3104977" cy="3036216"/>
          </a:xfrm>
          <a:prstGeom prst="rect">
            <a:avLst/>
          </a:prstGeom>
          <a:solidFill>
            <a:schemeClr val="accent6">
              <a:lumMod val="20000"/>
              <a:lumOff val="80000"/>
            </a:schemeClr>
          </a:solidFill>
        </p:spPr>
        <p:txBody>
          <a:bodyPr wrap="square">
            <a:spAutoFit/>
          </a:bodyPr>
          <a:lstStyle/>
          <a:p>
            <a:pPr lvl="0" algn="just">
              <a:lnSpc>
                <a:spcPct val="115000"/>
              </a:lnSpc>
            </a:pPr>
            <a:r>
              <a:rPr lang="en-US" sz="2400" b="1">
                <a:solidFill>
                  <a:prstClr val="black"/>
                </a:solidFill>
                <a:latin typeface="Roboto" panose="02000000000000000000" pitchFamily="2" charset="0"/>
                <a:ea typeface="Roboto" panose="02000000000000000000" pitchFamily="2" charset="0"/>
                <a:cs typeface="Roboto" panose="02000000000000000000" pitchFamily="2" charset="0"/>
              </a:rPr>
              <a:t>- Quy mô dân số đông, tăng nhanh.</a:t>
            </a:r>
          </a:p>
          <a:p>
            <a:pPr lvl="0" algn="just">
              <a:lnSpc>
                <a:spcPct val="115000"/>
              </a:lnSpc>
            </a:pPr>
            <a:r>
              <a:rPr kumimoji="0" lang="en-US" sz="24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Năm</a:t>
            </a:r>
            <a:r>
              <a:rPr kumimoji="0" lang="en-US" sz="2400" b="1" i="0" u="none" strike="noStrike" kern="1200" cap="none" spc="0" normalizeH="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2021: 98,5 triệu người </a:t>
            </a:r>
          </a:p>
          <a:p>
            <a:pPr lvl="0" algn="just">
              <a:lnSpc>
                <a:spcPct val="115000"/>
              </a:lnSpc>
            </a:pPr>
            <a:r>
              <a:rPr lang="en-US" sz="2400" b="1" baseline="0">
                <a:solidFill>
                  <a:prstClr val="black"/>
                </a:solidFill>
                <a:latin typeface="Roboto" panose="02000000000000000000" pitchFamily="2" charset="0"/>
                <a:ea typeface="Roboto" panose="02000000000000000000" pitchFamily="2" charset="0"/>
                <a:cs typeface="Roboto" panose="02000000000000000000" pitchFamily="2" charset="0"/>
              </a:rPr>
              <a:t>+</a:t>
            </a:r>
            <a:r>
              <a:rPr lang="en-US" sz="2400" b="1">
                <a:solidFill>
                  <a:prstClr val="black"/>
                </a:solidFill>
                <a:latin typeface="Roboto" panose="02000000000000000000" pitchFamily="2" charset="0"/>
                <a:ea typeface="Roboto" panose="02000000000000000000" pitchFamily="2" charset="0"/>
                <a:cs typeface="Roboto" panose="02000000000000000000" pitchFamily="2" charset="0"/>
              </a:rPr>
              <a:t> Thứ 15 trên thế giới</a:t>
            </a:r>
          </a:p>
          <a:p>
            <a:pPr lvl="0" algn="just">
              <a:lnSpc>
                <a:spcPct val="115000"/>
              </a:lnSpc>
            </a:pPr>
            <a:r>
              <a:rPr kumimoji="0" lang="en-US" sz="24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en-US" sz="2400" b="1" i="0" u="none" strike="noStrike" kern="1200" cap="none" spc="0" normalizeH="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Thứ 3 trong ĐNA</a:t>
            </a:r>
            <a:endParaRPr kumimoji="0" lang="en-US" sz="2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8" name="TextBox 7">
            <a:extLst>
              <a:ext uri="{FF2B5EF4-FFF2-40B4-BE49-F238E27FC236}">
                <a16:creationId xmlns:a16="http://schemas.microsoft.com/office/drawing/2014/main" id="{DF224E1A-F006-47B1-BD7B-FABCF966D1B8}"/>
              </a:ext>
            </a:extLst>
          </p:cNvPr>
          <p:cNvSpPr txBox="1"/>
          <p:nvPr/>
        </p:nvSpPr>
        <p:spPr>
          <a:xfrm>
            <a:off x="674856" y="1623626"/>
            <a:ext cx="3020964" cy="487826"/>
          </a:xfrm>
          <a:prstGeom prst="rect">
            <a:avLst/>
          </a:prstGeom>
          <a:solidFill>
            <a:srgbClr val="FFC000"/>
          </a:solidFill>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SỐ </a:t>
            </a:r>
            <a:r>
              <a:rPr kumimoji="0" lang="en-US" sz="2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DÂN</a:t>
            </a:r>
          </a:p>
        </p:txBody>
      </p:sp>
      <p:sp>
        <p:nvSpPr>
          <p:cNvPr id="9" name="TextBox 8">
            <a:extLst>
              <a:ext uri="{FF2B5EF4-FFF2-40B4-BE49-F238E27FC236}">
                <a16:creationId xmlns:a16="http://schemas.microsoft.com/office/drawing/2014/main" id="{367E8A7E-5F21-465E-86D0-C6CA1B90E5A7}"/>
              </a:ext>
            </a:extLst>
          </p:cNvPr>
          <p:cNvSpPr txBox="1"/>
          <p:nvPr/>
        </p:nvSpPr>
        <p:spPr>
          <a:xfrm>
            <a:off x="8037393" y="1623626"/>
            <a:ext cx="3512526" cy="487826"/>
          </a:xfrm>
          <a:prstGeom prst="rect">
            <a:avLst/>
          </a:prstGeom>
          <a:solidFill>
            <a:srgbClr val="FFC000"/>
          </a:solidFill>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CƠ </a:t>
            </a:r>
            <a:r>
              <a:rPr kumimoji="0" lang="en-US" sz="2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CẤU DÂN SỐ</a:t>
            </a:r>
          </a:p>
        </p:txBody>
      </p:sp>
      <p:sp>
        <p:nvSpPr>
          <p:cNvPr id="10" name="TextBox 9">
            <a:extLst>
              <a:ext uri="{FF2B5EF4-FFF2-40B4-BE49-F238E27FC236}">
                <a16:creationId xmlns:a16="http://schemas.microsoft.com/office/drawing/2014/main" id="{3880974D-6A26-4B6A-9A8B-FAFFB353E71F}"/>
              </a:ext>
            </a:extLst>
          </p:cNvPr>
          <p:cNvSpPr txBox="1"/>
          <p:nvPr/>
        </p:nvSpPr>
        <p:spPr>
          <a:xfrm>
            <a:off x="8061432" y="2258772"/>
            <a:ext cx="3512527" cy="2611484"/>
          </a:xfrm>
          <a:prstGeom prst="rect">
            <a:avLst/>
          </a:prstGeom>
          <a:solidFill>
            <a:schemeClr val="accent6">
              <a:lumMod val="20000"/>
              <a:lumOff val="80000"/>
            </a:schemeClr>
          </a:solidFill>
        </p:spPr>
        <p:txBody>
          <a:bodyPr wrap="square">
            <a:spAutoFit/>
          </a:bodyPr>
          <a:lstStyle/>
          <a:p>
            <a:pPr lvl="0" algn="just">
              <a:lnSpc>
                <a:spcPct val="115000"/>
              </a:lnSpc>
            </a:pPr>
            <a:r>
              <a:rPr lang="en-US" sz="2400" b="1">
                <a:solidFill>
                  <a:prstClr val="black"/>
                </a:solidFill>
                <a:latin typeface="Roboto" panose="02000000000000000000" pitchFamily="2" charset="0"/>
                <a:ea typeface="Roboto" panose="02000000000000000000" pitchFamily="2" charset="0"/>
                <a:cs typeface="Roboto" panose="02000000000000000000" pitchFamily="2" charset="0"/>
              </a:rPr>
              <a:t>- </a:t>
            </a:r>
            <a:r>
              <a:rPr lang="vi-VN" sz="2400" b="1">
                <a:solidFill>
                  <a:prstClr val="black"/>
                </a:solidFill>
                <a:latin typeface="Roboto" panose="02000000000000000000" pitchFamily="2" charset="0"/>
                <a:ea typeface="Roboto" panose="02000000000000000000" pitchFamily="2" charset="0"/>
                <a:cs typeface="Roboto" panose="02000000000000000000" pitchFamily="2" charset="0"/>
              </a:rPr>
              <a:t>Cơ cấu dân số theo tuổi có xu hướng già hoá do tỉ lệ sinh giảm, tuổi thọ trung bình tăng.</a:t>
            </a:r>
            <a:endParaRPr lang="en-US" sz="2400" b="1">
              <a:solidFill>
                <a:prstClr val="black"/>
              </a:solidFill>
              <a:latin typeface="Roboto" panose="02000000000000000000" pitchFamily="2" charset="0"/>
              <a:ea typeface="Roboto" panose="02000000000000000000" pitchFamily="2" charset="0"/>
              <a:cs typeface="Roboto" panose="02000000000000000000" pitchFamily="2" charset="0"/>
            </a:endParaRPr>
          </a:p>
          <a:p>
            <a:pPr lvl="0" algn="just">
              <a:lnSpc>
                <a:spcPct val="115000"/>
              </a:lnSpc>
            </a:pPr>
            <a:r>
              <a:rPr lang="en-US" sz="2400" b="1">
                <a:solidFill>
                  <a:prstClr val="black"/>
                </a:solidFill>
                <a:latin typeface="Roboto" panose="02000000000000000000" pitchFamily="2" charset="0"/>
                <a:ea typeface="Roboto" panose="02000000000000000000" pitchFamily="2" charset="0"/>
                <a:cs typeface="Roboto" panose="02000000000000000000" pitchFamily="2" charset="0"/>
              </a:rPr>
              <a:t>- </a:t>
            </a:r>
            <a:r>
              <a:rPr lang="vi-VN" sz="2400" b="1">
                <a:solidFill>
                  <a:prstClr val="black"/>
                </a:solidFill>
                <a:latin typeface="Roboto" panose="02000000000000000000" pitchFamily="2" charset="0"/>
                <a:ea typeface="Roboto" panose="02000000000000000000" pitchFamily="2" charset="0"/>
                <a:cs typeface="Roboto" panose="02000000000000000000" pitchFamily="2" charset="0"/>
              </a:rPr>
              <a:t>Cơ cấu dân số theo giới tính khá cân bằng. </a:t>
            </a:r>
            <a:endParaRPr kumimoji="0" lang="en-US" sz="2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cxnSp>
        <p:nvCxnSpPr>
          <p:cNvPr id="14" name="Straight Arrow Connector 13">
            <a:extLst>
              <a:ext uri="{FF2B5EF4-FFF2-40B4-BE49-F238E27FC236}">
                <a16:creationId xmlns:a16="http://schemas.microsoft.com/office/drawing/2014/main" id="{8640C02A-27BD-44D5-9031-395A090B03FF}"/>
              </a:ext>
            </a:extLst>
          </p:cNvPr>
          <p:cNvCxnSpPr>
            <a:cxnSpLocks/>
            <a:endCxn id="8" idx="0"/>
          </p:cNvCxnSpPr>
          <p:nvPr/>
        </p:nvCxnSpPr>
        <p:spPr>
          <a:xfrm flipH="1">
            <a:off x="2185338" y="1120099"/>
            <a:ext cx="3772718" cy="50352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71246CD-8982-45FF-A731-6DFCC0F2CEEC}"/>
              </a:ext>
            </a:extLst>
          </p:cNvPr>
          <p:cNvCxnSpPr>
            <a:cxnSpLocks/>
          </p:cNvCxnSpPr>
          <p:nvPr/>
        </p:nvCxnSpPr>
        <p:spPr>
          <a:xfrm>
            <a:off x="5958056" y="1120099"/>
            <a:ext cx="3706081" cy="48782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F1225CD-EDAB-4F6A-8A9C-14CD8D779B8B}"/>
              </a:ext>
            </a:extLst>
          </p:cNvPr>
          <p:cNvSpPr txBox="1"/>
          <p:nvPr/>
        </p:nvSpPr>
        <p:spPr>
          <a:xfrm>
            <a:off x="4201793" y="1688506"/>
            <a:ext cx="3512526" cy="487826"/>
          </a:xfrm>
          <a:prstGeom prst="rect">
            <a:avLst/>
          </a:prstGeom>
          <a:solidFill>
            <a:srgbClr val="FFC000"/>
          </a:solidFill>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GIA </a:t>
            </a:r>
            <a:r>
              <a:rPr kumimoji="0" lang="en-US" sz="2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TĂNG DÂN SỐ</a:t>
            </a:r>
          </a:p>
        </p:txBody>
      </p:sp>
      <p:sp>
        <p:nvSpPr>
          <p:cNvPr id="17" name="TextBox 16">
            <a:extLst>
              <a:ext uri="{FF2B5EF4-FFF2-40B4-BE49-F238E27FC236}">
                <a16:creationId xmlns:a16="http://schemas.microsoft.com/office/drawing/2014/main" id="{3BD1EB38-79EB-4493-9A4F-35F54B1B7902}"/>
              </a:ext>
            </a:extLst>
          </p:cNvPr>
          <p:cNvSpPr txBox="1"/>
          <p:nvPr/>
        </p:nvSpPr>
        <p:spPr>
          <a:xfrm>
            <a:off x="4235665" y="2258772"/>
            <a:ext cx="3512527" cy="1337289"/>
          </a:xfrm>
          <a:prstGeom prst="rect">
            <a:avLst/>
          </a:prstGeom>
          <a:solidFill>
            <a:schemeClr val="accent6">
              <a:lumMod val="20000"/>
              <a:lumOff val="80000"/>
            </a:schemeClr>
          </a:solidFill>
        </p:spPr>
        <p:txBody>
          <a:bodyPr wrap="square">
            <a:spAutoFit/>
          </a:bodyPr>
          <a:lstStyle/>
          <a:p>
            <a:pPr marL="342900" marR="0" lvl="0" indent="-342900" algn="just" defTabSz="914400" rtl="0" eaLnBrk="1" fontAlgn="auto" latinLnBrk="0" hangingPunct="1">
              <a:lnSpc>
                <a:spcPct val="115000"/>
              </a:lnSpc>
              <a:spcBef>
                <a:spcPts val="0"/>
              </a:spcBef>
              <a:spcAft>
                <a:spcPts val="0"/>
              </a:spcAft>
              <a:buClrTx/>
              <a:buSzTx/>
              <a:buFontTx/>
              <a:buChar char="-"/>
              <a:tabLst/>
              <a:defRPr/>
            </a:pPr>
            <a:r>
              <a:rPr kumimoji="0" lang="en-US" sz="24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Tỉ</a:t>
            </a:r>
            <a:r>
              <a:rPr kumimoji="0" lang="en-US" sz="2400" b="1" i="0" u="none" strike="noStrike" kern="1200" cap="none" spc="0" normalizeH="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lệ gia tăng dân số thấp</a:t>
            </a:r>
            <a:endParaRPr kumimoji="0" lang="en-US" sz="2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a:p>
            <a:pPr marL="342900" marR="0" lvl="0" indent="-342900" algn="just" defTabSz="914400" rtl="0" eaLnBrk="1" fontAlgn="auto" latinLnBrk="0" hangingPunct="1">
              <a:lnSpc>
                <a:spcPct val="115000"/>
              </a:lnSpc>
              <a:spcBef>
                <a:spcPts val="0"/>
              </a:spcBef>
              <a:spcAft>
                <a:spcPts val="0"/>
              </a:spcAft>
              <a:buClrTx/>
              <a:buSzTx/>
              <a:buFontTx/>
              <a:buChar char="-"/>
              <a:tabLst/>
              <a:defRPr/>
            </a:pPr>
            <a:r>
              <a:rPr kumimoji="0" lang="en-US" sz="24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Xu hướng</a:t>
            </a:r>
            <a:r>
              <a:rPr kumimoji="0" lang="en-US" sz="2400" b="1" i="0" u="none" strike="noStrike" kern="1200" cap="none" spc="0" normalizeH="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giảm </a:t>
            </a:r>
            <a:endParaRPr kumimoji="0" lang="en-US" sz="2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cxnSp>
        <p:nvCxnSpPr>
          <p:cNvPr id="20" name="Straight Arrow Connector 19">
            <a:extLst>
              <a:ext uri="{FF2B5EF4-FFF2-40B4-BE49-F238E27FC236}">
                <a16:creationId xmlns:a16="http://schemas.microsoft.com/office/drawing/2014/main" id="{B7443D9C-1B6D-4464-85A4-96B84D87E352}"/>
              </a:ext>
            </a:extLst>
          </p:cNvPr>
          <p:cNvCxnSpPr>
            <a:cxnSpLocks/>
            <a:endCxn id="15" idx="0"/>
          </p:cNvCxnSpPr>
          <p:nvPr/>
        </p:nvCxnSpPr>
        <p:spPr>
          <a:xfrm>
            <a:off x="5924184" y="1116433"/>
            <a:ext cx="33872" cy="57207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3431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par>
                                <p:cTn id="33" presetID="16" presetClass="entr" presetSubtype="21"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inVertical)">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inVertical)">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P spid="9" grpId="0" animBg="1"/>
      <p:bldP spid="10" grpId="0" animBg="1"/>
      <p:bldP spid="15"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031ACB-62BA-401A-A119-C2DE89D9A1AD}"/>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536009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Hộp Văn bản 11">
            <a:extLst>
              <a:ext uri="{FF2B5EF4-FFF2-40B4-BE49-F238E27FC236}">
                <a16:creationId xmlns:a16="http://schemas.microsoft.com/office/drawing/2014/main" id="{13BDC042-5E38-46C4-81A5-B32DE174E949}"/>
              </a:ext>
            </a:extLst>
          </p:cNvPr>
          <p:cNvSpPr txBox="1"/>
          <p:nvPr/>
        </p:nvSpPr>
        <p:spPr>
          <a:xfrm>
            <a:off x="944451" y="342897"/>
            <a:ext cx="4778926" cy="1015663"/>
          </a:xfrm>
          <a:prstGeom prst="rect">
            <a:avLst/>
          </a:prstGeom>
          <a:solidFill>
            <a:srgbClr val="FF0066"/>
          </a:solidFill>
        </p:spPr>
        <p:txBody>
          <a:bodyPr wrap="square">
            <a:spAutoFit/>
          </a:bodyPr>
          <a:lstStyle/>
          <a:p>
            <a:pPr algn="ctr" defTabSz="914415">
              <a:defRPr/>
            </a:pPr>
            <a:r>
              <a:rPr lang="en-US" sz="6000" kern="0">
                <a:solidFill>
                  <a:prstClr val="white"/>
                </a:solidFill>
                <a:latin typeface="#9Slide03 BoosterNextFYBlack" panose="02000A03000000020004" pitchFamily="2" charset="0"/>
                <a:cs typeface="Times New Roman" panose="02020603050405020304" pitchFamily="18" charset="0"/>
              </a:rPr>
              <a:t>LIUỆN TẬP</a:t>
            </a:r>
            <a:endParaRPr lang="en-US" sz="6000" kern="0" dirty="0">
              <a:solidFill>
                <a:prstClr val="white"/>
              </a:solidFill>
              <a:latin typeface="#9Slide03 BoosterNextFYBlack" panose="02000A03000000020004" pitchFamily="2" charset="0"/>
              <a:cs typeface="Times New Roman" panose="02020603050405020304" pitchFamily="18" charset="0"/>
            </a:endParaRPr>
          </a:p>
        </p:txBody>
      </p:sp>
      <p:sp>
        <p:nvSpPr>
          <p:cNvPr id="14" name="Hộp Văn bản 13">
            <a:extLst>
              <a:ext uri="{FF2B5EF4-FFF2-40B4-BE49-F238E27FC236}">
                <a16:creationId xmlns:a16="http://schemas.microsoft.com/office/drawing/2014/main" id="{EEAC251A-481F-4FF4-8160-704EDE4C4051}"/>
              </a:ext>
            </a:extLst>
          </p:cNvPr>
          <p:cNvSpPr txBox="1"/>
          <p:nvPr/>
        </p:nvSpPr>
        <p:spPr>
          <a:xfrm>
            <a:off x="734589" y="2122019"/>
            <a:ext cx="4048365" cy="3166824"/>
          </a:xfrm>
          <a:custGeom>
            <a:avLst/>
            <a:gdLst>
              <a:gd name="connsiteX0" fmla="*/ 0 w 4048365"/>
              <a:gd name="connsiteY0" fmla="*/ 527815 h 3166824"/>
              <a:gd name="connsiteX1" fmla="*/ 527815 w 4048365"/>
              <a:gd name="connsiteY1" fmla="*/ 0 h 3166824"/>
              <a:gd name="connsiteX2" fmla="*/ 1096435 w 4048365"/>
              <a:gd name="connsiteY2" fmla="*/ 0 h 3166824"/>
              <a:gd name="connsiteX3" fmla="*/ 1665054 w 4048365"/>
              <a:gd name="connsiteY3" fmla="*/ 0 h 3166824"/>
              <a:gd name="connsiteX4" fmla="*/ 2263601 w 4048365"/>
              <a:gd name="connsiteY4" fmla="*/ 0 h 3166824"/>
              <a:gd name="connsiteX5" fmla="*/ 2832221 w 4048365"/>
              <a:gd name="connsiteY5" fmla="*/ 0 h 3166824"/>
              <a:gd name="connsiteX6" fmla="*/ 3520550 w 4048365"/>
              <a:gd name="connsiteY6" fmla="*/ 0 h 3166824"/>
              <a:gd name="connsiteX7" fmla="*/ 4048365 w 4048365"/>
              <a:gd name="connsiteY7" fmla="*/ 527815 h 3166824"/>
              <a:gd name="connsiteX8" fmla="*/ 4048365 w 4048365"/>
              <a:gd name="connsiteY8" fmla="*/ 1013390 h 3166824"/>
              <a:gd name="connsiteX9" fmla="*/ 4048365 w 4048365"/>
              <a:gd name="connsiteY9" fmla="*/ 1562300 h 3166824"/>
              <a:gd name="connsiteX10" fmla="*/ 4048365 w 4048365"/>
              <a:gd name="connsiteY10" fmla="*/ 2111211 h 3166824"/>
              <a:gd name="connsiteX11" fmla="*/ 4048365 w 4048365"/>
              <a:gd name="connsiteY11" fmla="*/ 2639009 h 3166824"/>
              <a:gd name="connsiteX12" fmla="*/ 3520550 w 4048365"/>
              <a:gd name="connsiteY12" fmla="*/ 3166824 h 3166824"/>
              <a:gd name="connsiteX13" fmla="*/ 2981858 w 4048365"/>
              <a:gd name="connsiteY13" fmla="*/ 3166824 h 3166824"/>
              <a:gd name="connsiteX14" fmla="*/ 2443165 w 4048365"/>
              <a:gd name="connsiteY14" fmla="*/ 3166824 h 3166824"/>
              <a:gd name="connsiteX15" fmla="*/ 1784764 w 4048365"/>
              <a:gd name="connsiteY15" fmla="*/ 3166824 h 3166824"/>
              <a:gd name="connsiteX16" fmla="*/ 1126362 w 4048365"/>
              <a:gd name="connsiteY16" fmla="*/ 3166824 h 3166824"/>
              <a:gd name="connsiteX17" fmla="*/ 527815 w 4048365"/>
              <a:gd name="connsiteY17" fmla="*/ 3166824 h 3166824"/>
              <a:gd name="connsiteX18" fmla="*/ 0 w 4048365"/>
              <a:gd name="connsiteY18" fmla="*/ 2639009 h 3166824"/>
              <a:gd name="connsiteX19" fmla="*/ 0 w 4048365"/>
              <a:gd name="connsiteY19" fmla="*/ 2068987 h 3166824"/>
              <a:gd name="connsiteX20" fmla="*/ 0 w 4048365"/>
              <a:gd name="connsiteY20" fmla="*/ 1562300 h 3166824"/>
              <a:gd name="connsiteX21" fmla="*/ 0 w 4048365"/>
              <a:gd name="connsiteY21" fmla="*/ 1097837 h 3166824"/>
              <a:gd name="connsiteX22" fmla="*/ 0 w 4048365"/>
              <a:gd name="connsiteY22" fmla="*/ 527815 h 316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48365" h="3166824" extrusionOk="0">
                <a:moveTo>
                  <a:pt x="0" y="527815"/>
                </a:moveTo>
                <a:cubicBezTo>
                  <a:pt x="13719" y="261578"/>
                  <a:pt x="244522" y="-6108"/>
                  <a:pt x="527815" y="0"/>
                </a:cubicBezTo>
                <a:cubicBezTo>
                  <a:pt x="804563" y="-26986"/>
                  <a:pt x="901242" y="12381"/>
                  <a:pt x="1096435" y="0"/>
                </a:cubicBezTo>
                <a:cubicBezTo>
                  <a:pt x="1291628" y="-12381"/>
                  <a:pt x="1487040" y="26059"/>
                  <a:pt x="1665054" y="0"/>
                </a:cubicBezTo>
                <a:cubicBezTo>
                  <a:pt x="1843068" y="-26059"/>
                  <a:pt x="2050720" y="28401"/>
                  <a:pt x="2263601" y="0"/>
                </a:cubicBezTo>
                <a:cubicBezTo>
                  <a:pt x="2476482" y="-28401"/>
                  <a:pt x="2713566" y="2116"/>
                  <a:pt x="2832221" y="0"/>
                </a:cubicBezTo>
                <a:cubicBezTo>
                  <a:pt x="2950876" y="-2116"/>
                  <a:pt x="3344156" y="1216"/>
                  <a:pt x="3520550" y="0"/>
                </a:cubicBezTo>
                <a:cubicBezTo>
                  <a:pt x="3745080" y="26887"/>
                  <a:pt x="4088131" y="195276"/>
                  <a:pt x="4048365" y="527815"/>
                </a:cubicBezTo>
                <a:cubicBezTo>
                  <a:pt x="4067721" y="704060"/>
                  <a:pt x="3990213" y="856341"/>
                  <a:pt x="4048365" y="1013390"/>
                </a:cubicBezTo>
                <a:cubicBezTo>
                  <a:pt x="4106517" y="1170439"/>
                  <a:pt x="3992500" y="1331320"/>
                  <a:pt x="4048365" y="1562300"/>
                </a:cubicBezTo>
                <a:cubicBezTo>
                  <a:pt x="4104230" y="1793280"/>
                  <a:pt x="3996127" y="1984600"/>
                  <a:pt x="4048365" y="2111211"/>
                </a:cubicBezTo>
                <a:cubicBezTo>
                  <a:pt x="4100603" y="2237822"/>
                  <a:pt x="4031280" y="2529881"/>
                  <a:pt x="4048365" y="2639009"/>
                </a:cubicBezTo>
                <a:cubicBezTo>
                  <a:pt x="4000720" y="2888768"/>
                  <a:pt x="3739481" y="3140674"/>
                  <a:pt x="3520550" y="3166824"/>
                </a:cubicBezTo>
                <a:cubicBezTo>
                  <a:pt x="3401660" y="3174958"/>
                  <a:pt x="3186224" y="3116321"/>
                  <a:pt x="2981858" y="3166824"/>
                </a:cubicBezTo>
                <a:cubicBezTo>
                  <a:pt x="2777492" y="3217327"/>
                  <a:pt x="2654354" y="3163609"/>
                  <a:pt x="2443165" y="3166824"/>
                </a:cubicBezTo>
                <a:cubicBezTo>
                  <a:pt x="2231976" y="3170039"/>
                  <a:pt x="1946734" y="3117495"/>
                  <a:pt x="1784764" y="3166824"/>
                </a:cubicBezTo>
                <a:cubicBezTo>
                  <a:pt x="1622794" y="3216153"/>
                  <a:pt x="1430276" y="3123356"/>
                  <a:pt x="1126362" y="3166824"/>
                </a:cubicBezTo>
                <a:cubicBezTo>
                  <a:pt x="822448" y="3210292"/>
                  <a:pt x="803071" y="3106873"/>
                  <a:pt x="527815" y="3166824"/>
                </a:cubicBezTo>
                <a:cubicBezTo>
                  <a:pt x="281121" y="3158381"/>
                  <a:pt x="61839" y="2949948"/>
                  <a:pt x="0" y="2639009"/>
                </a:cubicBezTo>
                <a:cubicBezTo>
                  <a:pt x="-55790" y="2380368"/>
                  <a:pt x="33381" y="2253158"/>
                  <a:pt x="0" y="2068987"/>
                </a:cubicBezTo>
                <a:cubicBezTo>
                  <a:pt x="-33381" y="1884816"/>
                  <a:pt x="23214" y="1793513"/>
                  <a:pt x="0" y="1562300"/>
                </a:cubicBezTo>
                <a:cubicBezTo>
                  <a:pt x="-23214" y="1331087"/>
                  <a:pt x="52257" y="1245537"/>
                  <a:pt x="0" y="1097837"/>
                </a:cubicBezTo>
                <a:cubicBezTo>
                  <a:pt x="-52257" y="950137"/>
                  <a:pt x="4681" y="760873"/>
                  <a:pt x="0" y="527815"/>
                </a:cubicBezTo>
                <a:close/>
              </a:path>
            </a:pathLst>
          </a:custGeom>
          <a:noFill/>
          <a:ln w="28575">
            <a:solidFill>
              <a:srgbClr val="FF0066"/>
            </a:solidFill>
            <a:extLst>
              <a:ext uri="{C807C97D-BFC1-408E-A445-0C87EB9F89A2}">
                <ask:lineSketchStyleProps xmlns:ask="http://schemas.microsoft.com/office/drawing/2018/sketchyshapes" xmlns="" sd="2077253262">
                  <a:prstGeom prst="roundRect">
                    <a:avLst/>
                  </a:prstGeom>
                  <ask:type>
                    <ask:lineSketchScribble/>
                  </ask:type>
                </ask:lineSketchStyleProps>
              </a:ext>
            </a:extLst>
          </a:ln>
        </p:spPr>
        <p:txBody>
          <a:bodyPr wrap="square">
            <a:spAutoFit/>
          </a:bodyPr>
          <a:lstStyle/>
          <a:p>
            <a:pPr algn="ctr" defTabSz="914415">
              <a:defRPr/>
            </a:pPr>
            <a:r>
              <a:rPr lang="vi-VN" sz="3600">
                <a:solidFill>
                  <a:srgbClr val="00B050"/>
                </a:solidFill>
                <a:latin typeface="#9Slide05 Claudia" pitchFamily="2" charset="0"/>
              </a:rPr>
              <a:t>Dựa vào bảng 1.1, hãy vẽ biểu đồ thể hiện số dân và tỉ lệ tăng dân số nước ta giai đoạn 1989 – 2021</a:t>
            </a:r>
            <a:endParaRPr lang="en-US" sz="3600">
              <a:solidFill>
                <a:srgbClr val="00B050"/>
              </a:solidFill>
              <a:latin typeface="#9Slide05 Claudia" pitchFamily="2" charset="0"/>
            </a:endParaRPr>
          </a:p>
        </p:txBody>
      </p:sp>
      <p:graphicFrame>
        <p:nvGraphicFramePr>
          <p:cNvPr id="3" name="Table 2">
            <a:extLst>
              <a:ext uri="{FF2B5EF4-FFF2-40B4-BE49-F238E27FC236}">
                <a16:creationId xmlns:a16="http://schemas.microsoft.com/office/drawing/2014/main" id="{6DA90850-0CA0-9006-A9D5-088704A21D57}"/>
              </a:ext>
            </a:extLst>
          </p:cNvPr>
          <p:cNvGraphicFramePr>
            <a:graphicFrameLocks noGrp="1"/>
          </p:cNvGraphicFramePr>
          <p:nvPr>
            <p:extLst>
              <p:ext uri="{D42A27DB-BD31-4B8C-83A1-F6EECF244321}">
                <p14:modId xmlns:p14="http://schemas.microsoft.com/office/powerpoint/2010/main" val="1933792298"/>
              </p:ext>
            </p:extLst>
          </p:nvPr>
        </p:nvGraphicFramePr>
        <p:xfrm>
          <a:off x="5127309" y="3225978"/>
          <a:ext cx="6473825" cy="1828800"/>
        </p:xfrm>
        <a:graphic>
          <a:graphicData uri="http://schemas.openxmlformats.org/drawingml/2006/table">
            <a:tbl>
              <a:tblPr firstRow="1" firstCol="1" bandRow="1"/>
              <a:tblGrid>
                <a:gridCol w="1887220">
                  <a:extLst>
                    <a:ext uri="{9D8B030D-6E8A-4147-A177-3AD203B41FA5}">
                      <a16:colId xmlns:a16="http://schemas.microsoft.com/office/drawing/2014/main" val="204450964"/>
                    </a:ext>
                  </a:extLst>
                </a:gridCol>
                <a:gridCol w="1146175">
                  <a:extLst>
                    <a:ext uri="{9D8B030D-6E8A-4147-A177-3AD203B41FA5}">
                      <a16:colId xmlns:a16="http://schemas.microsoft.com/office/drawing/2014/main" val="3864454155"/>
                    </a:ext>
                  </a:extLst>
                </a:gridCol>
                <a:gridCol w="1146810">
                  <a:extLst>
                    <a:ext uri="{9D8B030D-6E8A-4147-A177-3AD203B41FA5}">
                      <a16:colId xmlns:a16="http://schemas.microsoft.com/office/drawing/2014/main" val="1140408379"/>
                    </a:ext>
                  </a:extLst>
                </a:gridCol>
                <a:gridCol w="1146810">
                  <a:extLst>
                    <a:ext uri="{9D8B030D-6E8A-4147-A177-3AD203B41FA5}">
                      <a16:colId xmlns:a16="http://schemas.microsoft.com/office/drawing/2014/main" val="2580623736"/>
                    </a:ext>
                  </a:extLst>
                </a:gridCol>
                <a:gridCol w="1146810">
                  <a:extLst>
                    <a:ext uri="{9D8B030D-6E8A-4147-A177-3AD203B41FA5}">
                      <a16:colId xmlns:a16="http://schemas.microsoft.com/office/drawing/2014/main" val="3017385942"/>
                    </a:ext>
                  </a:extLst>
                </a:gridCol>
              </a:tblGrid>
              <a:tr h="0">
                <a:tc>
                  <a:txBody>
                    <a:bodyPr/>
                    <a:lstStyle/>
                    <a:p>
                      <a:pPr algn="just"/>
                      <a:r>
                        <a:rPr lang="en-US" sz="2400" b="1">
                          <a:effectLst/>
                          <a:latin typeface="#9Slide07 IcielBaliho Script" pitchFamily="2" charset="0"/>
                          <a:ea typeface="Arial" panose="020B0604020202020204" pitchFamily="34" charset="0"/>
                          <a:cs typeface="Times New Roman" panose="02020603050405020304" pitchFamily="18" charset="0"/>
                        </a:rPr>
                        <a:t>Năm</a:t>
                      </a:r>
                      <a:endParaRPr lang="en-US" sz="2400">
                        <a:effectLst/>
                        <a:latin typeface="#9Slide07 IcielBaliho Script" pitchFamily="2"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2400" b="1">
                          <a:effectLst/>
                          <a:latin typeface="#9Slide07 IcielBaliho Script" pitchFamily="2" charset="0"/>
                          <a:ea typeface="Arial" panose="020B0604020202020204" pitchFamily="34" charset="0"/>
                          <a:cs typeface="Times New Roman" panose="02020603050405020304" pitchFamily="18" charset="0"/>
                        </a:rPr>
                        <a:t>1989</a:t>
                      </a:r>
                      <a:endParaRPr lang="en-US" sz="2400">
                        <a:effectLst/>
                        <a:latin typeface="#9Slide07 IcielBaliho Script" pitchFamily="2"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2400" b="1">
                          <a:effectLst/>
                          <a:latin typeface="#9Slide07 IcielBaliho Script" pitchFamily="2" charset="0"/>
                          <a:ea typeface="Arial" panose="020B0604020202020204" pitchFamily="34" charset="0"/>
                          <a:cs typeface="Times New Roman" panose="02020603050405020304" pitchFamily="18" charset="0"/>
                        </a:rPr>
                        <a:t>1999</a:t>
                      </a:r>
                      <a:endParaRPr lang="en-US" sz="2400">
                        <a:effectLst/>
                        <a:latin typeface="#9Slide07 IcielBaliho Script" pitchFamily="2"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2400" b="1">
                          <a:effectLst/>
                          <a:latin typeface="#9Slide07 IcielBaliho Script" pitchFamily="2" charset="0"/>
                          <a:ea typeface="Arial" panose="020B0604020202020204" pitchFamily="34" charset="0"/>
                          <a:cs typeface="Times New Roman" panose="02020603050405020304" pitchFamily="18" charset="0"/>
                        </a:rPr>
                        <a:t>2009</a:t>
                      </a:r>
                      <a:endParaRPr lang="en-US" sz="2400">
                        <a:effectLst/>
                        <a:latin typeface="#9Slide07 IcielBaliho Script" pitchFamily="2"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2400" b="1">
                          <a:effectLst/>
                          <a:latin typeface="#9Slide07 IcielBaliho Script" pitchFamily="2" charset="0"/>
                          <a:ea typeface="Arial" panose="020B0604020202020204" pitchFamily="34" charset="0"/>
                          <a:cs typeface="Times New Roman" panose="02020603050405020304" pitchFamily="18" charset="0"/>
                        </a:rPr>
                        <a:t>2021</a:t>
                      </a:r>
                      <a:endParaRPr lang="en-US" sz="2400">
                        <a:effectLst/>
                        <a:latin typeface="#9Slide07 IcielBaliho Script" pitchFamily="2"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33077772"/>
                  </a:ext>
                </a:extLst>
              </a:tr>
              <a:tr h="0">
                <a:tc>
                  <a:txBody>
                    <a:bodyPr/>
                    <a:lstStyle/>
                    <a:p>
                      <a:pPr algn="just"/>
                      <a:r>
                        <a:rPr lang="en-US" sz="2400">
                          <a:effectLst/>
                          <a:latin typeface="#9Slide07 IcielBaliho Script" pitchFamily="2" charset="0"/>
                          <a:ea typeface="Arial" panose="020B0604020202020204" pitchFamily="34" charset="0"/>
                          <a:cs typeface="Times New Roman" panose="02020603050405020304" pitchFamily="18" charset="0"/>
                        </a:rPr>
                        <a:t>Số dân </a:t>
                      </a:r>
                    </a:p>
                    <a:p>
                      <a:pPr algn="just"/>
                      <a:r>
                        <a:rPr lang="en-US" sz="2400">
                          <a:effectLst/>
                          <a:latin typeface="#9Slide07 IcielBaliho Script" pitchFamily="2" charset="0"/>
                          <a:ea typeface="Arial" panose="020B0604020202020204" pitchFamily="34" charset="0"/>
                          <a:cs typeface="Times New Roman" panose="02020603050405020304" pitchFamily="18" charset="0"/>
                        </a:rPr>
                        <a:t>(triệu người)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2400">
                          <a:effectLst/>
                          <a:latin typeface="#9Slide07 IcielBaliho Script" pitchFamily="2" charset="0"/>
                          <a:ea typeface="Arial" panose="020B0604020202020204" pitchFamily="34" charset="0"/>
                          <a:cs typeface="Times New Roman" panose="02020603050405020304" pitchFamily="18" charset="0"/>
                        </a:rPr>
                        <a:t>64,4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2400">
                          <a:effectLst/>
                          <a:latin typeface="#9Slide07 IcielBaliho Script" pitchFamily="2" charset="0"/>
                          <a:ea typeface="Arial" panose="020B0604020202020204" pitchFamily="34" charset="0"/>
                          <a:cs typeface="Times New Roman" panose="02020603050405020304" pitchFamily="18" charset="0"/>
                        </a:rPr>
                        <a:t>76,5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2400">
                          <a:effectLst/>
                          <a:latin typeface="#9Slide07 IcielBaliho Script" pitchFamily="2" charset="0"/>
                          <a:ea typeface="Arial" panose="020B0604020202020204" pitchFamily="34" charset="0"/>
                          <a:cs typeface="Times New Roman" panose="02020603050405020304" pitchFamily="18" charset="0"/>
                        </a:rPr>
                        <a:t>86,0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2400">
                          <a:effectLst/>
                          <a:latin typeface="#9Slide07 IcielBaliho Script" pitchFamily="2" charset="0"/>
                          <a:ea typeface="Arial" panose="020B0604020202020204" pitchFamily="34" charset="0"/>
                          <a:cs typeface="Times New Roman" panose="02020603050405020304" pitchFamily="18" charset="0"/>
                        </a:rPr>
                        <a:t>98,5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14675768"/>
                  </a:ext>
                </a:extLst>
              </a:tr>
              <a:tr h="283210">
                <a:tc>
                  <a:txBody>
                    <a:bodyPr/>
                    <a:lstStyle/>
                    <a:p>
                      <a:pPr algn="just"/>
                      <a:r>
                        <a:rPr lang="en-US" sz="2400">
                          <a:effectLst/>
                          <a:latin typeface="#9Slide07 IcielBaliho Script" pitchFamily="2" charset="0"/>
                          <a:ea typeface="Arial" panose="020B0604020202020204" pitchFamily="34" charset="0"/>
                          <a:cs typeface="Times New Roman" panose="02020603050405020304" pitchFamily="18" charset="0"/>
                        </a:rPr>
                        <a:t>Tỉ lệ tăng dân số </a:t>
                      </a:r>
                      <a:r>
                        <a:rPr lang="en-US" sz="2400">
                          <a:effectLst/>
                          <a:latin typeface="Times New Roman" panose="02020603050405020304" pitchFamily="18" charset="0"/>
                          <a:ea typeface="Arial" panose="020B0604020202020204" pitchFamily="34" charset="0"/>
                          <a:cs typeface="Times New Roman" panose="02020603050405020304" pitchFamily="18" charset="0"/>
                        </a:rPr>
                        <a:t>(%</a:t>
                      </a:r>
                      <a:r>
                        <a:rPr lang="en-US" sz="2400">
                          <a:effectLst/>
                          <a:latin typeface="#9Slide07 IcielBaliho Script" pitchFamily="2" charset="0"/>
                          <a:ea typeface="Arial" panose="020B0604020202020204" pitchFamily="34"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2400">
                          <a:effectLst/>
                          <a:latin typeface="#9Slide07 IcielBaliho Script" pitchFamily="2" charset="0"/>
                          <a:ea typeface="Arial" panose="020B0604020202020204" pitchFamily="34" charset="0"/>
                          <a:cs typeface="Times New Roman" panose="02020603050405020304" pitchFamily="18" charset="0"/>
                        </a:rPr>
                        <a:t>2,10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2400">
                          <a:effectLst/>
                          <a:latin typeface="#9Slide07 IcielBaliho Script" pitchFamily="2" charset="0"/>
                          <a:ea typeface="Arial" panose="020B0604020202020204" pitchFamily="34" charset="0"/>
                          <a:cs typeface="Times New Roman" panose="02020603050405020304" pitchFamily="18" charset="0"/>
                        </a:rPr>
                        <a:t>1,51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2400">
                          <a:effectLst/>
                          <a:latin typeface="#9Slide07 IcielBaliho Script" pitchFamily="2" charset="0"/>
                          <a:ea typeface="Arial" panose="020B0604020202020204" pitchFamily="34" charset="0"/>
                          <a:cs typeface="Times New Roman" panose="02020603050405020304" pitchFamily="18" charset="0"/>
                        </a:rPr>
                        <a:t>1,06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2400">
                          <a:effectLst/>
                          <a:latin typeface="#9Slide07 IcielBaliho Script" pitchFamily="2" charset="0"/>
                          <a:ea typeface="Arial" panose="020B0604020202020204" pitchFamily="34" charset="0"/>
                          <a:cs typeface="Times New Roman" panose="02020603050405020304" pitchFamily="18" charset="0"/>
                        </a:rPr>
                        <a:t>0,94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61442952"/>
                  </a:ext>
                </a:extLst>
              </a:tr>
            </a:tbl>
          </a:graphicData>
        </a:graphic>
      </p:graphicFrame>
      <p:sp>
        <p:nvSpPr>
          <p:cNvPr id="6" name="TextBox 5">
            <a:extLst>
              <a:ext uri="{FF2B5EF4-FFF2-40B4-BE49-F238E27FC236}">
                <a16:creationId xmlns:a16="http://schemas.microsoft.com/office/drawing/2014/main" id="{E154B9C8-0BF7-4257-8DD5-B6698BE54C77}"/>
              </a:ext>
            </a:extLst>
          </p:cNvPr>
          <p:cNvSpPr txBox="1"/>
          <p:nvPr/>
        </p:nvSpPr>
        <p:spPr>
          <a:xfrm>
            <a:off x="5054376" y="2122019"/>
            <a:ext cx="6619690" cy="830997"/>
          </a:xfrm>
          <a:prstGeom prst="rect">
            <a:avLst/>
          </a:prstGeom>
          <a:noFill/>
        </p:spPr>
        <p:txBody>
          <a:bodyPr wrap="square">
            <a:spAutoFit/>
          </a:bodyPr>
          <a:lstStyle/>
          <a:p>
            <a:pPr algn="ctr"/>
            <a:r>
              <a:rPr lang="en-US" sz="2400">
                <a:effectLst/>
                <a:latin typeface="#9Slide07 IcielBaliho Script" pitchFamily="2" charset="0"/>
                <a:ea typeface="Arial" panose="020B0604020202020204" pitchFamily="34" charset="0"/>
                <a:cs typeface="Times New Roman" panose="02020603050405020304" pitchFamily="18" charset="0"/>
              </a:rPr>
              <a:t>Bảng 1.1. SỐ DÂN VÀ TỈ LỆ TĂNG DÂN SỐ NƯỚC TA </a:t>
            </a:r>
          </a:p>
          <a:p>
            <a:pPr algn="ctr"/>
            <a:r>
              <a:rPr lang="en-US" sz="2400">
                <a:effectLst/>
                <a:latin typeface="#9Slide07 IcielBaliho Script" pitchFamily="2" charset="0"/>
                <a:ea typeface="Arial" panose="020B0604020202020204" pitchFamily="34" charset="0"/>
                <a:cs typeface="Times New Roman" panose="02020603050405020304" pitchFamily="18" charset="0"/>
              </a:rPr>
              <a:t>GIAI ĐOẠN 1989-2021</a:t>
            </a:r>
          </a:p>
        </p:txBody>
      </p:sp>
      <p:sp>
        <p:nvSpPr>
          <p:cNvPr id="8" name="TextBox 7">
            <a:extLst>
              <a:ext uri="{FF2B5EF4-FFF2-40B4-BE49-F238E27FC236}">
                <a16:creationId xmlns:a16="http://schemas.microsoft.com/office/drawing/2014/main" id="{D031202C-BEEA-39FA-F9FC-55DDD907FCF0}"/>
              </a:ext>
            </a:extLst>
          </p:cNvPr>
          <p:cNvSpPr txBox="1"/>
          <p:nvPr/>
        </p:nvSpPr>
        <p:spPr>
          <a:xfrm>
            <a:off x="5507634" y="5266185"/>
            <a:ext cx="6093500" cy="492443"/>
          </a:xfrm>
          <a:prstGeom prst="rect">
            <a:avLst/>
          </a:prstGeom>
          <a:noFill/>
        </p:spPr>
        <p:txBody>
          <a:bodyPr wrap="square">
            <a:spAutoFit/>
          </a:bodyPr>
          <a:lstStyle/>
          <a:p>
            <a:pPr algn="r"/>
            <a:r>
              <a:rPr lang="en-US" sz="2600" i="1">
                <a:effectLst/>
                <a:latin typeface="#9Slide07 IcielBaliho Script" pitchFamily="2" charset="0"/>
                <a:ea typeface="Arial" panose="020B0604020202020204" pitchFamily="34" charset="0"/>
                <a:cs typeface="Times New Roman" panose="02020603050405020304" pitchFamily="18" charset="0"/>
              </a:rPr>
              <a:t>(Nguồn: Tổng cục Thống kê)</a:t>
            </a:r>
            <a:endParaRPr lang="en-US" sz="2600">
              <a:effectLst/>
              <a:latin typeface="#9Slide07 IcielBaliho Script" pitchFamily="2"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832470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28BFD-0204-8E54-5A90-E2B19416D801}"/>
              </a:ext>
            </a:extLst>
          </p:cNvPr>
          <p:cNvSpPr>
            <a:spLocks noGrp="1"/>
          </p:cNvSpPr>
          <p:nvPr>
            <p:ph type="title"/>
          </p:nvPr>
        </p:nvSpPr>
        <p:spPr/>
        <p:txBody>
          <a:bodyPr/>
          <a:lstStyle/>
          <a:p>
            <a:pPr algn="ctr"/>
            <a:r>
              <a:rPr lang="vi-VN" sz="3000" b="1"/>
              <a:t>BIỂU ĐỒ THỂ HIỆN SỐ DÂN VÀ TỈ LỆ TĂNG DÂN SỐ NƯỚC TA GIAI ĐOẠN 1989 - 2021</a:t>
            </a:r>
            <a:r>
              <a:rPr lang="vi-VN" b="1"/>
              <a:t/>
            </a:r>
            <a:br>
              <a:rPr lang="vi-VN" b="1"/>
            </a:br>
            <a:endParaRPr lang="en-US" b="1"/>
          </a:p>
        </p:txBody>
      </p:sp>
      <p:graphicFrame>
        <p:nvGraphicFramePr>
          <p:cNvPr id="4" name="Content Placeholder 3">
            <a:extLst>
              <a:ext uri="{FF2B5EF4-FFF2-40B4-BE49-F238E27FC236}">
                <a16:creationId xmlns:a16="http://schemas.microsoft.com/office/drawing/2014/main" id="{ABFD4D51-74C1-9FFA-21B4-4CACBF507326}"/>
              </a:ext>
            </a:extLst>
          </p:cNvPr>
          <p:cNvGraphicFramePr>
            <a:graphicFrameLocks noGrp="1"/>
          </p:cNvGraphicFramePr>
          <p:nvPr>
            <p:ph idx="1"/>
            <p:extLst>
              <p:ext uri="{D42A27DB-BD31-4B8C-83A1-F6EECF244321}">
                <p14:modId xmlns:p14="http://schemas.microsoft.com/office/powerpoint/2010/main" val="3116597267"/>
              </p:ext>
            </p:extLst>
          </p:nvPr>
        </p:nvGraphicFramePr>
        <p:xfrm>
          <a:off x="1933731" y="1690688"/>
          <a:ext cx="7510073" cy="460299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189177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032B1E8-BC40-4380-97A6-14C0320AE1C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2BEABD9-E1ED-49C7-8734-5494C88EE5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3BE02629-5DF7-42BC-9E2B-B465B327287C}"/>
              </a:ext>
            </a:extLst>
          </p:cNvPr>
          <p:cNvSpPr txBox="1">
            <a:spLocks/>
          </p:cNvSpPr>
          <p:nvPr/>
        </p:nvSpPr>
        <p:spPr>
          <a:xfrm>
            <a:off x="914400" y="5010912"/>
            <a:ext cx="2816351" cy="13441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a:ln>
                  <a:noFill/>
                </a:ln>
                <a:solidFill>
                  <a:srgbClr val="FF0066"/>
                </a:solidFill>
                <a:effectLst/>
                <a:uLnTx/>
                <a:uFillTx/>
                <a:latin typeface="#9Slide07 IcielCadena" panose="02000503000000020004" pitchFamily="2" charset="0"/>
                <a:ea typeface="+mj-ea"/>
                <a:cs typeface="+mj-cs"/>
              </a:rPr>
              <a:t>VẬN DỤNG</a:t>
            </a:r>
          </a:p>
        </p:txBody>
      </p:sp>
      <p:cxnSp>
        <p:nvCxnSpPr>
          <p:cNvPr id="16" name="Straight Connector 15">
            <a:extLst>
              <a:ext uri="{FF2B5EF4-FFF2-40B4-BE49-F238E27FC236}">
                <a16:creationId xmlns:a16="http://schemas.microsoft.com/office/drawing/2014/main" id="{17341211-05E5-4FDD-98B1-F551CD0EAE1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9512"/>
            <a:ext cx="0" cy="91440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3ADC3EB-7BE9-4554-9BF2-4CC29DC6D0B8}"/>
              </a:ext>
            </a:extLst>
          </p:cNvPr>
          <p:cNvSpPr txBox="1"/>
          <p:nvPr/>
        </p:nvSpPr>
        <p:spPr>
          <a:xfrm>
            <a:off x="4379976" y="5010912"/>
            <a:ext cx="6976872" cy="1344168"/>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a:ln>
                  <a:noFill/>
                </a:ln>
                <a:solidFill>
                  <a:srgbClr val="0000FF"/>
                </a:solidFill>
                <a:effectLst/>
                <a:uLnTx/>
                <a:uFillTx/>
                <a:latin typeface="#9Slide07 IcielBaliho Script" pitchFamily="2" charset="0"/>
                <a:ea typeface="+mn-ea"/>
                <a:cs typeface="+mn-cs"/>
              </a:rPr>
              <a:t>Em hãy thu thập thông tin, sưu tầm tranh ảnh về </a:t>
            </a:r>
            <a:r>
              <a:rPr kumimoji="0" lang="vi-VN" sz="2800" b="0" i="0" u="none" strike="noStrike" kern="1200" cap="none" spc="0" normalizeH="0" baseline="0" noProof="0">
                <a:ln>
                  <a:noFill/>
                </a:ln>
                <a:solidFill>
                  <a:srgbClr val="0000FF"/>
                </a:solidFill>
                <a:effectLst/>
                <a:uLnTx/>
                <a:uFillTx/>
                <a:latin typeface="#9Slide07 IcielBaliho Script" pitchFamily="2" charset="0"/>
                <a:ea typeface="+mn-ea"/>
                <a:cs typeface="+mn-cs"/>
              </a:rPr>
              <a:t>một </a:t>
            </a:r>
            <a:r>
              <a:rPr kumimoji="0" lang="en-US" sz="2800" b="0" i="0" u="none" strike="noStrike" kern="1200" cap="none" spc="0" normalizeH="0" baseline="0" noProof="0">
                <a:ln>
                  <a:noFill/>
                </a:ln>
                <a:solidFill>
                  <a:srgbClr val="0000FF"/>
                </a:solidFill>
                <a:effectLst/>
                <a:uLnTx/>
                <a:uFillTx/>
                <a:latin typeface="#9Slide07 IcielBaliho Script" pitchFamily="2" charset="0"/>
                <a:ea typeface="+mn-ea"/>
                <a:cs typeface="+mn-cs"/>
              </a:rPr>
              <a:t> dân tộc ở nước ta để giới thiệu cho bạn bè của mình về dân tộc đó. </a:t>
            </a:r>
          </a:p>
        </p:txBody>
      </p:sp>
    </p:spTree>
    <p:extLst>
      <p:ext uri="{BB962C8B-B14F-4D97-AF65-F5344CB8AC3E}">
        <p14:creationId xmlns:p14="http://schemas.microsoft.com/office/powerpoint/2010/main" val="20036520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93131C-A1A7-4E9C-AF87-C0C15FABBAF9}"/>
              </a:ext>
            </a:extLst>
          </p:cNvPr>
          <p:cNvSpPr/>
          <p:nvPr/>
        </p:nvSpPr>
        <p:spPr>
          <a:xfrm>
            <a:off x="0" y="0"/>
            <a:ext cx="12192000" cy="6858000"/>
          </a:xfrm>
          <a:prstGeom prst="rect">
            <a:avLst/>
          </a:prstGeom>
          <a:noFill/>
          <a:ln w="2286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3689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0232676-EE65-493C-9203-5E373938A8B0}"/>
              </a:ext>
            </a:extLst>
          </p:cNvPr>
          <p:cNvSpPr txBox="1"/>
          <p:nvPr/>
        </p:nvSpPr>
        <p:spPr>
          <a:xfrm>
            <a:off x="762000" y="2130501"/>
            <a:ext cx="5453766" cy="938398"/>
          </a:xfrm>
          <a:prstGeom prst="rect">
            <a:avLst/>
          </a:prstGeom>
          <a:noFill/>
        </p:spPr>
        <p:txBody>
          <a:bodyPr wrap="square">
            <a:spAutoFit/>
          </a:bodyPr>
          <a:lstStyle/>
          <a:p>
            <a:pPr lvl="0" algn="just">
              <a:lnSpc>
                <a:spcPct val="120000"/>
              </a:lnSpc>
            </a:pPr>
            <a:r>
              <a:rPr lang="en-US" sz="2400">
                <a:solidFill>
                  <a:srgbClr val="222222"/>
                </a:solidFill>
                <a:latin typeface="#9Slide07 IcielBaliho Script" pitchFamily="2" charset="0"/>
                <a:ea typeface="Roboto" panose="02000000000000000000" pitchFamily="2" charset="0"/>
                <a:cs typeface="Roboto" panose="02000000000000000000" pitchFamily="2" charset="0"/>
              </a:rPr>
              <a:t>- Dân tộc Việt (</a:t>
            </a:r>
            <a:r>
              <a:rPr lang="vi-VN" sz="2400">
                <a:solidFill>
                  <a:srgbClr val="222222"/>
                </a:solidFill>
                <a:latin typeface="#9Slide07 IcielBaliho Script" pitchFamily="2" charset="0"/>
                <a:ea typeface="Roboto" panose="02000000000000000000" pitchFamily="2" charset="0"/>
                <a:cs typeface="Roboto" panose="02000000000000000000" pitchFamily="2" charset="0"/>
              </a:rPr>
              <a:t>Kinh</a:t>
            </a:r>
            <a:r>
              <a:rPr lang="en-US" sz="2400">
                <a:solidFill>
                  <a:srgbClr val="222222"/>
                </a:solidFill>
                <a:latin typeface="#9Slide07 IcielBaliho Script" pitchFamily="2" charset="0"/>
                <a:ea typeface="Roboto" panose="02000000000000000000" pitchFamily="2" charset="0"/>
                <a:cs typeface="Roboto" panose="02000000000000000000" pitchFamily="2" charset="0"/>
              </a:rPr>
              <a:t>)</a:t>
            </a:r>
            <a:r>
              <a:rPr lang="vi-VN" sz="2400">
                <a:solidFill>
                  <a:srgbClr val="222222"/>
                </a:solidFill>
                <a:latin typeface="#9Slide07 IcielBaliho Script" pitchFamily="2" charset="0"/>
                <a:ea typeface="Roboto" panose="02000000000000000000" pitchFamily="2" charset="0"/>
                <a:cs typeface="Roboto" panose="02000000000000000000" pitchFamily="2" charset="0"/>
              </a:rPr>
              <a:t> chiếm khoảng 85</a:t>
            </a:r>
            <a:r>
              <a:rPr lang="en-US" sz="2400">
                <a:solidFill>
                  <a:srgbClr val="222222"/>
                </a:solidFill>
                <a:latin typeface="#9Slide07 IcielBaliho Script" pitchFamily="2" charset="0"/>
                <a:ea typeface="Roboto" panose="02000000000000000000" pitchFamily="2" charset="0"/>
                <a:cs typeface="Roboto" panose="02000000000000000000" pitchFamily="2" charset="0"/>
              </a:rPr>
              <a:t> phần trăm</a:t>
            </a:r>
            <a:r>
              <a:rPr lang="vi-VN" sz="2400">
                <a:solidFill>
                  <a:srgbClr val="222222"/>
                </a:solidFill>
                <a:latin typeface="#9Slide07 IcielBaliho Script" pitchFamily="2" charset="0"/>
                <a:ea typeface="Roboto" panose="02000000000000000000" pitchFamily="2" charset="0"/>
                <a:cs typeface="Roboto" panose="02000000000000000000" pitchFamily="2" charset="0"/>
              </a:rPr>
              <a:t> tổng số dân</a:t>
            </a:r>
            <a:endParaRPr kumimoji="0" lang="en-US" sz="2400" i="0" u="none" strike="noStrike" kern="1200" cap="none" spc="0" normalizeH="0" baseline="0" noProof="0" dirty="0">
              <a:ln>
                <a:noFill/>
              </a:ln>
              <a:solidFill>
                <a:srgbClr val="222222"/>
              </a:solidFill>
              <a:effectLst/>
              <a:uLnTx/>
              <a:uFillTx/>
              <a:latin typeface="#9Slide07 IcielBaliho Script" pitchFamily="2" charset="0"/>
              <a:ea typeface="#9Slide02 Noi dung rat dai" panose="02000000000000000000" pitchFamily="2" charset="0"/>
              <a:cs typeface="Roboto" panose="02000000000000000000" pitchFamily="2" charset="0"/>
            </a:endParaRPr>
          </a:p>
        </p:txBody>
      </p:sp>
      <p:sp>
        <p:nvSpPr>
          <p:cNvPr id="9" name="Frame 8">
            <a:extLst>
              <a:ext uri="{FF2B5EF4-FFF2-40B4-BE49-F238E27FC236}">
                <a16:creationId xmlns:a16="http://schemas.microsoft.com/office/drawing/2014/main" id="{9CB1A6D7-C341-4660-B6F9-1F44F55213C3}"/>
              </a:ext>
            </a:extLst>
          </p:cNvPr>
          <p:cNvSpPr/>
          <p:nvPr/>
        </p:nvSpPr>
        <p:spPr>
          <a:xfrm>
            <a:off x="0" y="0"/>
            <a:ext cx="12192000" cy="6858000"/>
          </a:xfrm>
          <a:prstGeom prst="frame">
            <a:avLst>
              <a:gd name="adj1" fmla="val 3472"/>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4DCF287E-4453-4763-9081-77523A39A2C7}"/>
              </a:ext>
            </a:extLst>
          </p:cNvPr>
          <p:cNvSpPr/>
          <p:nvPr/>
        </p:nvSpPr>
        <p:spPr>
          <a:xfrm>
            <a:off x="533400" y="575004"/>
            <a:ext cx="5257800" cy="777901"/>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white"/>
                </a:solidFill>
                <a:effectLst/>
                <a:uLnTx/>
                <a:uFillTx/>
                <a:latin typeface="#9Slide07 IcielBaliho Script" pitchFamily="2" charset="0"/>
                <a:ea typeface="+mn-ea"/>
                <a:cs typeface="+mn-cs"/>
              </a:rPr>
              <a:t>Các dân tộc ở Việt Nam</a:t>
            </a:r>
            <a:endParaRPr kumimoji="0" lang="en-US" sz="4000" b="0" i="0" u="none" strike="noStrike" kern="1200" cap="none" spc="0" normalizeH="0" baseline="0" noProof="0">
              <a:ln>
                <a:noFill/>
              </a:ln>
              <a:solidFill>
                <a:prstClr val="white"/>
              </a:solidFill>
              <a:effectLst/>
              <a:uLnTx/>
              <a:uFillTx/>
              <a:latin typeface="#9Slide07 IcielBaliho Script" pitchFamily="2" charset="0"/>
              <a:ea typeface="+mn-ea"/>
              <a:cs typeface="+mn-cs"/>
            </a:endParaRPr>
          </a:p>
        </p:txBody>
      </p:sp>
      <p:graphicFrame>
        <p:nvGraphicFramePr>
          <p:cNvPr id="2" name="Chart 1">
            <a:extLst>
              <a:ext uri="{FF2B5EF4-FFF2-40B4-BE49-F238E27FC236}">
                <a16:creationId xmlns:a16="http://schemas.microsoft.com/office/drawing/2014/main" id="{9346C22F-5151-1B5D-7CB2-45C9B951563E}"/>
              </a:ext>
            </a:extLst>
          </p:cNvPr>
          <p:cNvGraphicFramePr>
            <a:graphicFrameLocks/>
          </p:cNvGraphicFramePr>
          <p:nvPr>
            <p:extLst>
              <p:ext uri="{D42A27DB-BD31-4B8C-83A1-F6EECF244321}">
                <p14:modId xmlns:p14="http://schemas.microsoft.com/office/powerpoint/2010/main" val="3506381490"/>
              </p:ext>
            </p:extLst>
          </p:nvPr>
        </p:nvGraphicFramePr>
        <p:xfrm>
          <a:off x="6268542" y="1676737"/>
          <a:ext cx="5453766" cy="449046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44712186-109E-247D-C646-E9347EA915FB}"/>
              </a:ext>
            </a:extLst>
          </p:cNvPr>
          <p:cNvSpPr txBox="1"/>
          <p:nvPr/>
        </p:nvSpPr>
        <p:spPr>
          <a:xfrm>
            <a:off x="814776" y="3167054"/>
            <a:ext cx="5453766" cy="938398"/>
          </a:xfrm>
          <a:prstGeom prst="rect">
            <a:avLst/>
          </a:prstGeom>
          <a:noFill/>
        </p:spPr>
        <p:txBody>
          <a:bodyPr wrap="square">
            <a:spAutoFit/>
          </a:bodyPr>
          <a:lstStyle/>
          <a:p>
            <a:pPr lvl="0" algn="just">
              <a:lnSpc>
                <a:spcPct val="120000"/>
              </a:lnSpc>
            </a:pPr>
            <a:r>
              <a:rPr lang="en-US" sz="2400">
                <a:solidFill>
                  <a:srgbClr val="222222"/>
                </a:solidFill>
                <a:latin typeface="#9Slide07 IcielBaliho Script" pitchFamily="2" charset="0"/>
                <a:ea typeface="Roboto" panose="02000000000000000000" pitchFamily="2" charset="0"/>
                <a:cs typeface="Roboto" panose="02000000000000000000" pitchFamily="2" charset="0"/>
              </a:rPr>
              <a:t>- Các dân tộc ít người chiếm 15 phần trăm tổng số dân </a:t>
            </a:r>
            <a:endParaRPr kumimoji="0" lang="en-US" sz="2400" i="0" u="none" strike="noStrike" kern="1200" cap="none" spc="0" normalizeH="0" baseline="0" noProof="0" dirty="0">
              <a:ln>
                <a:noFill/>
              </a:ln>
              <a:solidFill>
                <a:srgbClr val="222222"/>
              </a:solidFill>
              <a:effectLst/>
              <a:uLnTx/>
              <a:uFillTx/>
              <a:latin typeface="#9Slide07 IcielBaliho Script" pitchFamily="2" charset="0"/>
              <a:ea typeface="#9Slide02 Noi dung rat dai" panose="02000000000000000000" pitchFamily="2" charset="0"/>
              <a:cs typeface="Roboto" panose="02000000000000000000" pitchFamily="2" charset="0"/>
            </a:endParaRPr>
          </a:p>
        </p:txBody>
      </p:sp>
    </p:spTree>
    <p:extLst>
      <p:ext uri="{BB962C8B-B14F-4D97-AF65-F5344CB8AC3E}">
        <p14:creationId xmlns:p14="http://schemas.microsoft.com/office/powerpoint/2010/main" val="3091288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A0D70F-6C44-4631-B3CB-50C70C2168EE}"/>
              </a:ext>
            </a:extLst>
          </p:cNvPr>
          <p:cNvSpPr/>
          <p:nvPr/>
        </p:nvSpPr>
        <p:spPr>
          <a:xfrm>
            <a:off x="150611" y="89299"/>
            <a:ext cx="12041389" cy="667940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1524000" y="3602038"/>
            <a:ext cx="9144000" cy="1655762"/>
          </a:xfrm>
        </p:spPr>
        <p:txBody>
          <a:bodyPr/>
          <a:lstStyle/>
          <a:p>
            <a:r>
              <a:rPr lang="en-US"/>
              <a:t>  </a:t>
            </a:r>
          </a:p>
        </p:txBody>
      </p:sp>
      <p:pic>
        <p:nvPicPr>
          <p:cNvPr id="4" name="Picture 3" descr="https://dong-son.s3.ap-southeast-1.amazonaws.com/wp-content/uploads/2021/07/14070055/1_DT_Kinh-01a.jpg"/>
          <p:cNvPicPr/>
          <p:nvPr/>
        </p:nvPicPr>
        <p:blipFill>
          <a:blip r:embed="rId2">
            <a:extLst>
              <a:ext uri="{28A0092B-C50C-407E-A947-70E740481C1C}">
                <a14:useLocalDpi xmlns:a14="http://schemas.microsoft.com/office/drawing/2010/main" val="0"/>
              </a:ext>
            </a:extLst>
          </a:blip>
          <a:srcRect/>
          <a:stretch>
            <a:fillRect/>
          </a:stretch>
        </p:blipFill>
        <p:spPr bwMode="auto">
          <a:xfrm>
            <a:off x="497606" y="21814"/>
            <a:ext cx="5598394" cy="6836185"/>
          </a:xfrm>
          <a:prstGeom prst="rect">
            <a:avLst/>
          </a:prstGeom>
          <a:noFill/>
          <a:ln>
            <a:noFill/>
          </a:ln>
        </p:spPr>
      </p:pic>
      <p:pic>
        <p:nvPicPr>
          <p:cNvPr id="5" name="Picture 4" descr="https://dong-son.s3.ap-southeast-1.amazonaws.com/wp-content/uploads/2021/07/15082158/3_DT_Muong_4-01a.jpg"/>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5598394" cy="6858000"/>
          </a:xfrm>
          <a:prstGeom prst="rect">
            <a:avLst/>
          </a:prstGeom>
          <a:noFill/>
          <a:ln>
            <a:noFill/>
          </a:ln>
        </p:spPr>
      </p:pic>
    </p:spTree>
    <p:extLst>
      <p:ext uri="{BB962C8B-B14F-4D97-AF65-F5344CB8AC3E}">
        <p14:creationId xmlns:p14="http://schemas.microsoft.com/office/powerpoint/2010/main" val="331523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0CCAACE-815D-4A79-875A-B7EFC28F7D2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6619302-803D-4406-A986-61C9BF16B3FD}"/>
              </a:ext>
            </a:extLst>
          </p:cNvPr>
          <p:cNvPicPr>
            <a:picLocks noChangeAspect="1"/>
          </p:cNvPicPr>
          <p:nvPr/>
        </p:nvPicPr>
        <p:blipFill rotWithShape="1">
          <a:blip r:embed="rId2"/>
          <a:srcRect r="1" b="20126"/>
          <a:stretch/>
        </p:blipFill>
        <p:spPr>
          <a:xfrm>
            <a:off x="762000" y="10"/>
            <a:ext cx="5334000" cy="6857990"/>
          </a:xfrm>
          <a:prstGeom prst="rect">
            <a:avLst/>
          </a:prstGeom>
        </p:spPr>
      </p:pic>
      <p:pic>
        <p:nvPicPr>
          <p:cNvPr id="5" name="Picture 4">
            <a:extLst>
              <a:ext uri="{FF2B5EF4-FFF2-40B4-BE49-F238E27FC236}">
                <a16:creationId xmlns:a16="http://schemas.microsoft.com/office/drawing/2014/main" id="{3ED9139F-D02D-4222-9754-87246EB4E348}"/>
              </a:ext>
            </a:extLst>
          </p:cNvPr>
          <p:cNvPicPr>
            <a:picLocks noChangeAspect="1"/>
          </p:cNvPicPr>
          <p:nvPr/>
        </p:nvPicPr>
        <p:blipFill rotWithShape="1">
          <a:blip r:embed="rId3"/>
          <a:srcRect r="2" b="20408"/>
          <a:stretch/>
        </p:blipFill>
        <p:spPr>
          <a:xfrm>
            <a:off x="6096000" y="10"/>
            <a:ext cx="5638800" cy="6857990"/>
          </a:xfrm>
          <a:prstGeom prst="rect">
            <a:avLst/>
          </a:prstGeom>
        </p:spPr>
      </p:pic>
    </p:spTree>
    <p:extLst>
      <p:ext uri="{BB962C8B-B14F-4D97-AF65-F5344CB8AC3E}">
        <p14:creationId xmlns:p14="http://schemas.microsoft.com/office/powerpoint/2010/main" val="2425243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A0D70F-6C44-4631-B3CB-50C70C2168EE}"/>
              </a:ext>
            </a:extLst>
          </p:cNvPr>
          <p:cNvSpPr/>
          <p:nvPr/>
        </p:nvSpPr>
        <p:spPr>
          <a:xfrm>
            <a:off x="150611" y="89299"/>
            <a:ext cx="12041389" cy="667940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p:cNvSpPr>
            <a:spLocks noGrp="1"/>
          </p:cNvSpPr>
          <p:nvPr>
            <p:ph type="subTitle" idx="1"/>
          </p:nvPr>
        </p:nvSpPr>
        <p:spPr/>
        <p:txBody>
          <a:bodyPr/>
          <a:lstStyle/>
          <a:p>
            <a:r>
              <a:rPr lang="en-US"/>
              <a:t>  </a:t>
            </a:r>
          </a:p>
        </p:txBody>
      </p:sp>
      <p:pic>
        <p:nvPicPr>
          <p:cNvPr id="7" name="Picture 6" descr="https://dong-son.s3.ap-southeast-1.amazonaws.com/wp-content/uploads/2021/07/15045412/2_DT_Chut_4-01a.jpg">
            <a:extLst>
              <a:ext uri="{FF2B5EF4-FFF2-40B4-BE49-F238E27FC236}">
                <a16:creationId xmlns:a16="http://schemas.microsoft.com/office/drawing/2014/main" id="{6F148E85-80A7-4D31-88C4-6DB729D14A2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81000" y="-5316"/>
            <a:ext cx="5722857" cy="6858000"/>
          </a:xfrm>
          <a:prstGeom prst="rect">
            <a:avLst/>
          </a:prstGeom>
          <a:noFill/>
          <a:ln>
            <a:noFill/>
          </a:ln>
        </p:spPr>
      </p:pic>
      <p:pic>
        <p:nvPicPr>
          <p:cNvPr id="8" name="Picture 7" descr="https://dong-son.s3.ap-southeast-1.amazonaws.com/wp-content/uploads/2021/07/16031019/4_DT_Tho_3-01a.jpg">
            <a:extLst>
              <a:ext uri="{FF2B5EF4-FFF2-40B4-BE49-F238E27FC236}">
                <a16:creationId xmlns:a16="http://schemas.microsoft.com/office/drawing/2014/main" id="{36ED3323-7191-4BFD-8E5F-56FB0D42FB0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096001" y="-5315"/>
            <a:ext cx="5715000" cy="6863316"/>
          </a:xfrm>
          <a:prstGeom prst="rect">
            <a:avLst/>
          </a:prstGeom>
          <a:noFill/>
          <a:ln>
            <a:noFill/>
          </a:ln>
        </p:spPr>
      </p:pic>
    </p:spTree>
    <p:extLst>
      <p:ext uri="{BB962C8B-B14F-4D97-AF65-F5344CB8AC3E}">
        <p14:creationId xmlns:p14="http://schemas.microsoft.com/office/powerpoint/2010/main" val="2995007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B78EDDD3-C548-48EF-B3CA-B290B17192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Thắng cố thức ngon của người H&amp;#39;mông khi du lịch Sapa - ChuduInfo">
            <a:extLst>
              <a:ext uri="{FF2B5EF4-FFF2-40B4-BE49-F238E27FC236}">
                <a16:creationId xmlns:a16="http://schemas.microsoft.com/office/drawing/2014/main" id="{E5DBF8F0-BA3D-4508-B67A-0BD1812C22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92" r="39919" b="1"/>
          <a:stretch/>
        </p:blipFill>
        <p:spPr bwMode="auto">
          <a:xfrm>
            <a:off x="286366" y="166533"/>
            <a:ext cx="3809612" cy="65249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ơm lam Sapa -Gói cả núi rừng vào trong! - Checkin Travel">
            <a:extLst>
              <a:ext uri="{FF2B5EF4-FFF2-40B4-BE49-F238E27FC236}">
                <a16:creationId xmlns:a16="http://schemas.microsoft.com/office/drawing/2014/main" id="{9B34C6A2-DE5F-445A-B183-E3F0C08DE4A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848" r="26950" b="-2"/>
          <a:stretch/>
        </p:blipFill>
        <p:spPr bwMode="auto">
          <a:xfrm>
            <a:off x="4196497" y="166533"/>
            <a:ext cx="3797618" cy="65249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Tìm hiểu về ý nghĩa và cách gói bánh chưng gù Hà Giang">
            <a:extLst>
              <a:ext uri="{FF2B5EF4-FFF2-40B4-BE49-F238E27FC236}">
                <a16:creationId xmlns:a16="http://schemas.microsoft.com/office/drawing/2014/main" id="{508787C2-676F-4047-B790-40EA44A1E49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892" r="18072" b="-2"/>
          <a:stretch/>
        </p:blipFill>
        <p:spPr bwMode="auto">
          <a:xfrm>
            <a:off x="8183346" y="166533"/>
            <a:ext cx="3822808" cy="316065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ịt Trâu Gác Bếp bị mốc có ăn được không?">
            <a:extLst>
              <a:ext uri="{FF2B5EF4-FFF2-40B4-BE49-F238E27FC236}">
                <a16:creationId xmlns:a16="http://schemas.microsoft.com/office/drawing/2014/main" id="{DC85F16F-E872-4607-9594-F94E9A7056D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419" r="4458" b="2"/>
          <a:stretch/>
        </p:blipFill>
        <p:spPr bwMode="auto">
          <a:xfrm>
            <a:off x="8183346" y="3506741"/>
            <a:ext cx="3822808" cy="3184727"/>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a:extLst>
              <a:ext uri="{FF2B5EF4-FFF2-40B4-BE49-F238E27FC236}">
                <a16:creationId xmlns:a16="http://schemas.microsoft.com/office/drawing/2014/main" id="{9437D37F-5BC0-436D-8216-B37ED7FE0AFE}"/>
              </a:ext>
            </a:extLst>
          </p:cNvPr>
          <p:cNvSpPr txBox="1">
            <a:spLocks/>
          </p:cNvSpPr>
          <p:nvPr/>
        </p:nvSpPr>
        <p:spPr>
          <a:xfrm>
            <a:off x="-240649" y="-392369"/>
            <a:ext cx="4658474"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9Slide07 IcielBC Cubano Normal" panose="00000500000000000000" pitchFamily="2" charset="0"/>
                <a:ea typeface="+mj-ea"/>
                <a:cs typeface="+mj-cs"/>
              </a:rPr>
              <a:t>Thắng</a:t>
            </a:r>
            <a:r>
              <a:rPr kumimoji="0" lang="en-US" sz="4000" b="1" i="0" u="none" strike="noStrike" kern="1200" cap="none" spc="0" normalizeH="0" baseline="0" noProof="0" dirty="0">
                <a:ln>
                  <a:noFill/>
                </a:ln>
                <a:solidFill>
                  <a:prstClr val="white"/>
                </a:solidFill>
                <a:effectLst/>
                <a:uLnTx/>
                <a:uFillTx/>
                <a:latin typeface="#9Slide07 IcielBC Cubano Normal" panose="00000500000000000000" pitchFamily="2" charset="0"/>
                <a:ea typeface="+mj-ea"/>
                <a:cs typeface="+mj-cs"/>
              </a:rPr>
              <a:t> </a:t>
            </a:r>
            <a:r>
              <a:rPr kumimoji="0" lang="en-US" sz="4000" b="1" i="0" u="none" strike="noStrike" kern="1200" cap="none" spc="0" normalizeH="0" baseline="0" noProof="0" dirty="0" err="1">
                <a:ln>
                  <a:noFill/>
                </a:ln>
                <a:solidFill>
                  <a:prstClr val="white"/>
                </a:solidFill>
                <a:effectLst/>
                <a:uLnTx/>
                <a:uFillTx/>
                <a:latin typeface="#9Slide07 IcielBC Cubano Normal" panose="00000500000000000000" pitchFamily="2" charset="0"/>
                <a:ea typeface="+mj-ea"/>
                <a:cs typeface="+mj-cs"/>
              </a:rPr>
              <a:t>cố</a:t>
            </a:r>
            <a:endParaRPr kumimoji="0" lang="en-US" sz="4000" b="1" i="0" u="none" strike="noStrike" kern="1200" cap="none" spc="0" normalizeH="0" baseline="0" noProof="0" dirty="0">
              <a:ln>
                <a:noFill/>
              </a:ln>
              <a:solidFill>
                <a:prstClr val="white"/>
              </a:solidFill>
              <a:effectLst/>
              <a:uLnTx/>
              <a:uFillTx/>
              <a:latin typeface="#9Slide07 IcielBC Cubano Normal" panose="00000500000000000000" pitchFamily="2" charset="0"/>
              <a:ea typeface="+mj-ea"/>
              <a:cs typeface="+mj-cs"/>
            </a:endParaRPr>
          </a:p>
        </p:txBody>
      </p:sp>
      <p:sp>
        <p:nvSpPr>
          <p:cNvPr id="16" name="Title 1">
            <a:extLst>
              <a:ext uri="{FF2B5EF4-FFF2-40B4-BE49-F238E27FC236}">
                <a16:creationId xmlns:a16="http://schemas.microsoft.com/office/drawing/2014/main" id="{E3CA0C3C-E3CB-49BA-9524-49061963887C}"/>
              </a:ext>
            </a:extLst>
          </p:cNvPr>
          <p:cNvSpPr txBox="1">
            <a:spLocks/>
          </p:cNvSpPr>
          <p:nvPr/>
        </p:nvSpPr>
        <p:spPr>
          <a:xfrm>
            <a:off x="3625437" y="-228680"/>
            <a:ext cx="4658474"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err="1">
                <a:ln>
                  <a:noFill/>
                </a:ln>
                <a:solidFill>
                  <a:prstClr val="white">
                    <a:lumMod val="95000"/>
                  </a:prstClr>
                </a:solidFill>
                <a:effectLst/>
                <a:uLnTx/>
                <a:uFillTx/>
                <a:latin typeface="#9Slide07 IcielBC Cubano Normal" panose="00000500000000000000" pitchFamily="2" charset="0"/>
                <a:ea typeface="+mj-ea"/>
                <a:cs typeface="+mj-cs"/>
              </a:rPr>
              <a:t>Cơm</a:t>
            </a:r>
            <a:r>
              <a:rPr kumimoji="0" lang="en-US" sz="4000" b="1" i="0" u="none" strike="noStrike" kern="1200" cap="none" spc="0" normalizeH="0" baseline="0" noProof="0" dirty="0">
                <a:ln>
                  <a:noFill/>
                </a:ln>
                <a:solidFill>
                  <a:prstClr val="white">
                    <a:lumMod val="95000"/>
                  </a:prstClr>
                </a:solidFill>
                <a:effectLst/>
                <a:uLnTx/>
                <a:uFillTx/>
                <a:latin typeface="#9Slide07 IcielBC Cubano Normal" panose="00000500000000000000" pitchFamily="2" charset="0"/>
                <a:ea typeface="+mj-ea"/>
                <a:cs typeface="+mj-cs"/>
              </a:rPr>
              <a:t> lam</a:t>
            </a:r>
          </a:p>
        </p:txBody>
      </p:sp>
      <p:sp>
        <p:nvSpPr>
          <p:cNvPr id="17" name="Title 1">
            <a:extLst>
              <a:ext uri="{FF2B5EF4-FFF2-40B4-BE49-F238E27FC236}">
                <a16:creationId xmlns:a16="http://schemas.microsoft.com/office/drawing/2014/main" id="{6253D72D-67B1-41D6-AFD3-37F2F62594EC}"/>
              </a:ext>
            </a:extLst>
          </p:cNvPr>
          <p:cNvSpPr txBox="1">
            <a:spLocks/>
          </p:cNvSpPr>
          <p:nvPr/>
        </p:nvSpPr>
        <p:spPr>
          <a:xfrm>
            <a:off x="7716418" y="768311"/>
            <a:ext cx="4658474"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lumMod val="95000"/>
                  </a:prstClr>
                </a:solidFill>
                <a:effectLst/>
                <a:uLnTx/>
                <a:uFillTx/>
                <a:latin typeface="#9Slide07 IcielBC Cubano Normal" panose="00000500000000000000" pitchFamily="2" charset="0"/>
                <a:ea typeface="+mj-ea"/>
                <a:cs typeface="+mj-cs"/>
              </a:rPr>
              <a:t>Bánh </a:t>
            </a:r>
            <a:r>
              <a:rPr kumimoji="0" lang="en-US" sz="4000" b="1" i="0" u="none" strike="noStrike" kern="1200" cap="none" spc="0" normalizeH="0" baseline="0" noProof="0" dirty="0" err="1">
                <a:ln>
                  <a:noFill/>
                </a:ln>
                <a:solidFill>
                  <a:prstClr val="white">
                    <a:lumMod val="95000"/>
                  </a:prstClr>
                </a:solidFill>
                <a:effectLst/>
                <a:uLnTx/>
                <a:uFillTx/>
                <a:latin typeface="#9Slide07 IcielBC Cubano Normal" panose="00000500000000000000" pitchFamily="2" charset="0"/>
                <a:ea typeface="+mj-ea"/>
                <a:cs typeface="+mj-cs"/>
              </a:rPr>
              <a:t>chưng</a:t>
            </a:r>
            <a:r>
              <a:rPr kumimoji="0" lang="en-US" sz="4000" b="1" i="0" u="none" strike="noStrike" kern="1200" cap="none" spc="0" normalizeH="0" baseline="0" noProof="0" dirty="0">
                <a:ln>
                  <a:noFill/>
                </a:ln>
                <a:solidFill>
                  <a:prstClr val="white">
                    <a:lumMod val="95000"/>
                  </a:prstClr>
                </a:solidFill>
                <a:effectLst/>
                <a:uLnTx/>
                <a:uFillTx/>
                <a:latin typeface="#9Slide07 IcielBC Cubano Normal" panose="00000500000000000000" pitchFamily="2" charset="0"/>
                <a:ea typeface="+mj-ea"/>
                <a:cs typeface="+mj-cs"/>
              </a:rPr>
              <a:t> </a:t>
            </a:r>
            <a:r>
              <a:rPr kumimoji="0" lang="en-US" sz="4000" b="1" i="0" u="none" strike="noStrike" kern="1200" cap="none" spc="0" normalizeH="0" baseline="0" noProof="0" dirty="0" err="1">
                <a:ln>
                  <a:noFill/>
                </a:ln>
                <a:solidFill>
                  <a:prstClr val="white">
                    <a:lumMod val="95000"/>
                  </a:prstClr>
                </a:solidFill>
                <a:effectLst/>
                <a:uLnTx/>
                <a:uFillTx/>
                <a:latin typeface="#9Slide07 IcielBC Cubano Normal" panose="00000500000000000000" pitchFamily="2" charset="0"/>
                <a:ea typeface="+mj-ea"/>
                <a:cs typeface="+mj-cs"/>
              </a:rPr>
              <a:t>gù</a:t>
            </a:r>
            <a:endParaRPr kumimoji="0" lang="en-US" sz="4000" b="1" i="0" u="none" strike="noStrike" kern="1200" cap="none" spc="0" normalizeH="0" baseline="0" noProof="0" dirty="0">
              <a:ln>
                <a:noFill/>
              </a:ln>
              <a:solidFill>
                <a:prstClr val="white">
                  <a:lumMod val="95000"/>
                </a:prstClr>
              </a:solidFill>
              <a:effectLst/>
              <a:uLnTx/>
              <a:uFillTx/>
              <a:latin typeface="#9Slide07 IcielBC Cubano Normal" panose="00000500000000000000" pitchFamily="2" charset="0"/>
              <a:ea typeface="+mj-ea"/>
              <a:cs typeface="+mj-cs"/>
            </a:endParaRPr>
          </a:p>
        </p:txBody>
      </p:sp>
      <p:sp>
        <p:nvSpPr>
          <p:cNvPr id="18" name="Title 1">
            <a:extLst>
              <a:ext uri="{FF2B5EF4-FFF2-40B4-BE49-F238E27FC236}">
                <a16:creationId xmlns:a16="http://schemas.microsoft.com/office/drawing/2014/main" id="{93843343-45CF-4FBB-89E4-B5456F64FBD1}"/>
              </a:ext>
            </a:extLst>
          </p:cNvPr>
          <p:cNvSpPr txBox="1">
            <a:spLocks/>
          </p:cNvSpPr>
          <p:nvPr/>
        </p:nvSpPr>
        <p:spPr>
          <a:xfrm>
            <a:off x="7716418" y="4101345"/>
            <a:ext cx="4658474"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err="1">
                <a:ln>
                  <a:noFill/>
                </a:ln>
                <a:solidFill>
                  <a:prstClr val="white">
                    <a:lumMod val="95000"/>
                  </a:prstClr>
                </a:solidFill>
                <a:effectLst/>
                <a:uLnTx/>
                <a:uFillTx/>
                <a:latin typeface="#9Slide07 IcielBC Cubano Normal" panose="00000500000000000000" pitchFamily="2" charset="0"/>
                <a:ea typeface="+mj-ea"/>
                <a:cs typeface="+mj-cs"/>
              </a:rPr>
              <a:t>Thịt</a:t>
            </a:r>
            <a:r>
              <a:rPr kumimoji="0" lang="en-US" sz="3200" b="1" i="0" u="none" strike="noStrike" kern="1200" cap="none" spc="0" normalizeH="0" baseline="0" noProof="0" dirty="0">
                <a:ln>
                  <a:noFill/>
                </a:ln>
                <a:solidFill>
                  <a:prstClr val="white">
                    <a:lumMod val="95000"/>
                  </a:prstClr>
                </a:solidFill>
                <a:effectLst/>
                <a:uLnTx/>
                <a:uFillTx/>
                <a:latin typeface="#9Slide07 IcielBC Cubano Normal" panose="00000500000000000000" pitchFamily="2" charset="0"/>
                <a:ea typeface="+mj-ea"/>
                <a:cs typeface="+mj-cs"/>
              </a:rPr>
              <a:t> </a:t>
            </a:r>
            <a:r>
              <a:rPr kumimoji="0" lang="en-US" sz="3200" b="1" i="0" u="none" strike="noStrike" kern="1200" cap="none" spc="0" normalizeH="0" baseline="0" noProof="0" dirty="0" err="1">
                <a:ln>
                  <a:noFill/>
                </a:ln>
                <a:solidFill>
                  <a:prstClr val="white">
                    <a:lumMod val="95000"/>
                  </a:prstClr>
                </a:solidFill>
                <a:effectLst/>
                <a:uLnTx/>
                <a:uFillTx/>
                <a:latin typeface="#9Slide07 IcielBC Cubano Normal" panose="00000500000000000000" pitchFamily="2" charset="0"/>
                <a:ea typeface="+mj-ea"/>
                <a:cs typeface="+mj-cs"/>
              </a:rPr>
              <a:t>trâu</a:t>
            </a:r>
            <a:r>
              <a:rPr kumimoji="0" lang="en-US" sz="3200" b="1" i="0" u="none" strike="noStrike" kern="1200" cap="none" spc="0" normalizeH="0" baseline="0" noProof="0" dirty="0">
                <a:ln>
                  <a:noFill/>
                </a:ln>
                <a:solidFill>
                  <a:prstClr val="white">
                    <a:lumMod val="95000"/>
                  </a:prstClr>
                </a:solidFill>
                <a:effectLst/>
                <a:uLnTx/>
                <a:uFillTx/>
                <a:latin typeface="#9Slide07 IcielBC Cubano Normal" panose="00000500000000000000" pitchFamily="2" charset="0"/>
                <a:ea typeface="+mj-ea"/>
                <a:cs typeface="+mj-cs"/>
              </a:rPr>
              <a:t> </a:t>
            </a:r>
            <a:r>
              <a:rPr kumimoji="0" lang="en-US" sz="3200" b="1" i="0" u="none" strike="noStrike" kern="1200" cap="none" spc="0" normalizeH="0" baseline="0" noProof="0" dirty="0" err="1">
                <a:ln>
                  <a:noFill/>
                </a:ln>
                <a:solidFill>
                  <a:prstClr val="white">
                    <a:lumMod val="95000"/>
                  </a:prstClr>
                </a:solidFill>
                <a:effectLst/>
                <a:uLnTx/>
                <a:uFillTx/>
                <a:latin typeface="#9Slide07 IcielBC Cubano Normal" panose="00000500000000000000" pitchFamily="2" charset="0"/>
                <a:ea typeface="+mj-ea"/>
                <a:cs typeface="+mj-cs"/>
              </a:rPr>
              <a:t>gác</a:t>
            </a:r>
            <a:r>
              <a:rPr kumimoji="0" lang="en-US" sz="3200" b="1" i="0" u="none" strike="noStrike" kern="1200" cap="none" spc="0" normalizeH="0" baseline="0" noProof="0" dirty="0">
                <a:ln>
                  <a:noFill/>
                </a:ln>
                <a:solidFill>
                  <a:prstClr val="white">
                    <a:lumMod val="95000"/>
                  </a:prstClr>
                </a:solidFill>
                <a:effectLst/>
                <a:uLnTx/>
                <a:uFillTx/>
                <a:latin typeface="#9Slide07 IcielBC Cubano Normal" panose="00000500000000000000" pitchFamily="2" charset="0"/>
                <a:ea typeface="+mj-ea"/>
                <a:cs typeface="+mj-cs"/>
              </a:rPr>
              <a:t> </a:t>
            </a:r>
            <a:r>
              <a:rPr kumimoji="0" lang="en-US" sz="3200" b="1" i="0" u="none" strike="noStrike" kern="1200" cap="none" spc="0" normalizeH="0" baseline="0" noProof="0" dirty="0" err="1">
                <a:ln>
                  <a:noFill/>
                </a:ln>
                <a:solidFill>
                  <a:prstClr val="white">
                    <a:lumMod val="95000"/>
                  </a:prstClr>
                </a:solidFill>
                <a:effectLst/>
                <a:uLnTx/>
                <a:uFillTx/>
                <a:latin typeface="#9Slide07 IcielBC Cubano Normal" panose="00000500000000000000" pitchFamily="2" charset="0"/>
                <a:ea typeface="+mj-ea"/>
                <a:cs typeface="+mj-cs"/>
              </a:rPr>
              <a:t>bếp</a:t>
            </a:r>
            <a:endParaRPr kumimoji="0" lang="en-US" sz="3200" b="1" i="0" u="none" strike="noStrike" kern="1200" cap="none" spc="0" normalizeH="0" baseline="0" noProof="0" dirty="0">
              <a:ln>
                <a:noFill/>
              </a:ln>
              <a:solidFill>
                <a:prstClr val="white">
                  <a:lumMod val="95000"/>
                </a:prstClr>
              </a:solidFill>
              <a:effectLst/>
              <a:uLnTx/>
              <a:uFillTx/>
              <a:latin typeface="#9Slide07 IcielBC Cubano Normal" panose="00000500000000000000" pitchFamily="2" charset="0"/>
              <a:ea typeface="+mj-ea"/>
              <a:cs typeface="+mj-cs"/>
            </a:endParaRPr>
          </a:p>
        </p:txBody>
      </p:sp>
    </p:spTree>
    <p:extLst>
      <p:ext uri="{BB962C8B-B14F-4D97-AF65-F5344CB8AC3E}">
        <p14:creationId xmlns:p14="http://schemas.microsoft.com/office/powerpoint/2010/main" val="9539607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9" name="Rectangle 78">
            <a:extLst>
              <a:ext uri="{FF2B5EF4-FFF2-40B4-BE49-F238E27FC236}">
                <a16:creationId xmlns:a16="http://schemas.microsoft.com/office/drawing/2014/main" id="{6C2997EE-0889-44C3-AC0D-18F26AC9AA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2" name="Picture 8" descr="Việt Nam có những nhạc cụ truyền thống nổi tiếng nào?">
            <a:extLst>
              <a:ext uri="{FF2B5EF4-FFF2-40B4-BE49-F238E27FC236}">
                <a16:creationId xmlns:a16="http://schemas.microsoft.com/office/drawing/2014/main" id="{6B28D461-8057-4DA0-A37E-0AA351B19E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478" r="3" b="29222"/>
          <a:stretch/>
        </p:blipFill>
        <p:spPr bwMode="auto">
          <a:xfrm>
            <a:off x="20" y="10"/>
            <a:ext cx="7215381" cy="2969294"/>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Top 10 địa chỉ bán đồ thổ cẩm tốt nhất Sa Pa (Lào Cai) - sakurafashion.vn">
            <a:extLst>
              <a:ext uri="{FF2B5EF4-FFF2-40B4-BE49-F238E27FC236}">
                <a16:creationId xmlns:a16="http://schemas.microsoft.com/office/drawing/2014/main" id="{99062AAB-7653-4894-BD84-FAF7212DA4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065" r="-3" b="2665"/>
          <a:stretch/>
        </p:blipFill>
        <p:spPr bwMode="auto">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a:noFill/>
          <a:extLst>
            <a:ext uri="{909E8E84-426E-40DD-AFC4-6F175D3DCCD1}">
              <a14:hiddenFill xmlns:a14="http://schemas.microsoft.com/office/drawing/2010/main">
                <a:solidFill>
                  <a:srgbClr val="FFFFFF"/>
                </a:solidFill>
              </a14:hiddenFill>
            </a:ext>
          </a:extLst>
        </p:spPr>
      </p:pic>
      <p:pic>
        <p:nvPicPr>
          <p:cNvPr id="1034" name="Picture 10" descr="Nhà Rông, niềm kiêu hãnh của người dân Tây Nguyên - Kênh truyền hình Đài  Tiếng nói Việt Nam - VOVTV">
            <a:extLst>
              <a:ext uri="{FF2B5EF4-FFF2-40B4-BE49-F238E27FC236}">
                <a16:creationId xmlns:a16="http://schemas.microsoft.com/office/drawing/2014/main" id="{39CC1781-1A30-4F27-9F56-E2ABDB8F06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1989" b="4355"/>
          <a:stretch/>
        </p:blipFill>
        <p:spPr bwMode="auto">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Làng gốm Bàu Trúc - Nét đặc trưng văn hóa truyền thống dân tộc Chăm -  ChuduInfo">
            <a:extLst>
              <a:ext uri="{FF2B5EF4-FFF2-40B4-BE49-F238E27FC236}">
                <a16:creationId xmlns:a16="http://schemas.microsoft.com/office/drawing/2014/main" id="{33C24DDD-0038-420F-AE3A-F8DD85F7DBC8}"/>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t="5164" r="1" b="3986"/>
          <a:stretch/>
        </p:blipFill>
        <p:spPr bwMode="auto">
          <a:xfrm>
            <a:off x="1" y="3106464"/>
            <a:ext cx="6209553" cy="3751536"/>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348124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595</TotalTime>
  <Words>1021</Words>
  <Application>Microsoft Office PowerPoint</Application>
  <PresentationFormat>Widescreen</PresentationFormat>
  <Paragraphs>115</Paragraphs>
  <Slides>33</Slides>
  <Notes>7</Notes>
  <HiddenSlides>0</HiddenSlides>
  <MMClips>0</MMClips>
  <ScaleCrop>false</ScaleCrop>
  <HeadingPairs>
    <vt:vector size="6" baseType="variant">
      <vt:variant>
        <vt:lpstr>Fonts Used</vt:lpstr>
      </vt:variant>
      <vt:variant>
        <vt:i4>18</vt:i4>
      </vt:variant>
      <vt:variant>
        <vt:lpstr>Theme</vt:lpstr>
      </vt:variant>
      <vt:variant>
        <vt:i4>5</vt:i4>
      </vt:variant>
      <vt:variant>
        <vt:lpstr>Slide Titles</vt:lpstr>
      </vt:variant>
      <vt:variant>
        <vt:i4>33</vt:i4>
      </vt:variant>
    </vt:vector>
  </HeadingPairs>
  <TitlesOfParts>
    <vt:vector size="56" baseType="lpstr">
      <vt:lpstr>#9Slide02 Noi dung rat dai</vt:lpstr>
      <vt:lpstr>#9Slide03 Arima Madurai Black</vt:lpstr>
      <vt:lpstr>#9Slide03 Arima Madurai Medium</vt:lpstr>
      <vt:lpstr>#9Slide03 BoosterNextFYBlack</vt:lpstr>
      <vt:lpstr>#9Slide03 SFU Futura_03</vt:lpstr>
      <vt:lpstr>#9Slide05 Claudia</vt:lpstr>
      <vt:lpstr>#9Slide05 IcielCiaobella</vt:lpstr>
      <vt:lpstr>#9Slide07 IcielBaliho Script</vt:lpstr>
      <vt:lpstr>#9Slide07 IcielBC Cubano Normal</vt:lpstr>
      <vt:lpstr>#9Slide07 IcielCadena</vt:lpstr>
      <vt:lpstr>Aptos</vt:lpstr>
      <vt:lpstr>Arial</vt:lpstr>
      <vt:lpstr>Calibri</vt:lpstr>
      <vt:lpstr>Calibri Light</vt:lpstr>
      <vt:lpstr>Fira Sans Extra Condensed Mediu</vt:lpstr>
      <vt:lpstr>Fira Sans Heavy Italic</vt:lpstr>
      <vt:lpstr>Roboto</vt:lpstr>
      <vt:lpstr>Times New Roman</vt:lpstr>
      <vt:lpstr>1_Office Theme</vt:lpstr>
      <vt:lpstr>Office Theme</vt:lpstr>
      <vt:lpstr>2_Office Theme</vt:lpstr>
      <vt:lpstr>3_Office Theme</vt:lpstr>
      <vt:lpstr>4_Office Theme</vt:lpstr>
      <vt:lpstr>THỬ TÀI HIỂU BIẾT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BIỂU ĐỒ THỂ HIỆN SỐ DÂN VÀ TỈ LỆ TĂNG DÂN SỐ NƯỚC TA GIAI ĐOẠN 1989 - 2021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PHAM THIEN TRUC</dc:creator>
  <cp:lastModifiedBy>pc02</cp:lastModifiedBy>
  <cp:revision>7</cp:revision>
  <dcterms:created xsi:type="dcterms:W3CDTF">2024-06-11T13:56:07Z</dcterms:created>
  <dcterms:modified xsi:type="dcterms:W3CDTF">2025-09-13T08:54:21Z</dcterms:modified>
</cp:coreProperties>
</file>