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86" r:id="rId2"/>
  </p:sldMasterIdLst>
  <p:notesMasterIdLst>
    <p:notesMasterId r:id="rId31"/>
  </p:notesMasterIdLst>
  <p:sldIdLst>
    <p:sldId id="256" r:id="rId3"/>
    <p:sldId id="258" r:id="rId4"/>
    <p:sldId id="259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61" r:id="rId15"/>
    <p:sldId id="260" r:id="rId16"/>
    <p:sldId id="262" r:id="rId17"/>
    <p:sldId id="265" r:id="rId18"/>
    <p:sldId id="264" r:id="rId19"/>
    <p:sldId id="295" r:id="rId20"/>
    <p:sldId id="296" r:id="rId21"/>
    <p:sldId id="297" r:id="rId22"/>
    <p:sldId id="298" r:id="rId23"/>
    <p:sldId id="299" r:id="rId24"/>
    <p:sldId id="273" r:id="rId25"/>
    <p:sldId id="267" r:id="rId26"/>
    <p:sldId id="300" r:id="rId27"/>
    <p:sldId id="263" r:id="rId28"/>
    <p:sldId id="301" r:id="rId29"/>
    <p:sldId id="275" r:id="rId30"/>
  </p:sldIdLst>
  <p:sldSz cx="9144000" cy="5143500" type="screen16x9"/>
  <p:notesSz cx="6858000" cy="9144000"/>
  <p:embeddedFontLst>
    <p:embeddedFont>
      <p:font typeface="Baloo 2" panose="03080502040302020200" pitchFamily="66" charset="77"/>
      <p:regular r:id="rId32"/>
      <p:bold r:id="rId33"/>
    </p:embeddedFont>
    <p:embeddedFont>
      <p:font typeface="Pangolin" pitchFamily="2" charset="77"/>
      <p:regular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D00"/>
    <a:srgbClr val="F8CE49"/>
    <a:srgbClr val="FFDD73"/>
    <a:srgbClr val="87F3EE"/>
    <a:srgbClr val="FFB66B"/>
    <a:srgbClr val="000000"/>
    <a:srgbClr val="5E91F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77B9A4-D1BA-4588-A837-DE6E0D30C7DF}">
  <a:tblStyle styleId="{6277B9A4-D1BA-4588-A837-DE6E0D30C7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6"/>
  </p:normalViewPr>
  <p:slideViewPr>
    <p:cSldViewPr snapToGrid="0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15D42A-A9FC-4D37-8AFB-E10023FEA075}" type="doc">
      <dgm:prSet loTypeId="urn:microsoft.com/office/officeart/2005/8/layout/arrow6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3DFA6FF-FBBB-4636-AC62-59F5AEC94C34}">
      <dgm:prSet phldrT="[Text]" custT="1"/>
      <dgm:spPr/>
      <dgm:t>
        <a:bodyPr/>
        <a:lstStyle/>
        <a:p>
          <a:pPr marL="0" marR="0" indent="0" algn="ctr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chemeClr val="dk1"/>
            </a:buClr>
            <a:buSzPts val="2800"/>
            <a:buFont typeface="Pangolin"/>
            <a:buNone/>
          </a:pPr>
          <a:r>
            <a:rPr lang="en-US" sz="2000" b="0" i="0" u="none" strike="noStrike" cap="none" dirty="0">
              <a:latin typeface="Pangolin"/>
              <a:ea typeface="Pangolin"/>
              <a:cs typeface="Pangolin"/>
              <a:sym typeface="Pangolin"/>
            </a:rPr>
            <a:t>What he/she dislikes + reasons</a:t>
          </a:r>
        </a:p>
      </dgm:t>
    </dgm:pt>
    <dgm:pt modelId="{E48F1C11-9C9B-420E-9DA6-76620D65256E}" type="sibTrans" cxnId="{B5753B93-CC05-4BC5-AC14-05112B64CEE7}">
      <dgm:prSet/>
      <dgm:spPr/>
      <dgm:t>
        <a:bodyPr/>
        <a:lstStyle/>
        <a:p>
          <a:endParaRPr lang="en-US"/>
        </a:p>
      </dgm:t>
    </dgm:pt>
    <dgm:pt modelId="{B03BA8CA-9C23-48D1-90F2-DD103F08182C}" type="parTrans" cxnId="{B5753B93-CC05-4BC5-AC14-05112B64CEE7}">
      <dgm:prSet/>
      <dgm:spPr/>
      <dgm:t>
        <a:bodyPr/>
        <a:lstStyle/>
        <a:p>
          <a:endParaRPr lang="en-US"/>
        </a:p>
      </dgm:t>
    </dgm:pt>
    <dgm:pt modelId="{C2C3B791-7D81-4315-8EB3-C57FA6E48813}">
      <dgm:prSet phldrT="[Text]" custT="1"/>
      <dgm:spPr/>
      <dgm:t>
        <a:bodyPr/>
        <a:lstStyle/>
        <a:p>
          <a:pPr marL="0" marR="0" indent="0" algn="ctr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chemeClr val="dk1"/>
            </a:buClr>
            <a:buSzPts val="2800"/>
            <a:buFont typeface="Pangolin"/>
            <a:buNone/>
          </a:pPr>
          <a:r>
            <a:rPr lang="en-US" sz="2000" b="0" i="0" u="none" strike="noStrike" cap="none" dirty="0">
              <a:latin typeface="Pangolin"/>
              <a:ea typeface="Pangolin"/>
              <a:cs typeface="Pangolin"/>
            </a:rPr>
            <a:t>What he/she likes + reasons</a:t>
          </a:r>
        </a:p>
      </dgm:t>
    </dgm:pt>
    <dgm:pt modelId="{86553148-DD45-4E67-B8FE-A562C2CC4F41}" type="sibTrans" cxnId="{526D7B16-0E4D-4223-8722-C75D37832913}">
      <dgm:prSet/>
      <dgm:spPr/>
      <dgm:t>
        <a:bodyPr/>
        <a:lstStyle/>
        <a:p>
          <a:endParaRPr lang="en-US"/>
        </a:p>
      </dgm:t>
    </dgm:pt>
    <dgm:pt modelId="{FA78BADF-1FE0-402D-9418-9DDAC8F590F6}" type="parTrans" cxnId="{526D7B16-0E4D-4223-8722-C75D37832913}">
      <dgm:prSet/>
      <dgm:spPr/>
      <dgm:t>
        <a:bodyPr/>
        <a:lstStyle/>
        <a:p>
          <a:endParaRPr lang="en-US"/>
        </a:p>
      </dgm:t>
    </dgm:pt>
    <dgm:pt modelId="{18AB5BE9-C36C-40C8-9CEE-A257CB589C8A}">
      <dgm:prSet/>
      <dgm:spPr/>
      <dgm:t>
        <a:bodyPr/>
        <a:lstStyle/>
        <a:p>
          <a:endParaRPr lang="en-US"/>
        </a:p>
      </dgm:t>
    </dgm:pt>
    <dgm:pt modelId="{2C78DFDD-C8DF-471F-B621-2EAC2AAE0061}" type="parTrans" cxnId="{86ED7736-D3A4-4922-BD94-B8F8A9E39F9F}">
      <dgm:prSet/>
      <dgm:spPr/>
      <dgm:t>
        <a:bodyPr/>
        <a:lstStyle/>
        <a:p>
          <a:endParaRPr lang="en-US"/>
        </a:p>
      </dgm:t>
    </dgm:pt>
    <dgm:pt modelId="{3574344B-21C9-46EA-9377-4265F62866DF}" type="sibTrans" cxnId="{86ED7736-D3A4-4922-BD94-B8F8A9E39F9F}">
      <dgm:prSet/>
      <dgm:spPr/>
      <dgm:t>
        <a:bodyPr/>
        <a:lstStyle/>
        <a:p>
          <a:endParaRPr lang="en-US"/>
        </a:p>
      </dgm:t>
    </dgm:pt>
    <dgm:pt modelId="{AFE504DC-661B-4DD3-A415-4FB418C5E241}" type="pres">
      <dgm:prSet presAssocID="{5915D42A-A9FC-4D37-8AFB-E10023FEA075}" presName="compositeShape" presStyleCnt="0">
        <dgm:presLayoutVars>
          <dgm:chMax val="2"/>
          <dgm:dir/>
          <dgm:resizeHandles val="exact"/>
        </dgm:presLayoutVars>
      </dgm:prSet>
      <dgm:spPr/>
    </dgm:pt>
    <dgm:pt modelId="{64B1784D-7CC5-476A-9B96-BE7C244F6F95}" type="pres">
      <dgm:prSet presAssocID="{5915D42A-A9FC-4D37-8AFB-E10023FEA075}" presName="ribbon" presStyleLbl="node1" presStyleIdx="0" presStyleCnt="1" custLinFactNeighborX="4721" custLinFactNeighborY="-47154"/>
      <dgm:spPr/>
    </dgm:pt>
    <dgm:pt modelId="{10960177-70B0-43EC-88AD-AD4070031C46}" type="pres">
      <dgm:prSet presAssocID="{5915D42A-A9FC-4D37-8AFB-E10023FEA075}" presName="leftArrowText" presStyleLbl="node1" presStyleIdx="0" presStyleCnt="1" custLinFactNeighborX="1129" custLinFactNeighborY="-31721">
        <dgm:presLayoutVars>
          <dgm:chMax val="0"/>
          <dgm:bulletEnabled val="1"/>
        </dgm:presLayoutVars>
      </dgm:prSet>
      <dgm:spPr/>
    </dgm:pt>
    <dgm:pt modelId="{73689313-86E6-436F-BC1D-55852C6EB489}" type="pres">
      <dgm:prSet presAssocID="{5915D42A-A9FC-4D37-8AFB-E10023FEA075}" presName="rightArrowText" presStyleLbl="node1" presStyleIdx="0" presStyleCnt="1" custLinFactNeighborX="1097" custLinFactNeighborY="-33840">
        <dgm:presLayoutVars>
          <dgm:chMax val="0"/>
          <dgm:bulletEnabled val="1"/>
        </dgm:presLayoutVars>
      </dgm:prSet>
      <dgm:spPr/>
    </dgm:pt>
  </dgm:ptLst>
  <dgm:cxnLst>
    <dgm:cxn modelId="{526D7B16-0E4D-4223-8722-C75D37832913}" srcId="{5915D42A-A9FC-4D37-8AFB-E10023FEA075}" destId="{C2C3B791-7D81-4315-8EB3-C57FA6E48813}" srcOrd="0" destOrd="0" parTransId="{FA78BADF-1FE0-402D-9418-9DDAC8F590F6}" sibTransId="{86553148-DD45-4E67-B8FE-A562C2CC4F41}"/>
    <dgm:cxn modelId="{86ED7736-D3A4-4922-BD94-B8F8A9E39F9F}" srcId="{5915D42A-A9FC-4D37-8AFB-E10023FEA075}" destId="{18AB5BE9-C36C-40C8-9CEE-A257CB589C8A}" srcOrd="2" destOrd="0" parTransId="{2C78DFDD-C8DF-471F-B621-2EAC2AAE0061}" sibTransId="{3574344B-21C9-46EA-9377-4265F62866DF}"/>
    <dgm:cxn modelId="{77E1AD42-2A6C-4727-ABD8-53CC66C0385E}" type="presOf" srcId="{33DFA6FF-FBBB-4636-AC62-59F5AEC94C34}" destId="{73689313-86E6-436F-BC1D-55852C6EB489}" srcOrd="0" destOrd="0" presId="urn:microsoft.com/office/officeart/2005/8/layout/arrow6"/>
    <dgm:cxn modelId="{B5753B93-CC05-4BC5-AC14-05112B64CEE7}" srcId="{5915D42A-A9FC-4D37-8AFB-E10023FEA075}" destId="{33DFA6FF-FBBB-4636-AC62-59F5AEC94C34}" srcOrd="1" destOrd="0" parTransId="{B03BA8CA-9C23-48D1-90F2-DD103F08182C}" sibTransId="{E48F1C11-9C9B-420E-9DA6-76620D65256E}"/>
    <dgm:cxn modelId="{3DBF30E9-E28D-4F5B-AD62-FDA6DE36B830}" type="presOf" srcId="{C2C3B791-7D81-4315-8EB3-C57FA6E48813}" destId="{10960177-70B0-43EC-88AD-AD4070031C46}" srcOrd="0" destOrd="0" presId="urn:microsoft.com/office/officeart/2005/8/layout/arrow6"/>
    <dgm:cxn modelId="{8D6503EB-E6F0-4CB3-B0BF-C082B0B609A8}" type="presOf" srcId="{5915D42A-A9FC-4D37-8AFB-E10023FEA075}" destId="{AFE504DC-661B-4DD3-A415-4FB418C5E241}" srcOrd="0" destOrd="0" presId="urn:microsoft.com/office/officeart/2005/8/layout/arrow6"/>
    <dgm:cxn modelId="{7C8096FD-1DBB-4EE0-A52F-A951DA60A222}" type="presParOf" srcId="{AFE504DC-661B-4DD3-A415-4FB418C5E241}" destId="{64B1784D-7CC5-476A-9B96-BE7C244F6F95}" srcOrd="0" destOrd="0" presId="urn:microsoft.com/office/officeart/2005/8/layout/arrow6"/>
    <dgm:cxn modelId="{41A11D08-AF93-429A-901D-3DE141230225}" type="presParOf" srcId="{AFE504DC-661B-4DD3-A415-4FB418C5E241}" destId="{10960177-70B0-43EC-88AD-AD4070031C46}" srcOrd="1" destOrd="0" presId="urn:microsoft.com/office/officeart/2005/8/layout/arrow6"/>
    <dgm:cxn modelId="{406EC89F-F4DE-42A1-8271-05D43AF551FA}" type="presParOf" srcId="{AFE504DC-661B-4DD3-A415-4FB418C5E241}" destId="{73689313-86E6-436F-BC1D-55852C6EB489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1784D-7CC5-476A-9B96-BE7C244F6F95}">
      <dsp:nvSpPr>
        <dsp:cNvPr id="0" name=""/>
        <dsp:cNvSpPr/>
      </dsp:nvSpPr>
      <dsp:spPr>
        <a:xfrm>
          <a:off x="0" y="0"/>
          <a:ext cx="5052173" cy="2020869"/>
        </a:xfrm>
        <a:prstGeom prst="leftRightRibb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960177-70B0-43EC-88AD-AD4070031C46}">
      <dsp:nvSpPr>
        <dsp:cNvPr id="0" name=""/>
        <dsp:cNvSpPr/>
      </dsp:nvSpPr>
      <dsp:spPr>
        <a:xfrm>
          <a:off x="625083" y="384062"/>
          <a:ext cx="1667217" cy="990225"/>
        </a:xfrm>
        <a:prstGeom prst="rect">
          <a:avLst/>
        </a:prstGeom>
        <a:noFill/>
        <a:ln w="2540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marR="0" lvl="0" indent="0" algn="ctr" defTabSz="889000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chemeClr val="dk1"/>
            </a:buClr>
            <a:buSzPts val="2800"/>
            <a:buFont typeface="Pangolin"/>
            <a:buNone/>
          </a:pPr>
          <a:r>
            <a:rPr lang="en-US" sz="2000" b="0" i="0" u="none" strike="noStrike" kern="1200" cap="none" dirty="0">
              <a:latin typeface="Pangolin"/>
              <a:ea typeface="Pangolin"/>
              <a:cs typeface="Pangolin"/>
            </a:rPr>
            <a:t>What he/she likes + reasons</a:t>
          </a:r>
        </a:p>
      </dsp:txBody>
      <dsp:txXfrm>
        <a:off x="625083" y="384062"/>
        <a:ext cx="1667217" cy="990225"/>
      </dsp:txXfrm>
    </dsp:sp>
    <dsp:sp modelId="{73689313-86E6-436F-BC1D-55852C6EB489}">
      <dsp:nvSpPr>
        <dsp:cNvPr id="0" name=""/>
        <dsp:cNvSpPr/>
      </dsp:nvSpPr>
      <dsp:spPr>
        <a:xfrm>
          <a:off x="2547701" y="686419"/>
          <a:ext cx="1970347" cy="990225"/>
        </a:xfrm>
        <a:prstGeom prst="rect">
          <a:avLst/>
        </a:prstGeom>
        <a:noFill/>
        <a:ln w="2540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marR="0" lvl="0" indent="0" algn="ctr" defTabSz="889000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chemeClr val="dk1"/>
            </a:buClr>
            <a:buSzPts val="2800"/>
            <a:buFont typeface="Pangolin"/>
            <a:buNone/>
          </a:pPr>
          <a:r>
            <a:rPr lang="en-US" sz="2000" b="0" i="0" u="none" strike="noStrike" kern="1200" cap="none" dirty="0">
              <a:latin typeface="Pangolin"/>
              <a:ea typeface="Pangolin"/>
              <a:cs typeface="Pangolin"/>
              <a:sym typeface="Pangolin"/>
            </a:rPr>
            <a:t>What he/she dislikes + reasons</a:t>
          </a:r>
        </a:p>
      </dsp:txBody>
      <dsp:txXfrm>
        <a:off x="2547701" y="686419"/>
        <a:ext cx="1970347" cy="990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8d1232f88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8d1232f88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8d033f30a9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8d033f30a9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>
          <a:extLst>
            <a:ext uri="{FF2B5EF4-FFF2-40B4-BE49-F238E27FC236}">
              <a16:creationId xmlns:a16="http://schemas.microsoft.com/office/drawing/2014/main" id="{C0C18622-85A3-ABBF-B31C-234075957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8d033f30a9_0_322:notes">
            <a:extLst>
              <a:ext uri="{FF2B5EF4-FFF2-40B4-BE49-F238E27FC236}">
                <a16:creationId xmlns:a16="http://schemas.microsoft.com/office/drawing/2014/main" id="{DF6D32B0-85DD-CD64-DCFD-2A99885D12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8d033f30a9_0_322:notes">
            <a:extLst>
              <a:ext uri="{FF2B5EF4-FFF2-40B4-BE49-F238E27FC236}">
                <a16:creationId xmlns:a16="http://schemas.microsoft.com/office/drawing/2014/main" id="{6BC46010-F8F7-6CA9-43DA-94DA0364AC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0655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>
          <a:extLst>
            <a:ext uri="{FF2B5EF4-FFF2-40B4-BE49-F238E27FC236}">
              <a16:creationId xmlns:a16="http://schemas.microsoft.com/office/drawing/2014/main" id="{8FED62D0-765E-4804-B27C-65BF24100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8ea834136d_0_172:notes">
            <a:extLst>
              <a:ext uri="{FF2B5EF4-FFF2-40B4-BE49-F238E27FC236}">
                <a16:creationId xmlns:a16="http://schemas.microsoft.com/office/drawing/2014/main" id="{9045213B-2E21-386C-340D-CE66125733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8ea834136d_0_172:notes">
            <a:extLst>
              <a:ext uri="{FF2B5EF4-FFF2-40B4-BE49-F238E27FC236}">
                <a16:creationId xmlns:a16="http://schemas.microsoft.com/office/drawing/2014/main" id="{24E16B01-B88A-DA42-D641-913613B82F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131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300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46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8ea834136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8ea834136d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86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954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66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A091-BE99-4B12-D5EA-44EDA9478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C0FB69-0133-2BE3-8339-C1BC3ABF2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6AF87-D80E-D271-C8D8-4C2D5776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90B3F-4BFB-4908-BB4C-41500519EFC0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14CE2-0E4C-BD6B-CAC8-C73381574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370C6-B48D-5D51-E883-92A9575C2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8EAF-6DC5-4B34-8D62-43847712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484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5A95-97A0-4529-D245-9F1D3ABA3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E6C80-2C76-3FCF-6098-12E430336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FD47C-F82F-E7AA-8DC5-A9D68CC85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90B3F-4BFB-4908-BB4C-41500519EFC0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35027-1AF3-DB27-CDFD-FC67CFFF2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FFF4-C422-17A9-3033-4FB30A6BE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8EAF-6DC5-4B34-8D62-43847712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9936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C174F-5B8D-4E55-A303-5CBDCE219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91652-B817-7E3D-8F36-810E0CB7F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75475-0E8D-9721-1307-82A2CEE1B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90B3F-4BFB-4908-BB4C-41500519EFC0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9446-BB58-2034-E6D7-B6F7A2554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145F6-EEB2-6A56-33A2-2558CBB07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8EAF-6DC5-4B34-8D62-43847712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7238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AE92-0FEF-E84D-9C76-74C3ED31A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012E3-7D09-B0B2-CB71-B012DA860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B3356-99A1-E53A-C319-FC6FD57C0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BDB60F-3502-2C24-EF9D-D97177BBE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90B3F-4BFB-4908-BB4C-41500519EFC0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30EBE-70DF-5576-AB24-92311F705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331F3-5149-6496-E459-536C445F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8EAF-6DC5-4B34-8D62-43847712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5296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39C4-FCA2-9B1A-CEFA-38B931911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D5FD9-F3DD-E5AB-A41B-C4A14D449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343FC-F67F-C149-C180-40FABE274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080C77-D201-EFE2-05B8-52485B8F9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F02F1-F358-094B-1A2D-9FABB874C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7170A5-926C-3A2E-B3AA-A5696847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90B3F-4BFB-4908-BB4C-41500519EFC0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2F9323-A6DE-843C-426E-03F10512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0AA7D9-070B-5699-D9D2-8188BA1C0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8EAF-6DC5-4B34-8D62-43847712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0877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40871-E66B-9B83-0023-F1CD73AD5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0A854-4494-725F-2A8C-4244582D9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90B3F-4BFB-4908-BB4C-41500519EFC0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B5310-49C2-AD15-C0AB-599D172B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4AD2C-77DF-C031-1A0D-13469B70D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8EAF-6DC5-4B34-8D62-43847712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009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CA3D4-259B-6646-3177-0858BBC23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90B3F-4BFB-4908-BB4C-41500519EFC0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926420-14C5-3F2E-797E-3AD34598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CF562-24FE-3661-D23C-21884A95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8EAF-6DC5-4B34-8D62-43847712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7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822A-83A1-9595-5691-1EF754EFF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E57D6-EF00-5959-3CB1-AA2B30D74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F1AE7-27A2-EBE0-31AD-B05B10EA0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CB236-3D32-1E2D-0D7D-1193B245D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90B3F-4BFB-4908-BB4C-41500519EFC0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BE7AD-0884-BB35-84FE-9554ECF08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81999-DDDE-DBEC-0CE6-CE46C95E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8EAF-6DC5-4B34-8D62-43847712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3113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50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D83FA-7D93-C16C-30D3-12BA7C9E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F34004-1D26-84DE-AEA0-A3E09BFF7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B50F6-FEAD-BA35-3B4F-DE3BB66D0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12420-B3F7-22CB-D10C-13DD380E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90B3F-4BFB-4908-BB4C-41500519EFC0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A9656-634C-40A2-66F8-051EF1E39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0EFCC-54BC-2EA8-5F18-1CE0E095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8EAF-6DC5-4B34-8D62-43847712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8639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6F629-9036-A044-43E4-3D6CB9A6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03383-2453-F037-E8A1-510ADAC49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1C001-7E29-A979-37E3-46B32ADA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90B3F-4BFB-4908-BB4C-41500519EFC0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91EAE-289E-11AB-69AC-5AC64317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0F704-61E5-68EF-A235-A389D3828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8EAF-6DC5-4B34-8D62-43847712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4386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66BAA3-1877-322C-619F-4E3267522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CE481-39AB-7B83-1397-EC92290AF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53E54-05AA-15CA-31C2-A592CC6D2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90B3F-4BFB-4908-BB4C-41500519EFC0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4370E-6586-5C9B-AB25-B114D98AF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D5F59-17FF-48D2-2B36-E5872FB1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8EAF-6DC5-4B34-8D62-43847712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306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172297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172297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513502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513502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172297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172297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513502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513502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924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179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356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3840625" y="445025"/>
            <a:ext cx="459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1"/>
          </p:nvPr>
        </p:nvSpPr>
        <p:spPr>
          <a:xfrm>
            <a:off x="3266013" y="1403968"/>
            <a:ext cx="18561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2"/>
          </p:nvPr>
        </p:nvSpPr>
        <p:spPr>
          <a:xfrm>
            <a:off x="3266013" y="1766592"/>
            <a:ext cx="18561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3"/>
          </p:nvPr>
        </p:nvSpPr>
        <p:spPr>
          <a:xfrm>
            <a:off x="5720888" y="1403968"/>
            <a:ext cx="18561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4"/>
          </p:nvPr>
        </p:nvSpPr>
        <p:spPr>
          <a:xfrm>
            <a:off x="5720888" y="1766592"/>
            <a:ext cx="18561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5"/>
          </p:nvPr>
        </p:nvSpPr>
        <p:spPr>
          <a:xfrm>
            <a:off x="3980275" y="3221243"/>
            <a:ext cx="18561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6"/>
          </p:nvPr>
        </p:nvSpPr>
        <p:spPr>
          <a:xfrm>
            <a:off x="3980275" y="3579667"/>
            <a:ext cx="18561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7"/>
          </p:nvPr>
        </p:nvSpPr>
        <p:spPr>
          <a:xfrm>
            <a:off x="6435150" y="3221243"/>
            <a:ext cx="18561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8"/>
          </p:nvPr>
        </p:nvSpPr>
        <p:spPr>
          <a:xfrm>
            <a:off x="6435150" y="3579667"/>
            <a:ext cx="18561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385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13065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936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790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425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5814700" y="448056"/>
            <a:ext cx="25602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257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812436" y="14575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015675" y="1224516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015675" y="1578840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812436" y="262176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015675" y="239092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015675" y="2745252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812436" y="378593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015675" y="355510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015675" y="3909427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432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6484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948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10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44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2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2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603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22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E4FA40C-620F-437A-BEEC-CAD60EDDC48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10/29/25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0284CCE-7BB3-49F4-BF5E-9B85821055D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20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2843BB-5269-7143-24DA-858E8BB1E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F8617-B194-597D-31A6-A4ED5301A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5E212-B260-1549-D3CE-6E51870C6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090B3F-4BFB-4908-BB4C-41500519EFC0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F6EB5-5ABB-A925-00FF-F986E0A71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B99FE-D513-5C22-688D-F6A965F9C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E48EAF-6DC5-4B34-8D62-438477128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5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1.mp3"/><Relationship Id="rId21" Type="http://schemas.microsoft.com/office/2007/relationships/hdphoto" Target="../media/hdphoto1.wdp"/><Relationship Id="rId7" Type="http://schemas.openxmlformats.org/officeDocument/2006/relationships/audio" Target="../media/media3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audio" Target="NULL" TargetMode="External"/><Relationship Id="rId16" Type="http://schemas.openxmlformats.org/officeDocument/2006/relationships/image" Target="../media/image6.gif"/><Relationship Id="rId20" Type="http://schemas.openxmlformats.org/officeDocument/2006/relationships/image" Target="../media/image10.png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5.gif"/><Relationship Id="rId10" Type="http://schemas.openxmlformats.org/officeDocument/2006/relationships/audio" Target="../media/audio1.wav"/><Relationship Id="rId19" Type="http://schemas.openxmlformats.org/officeDocument/2006/relationships/image" Target="../media/image9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21" Type="http://schemas.microsoft.com/office/2007/relationships/hdphoto" Target="../media/hdphoto1.wdp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gif"/><Relationship Id="rId20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1.wav"/><Relationship Id="rId19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8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0.png"/><Relationship Id="rId4" Type="http://schemas.openxmlformats.org/officeDocument/2006/relationships/diagramData" Target="../diagrams/data1.xml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6.mp4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22.png"/><Relationship Id="rId5" Type="http://schemas.microsoft.com/office/2007/relationships/media" Target="../media/media7.mp4"/><Relationship Id="rId10" Type="http://schemas.openxmlformats.org/officeDocument/2006/relationships/image" Target="../media/image21.png"/><Relationship Id="rId4" Type="http://schemas.openxmlformats.org/officeDocument/2006/relationships/video" Target="../media/media6.mp4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2.wdp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21" Type="http://schemas.microsoft.com/office/2007/relationships/hdphoto" Target="../media/hdphoto1.wdp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gif"/><Relationship Id="rId20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1.wav"/><Relationship Id="rId19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>
            <a:spLocks noGrp="1"/>
          </p:cNvSpPr>
          <p:nvPr>
            <p:ph type="ctrTitle"/>
          </p:nvPr>
        </p:nvSpPr>
        <p:spPr>
          <a:xfrm>
            <a:off x="1795912" y="1392859"/>
            <a:ext cx="5757201" cy="11202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>
                <a:solidFill>
                  <a:srgbClr val="C00000"/>
                </a:solidFill>
              </a:rPr>
              <a:t>Review 1</a:t>
            </a:r>
            <a:endParaRPr sz="11500" dirty="0">
              <a:solidFill>
                <a:srgbClr val="C00000"/>
              </a:solidFill>
            </a:endParaRPr>
          </a:p>
        </p:txBody>
      </p:sp>
      <p:sp>
        <p:nvSpPr>
          <p:cNvPr id="205" name="Google Shape;205;p28"/>
          <p:cNvSpPr/>
          <p:nvPr/>
        </p:nvSpPr>
        <p:spPr>
          <a:xfrm>
            <a:off x="1327369" y="3631881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06" name="Google Shape;206;p28"/>
          <p:cNvSpPr/>
          <p:nvPr/>
        </p:nvSpPr>
        <p:spPr>
          <a:xfrm>
            <a:off x="3596155" y="3071395"/>
            <a:ext cx="1748273" cy="13647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26" name="Google Shape;226;p28"/>
          <p:cNvSpPr/>
          <p:nvPr/>
        </p:nvSpPr>
        <p:spPr>
          <a:xfrm rot="1722646">
            <a:off x="6676143" y="828501"/>
            <a:ext cx="431902" cy="41521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grpSp>
        <p:nvGrpSpPr>
          <p:cNvPr id="252" name="Google Shape;252;p28"/>
          <p:cNvGrpSpPr/>
          <p:nvPr/>
        </p:nvGrpSpPr>
        <p:grpSpPr>
          <a:xfrm>
            <a:off x="7963927" y="2476369"/>
            <a:ext cx="514295" cy="474382"/>
            <a:chOff x="712875" y="2205450"/>
            <a:chExt cx="233675" cy="215550"/>
          </a:xfrm>
        </p:grpSpPr>
        <p:sp>
          <p:nvSpPr>
            <p:cNvPr id="253" name="Google Shape;253;p28"/>
            <p:cNvSpPr/>
            <p:nvPr/>
          </p:nvSpPr>
          <p:spPr>
            <a:xfrm>
              <a:off x="727449" y="2222123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dirty="0"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grpSp>
        <p:nvGrpSpPr>
          <p:cNvPr id="258" name="Google Shape;258;p28"/>
          <p:cNvGrpSpPr/>
          <p:nvPr/>
        </p:nvGrpSpPr>
        <p:grpSpPr>
          <a:xfrm>
            <a:off x="642942" y="570473"/>
            <a:ext cx="739324" cy="681878"/>
            <a:chOff x="751275" y="1814050"/>
            <a:chExt cx="233675" cy="215525"/>
          </a:xfrm>
        </p:grpSpPr>
        <p:sp>
          <p:nvSpPr>
            <p:cNvPr id="259" name="Google Shape;259;p28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grpSp>
        <p:nvGrpSpPr>
          <p:cNvPr id="273" name="Google Shape;273;p28"/>
          <p:cNvGrpSpPr/>
          <p:nvPr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274" name="Google Shape;274;p28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279" name="Google Shape;279;p28"/>
          <p:cNvSpPr/>
          <p:nvPr/>
        </p:nvSpPr>
        <p:spPr>
          <a:xfrm rot="-1177723">
            <a:off x="3327008" y="583119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80" name="Google Shape;280;p28"/>
          <p:cNvSpPr/>
          <p:nvPr/>
        </p:nvSpPr>
        <p:spPr>
          <a:xfrm rot="-1140824">
            <a:off x="283860" y="4309420"/>
            <a:ext cx="431893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81" name="Google Shape;285;p29"/>
          <p:cNvSpPr txBox="1">
            <a:spLocks/>
          </p:cNvSpPr>
          <p:nvPr/>
        </p:nvSpPr>
        <p:spPr>
          <a:xfrm>
            <a:off x="2594092" y="3438200"/>
            <a:ext cx="3752397" cy="50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ngolin"/>
              <a:buNone/>
              <a:defRPr sz="24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indent="0">
              <a:buClr>
                <a:srgbClr val="434343"/>
              </a:buClr>
              <a:buSzPts val="1200"/>
            </a:pPr>
            <a:r>
              <a:rPr lang="en-US" sz="4400" dirty="0">
                <a:solidFill>
                  <a:srgbClr val="0070C0"/>
                </a:solidFill>
                <a:latin typeface="Baloo 2"/>
                <a:ea typeface="Baloo 2"/>
                <a:cs typeface="Baloo 2"/>
                <a:sym typeface="Baloo 2"/>
              </a:rPr>
              <a:t>Lesson 2. Skills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6" grpId="0" animBg="1"/>
      <p:bldP spid="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vi-VN" sz="32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3. What are the teachers like?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3" y="2507724"/>
            <a:ext cx="3960904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en-US" sz="30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They're all helpful and friendly.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Calibri" panose="020F0502020204030204"/>
              </a:rPr>
              <a:t>WRONG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Calibri" panose="020F0502020204030204"/>
              </a:rPr>
              <a:t>RIGHT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783224" y="361604"/>
            <a:ext cx="1152798" cy="11284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2" descr="https://i.pinimg.com/originals/0a/3d/64/0a3d6466d277936edf3cd4bf46f5895f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95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4" y="555735"/>
            <a:ext cx="1188354" cy="92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317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1550419"/>
            <a:ext cx="867710" cy="186262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1550064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vi-VN" sz="28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4. How many clubs are there in the school?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3" y="2520200"/>
            <a:ext cx="3960904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There are 5 clubs in the school.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Calibri" panose="020F0502020204030204"/>
              </a:rPr>
              <a:t>WRONG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Calibri" panose="020F0502020204030204"/>
              </a:rPr>
              <a:t>RIGHT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783224" y="361604"/>
            <a:ext cx="1152798" cy="11284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2" descr="https://i.pinimg.com/originals/0a/3d/64/0a3d6466d277936edf3cd4bf46f5895f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95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4" y="555735"/>
            <a:ext cx="1188354" cy="92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387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89" y="1517809"/>
            <a:ext cx="1146100" cy="189457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90" y="1524088"/>
            <a:ext cx="1143285" cy="188829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dk1"/>
              </a:buClr>
              <a:buSzPts val="2800"/>
            </a:pPr>
            <a:r>
              <a:rPr lang="vi-VN" sz="28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5. Why does the writer love the school?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3" y="2508943"/>
            <a:ext cx="3960904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Because it’s a good a school.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Calibri" panose="020F0502020204030204"/>
              </a:rPr>
              <a:t>WRONG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Calibri" panose="020F0502020204030204"/>
              </a:rPr>
              <a:t>RIGHT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783224" y="361604"/>
            <a:ext cx="1152798" cy="11284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2" descr="https://i.pinimg.com/originals/0a/3d/64/0a3d6466d277936edf3cd4bf46f5895f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795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4" y="555735"/>
            <a:ext cx="1188354" cy="92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9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 txBox="1">
            <a:spLocks noGrp="1"/>
          </p:cNvSpPr>
          <p:nvPr>
            <p:ph type="title"/>
          </p:nvPr>
        </p:nvSpPr>
        <p:spPr>
          <a:xfrm>
            <a:off x="968190" y="2838607"/>
            <a:ext cx="6457867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dirty="0"/>
              <a:t>S</a:t>
            </a:r>
            <a:r>
              <a:rPr lang="en" sz="11500" dirty="0"/>
              <a:t>peaking</a:t>
            </a:r>
            <a:endParaRPr sz="11500" dirty="0"/>
          </a:p>
        </p:txBody>
      </p:sp>
      <p:sp>
        <p:nvSpPr>
          <p:cNvPr id="389" name="Google Shape;389;p33"/>
          <p:cNvSpPr/>
          <p:nvPr/>
        </p:nvSpPr>
        <p:spPr>
          <a:xfrm rot="2006702">
            <a:off x="575351" y="388526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"/>
          <p:cNvSpPr/>
          <p:nvPr/>
        </p:nvSpPr>
        <p:spPr>
          <a:xfrm>
            <a:off x="1108371" y="340643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3"/>
          <p:cNvGrpSpPr/>
          <p:nvPr/>
        </p:nvGrpSpPr>
        <p:grpSpPr>
          <a:xfrm>
            <a:off x="7533511" y="2129240"/>
            <a:ext cx="843483" cy="1025071"/>
            <a:chOff x="2537500" y="2379600"/>
            <a:chExt cx="272100" cy="330700"/>
          </a:xfrm>
        </p:grpSpPr>
        <p:sp>
          <p:nvSpPr>
            <p:cNvPr id="392" name="Google Shape;392;p33"/>
            <p:cNvSpPr/>
            <p:nvPr/>
          </p:nvSpPr>
          <p:spPr>
            <a:xfrm>
              <a:off x="2554775" y="2394175"/>
              <a:ext cx="223275" cy="260475"/>
            </a:xfrm>
            <a:custGeom>
              <a:avLst/>
              <a:gdLst/>
              <a:ahLst/>
              <a:cxnLst/>
              <a:rect l="l" t="t" r="r" b="b"/>
              <a:pathLst>
                <a:path w="8931" h="10419" extrusionOk="0">
                  <a:moveTo>
                    <a:pt x="2155" y="0"/>
                  </a:moveTo>
                  <a:lnTo>
                    <a:pt x="8335" y="0"/>
                  </a:lnTo>
                  <a:cubicBezTo>
                    <a:pt x="8394" y="0"/>
                    <a:pt x="8430" y="12"/>
                    <a:pt x="8525" y="24"/>
                  </a:cubicBezTo>
                  <a:cubicBezTo>
                    <a:pt x="8537" y="179"/>
                    <a:pt x="8537" y="322"/>
                    <a:pt x="8537" y="453"/>
                  </a:cubicBezTo>
                  <a:cubicBezTo>
                    <a:pt x="8537" y="870"/>
                    <a:pt x="8537" y="1298"/>
                    <a:pt x="8632" y="1703"/>
                  </a:cubicBezTo>
                  <a:cubicBezTo>
                    <a:pt x="8692" y="2025"/>
                    <a:pt x="8656" y="2358"/>
                    <a:pt x="8656" y="2703"/>
                  </a:cubicBezTo>
                  <a:cubicBezTo>
                    <a:pt x="8656" y="3048"/>
                    <a:pt x="8668" y="3394"/>
                    <a:pt x="8728" y="3727"/>
                  </a:cubicBezTo>
                  <a:cubicBezTo>
                    <a:pt x="8763" y="3894"/>
                    <a:pt x="8763" y="4072"/>
                    <a:pt x="8763" y="4251"/>
                  </a:cubicBezTo>
                  <a:cubicBezTo>
                    <a:pt x="8763" y="5180"/>
                    <a:pt x="8751" y="6096"/>
                    <a:pt x="8751" y="7025"/>
                  </a:cubicBezTo>
                  <a:cubicBezTo>
                    <a:pt x="8751" y="7180"/>
                    <a:pt x="8763" y="7335"/>
                    <a:pt x="8787" y="7501"/>
                  </a:cubicBezTo>
                  <a:cubicBezTo>
                    <a:pt x="8930" y="8109"/>
                    <a:pt x="8871" y="8728"/>
                    <a:pt x="8835" y="9347"/>
                  </a:cubicBezTo>
                  <a:cubicBezTo>
                    <a:pt x="8835" y="9359"/>
                    <a:pt x="8823" y="9359"/>
                    <a:pt x="8787" y="9383"/>
                  </a:cubicBezTo>
                  <a:lnTo>
                    <a:pt x="8573" y="9168"/>
                  </a:lnTo>
                  <a:cubicBezTo>
                    <a:pt x="8466" y="9061"/>
                    <a:pt x="8347" y="9049"/>
                    <a:pt x="8216" y="9085"/>
                  </a:cubicBezTo>
                  <a:cubicBezTo>
                    <a:pt x="8097" y="9133"/>
                    <a:pt x="7978" y="9180"/>
                    <a:pt x="7823" y="9240"/>
                  </a:cubicBezTo>
                  <a:cubicBezTo>
                    <a:pt x="7799" y="9133"/>
                    <a:pt x="7751" y="9049"/>
                    <a:pt x="7763" y="8990"/>
                  </a:cubicBezTo>
                  <a:cubicBezTo>
                    <a:pt x="7858" y="8632"/>
                    <a:pt x="7751" y="8299"/>
                    <a:pt x="7561" y="7978"/>
                  </a:cubicBezTo>
                  <a:cubicBezTo>
                    <a:pt x="7632" y="7870"/>
                    <a:pt x="7704" y="7751"/>
                    <a:pt x="7775" y="7632"/>
                  </a:cubicBezTo>
                  <a:cubicBezTo>
                    <a:pt x="8180" y="7001"/>
                    <a:pt x="8132" y="7216"/>
                    <a:pt x="8132" y="6466"/>
                  </a:cubicBezTo>
                  <a:lnTo>
                    <a:pt x="8132" y="6132"/>
                  </a:lnTo>
                  <a:cubicBezTo>
                    <a:pt x="8120" y="5477"/>
                    <a:pt x="7942" y="4882"/>
                    <a:pt x="7466" y="4406"/>
                  </a:cubicBezTo>
                  <a:cubicBezTo>
                    <a:pt x="7275" y="4191"/>
                    <a:pt x="7096" y="3965"/>
                    <a:pt x="6906" y="3751"/>
                  </a:cubicBezTo>
                  <a:cubicBezTo>
                    <a:pt x="6977" y="3715"/>
                    <a:pt x="7085" y="3703"/>
                    <a:pt x="7156" y="3644"/>
                  </a:cubicBezTo>
                  <a:cubicBezTo>
                    <a:pt x="7204" y="3608"/>
                    <a:pt x="7263" y="3525"/>
                    <a:pt x="7239" y="3465"/>
                  </a:cubicBezTo>
                  <a:cubicBezTo>
                    <a:pt x="7239" y="3406"/>
                    <a:pt x="7168" y="3346"/>
                    <a:pt x="7120" y="3310"/>
                  </a:cubicBezTo>
                  <a:cubicBezTo>
                    <a:pt x="7085" y="3287"/>
                    <a:pt x="7025" y="3287"/>
                    <a:pt x="6966" y="3287"/>
                  </a:cubicBezTo>
                  <a:cubicBezTo>
                    <a:pt x="6489" y="3287"/>
                    <a:pt x="6013" y="3215"/>
                    <a:pt x="5537" y="3287"/>
                  </a:cubicBezTo>
                  <a:cubicBezTo>
                    <a:pt x="4406" y="3453"/>
                    <a:pt x="3251" y="3358"/>
                    <a:pt x="2120" y="3370"/>
                  </a:cubicBezTo>
                  <a:cubicBezTo>
                    <a:pt x="1810" y="3370"/>
                    <a:pt x="1489" y="3358"/>
                    <a:pt x="1167" y="3370"/>
                  </a:cubicBezTo>
                  <a:cubicBezTo>
                    <a:pt x="929" y="3370"/>
                    <a:pt x="929" y="3394"/>
                    <a:pt x="739" y="3596"/>
                  </a:cubicBezTo>
                  <a:cubicBezTo>
                    <a:pt x="774" y="3727"/>
                    <a:pt x="870" y="3787"/>
                    <a:pt x="977" y="3810"/>
                  </a:cubicBezTo>
                  <a:cubicBezTo>
                    <a:pt x="1108" y="3834"/>
                    <a:pt x="1262" y="3834"/>
                    <a:pt x="1405" y="3834"/>
                  </a:cubicBezTo>
                  <a:cubicBezTo>
                    <a:pt x="2001" y="3834"/>
                    <a:pt x="2584" y="3822"/>
                    <a:pt x="3179" y="3822"/>
                  </a:cubicBezTo>
                  <a:cubicBezTo>
                    <a:pt x="3275" y="3822"/>
                    <a:pt x="3370" y="3834"/>
                    <a:pt x="3465" y="3834"/>
                  </a:cubicBezTo>
                  <a:cubicBezTo>
                    <a:pt x="3513" y="3965"/>
                    <a:pt x="3417" y="4013"/>
                    <a:pt x="3358" y="4072"/>
                  </a:cubicBezTo>
                  <a:cubicBezTo>
                    <a:pt x="3251" y="4180"/>
                    <a:pt x="3132" y="4251"/>
                    <a:pt x="3036" y="4358"/>
                  </a:cubicBezTo>
                  <a:cubicBezTo>
                    <a:pt x="2894" y="4477"/>
                    <a:pt x="2798" y="4596"/>
                    <a:pt x="2763" y="4787"/>
                  </a:cubicBezTo>
                  <a:cubicBezTo>
                    <a:pt x="2751" y="4858"/>
                    <a:pt x="2691" y="4942"/>
                    <a:pt x="2632" y="5013"/>
                  </a:cubicBezTo>
                  <a:lnTo>
                    <a:pt x="1370" y="5013"/>
                  </a:lnTo>
                  <a:cubicBezTo>
                    <a:pt x="1262" y="5013"/>
                    <a:pt x="1155" y="5001"/>
                    <a:pt x="1072" y="5013"/>
                  </a:cubicBezTo>
                  <a:cubicBezTo>
                    <a:pt x="989" y="5025"/>
                    <a:pt x="929" y="5061"/>
                    <a:pt x="870" y="5084"/>
                  </a:cubicBezTo>
                  <a:cubicBezTo>
                    <a:pt x="750" y="5156"/>
                    <a:pt x="750" y="5323"/>
                    <a:pt x="870" y="5418"/>
                  </a:cubicBezTo>
                  <a:cubicBezTo>
                    <a:pt x="977" y="5501"/>
                    <a:pt x="1108" y="5513"/>
                    <a:pt x="1251" y="5513"/>
                  </a:cubicBezTo>
                  <a:lnTo>
                    <a:pt x="2108" y="5513"/>
                  </a:lnTo>
                  <a:cubicBezTo>
                    <a:pt x="2203" y="5513"/>
                    <a:pt x="2274" y="5537"/>
                    <a:pt x="2358" y="5549"/>
                  </a:cubicBezTo>
                  <a:cubicBezTo>
                    <a:pt x="2334" y="5894"/>
                    <a:pt x="2298" y="6216"/>
                    <a:pt x="2286" y="6549"/>
                  </a:cubicBezTo>
                  <a:cubicBezTo>
                    <a:pt x="2120" y="6644"/>
                    <a:pt x="1965" y="6608"/>
                    <a:pt x="1810" y="6620"/>
                  </a:cubicBezTo>
                  <a:cubicBezTo>
                    <a:pt x="1620" y="6632"/>
                    <a:pt x="1405" y="6644"/>
                    <a:pt x="1215" y="6680"/>
                  </a:cubicBezTo>
                  <a:cubicBezTo>
                    <a:pt x="1108" y="6692"/>
                    <a:pt x="1036" y="6787"/>
                    <a:pt x="1084" y="6918"/>
                  </a:cubicBezTo>
                  <a:cubicBezTo>
                    <a:pt x="1501" y="7049"/>
                    <a:pt x="1929" y="6966"/>
                    <a:pt x="2346" y="7025"/>
                  </a:cubicBezTo>
                  <a:cubicBezTo>
                    <a:pt x="2441" y="7228"/>
                    <a:pt x="2501" y="7442"/>
                    <a:pt x="2596" y="7620"/>
                  </a:cubicBezTo>
                  <a:cubicBezTo>
                    <a:pt x="2703" y="7799"/>
                    <a:pt x="2894" y="7930"/>
                    <a:pt x="2977" y="8132"/>
                  </a:cubicBezTo>
                  <a:cubicBezTo>
                    <a:pt x="2941" y="8240"/>
                    <a:pt x="2870" y="8216"/>
                    <a:pt x="2798" y="8228"/>
                  </a:cubicBezTo>
                  <a:cubicBezTo>
                    <a:pt x="2465" y="8228"/>
                    <a:pt x="2120" y="8228"/>
                    <a:pt x="1798" y="8240"/>
                  </a:cubicBezTo>
                  <a:cubicBezTo>
                    <a:pt x="1667" y="8240"/>
                    <a:pt x="1512" y="8287"/>
                    <a:pt x="1381" y="8335"/>
                  </a:cubicBezTo>
                  <a:cubicBezTo>
                    <a:pt x="1334" y="8347"/>
                    <a:pt x="1286" y="8418"/>
                    <a:pt x="1286" y="8466"/>
                  </a:cubicBezTo>
                  <a:cubicBezTo>
                    <a:pt x="1286" y="8513"/>
                    <a:pt x="1334" y="8585"/>
                    <a:pt x="1381" y="8597"/>
                  </a:cubicBezTo>
                  <a:cubicBezTo>
                    <a:pt x="1489" y="8644"/>
                    <a:pt x="1608" y="8668"/>
                    <a:pt x="1703" y="8668"/>
                  </a:cubicBezTo>
                  <a:cubicBezTo>
                    <a:pt x="2179" y="8692"/>
                    <a:pt x="2655" y="8704"/>
                    <a:pt x="3132" y="8692"/>
                  </a:cubicBezTo>
                  <a:cubicBezTo>
                    <a:pt x="3417" y="8692"/>
                    <a:pt x="3667" y="8752"/>
                    <a:pt x="3929" y="8871"/>
                  </a:cubicBezTo>
                  <a:cubicBezTo>
                    <a:pt x="4025" y="8906"/>
                    <a:pt x="4132" y="8954"/>
                    <a:pt x="4239" y="9013"/>
                  </a:cubicBezTo>
                  <a:cubicBezTo>
                    <a:pt x="4703" y="9240"/>
                    <a:pt x="5180" y="9264"/>
                    <a:pt x="5668" y="9073"/>
                  </a:cubicBezTo>
                  <a:cubicBezTo>
                    <a:pt x="5775" y="9025"/>
                    <a:pt x="5894" y="9013"/>
                    <a:pt x="6013" y="9002"/>
                  </a:cubicBezTo>
                  <a:cubicBezTo>
                    <a:pt x="6108" y="9121"/>
                    <a:pt x="6215" y="9204"/>
                    <a:pt x="6311" y="9323"/>
                  </a:cubicBezTo>
                  <a:cubicBezTo>
                    <a:pt x="6442" y="9490"/>
                    <a:pt x="6620" y="9585"/>
                    <a:pt x="6846" y="9561"/>
                  </a:cubicBezTo>
                  <a:cubicBezTo>
                    <a:pt x="6906" y="9561"/>
                    <a:pt x="6966" y="9549"/>
                    <a:pt x="7001" y="9561"/>
                  </a:cubicBezTo>
                  <a:cubicBezTo>
                    <a:pt x="7085" y="9597"/>
                    <a:pt x="7144" y="9656"/>
                    <a:pt x="7180" y="9704"/>
                  </a:cubicBezTo>
                  <a:cubicBezTo>
                    <a:pt x="7049" y="9942"/>
                    <a:pt x="6930" y="10145"/>
                    <a:pt x="6799" y="10371"/>
                  </a:cubicBezTo>
                  <a:cubicBezTo>
                    <a:pt x="6168" y="10418"/>
                    <a:pt x="786" y="10383"/>
                    <a:pt x="417" y="10335"/>
                  </a:cubicBezTo>
                  <a:cubicBezTo>
                    <a:pt x="298" y="10085"/>
                    <a:pt x="250" y="9835"/>
                    <a:pt x="250" y="9549"/>
                  </a:cubicBezTo>
                  <a:cubicBezTo>
                    <a:pt x="250" y="9264"/>
                    <a:pt x="262" y="8966"/>
                    <a:pt x="155" y="8704"/>
                  </a:cubicBezTo>
                  <a:cubicBezTo>
                    <a:pt x="131" y="8597"/>
                    <a:pt x="131" y="8478"/>
                    <a:pt x="131" y="8359"/>
                  </a:cubicBezTo>
                  <a:lnTo>
                    <a:pt x="131" y="7585"/>
                  </a:lnTo>
                  <a:cubicBezTo>
                    <a:pt x="131" y="7466"/>
                    <a:pt x="131" y="7347"/>
                    <a:pt x="96" y="7239"/>
                  </a:cubicBezTo>
                  <a:cubicBezTo>
                    <a:pt x="0" y="6942"/>
                    <a:pt x="24" y="6644"/>
                    <a:pt x="24" y="6346"/>
                  </a:cubicBezTo>
                  <a:lnTo>
                    <a:pt x="24" y="2894"/>
                  </a:lnTo>
                  <a:cubicBezTo>
                    <a:pt x="24" y="2763"/>
                    <a:pt x="12" y="2620"/>
                    <a:pt x="72" y="2453"/>
                  </a:cubicBezTo>
                  <a:cubicBezTo>
                    <a:pt x="429" y="2596"/>
                    <a:pt x="810" y="2513"/>
                    <a:pt x="1167" y="2632"/>
                  </a:cubicBezTo>
                  <a:cubicBezTo>
                    <a:pt x="1346" y="2691"/>
                    <a:pt x="1572" y="2656"/>
                    <a:pt x="1762" y="2644"/>
                  </a:cubicBezTo>
                  <a:cubicBezTo>
                    <a:pt x="1941" y="2632"/>
                    <a:pt x="2048" y="2513"/>
                    <a:pt x="2084" y="2334"/>
                  </a:cubicBezTo>
                  <a:cubicBezTo>
                    <a:pt x="2096" y="2227"/>
                    <a:pt x="2096" y="2120"/>
                    <a:pt x="2096" y="2036"/>
                  </a:cubicBezTo>
                  <a:cubicBezTo>
                    <a:pt x="2096" y="1822"/>
                    <a:pt x="2096" y="1608"/>
                    <a:pt x="2155" y="1393"/>
                  </a:cubicBezTo>
                  <a:cubicBezTo>
                    <a:pt x="2203" y="1251"/>
                    <a:pt x="2179" y="1084"/>
                    <a:pt x="2179" y="917"/>
                  </a:cubicBezTo>
                  <a:cubicBezTo>
                    <a:pt x="2155" y="596"/>
                    <a:pt x="2155" y="322"/>
                    <a:pt x="2155" y="0"/>
                  </a:cubicBezTo>
                  <a:close/>
                  <a:moveTo>
                    <a:pt x="6549" y="1917"/>
                  </a:moveTo>
                  <a:lnTo>
                    <a:pt x="6549" y="1965"/>
                  </a:lnTo>
                  <a:cubicBezTo>
                    <a:pt x="6680" y="1953"/>
                    <a:pt x="6799" y="1965"/>
                    <a:pt x="6930" y="1929"/>
                  </a:cubicBezTo>
                  <a:cubicBezTo>
                    <a:pt x="7061" y="1917"/>
                    <a:pt x="7144" y="1810"/>
                    <a:pt x="7144" y="1691"/>
                  </a:cubicBezTo>
                  <a:cubicBezTo>
                    <a:pt x="7144" y="1596"/>
                    <a:pt x="7049" y="1489"/>
                    <a:pt x="6918" y="1477"/>
                  </a:cubicBezTo>
                  <a:cubicBezTo>
                    <a:pt x="6763" y="1453"/>
                    <a:pt x="6632" y="1453"/>
                    <a:pt x="6489" y="1453"/>
                  </a:cubicBezTo>
                  <a:cubicBezTo>
                    <a:pt x="5787" y="1453"/>
                    <a:pt x="5084" y="1453"/>
                    <a:pt x="4370" y="1477"/>
                  </a:cubicBezTo>
                  <a:cubicBezTo>
                    <a:pt x="4263" y="1477"/>
                    <a:pt x="4168" y="1453"/>
                    <a:pt x="4072" y="1489"/>
                  </a:cubicBezTo>
                  <a:cubicBezTo>
                    <a:pt x="3810" y="1608"/>
                    <a:pt x="3513" y="1596"/>
                    <a:pt x="3227" y="1608"/>
                  </a:cubicBezTo>
                  <a:cubicBezTo>
                    <a:pt x="3108" y="1608"/>
                    <a:pt x="2989" y="1620"/>
                    <a:pt x="2882" y="1655"/>
                  </a:cubicBezTo>
                  <a:cubicBezTo>
                    <a:pt x="2822" y="1667"/>
                    <a:pt x="2763" y="1751"/>
                    <a:pt x="2763" y="1798"/>
                  </a:cubicBezTo>
                  <a:cubicBezTo>
                    <a:pt x="2763" y="1858"/>
                    <a:pt x="2822" y="1917"/>
                    <a:pt x="2870" y="1965"/>
                  </a:cubicBezTo>
                  <a:cubicBezTo>
                    <a:pt x="2894" y="1989"/>
                    <a:pt x="2941" y="2013"/>
                    <a:pt x="2989" y="2013"/>
                  </a:cubicBezTo>
                  <a:cubicBezTo>
                    <a:pt x="3310" y="2036"/>
                    <a:pt x="3644" y="2084"/>
                    <a:pt x="3965" y="1989"/>
                  </a:cubicBezTo>
                  <a:cubicBezTo>
                    <a:pt x="4179" y="1929"/>
                    <a:pt x="4382" y="1905"/>
                    <a:pt x="4608" y="1905"/>
                  </a:cubicBezTo>
                  <a:cubicBezTo>
                    <a:pt x="5263" y="1917"/>
                    <a:pt x="5906" y="1917"/>
                    <a:pt x="6549" y="19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3"/>
            <p:cNvSpPr/>
            <p:nvPr/>
          </p:nvSpPr>
          <p:spPr>
            <a:xfrm>
              <a:off x="2565200" y="2408175"/>
              <a:ext cx="30375" cy="37225"/>
            </a:xfrm>
            <a:custGeom>
              <a:avLst/>
              <a:gdLst/>
              <a:ahLst/>
              <a:cxnLst/>
              <a:rect l="l" t="t" r="r" b="b"/>
              <a:pathLst>
                <a:path w="1215" h="1489" extrusionOk="0">
                  <a:moveTo>
                    <a:pt x="0" y="1250"/>
                  </a:moveTo>
                  <a:cubicBezTo>
                    <a:pt x="24" y="1191"/>
                    <a:pt x="24" y="1131"/>
                    <a:pt x="48" y="1095"/>
                  </a:cubicBezTo>
                  <a:cubicBezTo>
                    <a:pt x="274" y="810"/>
                    <a:pt x="976" y="119"/>
                    <a:pt x="1167" y="0"/>
                  </a:cubicBezTo>
                  <a:cubicBezTo>
                    <a:pt x="1203" y="179"/>
                    <a:pt x="1215" y="357"/>
                    <a:pt x="1167" y="512"/>
                  </a:cubicBezTo>
                  <a:cubicBezTo>
                    <a:pt x="1084" y="786"/>
                    <a:pt x="1036" y="1084"/>
                    <a:pt x="1036" y="1369"/>
                  </a:cubicBezTo>
                  <a:cubicBezTo>
                    <a:pt x="834" y="1488"/>
                    <a:pt x="679" y="1345"/>
                    <a:pt x="512" y="1334"/>
                  </a:cubicBezTo>
                  <a:cubicBezTo>
                    <a:pt x="333" y="1310"/>
                    <a:pt x="179" y="1357"/>
                    <a:pt x="0" y="1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2623525" y="2491725"/>
              <a:ext cx="121175" cy="116725"/>
            </a:xfrm>
            <a:custGeom>
              <a:avLst/>
              <a:gdLst/>
              <a:ahLst/>
              <a:cxnLst/>
              <a:rect l="l" t="t" r="r" b="b"/>
              <a:pathLst>
                <a:path w="4847" h="4669" extrusionOk="0">
                  <a:moveTo>
                    <a:pt x="2463" y="1"/>
                  </a:moveTo>
                  <a:cubicBezTo>
                    <a:pt x="2337" y="1"/>
                    <a:pt x="2211" y="9"/>
                    <a:pt x="2084" y="28"/>
                  </a:cubicBezTo>
                  <a:cubicBezTo>
                    <a:pt x="1608" y="99"/>
                    <a:pt x="1179" y="289"/>
                    <a:pt x="775" y="528"/>
                  </a:cubicBezTo>
                  <a:cubicBezTo>
                    <a:pt x="560" y="647"/>
                    <a:pt x="382" y="766"/>
                    <a:pt x="358" y="1040"/>
                  </a:cubicBezTo>
                  <a:cubicBezTo>
                    <a:pt x="346" y="1123"/>
                    <a:pt x="286" y="1218"/>
                    <a:pt x="239" y="1301"/>
                  </a:cubicBezTo>
                  <a:cubicBezTo>
                    <a:pt x="84" y="1575"/>
                    <a:pt x="1" y="1861"/>
                    <a:pt x="108" y="2171"/>
                  </a:cubicBezTo>
                  <a:cubicBezTo>
                    <a:pt x="120" y="2218"/>
                    <a:pt x="120" y="2254"/>
                    <a:pt x="120" y="2302"/>
                  </a:cubicBezTo>
                  <a:cubicBezTo>
                    <a:pt x="167" y="2575"/>
                    <a:pt x="239" y="2837"/>
                    <a:pt x="263" y="3099"/>
                  </a:cubicBezTo>
                  <a:cubicBezTo>
                    <a:pt x="298" y="3421"/>
                    <a:pt x="548" y="3599"/>
                    <a:pt x="727" y="3814"/>
                  </a:cubicBezTo>
                  <a:cubicBezTo>
                    <a:pt x="965" y="4147"/>
                    <a:pt x="1275" y="4397"/>
                    <a:pt x="1715" y="4445"/>
                  </a:cubicBezTo>
                  <a:cubicBezTo>
                    <a:pt x="1787" y="4457"/>
                    <a:pt x="1858" y="4469"/>
                    <a:pt x="1906" y="4516"/>
                  </a:cubicBezTo>
                  <a:cubicBezTo>
                    <a:pt x="2016" y="4626"/>
                    <a:pt x="2134" y="4669"/>
                    <a:pt x="2261" y="4669"/>
                  </a:cubicBezTo>
                  <a:cubicBezTo>
                    <a:pt x="2352" y="4669"/>
                    <a:pt x="2448" y="4646"/>
                    <a:pt x="2549" y="4611"/>
                  </a:cubicBezTo>
                  <a:cubicBezTo>
                    <a:pt x="2632" y="4576"/>
                    <a:pt x="2739" y="4552"/>
                    <a:pt x="2822" y="4516"/>
                  </a:cubicBezTo>
                  <a:cubicBezTo>
                    <a:pt x="3418" y="4409"/>
                    <a:pt x="3870" y="4052"/>
                    <a:pt x="4287" y="3659"/>
                  </a:cubicBezTo>
                  <a:cubicBezTo>
                    <a:pt x="4597" y="3349"/>
                    <a:pt x="4847" y="2956"/>
                    <a:pt x="4763" y="2433"/>
                  </a:cubicBezTo>
                  <a:cubicBezTo>
                    <a:pt x="4787" y="1813"/>
                    <a:pt x="4644" y="1242"/>
                    <a:pt x="4180" y="801"/>
                  </a:cubicBezTo>
                  <a:cubicBezTo>
                    <a:pt x="4168" y="790"/>
                    <a:pt x="4156" y="754"/>
                    <a:pt x="4132" y="730"/>
                  </a:cubicBezTo>
                  <a:cubicBezTo>
                    <a:pt x="4001" y="492"/>
                    <a:pt x="3799" y="337"/>
                    <a:pt x="3561" y="230"/>
                  </a:cubicBezTo>
                  <a:cubicBezTo>
                    <a:pt x="3205" y="79"/>
                    <a:pt x="2836" y="1"/>
                    <a:pt x="2463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2537500" y="2379600"/>
              <a:ext cx="272100" cy="330700"/>
            </a:xfrm>
            <a:custGeom>
              <a:avLst/>
              <a:gdLst/>
              <a:ahLst/>
              <a:cxnLst/>
              <a:rect l="l" t="t" r="r" b="b"/>
              <a:pathLst>
                <a:path w="10884" h="13228" extrusionOk="0">
                  <a:moveTo>
                    <a:pt x="10121" y="10966"/>
                  </a:moveTo>
                  <a:cubicBezTo>
                    <a:pt x="10312" y="11299"/>
                    <a:pt x="10514" y="11656"/>
                    <a:pt x="10728" y="12013"/>
                  </a:cubicBezTo>
                  <a:cubicBezTo>
                    <a:pt x="10812" y="12144"/>
                    <a:pt x="10847" y="12263"/>
                    <a:pt x="10871" y="12418"/>
                  </a:cubicBezTo>
                  <a:cubicBezTo>
                    <a:pt x="10883" y="12621"/>
                    <a:pt x="10812" y="12787"/>
                    <a:pt x="10633" y="12895"/>
                  </a:cubicBezTo>
                  <a:cubicBezTo>
                    <a:pt x="10335" y="13049"/>
                    <a:pt x="10014" y="13204"/>
                    <a:pt x="9657" y="13216"/>
                  </a:cubicBezTo>
                  <a:cubicBezTo>
                    <a:pt x="9359" y="13228"/>
                    <a:pt x="9157" y="13097"/>
                    <a:pt x="9002" y="12895"/>
                  </a:cubicBezTo>
                  <a:cubicBezTo>
                    <a:pt x="8692" y="12442"/>
                    <a:pt x="8335" y="12025"/>
                    <a:pt x="7966" y="11597"/>
                  </a:cubicBezTo>
                  <a:lnTo>
                    <a:pt x="7502" y="11597"/>
                  </a:lnTo>
                  <a:cubicBezTo>
                    <a:pt x="5382" y="11597"/>
                    <a:pt x="3263" y="11609"/>
                    <a:pt x="1144" y="11609"/>
                  </a:cubicBezTo>
                  <a:lnTo>
                    <a:pt x="715" y="11609"/>
                  </a:lnTo>
                  <a:cubicBezTo>
                    <a:pt x="489" y="11597"/>
                    <a:pt x="358" y="11478"/>
                    <a:pt x="358" y="11251"/>
                  </a:cubicBezTo>
                  <a:cubicBezTo>
                    <a:pt x="346" y="10990"/>
                    <a:pt x="251" y="10728"/>
                    <a:pt x="251" y="10489"/>
                  </a:cubicBezTo>
                  <a:cubicBezTo>
                    <a:pt x="263" y="9775"/>
                    <a:pt x="72" y="9061"/>
                    <a:pt x="132" y="8346"/>
                  </a:cubicBezTo>
                  <a:cubicBezTo>
                    <a:pt x="156" y="8156"/>
                    <a:pt x="120" y="7977"/>
                    <a:pt x="72" y="7799"/>
                  </a:cubicBezTo>
                  <a:cubicBezTo>
                    <a:pt x="37" y="7668"/>
                    <a:pt x="13" y="7513"/>
                    <a:pt x="13" y="7370"/>
                  </a:cubicBezTo>
                  <a:cubicBezTo>
                    <a:pt x="13" y="5846"/>
                    <a:pt x="13" y="4346"/>
                    <a:pt x="1" y="2834"/>
                  </a:cubicBezTo>
                  <a:cubicBezTo>
                    <a:pt x="1" y="2631"/>
                    <a:pt x="60" y="2500"/>
                    <a:pt x="227" y="2393"/>
                  </a:cubicBezTo>
                  <a:cubicBezTo>
                    <a:pt x="310" y="2334"/>
                    <a:pt x="418" y="2262"/>
                    <a:pt x="477" y="2179"/>
                  </a:cubicBezTo>
                  <a:cubicBezTo>
                    <a:pt x="715" y="1822"/>
                    <a:pt x="1025" y="1536"/>
                    <a:pt x="1346" y="1262"/>
                  </a:cubicBezTo>
                  <a:cubicBezTo>
                    <a:pt x="1668" y="988"/>
                    <a:pt x="1942" y="643"/>
                    <a:pt x="2239" y="333"/>
                  </a:cubicBezTo>
                  <a:cubicBezTo>
                    <a:pt x="2299" y="250"/>
                    <a:pt x="2334" y="167"/>
                    <a:pt x="2382" y="60"/>
                  </a:cubicBezTo>
                  <a:cubicBezTo>
                    <a:pt x="2477" y="48"/>
                    <a:pt x="2573" y="36"/>
                    <a:pt x="2680" y="36"/>
                  </a:cubicBezTo>
                  <a:lnTo>
                    <a:pt x="9121" y="36"/>
                  </a:lnTo>
                  <a:lnTo>
                    <a:pt x="9169" y="36"/>
                  </a:lnTo>
                  <a:cubicBezTo>
                    <a:pt x="9633" y="0"/>
                    <a:pt x="9859" y="286"/>
                    <a:pt x="9835" y="667"/>
                  </a:cubicBezTo>
                  <a:cubicBezTo>
                    <a:pt x="9823" y="929"/>
                    <a:pt x="9835" y="1191"/>
                    <a:pt x="9835" y="1441"/>
                  </a:cubicBezTo>
                  <a:cubicBezTo>
                    <a:pt x="9835" y="1679"/>
                    <a:pt x="9835" y="1941"/>
                    <a:pt x="9907" y="2179"/>
                  </a:cubicBezTo>
                  <a:cubicBezTo>
                    <a:pt x="9943" y="2298"/>
                    <a:pt x="9943" y="2429"/>
                    <a:pt x="9943" y="2560"/>
                  </a:cubicBezTo>
                  <a:lnTo>
                    <a:pt x="9943" y="3429"/>
                  </a:lnTo>
                  <a:cubicBezTo>
                    <a:pt x="9943" y="3679"/>
                    <a:pt x="9954" y="3941"/>
                    <a:pt x="10002" y="4203"/>
                  </a:cubicBezTo>
                  <a:cubicBezTo>
                    <a:pt x="10050" y="4393"/>
                    <a:pt x="10050" y="4596"/>
                    <a:pt x="10050" y="4798"/>
                  </a:cubicBezTo>
                  <a:cubicBezTo>
                    <a:pt x="10062" y="5691"/>
                    <a:pt x="10062" y="6584"/>
                    <a:pt x="10073" y="7477"/>
                  </a:cubicBezTo>
                  <a:cubicBezTo>
                    <a:pt x="10073" y="7715"/>
                    <a:pt x="10121" y="7965"/>
                    <a:pt x="10157" y="8203"/>
                  </a:cubicBezTo>
                  <a:cubicBezTo>
                    <a:pt x="10169" y="8334"/>
                    <a:pt x="10193" y="8453"/>
                    <a:pt x="10193" y="8584"/>
                  </a:cubicBezTo>
                  <a:lnTo>
                    <a:pt x="10193" y="10489"/>
                  </a:lnTo>
                  <a:cubicBezTo>
                    <a:pt x="10181" y="10609"/>
                    <a:pt x="10157" y="10775"/>
                    <a:pt x="10121" y="10966"/>
                  </a:cubicBezTo>
                  <a:close/>
                  <a:moveTo>
                    <a:pt x="2846" y="583"/>
                  </a:moveTo>
                  <a:lnTo>
                    <a:pt x="2846" y="1441"/>
                  </a:lnTo>
                  <a:cubicBezTo>
                    <a:pt x="2846" y="1607"/>
                    <a:pt x="2858" y="1774"/>
                    <a:pt x="2811" y="1917"/>
                  </a:cubicBezTo>
                  <a:cubicBezTo>
                    <a:pt x="2739" y="2131"/>
                    <a:pt x="2751" y="2346"/>
                    <a:pt x="2751" y="2560"/>
                  </a:cubicBezTo>
                  <a:cubicBezTo>
                    <a:pt x="2751" y="2667"/>
                    <a:pt x="2751" y="2774"/>
                    <a:pt x="2739" y="2858"/>
                  </a:cubicBezTo>
                  <a:cubicBezTo>
                    <a:pt x="2704" y="3036"/>
                    <a:pt x="2608" y="3155"/>
                    <a:pt x="2430" y="3167"/>
                  </a:cubicBezTo>
                  <a:cubicBezTo>
                    <a:pt x="2239" y="3191"/>
                    <a:pt x="2013" y="3215"/>
                    <a:pt x="1834" y="3155"/>
                  </a:cubicBezTo>
                  <a:cubicBezTo>
                    <a:pt x="1477" y="3036"/>
                    <a:pt x="1084" y="3143"/>
                    <a:pt x="727" y="2977"/>
                  </a:cubicBezTo>
                  <a:cubicBezTo>
                    <a:pt x="656" y="3143"/>
                    <a:pt x="691" y="3286"/>
                    <a:pt x="691" y="3429"/>
                  </a:cubicBezTo>
                  <a:lnTo>
                    <a:pt x="691" y="6882"/>
                  </a:lnTo>
                  <a:cubicBezTo>
                    <a:pt x="691" y="7180"/>
                    <a:pt x="668" y="7489"/>
                    <a:pt x="763" y="7775"/>
                  </a:cubicBezTo>
                  <a:cubicBezTo>
                    <a:pt x="787" y="7870"/>
                    <a:pt x="787" y="7989"/>
                    <a:pt x="787" y="8108"/>
                  </a:cubicBezTo>
                  <a:lnTo>
                    <a:pt x="787" y="8882"/>
                  </a:lnTo>
                  <a:cubicBezTo>
                    <a:pt x="787" y="9001"/>
                    <a:pt x="787" y="9120"/>
                    <a:pt x="822" y="9227"/>
                  </a:cubicBezTo>
                  <a:cubicBezTo>
                    <a:pt x="906" y="9513"/>
                    <a:pt x="906" y="9799"/>
                    <a:pt x="906" y="10073"/>
                  </a:cubicBezTo>
                  <a:cubicBezTo>
                    <a:pt x="906" y="10358"/>
                    <a:pt x="953" y="10609"/>
                    <a:pt x="1072" y="10870"/>
                  </a:cubicBezTo>
                  <a:cubicBezTo>
                    <a:pt x="1430" y="10930"/>
                    <a:pt x="6823" y="10942"/>
                    <a:pt x="7454" y="10894"/>
                  </a:cubicBezTo>
                  <a:cubicBezTo>
                    <a:pt x="7573" y="10668"/>
                    <a:pt x="7716" y="10466"/>
                    <a:pt x="7847" y="10228"/>
                  </a:cubicBezTo>
                  <a:cubicBezTo>
                    <a:pt x="7799" y="10180"/>
                    <a:pt x="7740" y="10120"/>
                    <a:pt x="7668" y="10097"/>
                  </a:cubicBezTo>
                  <a:cubicBezTo>
                    <a:pt x="7621" y="10073"/>
                    <a:pt x="7549" y="10073"/>
                    <a:pt x="7502" y="10097"/>
                  </a:cubicBezTo>
                  <a:cubicBezTo>
                    <a:pt x="7276" y="10108"/>
                    <a:pt x="7121" y="10013"/>
                    <a:pt x="6966" y="9858"/>
                  </a:cubicBezTo>
                  <a:cubicBezTo>
                    <a:pt x="6883" y="9751"/>
                    <a:pt x="6775" y="9644"/>
                    <a:pt x="6668" y="9525"/>
                  </a:cubicBezTo>
                  <a:cubicBezTo>
                    <a:pt x="6549" y="9561"/>
                    <a:pt x="6430" y="9573"/>
                    <a:pt x="6323" y="9596"/>
                  </a:cubicBezTo>
                  <a:cubicBezTo>
                    <a:pt x="5835" y="9799"/>
                    <a:pt x="5371" y="9763"/>
                    <a:pt x="4894" y="9537"/>
                  </a:cubicBezTo>
                  <a:cubicBezTo>
                    <a:pt x="4799" y="9501"/>
                    <a:pt x="4692" y="9454"/>
                    <a:pt x="4585" y="9394"/>
                  </a:cubicBezTo>
                  <a:cubicBezTo>
                    <a:pt x="4335" y="9275"/>
                    <a:pt x="4085" y="9204"/>
                    <a:pt x="3799" y="9215"/>
                  </a:cubicBezTo>
                  <a:cubicBezTo>
                    <a:pt x="3323" y="9227"/>
                    <a:pt x="2846" y="9215"/>
                    <a:pt x="2370" y="9204"/>
                  </a:cubicBezTo>
                  <a:cubicBezTo>
                    <a:pt x="2263" y="9204"/>
                    <a:pt x="2144" y="9168"/>
                    <a:pt x="2037" y="9120"/>
                  </a:cubicBezTo>
                  <a:cubicBezTo>
                    <a:pt x="2001" y="9108"/>
                    <a:pt x="1953" y="9037"/>
                    <a:pt x="1953" y="8989"/>
                  </a:cubicBezTo>
                  <a:cubicBezTo>
                    <a:pt x="1953" y="8942"/>
                    <a:pt x="2001" y="8870"/>
                    <a:pt x="2037" y="8858"/>
                  </a:cubicBezTo>
                  <a:cubicBezTo>
                    <a:pt x="2180" y="8811"/>
                    <a:pt x="2323" y="8787"/>
                    <a:pt x="2453" y="8763"/>
                  </a:cubicBezTo>
                  <a:cubicBezTo>
                    <a:pt x="2787" y="8751"/>
                    <a:pt x="3132" y="8751"/>
                    <a:pt x="3454" y="8751"/>
                  </a:cubicBezTo>
                  <a:cubicBezTo>
                    <a:pt x="3513" y="8751"/>
                    <a:pt x="3608" y="8763"/>
                    <a:pt x="3632" y="8668"/>
                  </a:cubicBezTo>
                  <a:cubicBezTo>
                    <a:pt x="3573" y="8442"/>
                    <a:pt x="3370" y="8323"/>
                    <a:pt x="3263" y="8144"/>
                  </a:cubicBezTo>
                  <a:cubicBezTo>
                    <a:pt x="3156" y="7965"/>
                    <a:pt x="3096" y="7751"/>
                    <a:pt x="3013" y="7549"/>
                  </a:cubicBezTo>
                  <a:cubicBezTo>
                    <a:pt x="2596" y="7489"/>
                    <a:pt x="2144" y="7572"/>
                    <a:pt x="1739" y="7441"/>
                  </a:cubicBezTo>
                  <a:cubicBezTo>
                    <a:pt x="1703" y="7310"/>
                    <a:pt x="1775" y="7215"/>
                    <a:pt x="1882" y="7203"/>
                  </a:cubicBezTo>
                  <a:cubicBezTo>
                    <a:pt x="2072" y="7180"/>
                    <a:pt x="2275" y="7156"/>
                    <a:pt x="2477" y="7144"/>
                  </a:cubicBezTo>
                  <a:cubicBezTo>
                    <a:pt x="2620" y="7132"/>
                    <a:pt x="2787" y="7180"/>
                    <a:pt x="2954" y="7072"/>
                  </a:cubicBezTo>
                  <a:cubicBezTo>
                    <a:pt x="2977" y="6763"/>
                    <a:pt x="2989" y="6429"/>
                    <a:pt x="3025" y="6072"/>
                  </a:cubicBezTo>
                  <a:cubicBezTo>
                    <a:pt x="2930" y="6060"/>
                    <a:pt x="2858" y="6048"/>
                    <a:pt x="2775" y="6048"/>
                  </a:cubicBezTo>
                  <a:lnTo>
                    <a:pt x="1906" y="6048"/>
                  </a:lnTo>
                  <a:cubicBezTo>
                    <a:pt x="1775" y="6048"/>
                    <a:pt x="1656" y="6025"/>
                    <a:pt x="1537" y="5941"/>
                  </a:cubicBezTo>
                  <a:cubicBezTo>
                    <a:pt x="1430" y="5846"/>
                    <a:pt x="1418" y="5691"/>
                    <a:pt x="1537" y="5608"/>
                  </a:cubicBezTo>
                  <a:cubicBezTo>
                    <a:pt x="1596" y="5572"/>
                    <a:pt x="1668" y="5536"/>
                    <a:pt x="1727" y="5536"/>
                  </a:cubicBezTo>
                  <a:cubicBezTo>
                    <a:pt x="1834" y="5525"/>
                    <a:pt x="1942" y="5536"/>
                    <a:pt x="2025" y="5536"/>
                  </a:cubicBezTo>
                  <a:lnTo>
                    <a:pt x="3287" y="5536"/>
                  </a:lnTo>
                  <a:cubicBezTo>
                    <a:pt x="3335" y="5453"/>
                    <a:pt x="3406" y="5394"/>
                    <a:pt x="3430" y="5310"/>
                  </a:cubicBezTo>
                  <a:cubicBezTo>
                    <a:pt x="3454" y="5120"/>
                    <a:pt x="3561" y="5001"/>
                    <a:pt x="3692" y="4882"/>
                  </a:cubicBezTo>
                  <a:cubicBezTo>
                    <a:pt x="3799" y="4774"/>
                    <a:pt x="3918" y="4703"/>
                    <a:pt x="4025" y="4596"/>
                  </a:cubicBezTo>
                  <a:cubicBezTo>
                    <a:pt x="4085" y="4536"/>
                    <a:pt x="4168" y="4501"/>
                    <a:pt x="4120" y="4358"/>
                  </a:cubicBezTo>
                  <a:cubicBezTo>
                    <a:pt x="4037" y="4358"/>
                    <a:pt x="3942" y="4346"/>
                    <a:pt x="3847" y="4346"/>
                  </a:cubicBezTo>
                  <a:cubicBezTo>
                    <a:pt x="3251" y="4346"/>
                    <a:pt x="2668" y="4358"/>
                    <a:pt x="2072" y="4358"/>
                  </a:cubicBezTo>
                  <a:cubicBezTo>
                    <a:pt x="1918" y="4358"/>
                    <a:pt x="1787" y="4358"/>
                    <a:pt x="1644" y="4334"/>
                  </a:cubicBezTo>
                  <a:cubicBezTo>
                    <a:pt x="1525" y="4322"/>
                    <a:pt x="1418" y="4262"/>
                    <a:pt x="1406" y="4120"/>
                  </a:cubicBezTo>
                  <a:cubicBezTo>
                    <a:pt x="1596" y="3917"/>
                    <a:pt x="1596" y="3917"/>
                    <a:pt x="1834" y="3905"/>
                  </a:cubicBezTo>
                  <a:lnTo>
                    <a:pt x="2787" y="3905"/>
                  </a:lnTo>
                  <a:cubicBezTo>
                    <a:pt x="3918" y="3881"/>
                    <a:pt x="5061" y="3977"/>
                    <a:pt x="6192" y="3810"/>
                  </a:cubicBezTo>
                  <a:cubicBezTo>
                    <a:pt x="6656" y="3739"/>
                    <a:pt x="7145" y="3810"/>
                    <a:pt x="7621" y="3810"/>
                  </a:cubicBezTo>
                  <a:cubicBezTo>
                    <a:pt x="7680" y="3810"/>
                    <a:pt x="7740" y="3810"/>
                    <a:pt x="7787" y="3846"/>
                  </a:cubicBezTo>
                  <a:cubicBezTo>
                    <a:pt x="7847" y="3870"/>
                    <a:pt x="7907" y="3941"/>
                    <a:pt x="7907" y="3989"/>
                  </a:cubicBezTo>
                  <a:cubicBezTo>
                    <a:pt x="7907" y="4048"/>
                    <a:pt x="7859" y="4120"/>
                    <a:pt x="7811" y="4167"/>
                  </a:cubicBezTo>
                  <a:cubicBezTo>
                    <a:pt x="7740" y="4215"/>
                    <a:pt x="7633" y="4239"/>
                    <a:pt x="7561" y="4274"/>
                  </a:cubicBezTo>
                  <a:cubicBezTo>
                    <a:pt x="7752" y="4501"/>
                    <a:pt x="7930" y="4739"/>
                    <a:pt x="8121" y="4929"/>
                  </a:cubicBezTo>
                  <a:cubicBezTo>
                    <a:pt x="8609" y="5405"/>
                    <a:pt x="8800" y="6001"/>
                    <a:pt x="8800" y="6656"/>
                  </a:cubicBezTo>
                  <a:lnTo>
                    <a:pt x="8800" y="7001"/>
                  </a:lnTo>
                  <a:cubicBezTo>
                    <a:pt x="8800" y="7739"/>
                    <a:pt x="8835" y="7537"/>
                    <a:pt x="8442" y="8156"/>
                  </a:cubicBezTo>
                  <a:cubicBezTo>
                    <a:pt x="8371" y="8275"/>
                    <a:pt x="8288" y="8394"/>
                    <a:pt x="8216" y="8501"/>
                  </a:cubicBezTo>
                  <a:cubicBezTo>
                    <a:pt x="8407" y="8823"/>
                    <a:pt x="8514" y="9144"/>
                    <a:pt x="8419" y="9513"/>
                  </a:cubicBezTo>
                  <a:cubicBezTo>
                    <a:pt x="8407" y="9573"/>
                    <a:pt x="8454" y="9656"/>
                    <a:pt x="8478" y="9763"/>
                  </a:cubicBezTo>
                  <a:cubicBezTo>
                    <a:pt x="8633" y="9704"/>
                    <a:pt x="8752" y="9656"/>
                    <a:pt x="8871" y="9620"/>
                  </a:cubicBezTo>
                  <a:cubicBezTo>
                    <a:pt x="9002" y="9573"/>
                    <a:pt x="9121" y="9585"/>
                    <a:pt x="9228" y="9692"/>
                  </a:cubicBezTo>
                  <a:lnTo>
                    <a:pt x="9454" y="9918"/>
                  </a:lnTo>
                  <a:cubicBezTo>
                    <a:pt x="9478" y="9882"/>
                    <a:pt x="9490" y="9882"/>
                    <a:pt x="9490" y="9870"/>
                  </a:cubicBezTo>
                  <a:cubicBezTo>
                    <a:pt x="9514" y="9263"/>
                    <a:pt x="9573" y="8632"/>
                    <a:pt x="9454" y="8025"/>
                  </a:cubicBezTo>
                  <a:cubicBezTo>
                    <a:pt x="9419" y="7870"/>
                    <a:pt x="9407" y="7715"/>
                    <a:pt x="9407" y="7549"/>
                  </a:cubicBezTo>
                  <a:cubicBezTo>
                    <a:pt x="9407" y="6620"/>
                    <a:pt x="9419" y="5703"/>
                    <a:pt x="9419" y="4774"/>
                  </a:cubicBezTo>
                  <a:cubicBezTo>
                    <a:pt x="9419" y="4596"/>
                    <a:pt x="9419" y="4441"/>
                    <a:pt x="9395" y="4262"/>
                  </a:cubicBezTo>
                  <a:cubicBezTo>
                    <a:pt x="9311" y="3917"/>
                    <a:pt x="9311" y="3572"/>
                    <a:pt x="9311" y="3227"/>
                  </a:cubicBezTo>
                  <a:cubicBezTo>
                    <a:pt x="9311" y="2905"/>
                    <a:pt x="9359" y="2560"/>
                    <a:pt x="9288" y="2238"/>
                  </a:cubicBezTo>
                  <a:cubicBezTo>
                    <a:pt x="9216" y="1822"/>
                    <a:pt x="9216" y="1405"/>
                    <a:pt x="9192" y="988"/>
                  </a:cubicBezTo>
                  <a:cubicBezTo>
                    <a:pt x="9192" y="845"/>
                    <a:pt x="9181" y="703"/>
                    <a:pt x="9181" y="548"/>
                  </a:cubicBezTo>
                  <a:cubicBezTo>
                    <a:pt x="9109" y="536"/>
                    <a:pt x="9050" y="524"/>
                    <a:pt x="8990" y="524"/>
                  </a:cubicBezTo>
                  <a:cubicBezTo>
                    <a:pt x="6966" y="583"/>
                    <a:pt x="4930" y="583"/>
                    <a:pt x="2846" y="583"/>
                  </a:cubicBezTo>
                  <a:close/>
                  <a:moveTo>
                    <a:pt x="8204" y="6918"/>
                  </a:moveTo>
                  <a:cubicBezTo>
                    <a:pt x="8228" y="6298"/>
                    <a:pt x="8085" y="5727"/>
                    <a:pt x="7621" y="5286"/>
                  </a:cubicBezTo>
                  <a:cubicBezTo>
                    <a:pt x="7609" y="5275"/>
                    <a:pt x="7597" y="5239"/>
                    <a:pt x="7573" y="5215"/>
                  </a:cubicBezTo>
                  <a:cubicBezTo>
                    <a:pt x="7442" y="4977"/>
                    <a:pt x="7240" y="4822"/>
                    <a:pt x="7002" y="4715"/>
                  </a:cubicBezTo>
                  <a:cubicBezTo>
                    <a:pt x="6525" y="4513"/>
                    <a:pt x="6025" y="4441"/>
                    <a:pt x="5525" y="4513"/>
                  </a:cubicBezTo>
                  <a:cubicBezTo>
                    <a:pt x="5049" y="4584"/>
                    <a:pt x="4620" y="4774"/>
                    <a:pt x="4216" y="5013"/>
                  </a:cubicBezTo>
                  <a:cubicBezTo>
                    <a:pt x="4001" y="5132"/>
                    <a:pt x="3823" y="5251"/>
                    <a:pt x="3799" y="5525"/>
                  </a:cubicBezTo>
                  <a:cubicBezTo>
                    <a:pt x="3787" y="5608"/>
                    <a:pt x="3727" y="5703"/>
                    <a:pt x="3680" y="5786"/>
                  </a:cubicBezTo>
                  <a:cubicBezTo>
                    <a:pt x="3525" y="6060"/>
                    <a:pt x="3442" y="6346"/>
                    <a:pt x="3549" y="6656"/>
                  </a:cubicBezTo>
                  <a:cubicBezTo>
                    <a:pt x="3561" y="6703"/>
                    <a:pt x="3561" y="6739"/>
                    <a:pt x="3561" y="6787"/>
                  </a:cubicBezTo>
                  <a:cubicBezTo>
                    <a:pt x="3608" y="7060"/>
                    <a:pt x="3680" y="7322"/>
                    <a:pt x="3704" y="7584"/>
                  </a:cubicBezTo>
                  <a:cubicBezTo>
                    <a:pt x="3739" y="7906"/>
                    <a:pt x="3989" y="8084"/>
                    <a:pt x="4168" y="8299"/>
                  </a:cubicBezTo>
                  <a:cubicBezTo>
                    <a:pt x="4406" y="8632"/>
                    <a:pt x="4716" y="8882"/>
                    <a:pt x="5156" y="8930"/>
                  </a:cubicBezTo>
                  <a:cubicBezTo>
                    <a:pt x="5228" y="8942"/>
                    <a:pt x="5299" y="8954"/>
                    <a:pt x="5347" y="9001"/>
                  </a:cubicBezTo>
                  <a:cubicBezTo>
                    <a:pt x="5537" y="9192"/>
                    <a:pt x="5752" y="9180"/>
                    <a:pt x="5990" y="9096"/>
                  </a:cubicBezTo>
                  <a:cubicBezTo>
                    <a:pt x="6073" y="9061"/>
                    <a:pt x="6180" y="9037"/>
                    <a:pt x="6263" y="9001"/>
                  </a:cubicBezTo>
                  <a:cubicBezTo>
                    <a:pt x="6859" y="8894"/>
                    <a:pt x="7311" y="8537"/>
                    <a:pt x="7728" y="8144"/>
                  </a:cubicBezTo>
                  <a:cubicBezTo>
                    <a:pt x="8038" y="7834"/>
                    <a:pt x="8288" y="7441"/>
                    <a:pt x="8204" y="6918"/>
                  </a:cubicBezTo>
                  <a:close/>
                  <a:moveTo>
                    <a:pt x="10288" y="12418"/>
                  </a:moveTo>
                  <a:cubicBezTo>
                    <a:pt x="10050" y="11656"/>
                    <a:pt x="9573" y="11085"/>
                    <a:pt x="9181" y="10466"/>
                  </a:cubicBezTo>
                  <a:cubicBezTo>
                    <a:pt x="9157" y="10406"/>
                    <a:pt x="9097" y="10347"/>
                    <a:pt x="9050" y="10299"/>
                  </a:cubicBezTo>
                  <a:cubicBezTo>
                    <a:pt x="9002" y="10251"/>
                    <a:pt x="8966" y="10239"/>
                    <a:pt x="8919" y="10204"/>
                  </a:cubicBezTo>
                  <a:cubicBezTo>
                    <a:pt x="8633" y="10251"/>
                    <a:pt x="8454" y="10466"/>
                    <a:pt x="8228" y="10585"/>
                  </a:cubicBezTo>
                  <a:cubicBezTo>
                    <a:pt x="8192" y="10609"/>
                    <a:pt x="8145" y="10716"/>
                    <a:pt x="8157" y="10775"/>
                  </a:cubicBezTo>
                  <a:cubicBezTo>
                    <a:pt x="8168" y="10859"/>
                    <a:pt x="8216" y="10966"/>
                    <a:pt x="8276" y="11037"/>
                  </a:cubicBezTo>
                  <a:cubicBezTo>
                    <a:pt x="8395" y="11216"/>
                    <a:pt x="8526" y="11382"/>
                    <a:pt x="8669" y="11549"/>
                  </a:cubicBezTo>
                  <a:cubicBezTo>
                    <a:pt x="8919" y="11871"/>
                    <a:pt x="9181" y="12204"/>
                    <a:pt x="9454" y="12514"/>
                  </a:cubicBezTo>
                  <a:cubicBezTo>
                    <a:pt x="9514" y="12585"/>
                    <a:pt x="9621" y="12621"/>
                    <a:pt x="9704" y="12680"/>
                  </a:cubicBezTo>
                  <a:cubicBezTo>
                    <a:pt x="9895" y="12597"/>
                    <a:pt x="10073" y="12502"/>
                    <a:pt x="10288" y="12418"/>
                  </a:cubicBezTo>
                  <a:close/>
                  <a:moveTo>
                    <a:pt x="1108" y="2393"/>
                  </a:moveTo>
                  <a:cubicBezTo>
                    <a:pt x="1287" y="2500"/>
                    <a:pt x="1453" y="2453"/>
                    <a:pt x="1620" y="2477"/>
                  </a:cubicBezTo>
                  <a:cubicBezTo>
                    <a:pt x="1787" y="2488"/>
                    <a:pt x="1942" y="2631"/>
                    <a:pt x="2144" y="2512"/>
                  </a:cubicBezTo>
                  <a:cubicBezTo>
                    <a:pt x="2156" y="2238"/>
                    <a:pt x="2203" y="1941"/>
                    <a:pt x="2275" y="1655"/>
                  </a:cubicBezTo>
                  <a:cubicBezTo>
                    <a:pt x="2323" y="1500"/>
                    <a:pt x="2323" y="1322"/>
                    <a:pt x="2275" y="1143"/>
                  </a:cubicBezTo>
                  <a:cubicBezTo>
                    <a:pt x="2084" y="1262"/>
                    <a:pt x="1406" y="1953"/>
                    <a:pt x="1156" y="2238"/>
                  </a:cubicBezTo>
                  <a:cubicBezTo>
                    <a:pt x="1132" y="2274"/>
                    <a:pt x="1120" y="2334"/>
                    <a:pt x="1108" y="2393"/>
                  </a:cubicBezTo>
                  <a:close/>
                  <a:moveTo>
                    <a:pt x="7978" y="9275"/>
                  </a:moveTo>
                  <a:cubicBezTo>
                    <a:pt x="7966" y="9120"/>
                    <a:pt x="7930" y="9001"/>
                    <a:pt x="7752" y="8942"/>
                  </a:cubicBezTo>
                  <a:cubicBezTo>
                    <a:pt x="7597" y="9061"/>
                    <a:pt x="7418" y="9204"/>
                    <a:pt x="7240" y="9323"/>
                  </a:cubicBezTo>
                  <a:cubicBezTo>
                    <a:pt x="7276" y="9477"/>
                    <a:pt x="7371" y="9573"/>
                    <a:pt x="7514" y="9573"/>
                  </a:cubicBezTo>
                  <a:cubicBezTo>
                    <a:pt x="7728" y="9585"/>
                    <a:pt x="7847" y="9406"/>
                    <a:pt x="7978" y="9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2623825" y="2430500"/>
              <a:ext cx="109575" cy="16075"/>
            </a:xfrm>
            <a:custGeom>
              <a:avLst/>
              <a:gdLst/>
              <a:ahLst/>
              <a:cxnLst/>
              <a:rect l="l" t="t" r="r" b="b"/>
              <a:pathLst>
                <a:path w="4383" h="643" extrusionOk="0">
                  <a:moveTo>
                    <a:pt x="3787" y="464"/>
                  </a:moveTo>
                  <a:lnTo>
                    <a:pt x="1846" y="464"/>
                  </a:lnTo>
                  <a:cubicBezTo>
                    <a:pt x="1644" y="464"/>
                    <a:pt x="1429" y="500"/>
                    <a:pt x="1203" y="560"/>
                  </a:cubicBezTo>
                  <a:cubicBezTo>
                    <a:pt x="894" y="643"/>
                    <a:pt x="548" y="595"/>
                    <a:pt x="227" y="572"/>
                  </a:cubicBezTo>
                  <a:cubicBezTo>
                    <a:pt x="179" y="572"/>
                    <a:pt x="132" y="560"/>
                    <a:pt x="108" y="524"/>
                  </a:cubicBezTo>
                  <a:cubicBezTo>
                    <a:pt x="60" y="476"/>
                    <a:pt x="1" y="417"/>
                    <a:pt x="1" y="357"/>
                  </a:cubicBezTo>
                  <a:cubicBezTo>
                    <a:pt x="1" y="298"/>
                    <a:pt x="72" y="226"/>
                    <a:pt x="120" y="214"/>
                  </a:cubicBezTo>
                  <a:cubicBezTo>
                    <a:pt x="227" y="179"/>
                    <a:pt x="346" y="167"/>
                    <a:pt x="465" y="167"/>
                  </a:cubicBezTo>
                  <a:cubicBezTo>
                    <a:pt x="739" y="155"/>
                    <a:pt x="1025" y="179"/>
                    <a:pt x="1310" y="48"/>
                  </a:cubicBezTo>
                  <a:cubicBezTo>
                    <a:pt x="1406" y="0"/>
                    <a:pt x="1501" y="36"/>
                    <a:pt x="1608" y="36"/>
                  </a:cubicBezTo>
                  <a:cubicBezTo>
                    <a:pt x="2310" y="36"/>
                    <a:pt x="3013" y="36"/>
                    <a:pt x="3727" y="12"/>
                  </a:cubicBezTo>
                  <a:cubicBezTo>
                    <a:pt x="3870" y="12"/>
                    <a:pt x="4001" y="12"/>
                    <a:pt x="4156" y="36"/>
                  </a:cubicBezTo>
                  <a:cubicBezTo>
                    <a:pt x="4287" y="48"/>
                    <a:pt x="4382" y="143"/>
                    <a:pt x="4382" y="262"/>
                  </a:cubicBezTo>
                  <a:cubicBezTo>
                    <a:pt x="4382" y="357"/>
                    <a:pt x="4299" y="476"/>
                    <a:pt x="4168" y="500"/>
                  </a:cubicBezTo>
                  <a:cubicBezTo>
                    <a:pt x="4037" y="512"/>
                    <a:pt x="3918" y="512"/>
                    <a:pt x="3787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2645550" y="2505800"/>
              <a:ext cx="71475" cy="75625"/>
            </a:xfrm>
            <a:custGeom>
              <a:avLst/>
              <a:gdLst/>
              <a:ahLst/>
              <a:cxnLst/>
              <a:rect l="l" t="t" r="r" b="b"/>
              <a:pathLst>
                <a:path w="2859" h="3025" extrusionOk="0">
                  <a:moveTo>
                    <a:pt x="1906" y="2191"/>
                  </a:moveTo>
                  <a:cubicBezTo>
                    <a:pt x="1346" y="2108"/>
                    <a:pt x="1025" y="2132"/>
                    <a:pt x="739" y="2215"/>
                  </a:cubicBezTo>
                  <a:cubicBezTo>
                    <a:pt x="656" y="2322"/>
                    <a:pt x="691" y="2465"/>
                    <a:pt x="668" y="2584"/>
                  </a:cubicBezTo>
                  <a:cubicBezTo>
                    <a:pt x="632" y="2810"/>
                    <a:pt x="537" y="2965"/>
                    <a:pt x="382" y="2977"/>
                  </a:cubicBezTo>
                  <a:cubicBezTo>
                    <a:pt x="239" y="2989"/>
                    <a:pt x="84" y="2822"/>
                    <a:pt x="36" y="2584"/>
                  </a:cubicBezTo>
                  <a:cubicBezTo>
                    <a:pt x="25" y="2513"/>
                    <a:pt x="1" y="2441"/>
                    <a:pt x="25" y="2382"/>
                  </a:cubicBezTo>
                  <a:cubicBezTo>
                    <a:pt x="179" y="1953"/>
                    <a:pt x="215" y="1489"/>
                    <a:pt x="429" y="1072"/>
                  </a:cubicBezTo>
                  <a:cubicBezTo>
                    <a:pt x="537" y="858"/>
                    <a:pt x="632" y="667"/>
                    <a:pt x="739" y="465"/>
                  </a:cubicBezTo>
                  <a:cubicBezTo>
                    <a:pt x="906" y="131"/>
                    <a:pt x="1263" y="0"/>
                    <a:pt x="1560" y="179"/>
                  </a:cubicBezTo>
                  <a:cubicBezTo>
                    <a:pt x="1882" y="381"/>
                    <a:pt x="2168" y="655"/>
                    <a:pt x="2227" y="1084"/>
                  </a:cubicBezTo>
                  <a:cubicBezTo>
                    <a:pt x="2227" y="1131"/>
                    <a:pt x="2227" y="1179"/>
                    <a:pt x="2263" y="1203"/>
                  </a:cubicBezTo>
                  <a:cubicBezTo>
                    <a:pt x="2394" y="1548"/>
                    <a:pt x="2537" y="1893"/>
                    <a:pt x="2692" y="2227"/>
                  </a:cubicBezTo>
                  <a:cubicBezTo>
                    <a:pt x="2715" y="2310"/>
                    <a:pt x="2763" y="2382"/>
                    <a:pt x="2799" y="2465"/>
                  </a:cubicBezTo>
                  <a:cubicBezTo>
                    <a:pt x="2858" y="2608"/>
                    <a:pt x="2823" y="2727"/>
                    <a:pt x="2751" y="2846"/>
                  </a:cubicBezTo>
                  <a:cubicBezTo>
                    <a:pt x="2644" y="3001"/>
                    <a:pt x="2418" y="3024"/>
                    <a:pt x="2299" y="2870"/>
                  </a:cubicBezTo>
                  <a:cubicBezTo>
                    <a:pt x="2215" y="2751"/>
                    <a:pt x="2144" y="2608"/>
                    <a:pt x="2061" y="2465"/>
                  </a:cubicBezTo>
                  <a:cubicBezTo>
                    <a:pt x="2001" y="2370"/>
                    <a:pt x="1941" y="2274"/>
                    <a:pt x="1906" y="2191"/>
                  </a:cubicBezTo>
                  <a:close/>
                  <a:moveTo>
                    <a:pt x="1251" y="822"/>
                  </a:moveTo>
                  <a:cubicBezTo>
                    <a:pt x="1132" y="1072"/>
                    <a:pt x="1060" y="1298"/>
                    <a:pt x="1037" y="1548"/>
                  </a:cubicBezTo>
                  <a:cubicBezTo>
                    <a:pt x="1251" y="1572"/>
                    <a:pt x="1441" y="1608"/>
                    <a:pt x="1632" y="1512"/>
                  </a:cubicBezTo>
                  <a:cubicBezTo>
                    <a:pt x="1584" y="1239"/>
                    <a:pt x="1632" y="953"/>
                    <a:pt x="1251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2"/>
          <p:cNvSpPr/>
          <p:nvPr/>
        </p:nvSpPr>
        <p:spPr>
          <a:xfrm rot="-129175">
            <a:off x="1778154" y="1182856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2"/>
          <p:cNvSpPr/>
          <p:nvPr/>
        </p:nvSpPr>
        <p:spPr>
          <a:xfrm>
            <a:off x="3310650" y="3751400"/>
            <a:ext cx="2522700" cy="566100"/>
          </a:xfrm>
          <a:prstGeom prst="rect">
            <a:avLst/>
          </a:prstGeom>
          <a:solidFill>
            <a:srgbClr val="F8C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2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2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2"/>
          <p:cNvSpPr txBox="1">
            <a:spLocks noGrp="1"/>
          </p:cNvSpPr>
          <p:nvPr>
            <p:ph type="title"/>
          </p:nvPr>
        </p:nvSpPr>
        <p:spPr>
          <a:xfrm>
            <a:off x="3310650" y="3810350"/>
            <a:ext cx="25227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 dirty="0"/>
              <a:t>Interview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subTitle" idx="1"/>
          </p:nvPr>
        </p:nvSpPr>
        <p:spPr>
          <a:xfrm>
            <a:off x="2040190" y="1097713"/>
            <a:ext cx="4892100" cy="6971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About your school</a:t>
            </a:r>
            <a:endParaRPr dirty="0">
              <a:solidFill>
                <a:srgbClr val="000000"/>
              </a:solidFill>
            </a:endParaRPr>
          </a:p>
        </p:txBody>
      </p:sp>
      <p:grpSp>
        <p:nvGrpSpPr>
          <p:cNvPr id="368" name="Google Shape;368;p32"/>
          <p:cNvGrpSpPr/>
          <p:nvPr/>
        </p:nvGrpSpPr>
        <p:grpSpPr>
          <a:xfrm>
            <a:off x="162285" y="1169292"/>
            <a:ext cx="1663844" cy="1216701"/>
            <a:chOff x="3348925" y="3556225"/>
            <a:chExt cx="776300" cy="567650"/>
          </a:xfrm>
        </p:grpSpPr>
        <p:sp>
          <p:nvSpPr>
            <p:cNvPr id="369" name="Google Shape;369;p32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197459"/>
              </p:ext>
            </p:extLst>
          </p:nvPr>
        </p:nvGraphicFramePr>
        <p:xfrm>
          <a:off x="2045913" y="1575978"/>
          <a:ext cx="5052173" cy="2709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0" name="Picture 6" descr="https://www.ssbguru.com/wp-content/uploads/favorite-subjec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541">
            <a:off x="269252" y="2486270"/>
            <a:ext cx="1727695" cy="114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chalk.com/wp-content/uploads/2019/12/Screen-Shot-2020-01-14-at-12.05.19-AM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7860">
            <a:off x="253192" y="3535507"/>
            <a:ext cx="2283965" cy="127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285;p29"/>
          <p:cNvSpPr txBox="1">
            <a:spLocks/>
          </p:cNvSpPr>
          <p:nvPr/>
        </p:nvSpPr>
        <p:spPr>
          <a:xfrm>
            <a:off x="1192355" y="317546"/>
            <a:ext cx="6635514" cy="43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4000" dirty="0">
                <a:solidFill>
                  <a:srgbClr val="FF0000"/>
                </a:solidFill>
              </a:rPr>
              <a:t>3. Work in group of three.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 build="p"/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4"/>
          <p:cNvSpPr/>
          <p:nvPr/>
        </p:nvSpPr>
        <p:spPr>
          <a:xfrm rot="2006702">
            <a:off x="2615239" y="4466884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4"/>
          <p:cNvSpPr/>
          <p:nvPr/>
        </p:nvSpPr>
        <p:spPr>
          <a:xfrm>
            <a:off x="8197484" y="3937063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4"/>
          <p:cNvSpPr txBox="1">
            <a:spLocks noGrp="1"/>
          </p:cNvSpPr>
          <p:nvPr>
            <p:ph type="title"/>
          </p:nvPr>
        </p:nvSpPr>
        <p:spPr>
          <a:xfrm>
            <a:off x="589652" y="33555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0000"/>
                </a:solidFill>
              </a:rPr>
              <a:t>Example:</a:t>
            </a:r>
            <a:endParaRPr sz="4800" dirty="0">
              <a:solidFill>
                <a:srgbClr val="000000"/>
              </a:solidFill>
            </a:endParaRPr>
          </a:p>
        </p:txBody>
      </p:sp>
      <p:sp>
        <p:nvSpPr>
          <p:cNvPr id="29" name="Google Shape;424;p34"/>
          <p:cNvSpPr txBox="1">
            <a:spLocks/>
          </p:cNvSpPr>
          <p:nvPr/>
        </p:nvSpPr>
        <p:spPr>
          <a:xfrm>
            <a:off x="3108723" y="35544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800" dirty="0">
                <a:solidFill>
                  <a:srgbClr val="000000"/>
                </a:solidFill>
              </a:rPr>
              <a:t>Presentation</a:t>
            </a:r>
          </a:p>
        </p:txBody>
      </p:sp>
      <p:pic>
        <p:nvPicPr>
          <p:cNvPr id="30" name="4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85171" y="61287"/>
            <a:ext cx="1811192" cy="1018796"/>
          </a:xfrm>
          <a:prstGeom prst="rect">
            <a:avLst/>
          </a:prstGeom>
        </p:spPr>
      </p:pic>
      <p:pic>
        <p:nvPicPr>
          <p:cNvPr id="14" name="REVIEW 1">
            <a:hlinkClick r:id="" action="ppaction://media"/>
            <a:extLst>
              <a:ext uri="{FF2B5EF4-FFF2-40B4-BE49-F238E27FC236}">
                <a16:creationId xmlns:a16="http://schemas.microsoft.com/office/drawing/2014/main" id="{0B5AAB5F-E5CA-0D29-6E65-12216A6AED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8295" y="1222303"/>
            <a:ext cx="2133975" cy="3675747"/>
          </a:xfrm>
          <a:prstGeom prst="rect">
            <a:avLst/>
          </a:prstGeom>
        </p:spPr>
      </p:pic>
      <p:pic>
        <p:nvPicPr>
          <p:cNvPr id="15" name="REVIEW 2">
            <a:hlinkClick r:id="" action="ppaction://media"/>
            <a:extLst>
              <a:ext uri="{FF2B5EF4-FFF2-40B4-BE49-F238E27FC236}">
                <a16:creationId xmlns:a16="http://schemas.microsoft.com/office/drawing/2014/main" id="{EA34D1CF-D19C-7F7C-0AF2-C6EBC6CC7AE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00635" y="1202416"/>
            <a:ext cx="2133975" cy="3675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7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2" grpId="0" animBg="1"/>
      <p:bldP spid="423" grpId="0" animBg="1"/>
      <p:bldP spid="424" grpId="0"/>
      <p:bldP spid="424" grpId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7"/>
          <p:cNvSpPr/>
          <p:nvPr/>
        </p:nvSpPr>
        <p:spPr>
          <a:xfrm flipH="1">
            <a:off x="3244788" y="-42025"/>
            <a:ext cx="5941087" cy="224603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7"/>
          <p:cNvSpPr/>
          <p:nvPr/>
        </p:nvSpPr>
        <p:spPr>
          <a:xfrm>
            <a:off x="3189850" y="1415149"/>
            <a:ext cx="479396" cy="430805"/>
          </a:xfrm>
          <a:custGeom>
            <a:avLst/>
            <a:gdLst/>
            <a:ahLst/>
            <a:cxnLst/>
            <a:rect l="l" t="t" r="r" b="b"/>
            <a:pathLst>
              <a:path w="5632" h="5061" extrusionOk="0">
                <a:moveTo>
                  <a:pt x="2572" y="3835"/>
                </a:moveTo>
                <a:cubicBezTo>
                  <a:pt x="2500" y="4013"/>
                  <a:pt x="2393" y="4192"/>
                  <a:pt x="2262" y="4323"/>
                </a:cubicBezTo>
                <a:cubicBezTo>
                  <a:pt x="2036" y="4561"/>
                  <a:pt x="1786" y="4597"/>
                  <a:pt x="1584" y="4382"/>
                </a:cubicBezTo>
                <a:cubicBezTo>
                  <a:pt x="1441" y="4739"/>
                  <a:pt x="1167" y="5061"/>
                  <a:pt x="738" y="5025"/>
                </a:cubicBezTo>
                <a:cubicBezTo>
                  <a:pt x="631" y="5013"/>
                  <a:pt x="536" y="4978"/>
                  <a:pt x="429" y="4918"/>
                </a:cubicBezTo>
                <a:cubicBezTo>
                  <a:pt x="83" y="4680"/>
                  <a:pt x="0" y="4073"/>
                  <a:pt x="131" y="3692"/>
                </a:cubicBezTo>
                <a:cubicBezTo>
                  <a:pt x="310" y="3192"/>
                  <a:pt x="869" y="2465"/>
                  <a:pt x="1441" y="2870"/>
                </a:cubicBezTo>
                <a:cubicBezTo>
                  <a:pt x="1679" y="3025"/>
                  <a:pt x="1726" y="3311"/>
                  <a:pt x="1619" y="3513"/>
                </a:cubicBezTo>
                <a:cubicBezTo>
                  <a:pt x="1679" y="3525"/>
                  <a:pt x="1738" y="3573"/>
                  <a:pt x="1726" y="3656"/>
                </a:cubicBezTo>
                <a:cubicBezTo>
                  <a:pt x="1726" y="3775"/>
                  <a:pt x="1703" y="3882"/>
                  <a:pt x="1679" y="4001"/>
                </a:cubicBezTo>
                <a:cubicBezTo>
                  <a:pt x="1679" y="4037"/>
                  <a:pt x="1691" y="4108"/>
                  <a:pt x="1726" y="4132"/>
                </a:cubicBezTo>
                <a:cubicBezTo>
                  <a:pt x="1881" y="4168"/>
                  <a:pt x="2036" y="4132"/>
                  <a:pt x="2119" y="3966"/>
                </a:cubicBezTo>
                <a:lnTo>
                  <a:pt x="2119" y="3966"/>
                </a:lnTo>
                <a:cubicBezTo>
                  <a:pt x="2167" y="3906"/>
                  <a:pt x="2203" y="3835"/>
                  <a:pt x="2227" y="3775"/>
                </a:cubicBezTo>
                <a:cubicBezTo>
                  <a:pt x="2286" y="3644"/>
                  <a:pt x="2346" y="3525"/>
                  <a:pt x="2405" y="3394"/>
                </a:cubicBezTo>
                <a:cubicBezTo>
                  <a:pt x="2358" y="3227"/>
                  <a:pt x="2334" y="3061"/>
                  <a:pt x="2298" y="2894"/>
                </a:cubicBezTo>
                <a:cubicBezTo>
                  <a:pt x="2238" y="2573"/>
                  <a:pt x="2203" y="2227"/>
                  <a:pt x="2167" y="1882"/>
                </a:cubicBezTo>
                <a:cubicBezTo>
                  <a:pt x="2155" y="1680"/>
                  <a:pt x="2143" y="1441"/>
                  <a:pt x="2143" y="1227"/>
                </a:cubicBezTo>
                <a:cubicBezTo>
                  <a:pt x="2155" y="1049"/>
                  <a:pt x="2179" y="870"/>
                  <a:pt x="2227" y="691"/>
                </a:cubicBezTo>
                <a:cubicBezTo>
                  <a:pt x="2322" y="382"/>
                  <a:pt x="2512" y="1"/>
                  <a:pt x="2893" y="203"/>
                </a:cubicBezTo>
                <a:cubicBezTo>
                  <a:pt x="3310" y="429"/>
                  <a:pt x="3298" y="1322"/>
                  <a:pt x="3274" y="1739"/>
                </a:cubicBezTo>
                <a:cubicBezTo>
                  <a:pt x="3239" y="2025"/>
                  <a:pt x="3167" y="2287"/>
                  <a:pt x="3060" y="2561"/>
                </a:cubicBezTo>
                <a:cubicBezTo>
                  <a:pt x="3215" y="2442"/>
                  <a:pt x="3417" y="2418"/>
                  <a:pt x="3643" y="2632"/>
                </a:cubicBezTo>
                <a:cubicBezTo>
                  <a:pt x="3667" y="2656"/>
                  <a:pt x="3715" y="2703"/>
                  <a:pt x="3727" y="2751"/>
                </a:cubicBezTo>
                <a:cubicBezTo>
                  <a:pt x="3810" y="2644"/>
                  <a:pt x="3893" y="2537"/>
                  <a:pt x="4024" y="2501"/>
                </a:cubicBezTo>
                <a:cubicBezTo>
                  <a:pt x="4322" y="2394"/>
                  <a:pt x="4608" y="2406"/>
                  <a:pt x="4894" y="2561"/>
                </a:cubicBezTo>
                <a:cubicBezTo>
                  <a:pt x="5132" y="2525"/>
                  <a:pt x="5263" y="2692"/>
                  <a:pt x="5227" y="2942"/>
                </a:cubicBezTo>
                <a:cubicBezTo>
                  <a:pt x="5215" y="3061"/>
                  <a:pt x="5048" y="3096"/>
                  <a:pt x="4977" y="3013"/>
                </a:cubicBezTo>
                <a:cubicBezTo>
                  <a:pt x="4929" y="2977"/>
                  <a:pt x="4894" y="2930"/>
                  <a:pt x="4834" y="2882"/>
                </a:cubicBezTo>
                <a:cubicBezTo>
                  <a:pt x="4739" y="2930"/>
                  <a:pt x="4572" y="3037"/>
                  <a:pt x="4548" y="3073"/>
                </a:cubicBezTo>
                <a:cubicBezTo>
                  <a:pt x="4477" y="3215"/>
                  <a:pt x="4358" y="3394"/>
                  <a:pt x="4382" y="3549"/>
                </a:cubicBezTo>
                <a:cubicBezTo>
                  <a:pt x="4417" y="3727"/>
                  <a:pt x="4620" y="3906"/>
                  <a:pt x="4798" y="3811"/>
                </a:cubicBezTo>
                <a:cubicBezTo>
                  <a:pt x="5108" y="3608"/>
                  <a:pt x="5322" y="3156"/>
                  <a:pt x="5334" y="2799"/>
                </a:cubicBezTo>
                <a:cubicBezTo>
                  <a:pt x="5346" y="2596"/>
                  <a:pt x="5632" y="2620"/>
                  <a:pt x="5632" y="2799"/>
                </a:cubicBezTo>
                <a:cubicBezTo>
                  <a:pt x="5620" y="3239"/>
                  <a:pt x="5382" y="3716"/>
                  <a:pt x="5036" y="4001"/>
                </a:cubicBezTo>
                <a:cubicBezTo>
                  <a:pt x="4691" y="4263"/>
                  <a:pt x="4251" y="4085"/>
                  <a:pt x="4120" y="3704"/>
                </a:cubicBezTo>
                <a:cubicBezTo>
                  <a:pt x="4001" y="3346"/>
                  <a:pt x="4239" y="2954"/>
                  <a:pt x="4513" y="2739"/>
                </a:cubicBezTo>
                <a:cubicBezTo>
                  <a:pt x="4310" y="2692"/>
                  <a:pt x="4120" y="2739"/>
                  <a:pt x="3977" y="2930"/>
                </a:cubicBezTo>
                <a:cubicBezTo>
                  <a:pt x="3941" y="2989"/>
                  <a:pt x="3905" y="3049"/>
                  <a:pt x="3882" y="3108"/>
                </a:cubicBezTo>
                <a:cubicBezTo>
                  <a:pt x="3941" y="3477"/>
                  <a:pt x="3882" y="4061"/>
                  <a:pt x="3608" y="4323"/>
                </a:cubicBezTo>
                <a:cubicBezTo>
                  <a:pt x="3477" y="4466"/>
                  <a:pt x="3298" y="4561"/>
                  <a:pt x="3120" y="4525"/>
                </a:cubicBezTo>
                <a:cubicBezTo>
                  <a:pt x="2834" y="4489"/>
                  <a:pt x="2679" y="4120"/>
                  <a:pt x="2572" y="3835"/>
                </a:cubicBezTo>
                <a:close/>
                <a:moveTo>
                  <a:pt x="1429" y="3716"/>
                </a:moveTo>
                <a:cubicBezTo>
                  <a:pt x="1357" y="3751"/>
                  <a:pt x="1310" y="3763"/>
                  <a:pt x="1250" y="3763"/>
                </a:cubicBezTo>
                <a:cubicBezTo>
                  <a:pt x="1048" y="3775"/>
                  <a:pt x="1048" y="3489"/>
                  <a:pt x="1226" y="3465"/>
                </a:cubicBezTo>
                <a:cubicBezTo>
                  <a:pt x="1286" y="3465"/>
                  <a:pt x="1345" y="3430"/>
                  <a:pt x="1369" y="3394"/>
                </a:cubicBezTo>
                <a:cubicBezTo>
                  <a:pt x="1405" y="3299"/>
                  <a:pt x="1345" y="3168"/>
                  <a:pt x="1274" y="3108"/>
                </a:cubicBezTo>
                <a:cubicBezTo>
                  <a:pt x="1203" y="3049"/>
                  <a:pt x="1131" y="3013"/>
                  <a:pt x="1036" y="3049"/>
                </a:cubicBezTo>
                <a:cubicBezTo>
                  <a:pt x="845" y="3120"/>
                  <a:pt x="679" y="3251"/>
                  <a:pt x="572" y="3430"/>
                </a:cubicBezTo>
                <a:cubicBezTo>
                  <a:pt x="417" y="3680"/>
                  <a:pt x="322" y="3977"/>
                  <a:pt x="393" y="4299"/>
                </a:cubicBezTo>
                <a:cubicBezTo>
                  <a:pt x="500" y="4716"/>
                  <a:pt x="964" y="4918"/>
                  <a:pt x="1215" y="4477"/>
                </a:cubicBezTo>
                <a:cubicBezTo>
                  <a:pt x="1322" y="4311"/>
                  <a:pt x="1381" y="4120"/>
                  <a:pt x="1405" y="3918"/>
                </a:cubicBezTo>
                <a:cubicBezTo>
                  <a:pt x="1405" y="3870"/>
                  <a:pt x="1405" y="3787"/>
                  <a:pt x="1429" y="3716"/>
                </a:cubicBezTo>
                <a:close/>
                <a:moveTo>
                  <a:pt x="2869" y="3073"/>
                </a:moveTo>
                <a:cubicBezTo>
                  <a:pt x="2858" y="3096"/>
                  <a:pt x="2858" y="3120"/>
                  <a:pt x="2834" y="3132"/>
                </a:cubicBezTo>
                <a:cubicBezTo>
                  <a:pt x="2798" y="3227"/>
                  <a:pt x="2762" y="3311"/>
                  <a:pt x="2739" y="3406"/>
                </a:cubicBezTo>
                <a:lnTo>
                  <a:pt x="2774" y="3573"/>
                </a:lnTo>
                <a:cubicBezTo>
                  <a:pt x="2822" y="3763"/>
                  <a:pt x="2881" y="4049"/>
                  <a:pt x="3048" y="4192"/>
                </a:cubicBezTo>
                <a:cubicBezTo>
                  <a:pt x="3108" y="4239"/>
                  <a:pt x="3167" y="4287"/>
                  <a:pt x="3239" y="4263"/>
                </a:cubicBezTo>
                <a:cubicBezTo>
                  <a:pt x="3441" y="4227"/>
                  <a:pt x="3560" y="3787"/>
                  <a:pt x="3584" y="3608"/>
                </a:cubicBezTo>
                <a:lnTo>
                  <a:pt x="3584" y="3489"/>
                </a:lnTo>
                <a:cubicBezTo>
                  <a:pt x="3358" y="3656"/>
                  <a:pt x="3060" y="3704"/>
                  <a:pt x="2929" y="3406"/>
                </a:cubicBezTo>
                <a:cubicBezTo>
                  <a:pt x="2881" y="3311"/>
                  <a:pt x="2869" y="3215"/>
                  <a:pt x="2846" y="3096"/>
                </a:cubicBezTo>
                <a:cubicBezTo>
                  <a:pt x="2869" y="3108"/>
                  <a:pt x="2869" y="3096"/>
                  <a:pt x="2869" y="3073"/>
                </a:cubicBezTo>
                <a:close/>
                <a:moveTo>
                  <a:pt x="3572" y="3073"/>
                </a:moveTo>
                <a:cubicBezTo>
                  <a:pt x="3548" y="3037"/>
                  <a:pt x="3548" y="3001"/>
                  <a:pt x="3536" y="2977"/>
                </a:cubicBezTo>
                <a:lnTo>
                  <a:pt x="3536" y="2954"/>
                </a:lnTo>
                <a:cubicBezTo>
                  <a:pt x="3524" y="2918"/>
                  <a:pt x="3512" y="2870"/>
                  <a:pt x="3465" y="2858"/>
                </a:cubicBezTo>
                <a:cubicBezTo>
                  <a:pt x="3393" y="2811"/>
                  <a:pt x="3250" y="2870"/>
                  <a:pt x="3179" y="2918"/>
                </a:cubicBezTo>
                <a:cubicBezTo>
                  <a:pt x="3143" y="2977"/>
                  <a:pt x="3120" y="3049"/>
                  <a:pt x="3143" y="3096"/>
                </a:cubicBezTo>
                <a:cubicBezTo>
                  <a:pt x="3191" y="3180"/>
                  <a:pt x="3358" y="3215"/>
                  <a:pt x="3477" y="3227"/>
                </a:cubicBezTo>
                <a:cubicBezTo>
                  <a:pt x="3512" y="3180"/>
                  <a:pt x="3536" y="3132"/>
                  <a:pt x="3572" y="3073"/>
                </a:cubicBezTo>
                <a:close/>
                <a:moveTo>
                  <a:pt x="2631" y="2930"/>
                </a:moveTo>
                <a:cubicBezTo>
                  <a:pt x="2631" y="2930"/>
                  <a:pt x="2631" y="2918"/>
                  <a:pt x="2643" y="2918"/>
                </a:cubicBezTo>
                <a:cubicBezTo>
                  <a:pt x="2881" y="2346"/>
                  <a:pt x="3108" y="1763"/>
                  <a:pt x="3012" y="1144"/>
                </a:cubicBezTo>
                <a:cubicBezTo>
                  <a:pt x="2989" y="953"/>
                  <a:pt x="2953" y="691"/>
                  <a:pt x="2858" y="537"/>
                </a:cubicBezTo>
                <a:cubicBezTo>
                  <a:pt x="2834" y="501"/>
                  <a:pt x="2798" y="441"/>
                  <a:pt x="2762" y="453"/>
                </a:cubicBezTo>
                <a:cubicBezTo>
                  <a:pt x="2691" y="477"/>
                  <a:pt x="2596" y="668"/>
                  <a:pt x="2584" y="727"/>
                </a:cubicBezTo>
                <a:cubicBezTo>
                  <a:pt x="2560" y="810"/>
                  <a:pt x="2512" y="965"/>
                  <a:pt x="2500" y="1049"/>
                </a:cubicBezTo>
                <a:cubicBezTo>
                  <a:pt x="2453" y="1525"/>
                  <a:pt x="2453" y="2061"/>
                  <a:pt x="2560" y="2537"/>
                </a:cubicBezTo>
                <a:cubicBezTo>
                  <a:pt x="2572" y="2680"/>
                  <a:pt x="2584" y="2811"/>
                  <a:pt x="2631" y="293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7"/>
          <p:cNvSpPr/>
          <p:nvPr/>
        </p:nvSpPr>
        <p:spPr>
          <a:xfrm>
            <a:off x="1581724" y="924498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7"/>
          <p:cNvSpPr/>
          <p:nvPr/>
        </p:nvSpPr>
        <p:spPr>
          <a:xfrm>
            <a:off x="1912150" y="370990"/>
            <a:ext cx="808200" cy="631334"/>
          </a:xfrm>
          <a:custGeom>
            <a:avLst/>
            <a:gdLst/>
            <a:ahLst/>
            <a:cxnLst/>
            <a:rect l="l" t="t" r="r" b="b"/>
            <a:pathLst>
              <a:path w="14908" h="11645" extrusionOk="0">
                <a:moveTo>
                  <a:pt x="905" y="7156"/>
                </a:moveTo>
                <a:cubicBezTo>
                  <a:pt x="667" y="7346"/>
                  <a:pt x="501" y="7620"/>
                  <a:pt x="465" y="7906"/>
                </a:cubicBezTo>
                <a:cubicBezTo>
                  <a:pt x="417" y="8168"/>
                  <a:pt x="0" y="8108"/>
                  <a:pt x="48" y="7823"/>
                </a:cubicBezTo>
                <a:cubicBezTo>
                  <a:pt x="179" y="7013"/>
                  <a:pt x="1012" y="6322"/>
                  <a:pt x="1846" y="6501"/>
                </a:cubicBezTo>
                <a:cubicBezTo>
                  <a:pt x="2084" y="6049"/>
                  <a:pt x="2441" y="5799"/>
                  <a:pt x="2977" y="5822"/>
                </a:cubicBezTo>
                <a:cubicBezTo>
                  <a:pt x="3346" y="5834"/>
                  <a:pt x="3739" y="5918"/>
                  <a:pt x="4108" y="5906"/>
                </a:cubicBezTo>
                <a:cubicBezTo>
                  <a:pt x="4394" y="5894"/>
                  <a:pt x="4644" y="5799"/>
                  <a:pt x="4882" y="5656"/>
                </a:cubicBezTo>
                <a:cubicBezTo>
                  <a:pt x="4311" y="5203"/>
                  <a:pt x="3751" y="4775"/>
                  <a:pt x="3179" y="4322"/>
                </a:cubicBezTo>
                <a:lnTo>
                  <a:pt x="2608" y="3882"/>
                </a:lnTo>
                <a:cubicBezTo>
                  <a:pt x="2513" y="3822"/>
                  <a:pt x="2406" y="3727"/>
                  <a:pt x="2322" y="3667"/>
                </a:cubicBezTo>
                <a:cubicBezTo>
                  <a:pt x="2215" y="3608"/>
                  <a:pt x="2167" y="3489"/>
                  <a:pt x="2227" y="3393"/>
                </a:cubicBezTo>
                <a:cubicBezTo>
                  <a:pt x="2286" y="3227"/>
                  <a:pt x="2406" y="2893"/>
                  <a:pt x="2560" y="2810"/>
                </a:cubicBezTo>
                <a:cubicBezTo>
                  <a:pt x="2667" y="2715"/>
                  <a:pt x="2810" y="2631"/>
                  <a:pt x="2929" y="2572"/>
                </a:cubicBezTo>
                <a:lnTo>
                  <a:pt x="3596" y="2215"/>
                </a:lnTo>
                <a:cubicBezTo>
                  <a:pt x="4191" y="1917"/>
                  <a:pt x="4811" y="1619"/>
                  <a:pt x="5418" y="1334"/>
                </a:cubicBezTo>
                <a:cubicBezTo>
                  <a:pt x="6085" y="1024"/>
                  <a:pt x="6775" y="715"/>
                  <a:pt x="7442" y="417"/>
                </a:cubicBezTo>
                <a:cubicBezTo>
                  <a:pt x="7525" y="369"/>
                  <a:pt x="8359" y="0"/>
                  <a:pt x="8418" y="0"/>
                </a:cubicBezTo>
                <a:cubicBezTo>
                  <a:pt x="8871" y="12"/>
                  <a:pt x="8930" y="84"/>
                  <a:pt x="9299" y="310"/>
                </a:cubicBezTo>
                <a:cubicBezTo>
                  <a:pt x="10180" y="810"/>
                  <a:pt x="11061" y="1322"/>
                  <a:pt x="11954" y="1810"/>
                </a:cubicBezTo>
                <a:cubicBezTo>
                  <a:pt x="12812" y="2286"/>
                  <a:pt x="13705" y="2762"/>
                  <a:pt x="14598" y="3179"/>
                </a:cubicBezTo>
                <a:cubicBezTo>
                  <a:pt x="14645" y="3191"/>
                  <a:pt x="14669" y="3215"/>
                  <a:pt x="14705" y="3239"/>
                </a:cubicBezTo>
                <a:cubicBezTo>
                  <a:pt x="14764" y="3251"/>
                  <a:pt x="14812" y="3310"/>
                  <a:pt x="14836" y="3370"/>
                </a:cubicBezTo>
                <a:cubicBezTo>
                  <a:pt x="14895" y="3644"/>
                  <a:pt x="14907" y="4132"/>
                  <a:pt x="14812" y="4382"/>
                </a:cubicBezTo>
                <a:cubicBezTo>
                  <a:pt x="14645" y="4798"/>
                  <a:pt x="14312" y="5215"/>
                  <a:pt x="14038" y="5560"/>
                </a:cubicBezTo>
                <a:cubicBezTo>
                  <a:pt x="13657" y="6013"/>
                  <a:pt x="13240" y="6441"/>
                  <a:pt x="12823" y="6846"/>
                </a:cubicBezTo>
                <a:cubicBezTo>
                  <a:pt x="12693" y="6977"/>
                  <a:pt x="12562" y="7108"/>
                  <a:pt x="12407" y="7239"/>
                </a:cubicBezTo>
                <a:lnTo>
                  <a:pt x="12550" y="9823"/>
                </a:lnTo>
                <a:cubicBezTo>
                  <a:pt x="12550" y="9847"/>
                  <a:pt x="12550" y="9859"/>
                  <a:pt x="12514" y="9882"/>
                </a:cubicBezTo>
                <a:lnTo>
                  <a:pt x="12466" y="9918"/>
                </a:lnTo>
                <a:cubicBezTo>
                  <a:pt x="12073" y="10323"/>
                  <a:pt x="11490" y="10716"/>
                  <a:pt x="10978" y="10966"/>
                </a:cubicBezTo>
                <a:cubicBezTo>
                  <a:pt x="9811" y="11537"/>
                  <a:pt x="8561" y="11644"/>
                  <a:pt x="7323" y="11216"/>
                </a:cubicBezTo>
                <a:cubicBezTo>
                  <a:pt x="7216" y="11168"/>
                  <a:pt x="7097" y="11144"/>
                  <a:pt x="6989" y="11097"/>
                </a:cubicBezTo>
                <a:cubicBezTo>
                  <a:pt x="6073" y="10740"/>
                  <a:pt x="5061" y="10204"/>
                  <a:pt x="4406" y="9442"/>
                </a:cubicBezTo>
                <a:cubicBezTo>
                  <a:pt x="4072" y="9061"/>
                  <a:pt x="3703" y="8430"/>
                  <a:pt x="3894" y="7918"/>
                </a:cubicBezTo>
                <a:lnTo>
                  <a:pt x="3894" y="7894"/>
                </a:lnTo>
                <a:lnTo>
                  <a:pt x="3894" y="7882"/>
                </a:lnTo>
                <a:cubicBezTo>
                  <a:pt x="4049" y="7513"/>
                  <a:pt x="4191" y="7144"/>
                  <a:pt x="4358" y="6787"/>
                </a:cubicBezTo>
                <a:cubicBezTo>
                  <a:pt x="4430" y="6608"/>
                  <a:pt x="4513" y="6430"/>
                  <a:pt x="4596" y="6263"/>
                </a:cubicBezTo>
                <a:cubicBezTo>
                  <a:pt x="4394" y="6322"/>
                  <a:pt x="4180" y="6346"/>
                  <a:pt x="3953" y="6346"/>
                </a:cubicBezTo>
                <a:cubicBezTo>
                  <a:pt x="3644" y="6334"/>
                  <a:pt x="3334" y="6287"/>
                  <a:pt x="3001" y="6275"/>
                </a:cubicBezTo>
                <a:cubicBezTo>
                  <a:pt x="2632" y="6263"/>
                  <a:pt x="2394" y="6382"/>
                  <a:pt x="2215" y="6691"/>
                </a:cubicBezTo>
                <a:cubicBezTo>
                  <a:pt x="2691" y="7037"/>
                  <a:pt x="2787" y="8489"/>
                  <a:pt x="2322" y="8811"/>
                </a:cubicBezTo>
                <a:cubicBezTo>
                  <a:pt x="2191" y="8894"/>
                  <a:pt x="2036" y="8823"/>
                  <a:pt x="1989" y="8704"/>
                </a:cubicBezTo>
                <a:cubicBezTo>
                  <a:pt x="1977" y="8727"/>
                  <a:pt x="1953" y="8763"/>
                  <a:pt x="1917" y="8787"/>
                </a:cubicBezTo>
                <a:cubicBezTo>
                  <a:pt x="1870" y="8847"/>
                  <a:pt x="1810" y="8882"/>
                  <a:pt x="1739" y="8870"/>
                </a:cubicBezTo>
                <a:cubicBezTo>
                  <a:pt x="1572" y="8847"/>
                  <a:pt x="1477" y="8656"/>
                  <a:pt x="1572" y="8525"/>
                </a:cubicBezTo>
                <a:cubicBezTo>
                  <a:pt x="1751" y="8299"/>
                  <a:pt x="1810" y="8049"/>
                  <a:pt x="1810" y="7775"/>
                </a:cubicBezTo>
                <a:cubicBezTo>
                  <a:pt x="1774" y="7799"/>
                  <a:pt x="1727" y="7799"/>
                  <a:pt x="1667" y="7799"/>
                </a:cubicBezTo>
                <a:cubicBezTo>
                  <a:pt x="1560" y="8001"/>
                  <a:pt x="1477" y="8215"/>
                  <a:pt x="1429" y="8454"/>
                </a:cubicBezTo>
                <a:cubicBezTo>
                  <a:pt x="1382" y="8716"/>
                  <a:pt x="953" y="8644"/>
                  <a:pt x="1012" y="8370"/>
                </a:cubicBezTo>
                <a:cubicBezTo>
                  <a:pt x="1072" y="8096"/>
                  <a:pt x="1179" y="7823"/>
                  <a:pt x="1310" y="7573"/>
                </a:cubicBezTo>
                <a:lnTo>
                  <a:pt x="1263" y="7477"/>
                </a:lnTo>
                <a:cubicBezTo>
                  <a:pt x="1251" y="7453"/>
                  <a:pt x="1251" y="7418"/>
                  <a:pt x="1239" y="7394"/>
                </a:cubicBezTo>
                <a:cubicBezTo>
                  <a:pt x="1084" y="7584"/>
                  <a:pt x="953" y="7858"/>
                  <a:pt x="953" y="8061"/>
                </a:cubicBezTo>
                <a:cubicBezTo>
                  <a:pt x="965" y="8335"/>
                  <a:pt x="536" y="8370"/>
                  <a:pt x="524" y="8096"/>
                </a:cubicBezTo>
                <a:cubicBezTo>
                  <a:pt x="584" y="7751"/>
                  <a:pt x="715" y="7406"/>
                  <a:pt x="905" y="7156"/>
                </a:cubicBezTo>
                <a:close/>
                <a:moveTo>
                  <a:pt x="14181" y="3453"/>
                </a:moveTo>
                <a:cubicBezTo>
                  <a:pt x="14014" y="3393"/>
                  <a:pt x="13871" y="3322"/>
                  <a:pt x="13716" y="3239"/>
                </a:cubicBezTo>
                <a:cubicBezTo>
                  <a:pt x="13466" y="3120"/>
                  <a:pt x="13228" y="3001"/>
                  <a:pt x="12990" y="2870"/>
                </a:cubicBezTo>
                <a:cubicBezTo>
                  <a:pt x="12395" y="2560"/>
                  <a:pt x="11800" y="2227"/>
                  <a:pt x="11204" y="1893"/>
                </a:cubicBezTo>
                <a:cubicBezTo>
                  <a:pt x="10490" y="1488"/>
                  <a:pt x="9775" y="1072"/>
                  <a:pt x="9061" y="667"/>
                </a:cubicBezTo>
                <a:cubicBezTo>
                  <a:pt x="8871" y="548"/>
                  <a:pt x="8537" y="322"/>
                  <a:pt x="8323" y="524"/>
                </a:cubicBezTo>
                <a:cubicBezTo>
                  <a:pt x="8228" y="607"/>
                  <a:pt x="8061" y="679"/>
                  <a:pt x="7942" y="750"/>
                </a:cubicBezTo>
                <a:lnTo>
                  <a:pt x="7323" y="1072"/>
                </a:lnTo>
                <a:cubicBezTo>
                  <a:pt x="6751" y="1334"/>
                  <a:pt x="6180" y="1572"/>
                  <a:pt x="5608" y="1810"/>
                </a:cubicBezTo>
                <a:cubicBezTo>
                  <a:pt x="5013" y="2060"/>
                  <a:pt x="4418" y="2322"/>
                  <a:pt x="3834" y="2572"/>
                </a:cubicBezTo>
                <a:cubicBezTo>
                  <a:pt x="3632" y="2655"/>
                  <a:pt x="3418" y="2762"/>
                  <a:pt x="3215" y="2870"/>
                </a:cubicBezTo>
                <a:cubicBezTo>
                  <a:pt x="3168" y="2893"/>
                  <a:pt x="3084" y="2941"/>
                  <a:pt x="3001" y="2977"/>
                </a:cubicBezTo>
                <a:cubicBezTo>
                  <a:pt x="3382" y="3215"/>
                  <a:pt x="3739" y="3465"/>
                  <a:pt x="4108" y="3727"/>
                </a:cubicBezTo>
                <a:cubicBezTo>
                  <a:pt x="4632" y="4084"/>
                  <a:pt x="5132" y="4465"/>
                  <a:pt x="5644" y="4834"/>
                </a:cubicBezTo>
                <a:lnTo>
                  <a:pt x="5656" y="4834"/>
                </a:lnTo>
                <a:cubicBezTo>
                  <a:pt x="6096" y="4906"/>
                  <a:pt x="6835" y="4358"/>
                  <a:pt x="7156" y="4084"/>
                </a:cubicBezTo>
                <a:cubicBezTo>
                  <a:pt x="7406" y="3882"/>
                  <a:pt x="7668" y="3655"/>
                  <a:pt x="7918" y="3429"/>
                </a:cubicBezTo>
                <a:cubicBezTo>
                  <a:pt x="8085" y="3286"/>
                  <a:pt x="8263" y="3108"/>
                  <a:pt x="8442" y="2989"/>
                </a:cubicBezTo>
                <a:cubicBezTo>
                  <a:pt x="8466" y="2953"/>
                  <a:pt x="8513" y="2977"/>
                  <a:pt x="8537" y="2989"/>
                </a:cubicBezTo>
                <a:cubicBezTo>
                  <a:pt x="8585" y="3036"/>
                  <a:pt x="8621" y="3072"/>
                  <a:pt x="8644" y="3120"/>
                </a:cubicBezTo>
                <a:cubicBezTo>
                  <a:pt x="8692" y="3179"/>
                  <a:pt x="8835" y="3370"/>
                  <a:pt x="8752" y="3453"/>
                </a:cubicBezTo>
                <a:cubicBezTo>
                  <a:pt x="8716" y="3477"/>
                  <a:pt x="8692" y="3465"/>
                  <a:pt x="8656" y="3453"/>
                </a:cubicBezTo>
                <a:cubicBezTo>
                  <a:pt x="8597" y="3477"/>
                  <a:pt x="8537" y="3524"/>
                  <a:pt x="8478" y="3572"/>
                </a:cubicBezTo>
                <a:cubicBezTo>
                  <a:pt x="8359" y="3644"/>
                  <a:pt x="8263" y="3727"/>
                  <a:pt x="8144" y="3822"/>
                </a:cubicBezTo>
                <a:cubicBezTo>
                  <a:pt x="7847" y="4048"/>
                  <a:pt x="7561" y="4263"/>
                  <a:pt x="7263" y="4477"/>
                </a:cubicBezTo>
                <a:cubicBezTo>
                  <a:pt x="6930" y="4715"/>
                  <a:pt x="6489" y="5013"/>
                  <a:pt x="6096" y="5156"/>
                </a:cubicBezTo>
                <a:cubicBezTo>
                  <a:pt x="6180" y="5227"/>
                  <a:pt x="6251" y="5263"/>
                  <a:pt x="6323" y="5322"/>
                </a:cubicBezTo>
                <a:cubicBezTo>
                  <a:pt x="7168" y="5953"/>
                  <a:pt x="8001" y="6572"/>
                  <a:pt x="8859" y="7203"/>
                </a:cubicBezTo>
                <a:cubicBezTo>
                  <a:pt x="9156" y="7418"/>
                  <a:pt x="9430" y="7632"/>
                  <a:pt x="9728" y="7858"/>
                </a:cubicBezTo>
                <a:cubicBezTo>
                  <a:pt x="9847" y="7942"/>
                  <a:pt x="9966" y="8037"/>
                  <a:pt x="10085" y="8108"/>
                </a:cubicBezTo>
                <a:cubicBezTo>
                  <a:pt x="10323" y="7775"/>
                  <a:pt x="10621" y="7465"/>
                  <a:pt x="10895" y="7168"/>
                </a:cubicBezTo>
                <a:cubicBezTo>
                  <a:pt x="11276" y="6739"/>
                  <a:pt x="11692" y="6322"/>
                  <a:pt x="12097" y="5906"/>
                </a:cubicBezTo>
                <a:cubicBezTo>
                  <a:pt x="12573" y="5394"/>
                  <a:pt x="13062" y="4894"/>
                  <a:pt x="13526" y="4370"/>
                </a:cubicBezTo>
                <a:cubicBezTo>
                  <a:pt x="13633" y="4191"/>
                  <a:pt x="14050" y="3739"/>
                  <a:pt x="14181" y="3453"/>
                </a:cubicBezTo>
                <a:close/>
                <a:moveTo>
                  <a:pt x="1834" y="7215"/>
                </a:moveTo>
                <a:cubicBezTo>
                  <a:pt x="1798" y="7215"/>
                  <a:pt x="1774" y="7203"/>
                  <a:pt x="1739" y="7168"/>
                </a:cubicBezTo>
                <a:cubicBezTo>
                  <a:pt x="1727" y="7168"/>
                  <a:pt x="1727" y="7156"/>
                  <a:pt x="1715" y="7144"/>
                </a:cubicBezTo>
                <a:cubicBezTo>
                  <a:pt x="1715" y="7203"/>
                  <a:pt x="1739" y="7275"/>
                  <a:pt x="1774" y="7311"/>
                </a:cubicBezTo>
                <a:lnTo>
                  <a:pt x="1774" y="7311"/>
                </a:lnTo>
                <a:cubicBezTo>
                  <a:pt x="1810" y="7311"/>
                  <a:pt x="1834" y="7287"/>
                  <a:pt x="1858" y="7275"/>
                </a:cubicBezTo>
                <a:lnTo>
                  <a:pt x="1858" y="7275"/>
                </a:lnTo>
                <a:cubicBezTo>
                  <a:pt x="1834" y="7275"/>
                  <a:pt x="1834" y="7251"/>
                  <a:pt x="1834" y="7215"/>
                </a:cubicBezTo>
                <a:close/>
                <a:moveTo>
                  <a:pt x="5180" y="5370"/>
                </a:moveTo>
                <a:cubicBezTo>
                  <a:pt x="5239" y="5310"/>
                  <a:pt x="5287" y="5251"/>
                  <a:pt x="5323" y="5179"/>
                </a:cubicBezTo>
                <a:cubicBezTo>
                  <a:pt x="4822" y="4810"/>
                  <a:pt x="4334" y="4429"/>
                  <a:pt x="3822" y="4060"/>
                </a:cubicBezTo>
                <a:cubicBezTo>
                  <a:pt x="3477" y="3810"/>
                  <a:pt x="3144" y="3572"/>
                  <a:pt x="2787" y="3334"/>
                </a:cubicBezTo>
                <a:cubicBezTo>
                  <a:pt x="2763" y="3370"/>
                  <a:pt x="2763" y="3405"/>
                  <a:pt x="2763" y="3441"/>
                </a:cubicBezTo>
                <a:cubicBezTo>
                  <a:pt x="3560" y="4096"/>
                  <a:pt x="4358" y="4727"/>
                  <a:pt x="5180" y="5370"/>
                </a:cubicBezTo>
                <a:close/>
                <a:moveTo>
                  <a:pt x="10347" y="9275"/>
                </a:moveTo>
                <a:cubicBezTo>
                  <a:pt x="10311" y="9418"/>
                  <a:pt x="10133" y="9585"/>
                  <a:pt x="9990" y="9466"/>
                </a:cubicBezTo>
                <a:cubicBezTo>
                  <a:pt x="9787" y="9347"/>
                  <a:pt x="9597" y="9216"/>
                  <a:pt x="9406" y="9073"/>
                </a:cubicBezTo>
                <a:cubicBezTo>
                  <a:pt x="9109" y="8870"/>
                  <a:pt x="8799" y="8644"/>
                  <a:pt x="8502" y="8418"/>
                </a:cubicBezTo>
                <a:cubicBezTo>
                  <a:pt x="7704" y="7834"/>
                  <a:pt x="6930" y="7239"/>
                  <a:pt x="6156" y="6644"/>
                </a:cubicBezTo>
                <a:cubicBezTo>
                  <a:pt x="5846" y="6418"/>
                  <a:pt x="5537" y="6168"/>
                  <a:pt x="5239" y="5941"/>
                </a:cubicBezTo>
                <a:cubicBezTo>
                  <a:pt x="5084" y="6275"/>
                  <a:pt x="4942" y="6608"/>
                  <a:pt x="4787" y="6942"/>
                </a:cubicBezTo>
                <a:cubicBezTo>
                  <a:pt x="4632" y="7311"/>
                  <a:pt x="4477" y="7680"/>
                  <a:pt x="4334" y="8037"/>
                </a:cubicBezTo>
                <a:lnTo>
                  <a:pt x="4334" y="8049"/>
                </a:lnTo>
                <a:cubicBezTo>
                  <a:pt x="4191" y="8406"/>
                  <a:pt x="4537" y="8894"/>
                  <a:pt x="4763" y="9144"/>
                </a:cubicBezTo>
                <a:cubicBezTo>
                  <a:pt x="5358" y="9847"/>
                  <a:pt x="6323" y="10347"/>
                  <a:pt x="7168" y="10668"/>
                </a:cubicBezTo>
                <a:cubicBezTo>
                  <a:pt x="7275" y="10716"/>
                  <a:pt x="7382" y="10740"/>
                  <a:pt x="7489" y="10787"/>
                </a:cubicBezTo>
                <a:lnTo>
                  <a:pt x="7489" y="10787"/>
                </a:lnTo>
                <a:cubicBezTo>
                  <a:pt x="8525" y="11156"/>
                  <a:pt x="9585" y="11085"/>
                  <a:pt x="10597" y="10656"/>
                </a:cubicBezTo>
                <a:cubicBezTo>
                  <a:pt x="11121" y="10430"/>
                  <a:pt x="11669" y="10073"/>
                  <a:pt x="12097" y="9692"/>
                </a:cubicBezTo>
                <a:lnTo>
                  <a:pt x="11990" y="7668"/>
                </a:lnTo>
                <a:cubicBezTo>
                  <a:pt x="11669" y="7965"/>
                  <a:pt x="11359" y="8275"/>
                  <a:pt x="11026" y="8573"/>
                </a:cubicBezTo>
                <a:lnTo>
                  <a:pt x="10621" y="8977"/>
                </a:lnTo>
                <a:cubicBezTo>
                  <a:pt x="10537" y="9061"/>
                  <a:pt x="10442" y="9168"/>
                  <a:pt x="10371" y="9275"/>
                </a:cubicBezTo>
                <a:cubicBezTo>
                  <a:pt x="10359" y="9251"/>
                  <a:pt x="10347" y="9251"/>
                  <a:pt x="10347" y="9275"/>
                </a:cubicBezTo>
                <a:close/>
                <a:moveTo>
                  <a:pt x="5501" y="5620"/>
                </a:moveTo>
                <a:cubicBezTo>
                  <a:pt x="5668" y="5763"/>
                  <a:pt x="5846" y="5882"/>
                  <a:pt x="6013" y="6013"/>
                </a:cubicBezTo>
                <a:cubicBezTo>
                  <a:pt x="6727" y="6561"/>
                  <a:pt x="7454" y="7096"/>
                  <a:pt x="8204" y="7632"/>
                </a:cubicBezTo>
                <a:cubicBezTo>
                  <a:pt x="8811" y="8085"/>
                  <a:pt x="9430" y="8513"/>
                  <a:pt x="10061" y="8918"/>
                </a:cubicBezTo>
                <a:cubicBezTo>
                  <a:pt x="10145" y="8799"/>
                  <a:pt x="10264" y="8680"/>
                  <a:pt x="10371" y="8573"/>
                </a:cubicBezTo>
                <a:cubicBezTo>
                  <a:pt x="10561" y="8382"/>
                  <a:pt x="10764" y="8204"/>
                  <a:pt x="10954" y="8025"/>
                </a:cubicBezTo>
                <a:cubicBezTo>
                  <a:pt x="11442" y="7537"/>
                  <a:pt x="11954" y="7084"/>
                  <a:pt x="12442" y="6608"/>
                </a:cubicBezTo>
                <a:cubicBezTo>
                  <a:pt x="12871" y="6191"/>
                  <a:pt x="13288" y="5751"/>
                  <a:pt x="13681" y="5310"/>
                </a:cubicBezTo>
                <a:cubicBezTo>
                  <a:pt x="13943" y="5001"/>
                  <a:pt x="14276" y="4596"/>
                  <a:pt x="14431" y="4227"/>
                </a:cubicBezTo>
                <a:cubicBezTo>
                  <a:pt x="14478" y="4132"/>
                  <a:pt x="14478" y="3965"/>
                  <a:pt x="14467" y="3834"/>
                </a:cubicBezTo>
                <a:cubicBezTo>
                  <a:pt x="14109" y="4298"/>
                  <a:pt x="13716" y="4751"/>
                  <a:pt x="13335" y="5191"/>
                </a:cubicBezTo>
                <a:cubicBezTo>
                  <a:pt x="12859" y="5727"/>
                  <a:pt x="12347" y="6239"/>
                  <a:pt x="11859" y="6751"/>
                </a:cubicBezTo>
                <a:cubicBezTo>
                  <a:pt x="11335" y="7311"/>
                  <a:pt x="10823" y="7870"/>
                  <a:pt x="10323" y="8454"/>
                </a:cubicBezTo>
                <a:cubicBezTo>
                  <a:pt x="10252" y="8561"/>
                  <a:pt x="9990" y="8632"/>
                  <a:pt x="9883" y="8585"/>
                </a:cubicBezTo>
                <a:cubicBezTo>
                  <a:pt x="9883" y="8585"/>
                  <a:pt x="9871" y="8585"/>
                  <a:pt x="9871" y="8573"/>
                </a:cubicBezTo>
                <a:cubicBezTo>
                  <a:pt x="9359" y="8215"/>
                  <a:pt x="8847" y="7846"/>
                  <a:pt x="8359" y="7453"/>
                </a:cubicBezTo>
                <a:cubicBezTo>
                  <a:pt x="7692" y="6953"/>
                  <a:pt x="7025" y="6453"/>
                  <a:pt x="6370" y="5953"/>
                </a:cubicBezTo>
                <a:cubicBezTo>
                  <a:pt x="6144" y="5775"/>
                  <a:pt x="5906" y="5608"/>
                  <a:pt x="5680" y="5429"/>
                </a:cubicBezTo>
                <a:cubicBezTo>
                  <a:pt x="5620" y="5501"/>
                  <a:pt x="5561" y="5560"/>
                  <a:pt x="5501" y="562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7"/>
          <p:cNvSpPr/>
          <p:nvPr/>
        </p:nvSpPr>
        <p:spPr>
          <a:xfrm>
            <a:off x="2869017" y="684488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7"/>
          <p:cNvSpPr txBox="1">
            <a:spLocks noGrp="1"/>
          </p:cNvSpPr>
          <p:nvPr>
            <p:ph type="title"/>
          </p:nvPr>
        </p:nvSpPr>
        <p:spPr>
          <a:xfrm>
            <a:off x="178751" y="1450273"/>
            <a:ext cx="7191564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/>
              <a:t>Listening</a:t>
            </a:r>
            <a:endParaRPr sz="13800" dirty="0"/>
          </a:p>
        </p:txBody>
      </p:sp>
      <p:sp>
        <p:nvSpPr>
          <p:cNvPr id="571" name="Google Shape;571;p37"/>
          <p:cNvSpPr/>
          <p:nvPr/>
        </p:nvSpPr>
        <p:spPr>
          <a:xfrm rot="2006702">
            <a:off x="5207651" y="194429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7"/>
          <p:cNvSpPr/>
          <p:nvPr/>
        </p:nvSpPr>
        <p:spPr>
          <a:xfrm>
            <a:off x="7017150" y="4174297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1676;p52"/>
          <p:cNvGrpSpPr/>
          <p:nvPr/>
        </p:nvGrpSpPr>
        <p:grpSpPr>
          <a:xfrm>
            <a:off x="7411746" y="2081337"/>
            <a:ext cx="1072210" cy="914434"/>
            <a:chOff x="6429375" y="2405775"/>
            <a:chExt cx="528050" cy="355125"/>
          </a:xfrm>
        </p:grpSpPr>
        <p:sp>
          <p:nvSpPr>
            <p:cNvPr id="39" name="Google Shape;1677;p52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78;p52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79;p52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80;p52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81;p52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2;p52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83;p52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6"/>
          <p:cNvSpPr txBox="1">
            <a:spLocks noGrp="1"/>
          </p:cNvSpPr>
          <p:nvPr>
            <p:ph type="title"/>
          </p:nvPr>
        </p:nvSpPr>
        <p:spPr>
          <a:xfrm>
            <a:off x="614643" y="288060"/>
            <a:ext cx="852935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+mn-lt"/>
              </a:rPr>
              <a:t>4. Listen and fill each blank with ONE word.</a:t>
            </a:r>
            <a:endParaRPr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30" name="Google Shape;530;p36"/>
          <p:cNvSpPr/>
          <p:nvPr/>
        </p:nvSpPr>
        <p:spPr>
          <a:xfrm>
            <a:off x="-2965827" y="5069971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review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14"/>
                </p14:media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85" y="455618"/>
            <a:ext cx="1416320" cy="1196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814CD9-D329-E327-55EC-7F7E25CDDF01}"/>
              </a:ext>
            </a:extLst>
          </p:cNvPr>
          <p:cNvSpPr/>
          <p:nvPr/>
        </p:nvSpPr>
        <p:spPr>
          <a:xfrm>
            <a:off x="3391382" y="860760"/>
            <a:ext cx="497712" cy="514773"/>
          </a:xfrm>
          <a:prstGeom prst="rect">
            <a:avLst/>
          </a:prstGeom>
          <a:solidFill>
            <a:srgbClr val="F8C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228E0-550B-A547-9784-1FF6457ECDA8}"/>
              </a:ext>
            </a:extLst>
          </p:cNvPr>
          <p:cNvSpPr/>
          <p:nvPr/>
        </p:nvSpPr>
        <p:spPr>
          <a:xfrm>
            <a:off x="3640237" y="1497880"/>
            <a:ext cx="2228127" cy="514773"/>
          </a:xfrm>
          <a:prstGeom prst="rect">
            <a:avLst/>
          </a:prstGeom>
          <a:solidFill>
            <a:srgbClr val="F8C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F849B-E7D5-D672-5098-66C79A435F71}"/>
              </a:ext>
            </a:extLst>
          </p:cNvPr>
          <p:cNvSpPr/>
          <p:nvPr/>
        </p:nvSpPr>
        <p:spPr>
          <a:xfrm>
            <a:off x="1888602" y="2567401"/>
            <a:ext cx="1086092" cy="514773"/>
          </a:xfrm>
          <a:prstGeom prst="rect">
            <a:avLst/>
          </a:prstGeom>
          <a:solidFill>
            <a:srgbClr val="F8C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2123EE-C90F-911C-1F2D-390B89A0E2F8}"/>
              </a:ext>
            </a:extLst>
          </p:cNvPr>
          <p:cNvSpPr/>
          <p:nvPr/>
        </p:nvSpPr>
        <p:spPr>
          <a:xfrm>
            <a:off x="5920451" y="2587618"/>
            <a:ext cx="1086091" cy="514773"/>
          </a:xfrm>
          <a:prstGeom prst="rect">
            <a:avLst/>
          </a:prstGeom>
          <a:solidFill>
            <a:srgbClr val="F8C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AAEABC-9DE8-2537-8189-79801451735D}"/>
              </a:ext>
            </a:extLst>
          </p:cNvPr>
          <p:cNvSpPr/>
          <p:nvPr/>
        </p:nvSpPr>
        <p:spPr>
          <a:xfrm>
            <a:off x="1888602" y="3102391"/>
            <a:ext cx="2787570" cy="514773"/>
          </a:xfrm>
          <a:prstGeom prst="rect">
            <a:avLst/>
          </a:prstGeom>
          <a:solidFill>
            <a:srgbClr val="F8C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41B3F9-79BC-50F4-664B-1FF922FA71DC}"/>
              </a:ext>
            </a:extLst>
          </p:cNvPr>
          <p:cNvSpPr/>
          <p:nvPr/>
        </p:nvSpPr>
        <p:spPr>
          <a:xfrm>
            <a:off x="1136247" y="3582330"/>
            <a:ext cx="1653251" cy="514773"/>
          </a:xfrm>
          <a:prstGeom prst="rect">
            <a:avLst/>
          </a:prstGeom>
          <a:solidFill>
            <a:srgbClr val="F8C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D00761-8735-B19C-519B-8CD3999695A0}"/>
              </a:ext>
            </a:extLst>
          </p:cNvPr>
          <p:cNvSpPr/>
          <p:nvPr/>
        </p:nvSpPr>
        <p:spPr>
          <a:xfrm>
            <a:off x="1044793" y="4256809"/>
            <a:ext cx="497712" cy="514773"/>
          </a:xfrm>
          <a:prstGeom prst="rect">
            <a:avLst/>
          </a:prstGeom>
          <a:solidFill>
            <a:srgbClr val="F8C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F07FC6-4D77-D8A3-B898-E4C6DE61BB43}"/>
              </a:ext>
            </a:extLst>
          </p:cNvPr>
          <p:cNvSpPr/>
          <p:nvPr/>
        </p:nvSpPr>
        <p:spPr>
          <a:xfrm>
            <a:off x="1888602" y="4268274"/>
            <a:ext cx="1653250" cy="514773"/>
          </a:xfrm>
          <a:prstGeom prst="rect">
            <a:avLst/>
          </a:prstGeom>
          <a:solidFill>
            <a:srgbClr val="F8CE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Google Shape;486;p36"/>
          <p:cNvSpPr txBox="1"/>
          <p:nvPr/>
        </p:nvSpPr>
        <p:spPr>
          <a:xfrm>
            <a:off x="614643" y="860760"/>
            <a:ext cx="7788577" cy="1200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3200" dirty="0">
                <a:latin typeface="Baloo 2"/>
                <a:ea typeface="Baloo 2"/>
                <a:cs typeface="Baloo 2"/>
                <a:sym typeface="Baloo 2"/>
              </a:rPr>
              <a:t>E</a:t>
            </a:r>
            <a:r>
              <a:rPr lang="en" sz="3200" dirty="0">
                <a:latin typeface="Baloo 2"/>
                <a:ea typeface="Baloo 2"/>
                <a:cs typeface="Baloo 2"/>
                <a:sym typeface="Baloo 2"/>
              </a:rPr>
              <a:t>verybody is at ______________.</a:t>
            </a:r>
          </a:p>
          <a:p>
            <a:pPr marL="457200" indent="-457200">
              <a:spcAft>
                <a:spcPts val="800"/>
              </a:spcAft>
              <a:buFont typeface="Arial"/>
              <a:buAutoNum type="arabicPeriod"/>
            </a:pPr>
            <a:r>
              <a:rPr lang="en-US" sz="3200" dirty="0">
                <a:latin typeface="Baloo 2"/>
                <a:ea typeface="Baloo 2"/>
                <a:cs typeface="Baloo 2"/>
                <a:sym typeface="Baloo 2"/>
              </a:rPr>
              <a:t>Mi’s mother is watering the __________in the garden.</a:t>
            </a:r>
          </a:p>
          <a:p>
            <a:pPr marL="457200" indent="-457200">
              <a:spcAft>
                <a:spcPts val="800"/>
              </a:spcAft>
              <a:buFont typeface="Arial"/>
              <a:buAutoNum type="arabicPeriod"/>
            </a:pPr>
            <a:r>
              <a:rPr lang="en-US" sz="3200" dirty="0">
                <a:latin typeface="Baloo 2"/>
                <a:ea typeface="Baloo 2"/>
                <a:cs typeface="Baloo 2"/>
                <a:sym typeface="Baloo 2"/>
              </a:rPr>
              <a:t>Mi’s father is in the ________room.</a:t>
            </a:r>
          </a:p>
          <a:p>
            <a:pPr marL="457200" indent="-457200">
              <a:spcAft>
                <a:spcPts val="800"/>
              </a:spcAft>
              <a:buFont typeface="Arial"/>
              <a:buAutoNum type="arabicPeriod"/>
            </a:pPr>
            <a:r>
              <a:rPr lang="en-US" sz="3200" dirty="0">
                <a:latin typeface="Baloo 2"/>
                <a:ea typeface="Baloo 2"/>
                <a:cs typeface="Baloo 2"/>
                <a:sym typeface="Baloo 2"/>
              </a:rPr>
              <a:t>Her younger brother is ________in her bedroom.</a:t>
            </a:r>
          </a:p>
          <a:p>
            <a:pPr marL="457200" indent="-457200">
              <a:spcAft>
                <a:spcPts val="800"/>
              </a:spcAft>
              <a:buFont typeface="Arial"/>
              <a:buAutoNum type="arabicPeriod"/>
            </a:pPr>
            <a:r>
              <a:rPr lang="en-US" sz="3200" dirty="0">
                <a:latin typeface="Baloo 2"/>
                <a:ea typeface="Baloo 2"/>
                <a:cs typeface="Baloo 2"/>
                <a:sym typeface="Baloo 2"/>
              </a:rPr>
              <a:t>Vi is watching ___________.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467469" y="1075959"/>
            <a:ext cx="6095237" cy="16004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A7D00"/>
            </a:solidFill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en-US" sz="4400" dirty="0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1. Everybody is at ______________.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1312" y="1555942"/>
            <a:ext cx="2218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48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home</a:t>
            </a:r>
          </a:p>
        </p:txBody>
      </p:sp>
      <p:sp>
        <p:nvSpPr>
          <p:cNvPr id="3" name="Rectangle 2"/>
          <p:cNvSpPr/>
          <p:nvPr/>
        </p:nvSpPr>
        <p:spPr>
          <a:xfrm>
            <a:off x="1122744" y="3036489"/>
            <a:ext cx="80212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Baloo 2"/>
                <a:ea typeface="Baloo 2"/>
                <a:cs typeface="Baloo 2"/>
              </a:rPr>
              <a:t>An:</a:t>
            </a:r>
            <a:r>
              <a:rPr lang="en-US" sz="32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 </a:t>
            </a:r>
            <a:r>
              <a:rPr lang="en-US" sz="3200" dirty="0">
                <a:latin typeface="Baloo 2"/>
                <a:ea typeface="Baloo 2"/>
                <a:cs typeface="Baloo 2"/>
              </a:rPr>
              <a:t>Why is it so quiet, </a:t>
            </a:r>
            <a:r>
              <a:rPr lang="en-US" sz="3200" dirty="0" err="1">
                <a:latin typeface="Baloo 2"/>
                <a:ea typeface="Baloo 2"/>
                <a:cs typeface="Baloo 2"/>
              </a:rPr>
              <a:t>Mi</a:t>
            </a:r>
            <a:r>
              <a:rPr lang="en-US" sz="3200" dirty="0">
                <a:latin typeface="Baloo 2"/>
                <a:ea typeface="Baloo 2"/>
                <a:cs typeface="Baloo 2"/>
              </a:rPr>
              <a:t>? </a:t>
            </a:r>
            <a:r>
              <a:rPr lang="en-US" sz="32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Are you home alone?</a:t>
            </a:r>
          </a:p>
          <a:p>
            <a:r>
              <a:rPr lang="en-US" sz="3200" b="1" dirty="0" err="1">
                <a:latin typeface="Baloo 2"/>
                <a:ea typeface="Baloo 2"/>
                <a:cs typeface="Baloo 2"/>
              </a:rPr>
              <a:t>Mi</a:t>
            </a:r>
            <a:r>
              <a:rPr lang="en-US" sz="3200" b="1" dirty="0">
                <a:latin typeface="Baloo 2"/>
                <a:ea typeface="Baloo 2"/>
                <a:cs typeface="Baloo 2"/>
              </a:rPr>
              <a:t>:</a:t>
            </a:r>
            <a:r>
              <a:rPr lang="en-US" sz="3200" dirty="0">
                <a:latin typeface="Baloo 2"/>
                <a:ea typeface="Baloo 2"/>
                <a:cs typeface="Baloo 2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No. Everybody is here</a:t>
            </a:r>
            <a:r>
              <a:rPr lang="en-US" sz="3200" dirty="0">
                <a:latin typeface="Baloo 2"/>
                <a:ea typeface="Baloo 2"/>
                <a:cs typeface="Baloo 2"/>
              </a:rPr>
              <a:t>, but they are in different rooms.</a:t>
            </a:r>
          </a:p>
        </p:txBody>
      </p:sp>
      <p:sp>
        <p:nvSpPr>
          <p:cNvPr id="20" name="Google Shape;484;p36">
            <a:extLst>
              <a:ext uri="{FF2B5EF4-FFF2-40B4-BE49-F238E27FC236}">
                <a16:creationId xmlns:a16="http://schemas.microsoft.com/office/drawing/2014/main" id="{F1CF43E2-B544-B6D1-F697-D4532673BD75}"/>
              </a:ext>
            </a:extLst>
          </p:cNvPr>
          <p:cNvSpPr txBox="1">
            <a:spLocks/>
          </p:cNvSpPr>
          <p:nvPr/>
        </p:nvSpPr>
        <p:spPr>
          <a:xfrm>
            <a:off x="614643" y="288060"/>
            <a:ext cx="8529357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buClrTx/>
              <a:buFontTx/>
            </a:pPr>
            <a:r>
              <a:rPr lang="en-US" sz="3200" b="1">
                <a:solidFill>
                  <a:srgbClr val="FF0000"/>
                </a:solidFill>
                <a:latin typeface="+mn-lt"/>
              </a:rPr>
              <a:t>4. Listen and fill each blank with ONE word.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review 1">
            <a:hlinkClick r:id="" action="ppaction://media"/>
            <a:extLst>
              <a:ext uri="{FF2B5EF4-FFF2-40B4-BE49-F238E27FC236}">
                <a16:creationId xmlns:a16="http://schemas.microsoft.com/office/drawing/2014/main" id="{1253AB47-70DE-28DE-17FA-E31AB1E570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3" end="33589.8367"/>
                </p14:media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85" y="455618"/>
            <a:ext cx="1416320" cy="11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59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10141" y="1399911"/>
            <a:ext cx="5933660" cy="13280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en-US" sz="3600" dirty="0">
                <a:latin typeface="Baloo 2"/>
                <a:ea typeface="Baloo 2"/>
                <a:cs typeface="Baloo 2"/>
                <a:sym typeface="Baloo 2"/>
              </a:rPr>
              <a:t>2. </a:t>
            </a:r>
            <a:r>
              <a:rPr lang="en-US" sz="3600" dirty="0" err="1">
                <a:latin typeface="Baloo 2"/>
                <a:ea typeface="Baloo 2"/>
                <a:cs typeface="Baloo 2"/>
                <a:sym typeface="Baloo 2"/>
              </a:rPr>
              <a:t>Mi’s</a:t>
            </a:r>
            <a:r>
              <a:rPr lang="en-US" sz="3600" dirty="0">
                <a:latin typeface="Baloo 2"/>
                <a:ea typeface="Baloo 2"/>
                <a:cs typeface="Baloo 2"/>
                <a:sym typeface="Baloo 2"/>
              </a:rPr>
              <a:t> mother is watering the __________in the garden.</a:t>
            </a:r>
          </a:p>
        </p:txBody>
      </p:sp>
      <p:sp>
        <p:nvSpPr>
          <p:cNvPr id="4" name="Rectangle 3"/>
          <p:cNvSpPr/>
          <p:nvPr/>
        </p:nvSpPr>
        <p:spPr>
          <a:xfrm>
            <a:off x="2763076" y="18393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36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plants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96815" y="2889066"/>
            <a:ext cx="73221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Baloo 2"/>
                <a:ea typeface="Baloo 2"/>
                <a:cs typeface="Baloo 2"/>
              </a:rPr>
              <a:t>An: </a:t>
            </a:r>
            <a:r>
              <a:rPr lang="en-US" sz="32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Where's your mum?</a:t>
            </a:r>
            <a:r>
              <a:rPr lang="en-US" sz="3200" dirty="0">
                <a:latin typeface="Baloo 2"/>
                <a:ea typeface="Baloo 2"/>
                <a:cs typeface="Baloo 2"/>
              </a:rPr>
              <a:t> Is she cooking in the kitchen?</a:t>
            </a:r>
          </a:p>
          <a:p>
            <a:r>
              <a:rPr lang="en-US" sz="3200" b="1" dirty="0" err="1">
                <a:latin typeface="Baloo 2"/>
                <a:ea typeface="Baloo 2"/>
                <a:cs typeface="Baloo 2"/>
              </a:rPr>
              <a:t>Mi</a:t>
            </a:r>
            <a:r>
              <a:rPr lang="en-US" sz="3200" b="1" dirty="0">
                <a:latin typeface="Baloo 2"/>
                <a:ea typeface="Baloo 2"/>
                <a:cs typeface="Baloo 2"/>
              </a:rPr>
              <a:t>: </a:t>
            </a:r>
            <a:r>
              <a:rPr lang="en-US" sz="3200" dirty="0">
                <a:latin typeface="Baloo 2"/>
                <a:ea typeface="Baloo 2"/>
                <a:cs typeface="Baloo 2"/>
              </a:rPr>
              <a:t>No. </a:t>
            </a:r>
            <a:r>
              <a:rPr lang="en-US" sz="32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She's watering the plants in the garden.</a:t>
            </a:r>
          </a:p>
        </p:txBody>
      </p:sp>
      <p:grpSp>
        <p:nvGrpSpPr>
          <p:cNvPr id="8" name="Google Shape;1665;p52"/>
          <p:cNvGrpSpPr/>
          <p:nvPr/>
        </p:nvGrpSpPr>
        <p:grpSpPr>
          <a:xfrm rot="1391540">
            <a:off x="1239764" y="865192"/>
            <a:ext cx="740753" cy="1029133"/>
            <a:chOff x="656025" y="2751350"/>
            <a:chExt cx="311375" cy="629275"/>
          </a:xfrm>
        </p:grpSpPr>
        <p:sp>
          <p:nvSpPr>
            <p:cNvPr id="9" name="Google Shape;1666;p52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67;p52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68;p52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69;p52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70;p52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71;p52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72;p52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73;p52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74;p52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75;p52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484;p36">
            <a:extLst>
              <a:ext uri="{FF2B5EF4-FFF2-40B4-BE49-F238E27FC236}">
                <a16:creationId xmlns:a16="http://schemas.microsoft.com/office/drawing/2014/main" id="{58A1F1E8-563B-1F58-43B4-C46E52CCB8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4643" y="288060"/>
            <a:ext cx="852935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+mn-lt"/>
              </a:rPr>
              <a:t>4. Listen and fill each blank with ONE word.</a:t>
            </a:r>
            <a:endParaRPr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review 1">
            <a:hlinkClick r:id="" action="ppaction://media"/>
            <a:extLst>
              <a:ext uri="{FF2B5EF4-FFF2-40B4-BE49-F238E27FC236}">
                <a16:creationId xmlns:a16="http://schemas.microsoft.com/office/drawing/2014/main" id="{EE33E963-526B-CA81-4555-9BCB67D22C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96" end="24952.8367"/>
                </p14:media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85" y="455618"/>
            <a:ext cx="1416320" cy="11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>
            <a:spLocks noGrp="1"/>
          </p:cNvSpPr>
          <p:nvPr>
            <p:ph type="title"/>
          </p:nvPr>
        </p:nvSpPr>
        <p:spPr>
          <a:xfrm>
            <a:off x="2522133" y="247292"/>
            <a:ext cx="417021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4800" dirty="0">
                <a:solidFill>
                  <a:srgbClr val="FF0000"/>
                </a:solidFill>
              </a:rPr>
              <a:t>O</a:t>
            </a:r>
            <a:r>
              <a:rPr lang="en" sz="4800" dirty="0">
                <a:solidFill>
                  <a:srgbClr val="FF0000"/>
                </a:solidFill>
              </a:rPr>
              <a:t>bjectives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2"/>
          </p:nvPr>
        </p:nvSpPr>
        <p:spPr>
          <a:xfrm>
            <a:off x="847399" y="183177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02" name="Google Shape;302;p30"/>
          <p:cNvSpPr txBox="1">
            <a:spLocks noGrp="1"/>
          </p:cNvSpPr>
          <p:nvPr>
            <p:ph type="subTitle" idx="1"/>
          </p:nvPr>
        </p:nvSpPr>
        <p:spPr>
          <a:xfrm>
            <a:off x="312349" y="2278813"/>
            <a:ext cx="1819800" cy="450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70C0"/>
                </a:solidFill>
              </a:rPr>
              <a:t>R</a:t>
            </a:r>
            <a:r>
              <a:rPr lang="en" sz="2000" dirty="0">
                <a:solidFill>
                  <a:srgbClr val="0070C0"/>
                </a:solidFill>
              </a:rPr>
              <a:t>eading </a:t>
            </a:r>
            <a:endParaRPr sz="2000" dirty="0">
              <a:solidFill>
                <a:srgbClr val="0070C0"/>
              </a:solidFill>
            </a:endParaRPr>
          </a:p>
        </p:txBody>
      </p:sp>
      <p:sp>
        <p:nvSpPr>
          <p:cNvPr id="303" name="Google Shape;303;p30"/>
          <p:cNvSpPr txBox="1">
            <a:spLocks noGrp="1"/>
          </p:cNvSpPr>
          <p:nvPr>
            <p:ph type="subTitle" idx="3"/>
          </p:nvPr>
        </p:nvSpPr>
        <p:spPr>
          <a:xfrm>
            <a:off x="312349" y="2705515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" dirty="0">
                <a:solidFill>
                  <a:srgbClr val="000000"/>
                </a:solidFill>
              </a:rPr>
              <a:t>bout school.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" dirty="0">
                <a:solidFill>
                  <a:srgbClr val="000000"/>
                </a:solidFill>
              </a:rPr>
              <a:t>bout rooms and furniture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" dirty="0">
                <a:solidFill>
                  <a:srgbClr val="000000"/>
                </a:solidFill>
              </a:rPr>
              <a:t>bout friends and summer camps.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315" name="Google Shape;315;p30"/>
          <p:cNvSpPr txBox="1">
            <a:spLocks noGrp="1"/>
          </p:cNvSpPr>
          <p:nvPr>
            <p:ph type="title" idx="4"/>
          </p:nvPr>
        </p:nvSpPr>
        <p:spPr>
          <a:xfrm>
            <a:off x="2980823" y="183177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04" name="Google Shape;304;p30"/>
          <p:cNvSpPr txBox="1">
            <a:spLocks noGrp="1"/>
          </p:cNvSpPr>
          <p:nvPr>
            <p:ph type="subTitle" idx="5"/>
          </p:nvPr>
        </p:nvSpPr>
        <p:spPr>
          <a:xfrm>
            <a:off x="2547746" y="2276987"/>
            <a:ext cx="1819800" cy="450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70C0"/>
                </a:solidFill>
              </a:rPr>
              <a:t>S</a:t>
            </a:r>
            <a:r>
              <a:rPr lang="en" sz="2000" dirty="0">
                <a:solidFill>
                  <a:srgbClr val="0070C0"/>
                </a:solidFill>
              </a:rPr>
              <a:t>peaking </a:t>
            </a:r>
            <a:endParaRPr sz="2000" dirty="0">
              <a:solidFill>
                <a:srgbClr val="0070C0"/>
              </a:solidFill>
            </a:endParaRPr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6"/>
          </p:nvPr>
        </p:nvSpPr>
        <p:spPr>
          <a:xfrm>
            <a:off x="2066450" y="2702074"/>
            <a:ext cx="2716694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" dirty="0">
                <a:solidFill>
                  <a:srgbClr val="000000"/>
                </a:solidFill>
              </a:rPr>
              <a:t>ype of s</a:t>
            </a:r>
            <a:r>
              <a:rPr lang="en-US" dirty="0" err="1">
                <a:solidFill>
                  <a:srgbClr val="000000"/>
                </a:solidFill>
              </a:rPr>
              <a:t>ch</a:t>
            </a:r>
            <a:r>
              <a:rPr lang="en" dirty="0">
                <a:solidFill>
                  <a:srgbClr val="000000"/>
                </a:solidFill>
              </a:rPr>
              <a:t>ool one would you like to go to.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" dirty="0">
                <a:solidFill>
                  <a:srgbClr val="000000"/>
                </a:solidFill>
              </a:rPr>
              <a:t>ntroducing someone.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" dirty="0">
                <a:solidFill>
                  <a:srgbClr val="000000"/>
                </a:solidFill>
              </a:rPr>
              <a:t>escribing houses, rooms, and furniture.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" dirty="0">
                <a:solidFill>
                  <a:srgbClr val="000000"/>
                </a:solidFill>
              </a:rPr>
              <a:t>iving suggestions.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About friends and summer camps.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Asking about appearance and personality.</a:t>
            </a:r>
            <a:endParaRPr lang="en" dirty="0">
              <a:solidFill>
                <a:srgbClr val="000000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7"/>
          </p:nvPr>
        </p:nvSpPr>
        <p:spPr>
          <a:xfrm>
            <a:off x="5217921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subTitle" idx="8"/>
          </p:nvPr>
        </p:nvSpPr>
        <p:spPr>
          <a:xfrm>
            <a:off x="4736311" y="2276987"/>
            <a:ext cx="1819800" cy="450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70C0"/>
                </a:solidFill>
              </a:rPr>
              <a:t>L</a:t>
            </a:r>
            <a:r>
              <a:rPr lang="en" sz="2000" dirty="0">
                <a:solidFill>
                  <a:srgbClr val="0070C0"/>
                </a:solidFill>
              </a:rPr>
              <a:t>istening </a:t>
            </a:r>
            <a:endParaRPr sz="2000" dirty="0">
              <a:solidFill>
                <a:srgbClr val="0070C0"/>
              </a:solidFill>
            </a:endParaRPr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9"/>
          </p:nvPr>
        </p:nvSpPr>
        <p:spPr>
          <a:xfrm>
            <a:off x="4736310" y="2703689"/>
            <a:ext cx="1981651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" dirty="0">
                <a:solidFill>
                  <a:srgbClr val="000000"/>
                </a:solidFill>
              </a:rPr>
              <a:t>bout school activities.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" dirty="0">
                <a:solidFill>
                  <a:srgbClr val="000000"/>
                </a:solidFill>
              </a:rPr>
              <a:t>bout someone’s house.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" dirty="0">
                <a:solidFill>
                  <a:srgbClr val="000000"/>
                </a:solidFill>
              </a:rPr>
              <a:t>bout best friends.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317" name="Google Shape;317;p30"/>
          <p:cNvSpPr txBox="1">
            <a:spLocks noGrp="1"/>
          </p:cNvSpPr>
          <p:nvPr>
            <p:ph type="title" idx="13"/>
          </p:nvPr>
        </p:nvSpPr>
        <p:spPr>
          <a:xfrm>
            <a:off x="7475203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subTitle" idx="14"/>
          </p:nvPr>
        </p:nvSpPr>
        <p:spPr>
          <a:xfrm>
            <a:off x="6993593" y="2276987"/>
            <a:ext cx="1819800" cy="4500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ot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70C0"/>
                </a:solidFill>
              </a:rPr>
              <a:t>W</a:t>
            </a:r>
            <a:r>
              <a:rPr lang="en" sz="2000" dirty="0">
                <a:solidFill>
                  <a:srgbClr val="0070C0"/>
                </a:solidFill>
              </a:rPr>
              <a:t>riting</a:t>
            </a:r>
            <a:endParaRPr sz="2000" dirty="0">
              <a:solidFill>
                <a:srgbClr val="0070C0"/>
              </a:solidFill>
            </a:endParaRPr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15"/>
          </p:nvPr>
        </p:nvSpPr>
        <p:spPr>
          <a:xfrm>
            <a:off x="6993592" y="2703689"/>
            <a:ext cx="2032969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" dirty="0">
                <a:solidFill>
                  <a:srgbClr val="000000"/>
                </a:solidFill>
              </a:rPr>
              <a:t> paragraph about one’s school.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" dirty="0">
                <a:solidFill>
                  <a:srgbClr val="000000"/>
                </a:solidFill>
              </a:rPr>
              <a:t>n email to a friend describing a house.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" dirty="0">
                <a:solidFill>
                  <a:srgbClr val="000000"/>
                </a:solidFill>
              </a:rPr>
              <a:t> diary entry about best friends.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318" name="Google Shape;318;p30"/>
          <p:cNvSpPr/>
          <p:nvPr/>
        </p:nvSpPr>
        <p:spPr>
          <a:xfrm>
            <a:off x="293871" y="14533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85;p29"/>
          <p:cNvSpPr txBox="1">
            <a:spLocks/>
          </p:cNvSpPr>
          <p:nvPr/>
        </p:nvSpPr>
        <p:spPr>
          <a:xfrm>
            <a:off x="232687" y="875007"/>
            <a:ext cx="8678626" cy="910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400" dirty="0">
                <a:latin typeface="+mn-lt"/>
              </a:rPr>
              <a:t>By the end of this review, students will have revised skills they have </a:t>
            </a:r>
            <a:r>
              <a:rPr lang="en-US" sz="2400" dirty="0" err="1">
                <a:latin typeface="+mn-lt"/>
              </a:rPr>
              <a:t>practised</a:t>
            </a:r>
            <a:r>
              <a:rPr lang="en-US" sz="2400" dirty="0">
                <a:latin typeface="+mn-lt"/>
              </a:rPr>
              <a:t> in Units 1 – 2 – 3: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build="p" animBg="1"/>
      <p:bldP spid="303" grpId="0" build="p"/>
      <p:bldP spid="304" grpId="0" build="p" animBg="1"/>
      <p:bldP spid="305" grpId="0" build="p"/>
      <p:bldP spid="306" grpId="0" build="p" animBg="1"/>
      <p:bldP spid="307" grpId="0" build="p"/>
      <p:bldP spid="308" grpId="0" build="p" animBg="1"/>
      <p:bldP spid="30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06399" y="1202496"/>
            <a:ext cx="5355390" cy="16004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2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en-US" sz="4400" dirty="0">
                <a:latin typeface="Baloo 2"/>
                <a:ea typeface="Baloo 2"/>
                <a:cs typeface="Baloo 2"/>
                <a:sym typeface="Baloo 2"/>
              </a:rPr>
              <a:t>3. </a:t>
            </a:r>
            <a:r>
              <a:rPr lang="en-US" sz="4400" dirty="0" err="1">
                <a:latin typeface="Baloo 2"/>
                <a:ea typeface="Baloo 2"/>
                <a:cs typeface="Baloo 2"/>
                <a:sym typeface="Baloo 2"/>
              </a:rPr>
              <a:t>Mi’s</a:t>
            </a:r>
            <a:r>
              <a:rPr lang="en-US" sz="4400" dirty="0">
                <a:latin typeface="Baloo 2"/>
                <a:ea typeface="Baloo 2"/>
                <a:cs typeface="Baloo 2"/>
                <a:sym typeface="Baloo 2"/>
              </a:rPr>
              <a:t> father is in the ________room.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0308" y="1695155"/>
            <a:ext cx="1886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48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living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6129" y="3279284"/>
            <a:ext cx="61267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Baloo 2"/>
                <a:ea typeface="Baloo 2"/>
                <a:cs typeface="Baloo 2"/>
              </a:rPr>
              <a:t>An: </a:t>
            </a:r>
            <a:r>
              <a:rPr lang="en-US" sz="4000" dirty="0">
                <a:latin typeface="Baloo 2"/>
                <a:ea typeface="Baloo 2"/>
                <a:cs typeface="Baloo 2"/>
              </a:rPr>
              <a:t>And </a:t>
            </a:r>
            <a:r>
              <a:rPr lang="en-US" sz="4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where's your dad?</a:t>
            </a:r>
          </a:p>
          <a:p>
            <a:r>
              <a:rPr lang="en-US" sz="4000" b="1" dirty="0" err="1">
                <a:latin typeface="Baloo 2"/>
                <a:ea typeface="Baloo 2"/>
                <a:cs typeface="Baloo 2"/>
              </a:rPr>
              <a:t>Mi</a:t>
            </a:r>
            <a:r>
              <a:rPr lang="en-US" sz="4000" b="1" dirty="0">
                <a:latin typeface="Baloo 2"/>
                <a:ea typeface="Baloo 2"/>
                <a:cs typeface="Baloo 2"/>
              </a:rPr>
              <a:t>: </a:t>
            </a:r>
            <a:r>
              <a:rPr lang="en-US" sz="40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He's in the living room.</a:t>
            </a:r>
          </a:p>
        </p:txBody>
      </p:sp>
      <p:grpSp>
        <p:nvGrpSpPr>
          <p:cNvPr id="13" name="Google Shape;1541;p52"/>
          <p:cNvGrpSpPr/>
          <p:nvPr/>
        </p:nvGrpSpPr>
        <p:grpSpPr>
          <a:xfrm>
            <a:off x="1513126" y="821332"/>
            <a:ext cx="738699" cy="873823"/>
            <a:chOff x="751275" y="1814050"/>
            <a:chExt cx="233675" cy="215525"/>
          </a:xfrm>
        </p:grpSpPr>
        <p:sp>
          <p:nvSpPr>
            <p:cNvPr id="14" name="Google Shape;1542;p52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43;p52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44;p52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45;p52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46;p52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484;p36">
            <a:extLst>
              <a:ext uri="{FF2B5EF4-FFF2-40B4-BE49-F238E27FC236}">
                <a16:creationId xmlns:a16="http://schemas.microsoft.com/office/drawing/2014/main" id="{2856B7D5-D85B-F58F-8475-35FDFDB82D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4643" y="288060"/>
            <a:ext cx="852935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+mn-lt"/>
              </a:rPr>
              <a:t>4. Listen and fill each blank with ONE word.</a:t>
            </a:r>
            <a:endParaRPr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review 1">
            <a:hlinkClick r:id="" action="ppaction://media"/>
            <a:extLst>
              <a:ext uri="{FF2B5EF4-FFF2-40B4-BE49-F238E27FC236}">
                <a16:creationId xmlns:a16="http://schemas.microsoft.com/office/drawing/2014/main" id="{CA5D6B9B-9733-F9A3-4C66-2A43658079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62" end="20930.8367"/>
                </p14:media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85" y="455618"/>
            <a:ext cx="1416320" cy="11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0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8129" y="1268219"/>
            <a:ext cx="7456464" cy="1600438"/>
          </a:xfrm>
          <a:prstGeom prst="roundRect">
            <a:avLst/>
          </a:prstGeom>
          <a:solidFill>
            <a:srgbClr val="FFDD73"/>
          </a:solidFill>
          <a:ln>
            <a:solidFill>
              <a:srgbClr val="FA7D00"/>
            </a:solidFill>
          </a:ln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en-US" sz="4400" dirty="0">
                <a:latin typeface="Baloo 2"/>
                <a:ea typeface="Baloo 2"/>
                <a:cs typeface="Baloo 2"/>
                <a:sym typeface="Baloo 2"/>
              </a:rPr>
              <a:t>4. Her younger brother is ________in her bedroom.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3073" y="1797527"/>
            <a:ext cx="62629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44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sleeping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8572" y="2976407"/>
            <a:ext cx="74564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Baloo 2"/>
                <a:ea typeface="Baloo 2"/>
                <a:cs typeface="Baloo 2"/>
              </a:rPr>
              <a:t>An: </a:t>
            </a:r>
            <a:r>
              <a:rPr lang="en-US" sz="32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What about your younger brother? </a:t>
            </a:r>
            <a:r>
              <a:rPr lang="en-US" sz="3200" dirty="0">
                <a:latin typeface="Baloo 2"/>
                <a:ea typeface="Baloo 2"/>
                <a:cs typeface="Baloo 2"/>
              </a:rPr>
              <a:t>Is he with your mum?</a:t>
            </a:r>
          </a:p>
          <a:p>
            <a:r>
              <a:rPr lang="en-US" sz="3200" b="1" dirty="0" err="1">
                <a:latin typeface="Baloo 2"/>
                <a:ea typeface="Baloo 2"/>
                <a:cs typeface="Baloo 2"/>
              </a:rPr>
              <a:t>Mi</a:t>
            </a:r>
            <a:r>
              <a:rPr lang="en-US" sz="3200" b="1" dirty="0">
                <a:latin typeface="Baloo 2"/>
                <a:ea typeface="Baloo 2"/>
                <a:cs typeface="Baloo 2"/>
              </a:rPr>
              <a:t>: </a:t>
            </a:r>
            <a:r>
              <a:rPr lang="en-US" sz="3200" dirty="0">
                <a:latin typeface="Baloo 2"/>
                <a:ea typeface="Baloo 2"/>
                <a:cs typeface="Baloo 2"/>
              </a:rPr>
              <a:t>No. </a:t>
            </a:r>
            <a:r>
              <a:rPr lang="en-US" sz="32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He's sleeping in my bedroom. </a:t>
            </a:r>
            <a:r>
              <a:rPr lang="en-US" sz="3200" dirty="0">
                <a:latin typeface="Baloo 2"/>
                <a:ea typeface="Baloo 2"/>
                <a:cs typeface="Baloo 2"/>
              </a:rPr>
              <a:t>My cousin, Vi, is here too.</a:t>
            </a:r>
          </a:p>
        </p:txBody>
      </p:sp>
      <p:grpSp>
        <p:nvGrpSpPr>
          <p:cNvPr id="7" name="Google Shape;1707;p52"/>
          <p:cNvGrpSpPr/>
          <p:nvPr/>
        </p:nvGrpSpPr>
        <p:grpSpPr>
          <a:xfrm>
            <a:off x="8046429" y="2407021"/>
            <a:ext cx="428607" cy="413533"/>
            <a:chOff x="5845950" y="2548050"/>
            <a:chExt cx="355425" cy="342925"/>
          </a:xfrm>
        </p:grpSpPr>
        <p:sp>
          <p:nvSpPr>
            <p:cNvPr id="8" name="Google Shape;1708;p52"/>
            <p:cNvSpPr/>
            <p:nvPr/>
          </p:nvSpPr>
          <p:spPr>
            <a:xfrm>
              <a:off x="5859350" y="2598075"/>
              <a:ext cx="267025" cy="278625"/>
            </a:xfrm>
            <a:custGeom>
              <a:avLst/>
              <a:gdLst/>
              <a:ahLst/>
              <a:cxnLst/>
              <a:rect l="l" t="t" r="r" b="b"/>
              <a:pathLst>
                <a:path w="10681" h="11145" extrusionOk="0">
                  <a:moveTo>
                    <a:pt x="6168" y="5322"/>
                  </a:moveTo>
                  <a:cubicBezTo>
                    <a:pt x="5644" y="4584"/>
                    <a:pt x="5156" y="3870"/>
                    <a:pt x="4620" y="3120"/>
                  </a:cubicBezTo>
                  <a:cubicBezTo>
                    <a:pt x="4144" y="3382"/>
                    <a:pt x="3727" y="3584"/>
                    <a:pt x="3322" y="3834"/>
                  </a:cubicBezTo>
                  <a:cubicBezTo>
                    <a:pt x="3227" y="3894"/>
                    <a:pt x="3227" y="4096"/>
                    <a:pt x="3215" y="4239"/>
                  </a:cubicBezTo>
                  <a:cubicBezTo>
                    <a:pt x="3215" y="4298"/>
                    <a:pt x="3275" y="4370"/>
                    <a:pt x="3322" y="4429"/>
                  </a:cubicBezTo>
                  <a:cubicBezTo>
                    <a:pt x="4096" y="5668"/>
                    <a:pt x="4858" y="6906"/>
                    <a:pt x="5644" y="8120"/>
                  </a:cubicBezTo>
                  <a:cubicBezTo>
                    <a:pt x="5763" y="8311"/>
                    <a:pt x="6001" y="8418"/>
                    <a:pt x="6239" y="8597"/>
                  </a:cubicBezTo>
                  <a:cubicBezTo>
                    <a:pt x="6954" y="7727"/>
                    <a:pt x="7609" y="6918"/>
                    <a:pt x="8263" y="6096"/>
                  </a:cubicBezTo>
                  <a:cubicBezTo>
                    <a:pt x="8918" y="5287"/>
                    <a:pt x="9549" y="4453"/>
                    <a:pt x="10288" y="3524"/>
                  </a:cubicBezTo>
                  <a:cubicBezTo>
                    <a:pt x="10383" y="3763"/>
                    <a:pt x="10478" y="3894"/>
                    <a:pt x="10490" y="4048"/>
                  </a:cubicBezTo>
                  <a:cubicBezTo>
                    <a:pt x="10680" y="5810"/>
                    <a:pt x="10478" y="7549"/>
                    <a:pt x="9514" y="9073"/>
                  </a:cubicBezTo>
                  <a:cubicBezTo>
                    <a:pt x="8740" y="10299"/>
                    <a:pt x="7513" y="10871"/>
                    <a:pt x="6097" y="11037"/>
                  </a:cubicBezTo>
                  <a:cubicBezTo>
                    <a:pt x="5180" y="11144"/>
                    <a:pt x="4251" y="11133"/>
                    <a:pt x="3382" y="10775"/>
                  </a:cubicBezTo>
                  <a:cubicBezTo>
                    <a:pt x="1429" y="9966"/>
                    <a:pt x="358" y="8501"/>
                    <a:pt x="167" y="6394"/>
                  </a:cubicBezTo>
                  <a:cubicBezTo>
                    <a:pt x="1" y="4584"/>
                    <a:pt x="643" y="2989"/>
                    <a:pt x="1798" y="1631"/>
                  </a:cubicBezTo>
                  <a:cubicBezTo>
                    <a:pt x="2858" y="417"/>
                    <a:pt x="4299" y="0"/>
                    <a:pt x="5894" y="191"/>
                  </a:cubicBezTo>
                  <a:cubicBezTo>
                    <a:pt x="6501" y="262"/>
                    <a:pt x="7097" y="357"/>
                    <a:pt x="7716" y="476"/>
                  </a:cubicBezTo>
                  <a:cubicBezTo>
                    <a:pt x="8192" y="560"/>
                    <a:pt x="8621" y="774"/>
                    <a:pt x="8930" y="1179"/>
                  </a:cubicBezTo>
                  <a:cubicBezTo>
                    <a:pt x="9061" y="1334"/>
                    <a:pt x="9121" y="1489"/>
                    <a:pt x="8978" y="1679"/>
                  </a:cubicBezTo>
                  <a:cubicBezTo>
                    <a:pt x="8097" y="2846"/>
                    <a:pt x="7240" y="4013"/>
                    <a:pt x="6370" y="5179"/>
                  </a:cubicBezTo>
                  <a:cubicBezTo>
                    <a:pt x="6358" y="5191"/>
                    <a:pt x="6311" y="5227"/>
                    <a:pt x="6168" y="53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09;p52"/>
            <p:cNvSpPr/>
            <p:nvPr/>
          </p:nvSpPr>
          <p:spPr>
            <a:xfrm>
              <a:off x="5950125" y="2566525"/>
              <a:ext cx="231025" cy="228325"/>
            </a:xfrm>
            <a:custGeom>
              <a:avLst/>
              <a:gdLst/>
              <a:ahLst/>
              <a:cxnLst/>
              <a:rect l="l" t="t" r="r" b="b"/>
              <a:pathLst>
                <a:path w="9241" h="9133" extrusionOk="0">
                  <a:moveTo>
                    <a:pt x="8264" y="0"/>
                  </a:moveTo>
                  <a:cubicBezTo>
                    <a:pt x="8621" y="238"/>
                    <a:pt x="8931" y="441"/>
                    <a:pt x="9240" y="631"/>
                  </a:cubicBezTo>
                  <a:cubicBezTo>
                    <a:pt x="9085" y="1203"/>
                    <a:pt x="3275" y="8549"/>
                    <a:pt x="2549" y="9132"/>
                  </a:cubicBezTo>
                  <a:cubicBezTo>
                    <a:pt x="2418" y="9013"/>
                    <a:pt x="2251" y="8906"/>
                    <a:pt x="2144" y="8763"/>
                  </a:cubicBezTo>
                  <a:cubicBezTo>
                    <a:pt x="1430" y="7680"/>
                    <a:pt x="739" y="6572"/>
                    <a:pt x="1" y="5418"/>
                  </a:cubicBezTo>
                  <a:cubicBezTo>
                    <a:pt x="334" y="5239"/>
                    <a:pt x="561" y="5120"/>
                    <a:pt x="811" y="4977"/>
                  </a:cubicBezTo>
                  <a:cubicBezTo>
                    <a:pt x="1251" y="5239"/>
                    <a:pt x="1406" y="5715"/>
                    <a:pt x="1668" y="6072"/>
                  </a:cubicBezTo>
                  <a:cubicBezTo>
                    <a:pt x="1846" y="6310"/>
                    <a:pt x="2001" y="6584"/>
                    <a:pt x="2180" y="6822"/>
                  </a:cubicBezTo>
                  <a:cubicBezTo>
                    <a:pt x="2382" y="7108"/>
                    <a:pt x="2668" y="7108"/>
                    <a:pt x="2894" y="6846"/>
                  </a:cubicBezTo>
                  <a:cubicBezTo>
                    <a:pt x="3108" y="6560"/>
                    <a:pt x="3323" y="6251"/>
                    <a:pt x="3525" y="5965"/>
                  </a:cubicBezTo>
                  <a:cubicBezTo>
                    <a:pt x="4359" y="4846"/>
                    <a:pt x="5192" y="3715"/>
                    <a:pt x="6049" y="2620"/>
                  </a:cubicBezTo>
                  <a:cubicBezTo>
                    <a:pt x="6609" y="1869"/>
                    <a:pt x="7216" y="1155"/>
                    <a:pt x="7811" y="441"/>
                  </a:cubicBezTo>
                  <a:cubicBezTo>
                    <a:pt x="7931" y="310"/>
                    <a:pt x="8073" y="179"/>
                    <a:pt x="8264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10;p52"/>
            <p:cNvSpPr/>
            <p:nvPr/>
          </p:nvSpPr>
          <p:spPr>
            <a:xfrm>
              <a:off x="5845950" y="2548050"/>
              <a:ext cx="355425" cy="342925"/>
            </a:xfrm>
            <a:custGeom>
              <a:avLst/>
              <a:gdLst/>
              <a:ahLst/>
              <a:cxnLst/>
              <a:rect l="l" t="t" r="r" b="b"/>
              <a:pathLst>
                <a:path w="14217" h="13717" extrusionOk="0">
                  <a:moveTo>
                    <a:pt x="13991" y="977"/>
                  </a:moveTo>
                  <a:cubicBezTo>
                    <a:pt x="13574" y="656"/>
                    <a:pt x="13193" y="382"/>
                    <a:pt x="12800" y="108"/>
                  </a:cubicBezTo>
                  <a:cubicBezTo>
                    <a:pt x="12717" y="37"/>
                    <a:pt x="12609" y="1"/>
                    <a:pt x="12514" y="1"/>
                  </a:cubicBezTo>
                  <a:cubicBezTo>
                    <a:pt x="12336" y="1"/>
                    <a:pt x="12205" y="144"/>
                    <a:pt x="12121" y="239"/>
                  </a:cubicBezTo>
                  <a:cubicBezTo>
                    <a:pt x="11550" y="942"/>
                    <a:pt x="10966" y="1644"/>
                    <a:pt x="10466" y="2239"/>
                  </a:cubicBezTo>
                  <a:cubicBezTo>
                    <a:pt x="10347" y="2382"/>
                    <a:pt x="10216" y="2525"/>
                    <a:pt x="10073" y="2680"/>
                  </a:cubicBezTo>
                  <a:cubicBezTo>
                    <a:pt x="10050" y="2728"/>
                    <a:pt x="10002" y="2763"/>
                    <a:pt x="9978" y="2799"/>
                  </a:cubicBezTo>
                  <a:lnTo>
                    <a:pt x="9883" y="2716"/>
                  </a:lnTo>
                  <a:cubicBezTo>
                    <a:pt x="9752" y="2597"/>
                    <a:pt x="9645" y="2489"/>
                    <a:pt x="9514" y="2418"/>
                  </a:cubicBezTo>
                  <a:lnTo>
                    <a:pt x="9466" y="2382"/>
                  </a:lnTo>
                  <a:cubicBezTo>
                    <a:pt x="9169" y="2227"/>
                    <a:pt x="8871" y="2061"/>
                    <a:pt x="8549" y="1989"/>
                  </a:cubicBezTo>
                  <a:cubicBezTo>
                    <a:pt x="8252" y="1906"/>
                    <a:pt x="7954" y="1882"/>
                    <a:pt x="7656" y="1835"/>
                  </a:cubicBezTo>
                  <a:cubicBezTo>
                    <a:pt x="7395" y="1811"/>
                    <a:pt x="7145" y="1775"/>
                    <a:pt x="6894" y="1715"/>
                  </a:cubicBezTo>
                  <a:cubicBezTo>
                    <a:pt x="6597" y="1656"/>
                    <a:pt x="6287" y="1632"/>
                    <a:pt x="5966" y="1632"/>
                  </a:cubicBezTo>
                  <a:cubicBezTo>
                    <a:pt x="5216" y="1632"/>
                    <a:pt x="4442" y="1811"/>
                    <a:pt x="3501" y="2204"/>
                  </a:cubicBezTo>
                  <a:cubicBezTo>
                    <a:pt x="2811" y="2489"/>
                    <a:pt x="2263" y="2894"/>
                    <a:pt x="1858" y="3370"/>
                  </a:cubicBezTo>
                  <a:cubicBezTo>
                    <a:pt x="1049" y="4371"/>
                    <a:pt x="489" y="5585"/>
                    <a:pt x="227" y="7014"/>
                  </a:cubicBezTo>
                  <a:cubicBezTo>
                    <a:pt x="1" y="8252"/>
                    <a:pt x="179" y="9466"/>
                    <a:pt x="727" y="10574"/>
                  </a:cubicBezTo>
                  <a:cubicBezTo>
                    <a:pt x="1489" y="12086"/>
                    <a:pt x="2739" y="13086"/>
                    <a:pt x="4418" y="13526"/>
                  </a:cubicBezTo>
                  <a:cubicBezTo>
                    <a:pt x="4859" y="13646"/>
                    <a:pt x="5299" y="13717"/>
                    <a:pt x="5763" y="13717"/>
                  </a:cubicBezTo>
                  <a:cubicBezTo>
                    <a:pt x="6406" y="13717"/>
                    <a:pt x="7085" y="13598"/>
                    <a:pt x="7799" y="13372"/>
                  </a:cubicBezTo>
                  <a:cubicBezTo>
                    <a:pt x="8276" y="13217"/>
                    <a:pt x="8704" y="13026"/>
                    <a:pt x="9085" y="12788"/>
                  </a:cubicBezTo>
                  <a:cubicBezTo>
                    <a:pt x="10252" y="12050"/>
                    <a:pt x="11002" y="10895"/>
                    <a:pt x="11407" y="9157"/>
                  </a:cubicBezTo>
                  <a:cubicBezTo>
                    <a:pt x="11705" y="7835"/>
                    <a:pt x="11717" y="6573"/>
                    <a:pt x="11431" y="5395"/>
                  </a:cubicBezTo>
                  <a:cubicBezTo>
                    <a:pt x="11371" y="5121"/>
                    <a:pt x="11419" y="4930"/>
                    <a:pt x="11586" y="4728"/>
                  </a:cubicBezTo>
                  <a:cubicBezTo>
                    <a:pt x="11895" y="4347"/>
                    <a:pt x="12193" y="3966"/>
                    <a:pt x="12479" y="3609"/>
                  </a:cubicBezTo>
                  <a:cubicBezTo>
                    <a:pt x="12609" y="3442"/>
                    <a:pt x="12729" y="3275"/>
                    <a:pt x="12860" y="3120"/>
                  </a:cubicBezTo>
                  <a:cubicBezTo>
                    <a:pt x="12967" y="2978"/>
                    <a:pt x="13086" y="2835"/>
                    <a:pt x="13193" y="2704"/>
                  </a:cubicBezTo>
                  <a:cubicBezTo>
                    <a:pt x="13431" y="2418"/>
                    <a:pt x="13669" y="2120"/>
                    <a:pt x="13883" y="1811"/>
                  </a:cubicBezTo>
                  <a:cubicBezTo>
                    <a:pt x="13979" y="1704"/>
                    <a:pt x="14026" y="1573"/>
                    <a:pt x="14086" y="1454"/>
                  </a:cubicBezTo>
                  <a:cubicBezTo>
                    <a:pt x="14110" y="1394"/>
                    <a:pt x="14122" y="1334"/>
                    <a:pt x="14157" y="1275"/>
                  </a:cubicBezTo>
                  <a:lnTo>
                    <a:pt x="14217" y="1156"/>
                  </a:lnTo>
                  <a:close/>
                  <a:moveTo>
                    <a:pt x="9419" y="3561"/>
                  </a:moveTo>
                  <a:cubicBezTo>
                    <a:pt x="8883" y="4275"/>
                    <a:pt x="8347" y="4990"/>
                    <a:pt x="7811" y="5716"/>
                  </a:cubicBezTo>
                  <a:cubicBezTo>
                    <a:pt x="7490" y="6168"/>
                    <a:pt x="7145" y="6633"/>
                    <a:pt x="6823" y="7073"/>
                  </a:cubicBezTo>
                  <a:cubicBezTo>
                    <a:pt x="6823" y="7073"/>
                    <a:pt x="6787" y="7109"/>
                    <a:pt x="6764" y="7121"/>
                  </a:cubicBezTo>
                  <a:lnTo>
                    <a:pt x="6764" y="7121"/>
                  </a:lnTo>
                  <a:lnTo>
                    <a:pt x="5228" y="4930"/>
                  </a:lnTo>
                  <a:lnTo>
                    <a:pt x="5109" y="4990"/>
                  </a:lnTo>
                  <a:cubicBezTo>
                    <a:pt x="4989" y="5049"/>
                    <a:pt x="4870" y="5121"/>
                    <a:pt x="4751" y="5180"/>
                  </a:cubicBezTo>
                  <a:cubicBezTo>
                    <a:pt x="4418" y="5359"/>
                    <a:pt x="4108" y="5525"/>
                    <a:pt x="3811" y="5704"/>
                  </a:cubicBezTo>
                  <a:cubicBezTo>
                    <a:pt x="3680" y="5799"/>
                    <a:pt x="3644" y="6002"/>
                    <a:pt x="3632" y="6168"/>
                  </a:cubicBezTo>
                  <a:lnTo>
                    <a:pt x="3632" y="6216"/>
                  </a:lnTo>
                  <a:cubicBezTo>
                    <a:pt x="3620" y="6311"/>
                    <a:pt x="3680" y="6395"/>
                    <a:pt x="3739" y="6466"/>
                  </a:cubicBezTo>
                  <a:cubicBezTo>
                    <a:pt x="3751" y="6478"/>
                    <a:pt x="3751" y="6490"/>
                    <a:pt x="3763" y="6514"/>
                  </a:cubicBezTo>
                  <a:lnTo>
                    <a:pt x="4299" y="7359"/>
                  </a:lnTo>
                  <a:cubicBezTo>
                    <a:pt x="4882" y="8300"/>
                    <a:pt x="5490" y="9264"/>
                    <a:pt x="6097" y="10205"/>
                  </a:cubicBezTo>
                  <a:cubicBezTo>
                    <a:pt x="6204" y="10347"/>
                    <a:pt x="6359" y="10455"/>
                    <a:pt x="6502" y="10562"/>
                  </a:cubicBezTo>
                  <a:cubicBezTo>
                    <a:pt x="6585" y="10598"/>
                    <a:pt x="6656" y="10657"/>
                    <a:pt x="6728" y="10717"/>
                  </a:cubicBezTo>
                  <a:lnTo>
                    <a:pt x="6847" y="10812"/>
                  </a:lnTo>
                  <a:cubicBezTo>
                    <a:pt x="6847" y="10812"/>
                    <a:pt x="7383" y="10157"/>
                    <a:pt x="7585" y="9883"/>
                  </a:cubicBezTo>
                  <a:cubicBezTo>
                    <a:pt x="8073" y="9312"/>
                    <a:pt x="8514" y="8752"/>
                    <a:pt x="8966" y="8192"/>
                  </a:cubicBezTo>
                  <a:cubicBezTo>
                    <a:pt x="9419" y="7621"/>
                    <a:pt x="9871" y="7049"/>
                    <a:pt x="10335" y="6430"/>
                  </a:cubicBezTo>
                  <a:lnTo>
                    <a:pt x="10824" y="5811"/>
                  </a:lnTo>
                  <a:cubicBezTo>
                    <a:pt x="10859" y="5918"/>
                    <a:pt x="10907" y="5990"/>
                    <a:pt x="10907" y="6061"/>
                  </a:cubicBezTo>
                  <a:cubicBezTo>
                    <a:pt x="11133" y="8014"/>
                    <a:pt x="10824" y="9621"/>
                    <a:pt x="9942" y="10990"/>
                  </a:cubicBezTo>
                  <a:cubicBezTo>
                    <a:pt x="9240" y="12074"/>
                    <a:pt x="8121" y="12717"/>
                    <a:pt x="6633" y="12884"/>
                  </a:cubicBezTo>
                  <a:cubicBezTo>
                    <a:pt x="6299" y="12907"/>
                    <a:pt x="6002" y="12943"/>
                    <a:pt x="5728" y="12943"/>
                  </a:cubicBezTo>
                  <a:cubicBezTo>
                    <a:pt x="5073" y="12943"/>
                    <a:pt x="4513" y="12836"/>
                    <a:pt x="4001" y="12622"/>
                  </a:cubicBezTo>
                  <a:cubicBezTo>
                    <a:pt x="2120" y="11848"/>
                    <a:pt x="1072" y="10419"/>
                    <a:pt x="882" y="8371"/>
                  </a:cubicBezTo>
                  <a:cubicBezTo>
                    <a:pt x="727" y="6692"/>
                    <a:pt x="1263" y="5121"/>
                    <a:pt x="2489" y="3728"/>
                  </a:cubicBezTo>
                  <a:cubicBezTo>
                    <a:pt x="3311" y="2775"/>
                    <a:pt x="4406" y="2299"/>
                    <a:pt x="5728" y="2299"/>
                  </a:cubicBezTo>
                  <a:cubicBezTo>
                    <a:pt x="5966" y="2299"/>
                    <a:pt x="6204" y="2311"/>
                    <a:pt x="6466" y="2347"/>
                  </a:cubicBezTo>
                  <a:cubicBezTo>
                    <a:pt x="7037" y="2418"/>
                    <a:pt x="7656" y="2501"/>
                    <a:pt x="8264" y="2620"/>
                  </a:cubicBezTo>
                  <a:cubicBezTo>
                    <a:pt x="8752" y="2716"/>
                    <a:pt x="9121" y="2918"/>
                    <a:pt x="9395" y="3263"/>
                  </a:cubicBezTo>
                  <a:cubicBezTo>
                    <a:pt x="9502" y="3394"/>
                    <a:pt x="9502" y="3454"/>
                    <a:pt x="9419" y="3561"/>
                  </a:cubicBezTo>
                  <a:close/>
                  <a:moveTo>
                    <a:pt x="6704" y="9693"/>
                  </a:moveTo>
                  <a:cubicBezTo>
                    <a:pt x="6680" y="9681"/>
                    <a:pt x="6668" y="9681"/>
                    <a:pt x="6668" y="9657"/>
                  </a:cubicBezTo>
                  <a:cubicBezTo>
                    <a:pt x="6585" y="9585"/>
                    <a:pt x="6490" y="9514"/>
                    <a:pt x="6430" y="9443"/>
                  </a:cubicBezTo>
                  <a:cubicBezTo>
                    <a:pt x="5894" y="8609"/>
                    <a:pt x="5359" y="7788"/>
                    <a:pt x="4811" y="6907"/>
                  </a:cubicBezTo>
                  <a:lnTo>
                    <a:pt x="4382" y="6228"/>
                  </a:lnTo>
                  <a:lnTo>
                    <a:pt x="4978" y="5906"/>
                  </a:lnTo>
                  <a:cubicBezTo>
                    <a:pt x="5204" y="6073"/>
                    <a:pt x="5347" y="6299"/>
                    <a:pt x="5490" y="6549"/>
                  </a:cubicBezTo>
                  <a:cubicBezTo>
                    <a:pt x="5573" y="6668"/>
                    <a:pt x="5644" y="6799"/>
                    <a:pt x="5728" y="6907"/>
                  </a:cubicBezTo>
                  <a:cubicBezTo>
                    <a:pt x="5823" y="7026"/>
                    <a:pt x="5894" y="7145"/>
                    <a:pt x="5990" y="7276"/>
                  </a:cubicBezTo>
                  <a:cubicBezTo>
                    <a:pt x="6061" y="7419"/>
                    <a:pt x="6144" y="7550"/>
                    <a:pt x="6240" y="7669"/>
                  </a:cubicBezTo>
                  <a:cubicBezTo>
                    <a:pt x="6371" y="7847"/>
                    <a:pt x="6537" y="7931"/>
                    <a:pt x="6716" y="7931"/>
                  </a:cubicBezTo>
                  <a:cubicBezTo>
                    <a:pt x="6835" y="7931"/>
                    <a:pt x="7014" y="7895"/>
                    <a:pt x="7192" y="7680"/>
                  </a:cubicBezTo>
                  <a:cubicBezTo>
                    <a:pt x="7335" y="7502"/>
                    <a:pt x="7478" y="7311"/>
                    <a:pt x="7597" y="7133"/>
                  </a:cubicBezTo>
                  <a:cubicBezTo>
                    <a:pt x="7668" y="7014"/>
                    <a:pt x="7752" y="6907"/>
                    <a:pt x="7835" y="6788"/>
                  </a:cubicBezTo>
                  <a:cubicBezTo>
                    <a:pt x="8049" y="6490"/>
                    <a:pt x="8264" y="6204"/>
                    <a:pt x="8490" y="5906"/>
                  </a:cubicBezTo>
                  <a:cubicBezTo>
                    <a:pt x="9097" y="5097"/>
                    <a:pt x="9716" y="4263"/>
                    <a:pt x="10347" y="3442"/>
                  </a:cubicBezTo>
                  <a:cubicBezTo>
                    <a:pt x="10776" y="2870"/>
                    <a:pt x="11240" y="2323"/>
                    <a:pt x="11681" y="1787"/>
                  </a:cubicBezTo>
                  <a:cubicBezTo>
                    <a:pt x="11836" y="1608"/>
                    <a:pt x="11967" y="1442"/>
                    <a:pt x="12121" y="1263"/>
                  </a:cubicBezTo>
                  <a:cubicBezTo>
                    <a:pt x="12193" y="1180"/>
                    <a:pt x="12276" y="1084"/>
                    <a:pt x="12383" y="989"/>
                  </a:cubicBezTo>
                  <a:lnTo>
                    <a:pt x="12455" y="906"/>
                  </a:lnTo>
                  <a:lnTo>
                    <a:pt x="13229" y="1418"/>
                  </a:lnTo>
                  <a:cubicBezTo>
                    <a:pt x="12669" y="2418"/>
                    <a:pt x="7668" y="8752"/>
                    <a:pt x="6704" y="9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484;p36">
            <a:extLst>
              <a:ext uri="{FF2B5EF4-FFF2-40B4-BE49-F238E27FC236}">
                <a16:creationId xmlns:a16="http://schemas.microsoft.com/office/drawing/2014/main" id="{07819FB7-3EE2-C265-6627-D1F124E936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4643" y="288060"/>
            <a:ext cx="852935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+mn-lt"/>
              </a:rPr>
              <a:t>4. Listen and fill each blank with ONE word.</a:t>
            </a:r>
            <a:endParaRPr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review 1">
            <a:hlinkClick r:id="" action="ppaction://media"/>
            <a:extLst>
              <a:ext uri="{FF2B5EF4-FFF2-40B4-BE49-F238E27FC236}">
                <a16:creationId xmlns:a16="http://schemas.microsoft.com/office/drawing/2014/main" id="{B38B7526-102E-294E-9A70-A53784AE43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13" end="5206.8367"/>
                </p14:media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85" y="455618"/>
            <a:ext cx="1416320" cy="11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3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91240" y="1097107"/>
            <a:ext cx="6452397" cy="1736646"/>
          </a:xfrm>
          <a:prstGeom prst="roundRect">
            <a:avLst/>
          </a:prstGeom>
          <a:solidFill>
            <a:srgbClr val="FFDD73"/>
          </a:solidFill>
          <a:ln w="28575">
            <a:solidFill>
              <a:srgbClr val="FA7D00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en-US" sz="4800" dirty="0">
                <a:latin typeface="Baloo 2"/>
                <a:ea typeface="Baloo 2"/>
                <a:cs typeface="Baloo 2"/>
                <a:sym typeface="Baloo 2"/>
              </a:rPr>
              <a:t>5. Vi is watching 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3071" y="1463754"/>
            <a:ext cx="12887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66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TV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3412" y="2938397"/>
            <a:ext cx="76122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Baloo 2"/>
                <a:ea typeface="Baloo 2"/>
                <a:cs typeface="Baloo 2"/>
              </a:rPr>
              <a:t>Mi: </a:t>
            </a:r>
            <a:r>
              <a:rPr lang="en-US" sz="3200" dirty="0">
                <a:latin typeface="Baloo 2"/>
                <a:ea typeface="Baloo 2"/>
                <a:cs typeface="Baloo 2"/>
              </a:rPr>
              <a:t>My cousin, </a:t>
            </a:r>
            <a:r>
              <a:rPr lang="en-US" sz="32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Vi, is here too.</a:t>
            </a:r>
          </a:p>
          <a:p>
            <a:r>
              <a:rPr lang="en-US" sz="3200" b="1" dirty="0">
                <a:latin typeface="Baloo 2"/>
                <a:ea typeface="Baloo 2"/>
                <a:cs typeface="Baloo 2"/>
              </a:rPr>
              <a:t>An: </a:t>
            </a:r>
            <a:r>
              <a:rPr lang="en-US" sz="32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What's she doing?</a:t>
            </a:r>
          </a:p>
          <a:p>
            <a:r>
              <a:rPr lang="en-US" sz="3200" b="1" dirty="0" err="1">
                <a:latin typeface="Baloo 2"/>
                <a:ea typeface="Baloo 2"/>
                <a:cs typeface="Baloo 2"/>
              </a:rPr>
              <a:t>Mi</a:t>
            </a:r>
            <a:r>
              <a:rPr lang="en-US" sz="3200" b="1" dirty="0">
                <a:latin typeface="Baloo 2"/>
                <a:ea typeface="Baloo 2"/>
                <a:cs typeface="Baloo 2"/>
              </a:rPr>
              <a:t>: </a:t>
            </a:r>
            <a:r>
              <a:rPr lang="en-US" sz="3200" dirty="0">
                <a:solidFill>
                  <a:srgbClr val="FF0000"/>
                </a:solidFill>
                <a:latin typeface="Baloo 2"/>
                <a:ea typeface="Baloo 2"/>
                <a:cs typeface="Baloo 2"/>
              </a:rPr>
              <a:t>She's watching TV.</a:t>
            </a:r>
          </a:p>
        </p:txBody>
      </p:sp>
      <p:grpSp>
        <p:nvGrpSpPr>
          <p:cNvPr id="7" name="Google Shape;1711;p52"/>
          <p:cNvGrpSpPr/>
          <p:nvPr/>
        </p:nvGrpSpPr>
        <p:grpSpPr>
          <a:xfrm>
            <a:off x="7278979" y="879814"/>
            <a:ext cx="773555" cy="871202"/>
            <a:chOff x="5455725" y="3107050"/>
            <a:chExt cx="641475" cy="722450"/>
          </a:xfrm>
        </p:grpSpPr>
        <p:sp>
          <p:nvSpPr>
            <p:cNvPr id="8" name="Google Shape;1712;p52"/>
            <p:cNvSpPr/>
            <p:nvPr/>
          </p:nvSpPr>
          <p:spPr>
            <a:xfrm>
              <a:off x="5474775" y="3247550"/>
              <a:ext cx="267025" cy="261375"/>
            </a:xfrm>
            <a:custGeom>
              <a:avLst/>
              <a:gdLst/>
              <a:ahLst/>
              <a:cxnLst/>
              <a:rect l="l" t="t" r="r" b="b"/>
              <a:pathLst>
                <a:path w="10681" h="10455" extrusionOk="0">
                  <a:moveTo>
                    <a:pt x="10657" y="10454"/>
                  </a:moveTo>
                  <a:cubicBezTo>
                    <a:pt x="10669" y="10145"/>
                    <a:pt x="10681" y="9966"/>
                    <a:pt x="10681" y="9764"/>
                  </a:cubicBezTo>
                  <a:cubicBezTo>
                    <a:pt x="10609" y="8549"/>
                    <a:pt x="10538" y="7347"/>
                    <a:pt x="10454" y="6120"/>
                  </a:cubicBezTo>
                  <a:cubicBezTo>
                    <a:pt x="10395" y="4882"/>
                    <a:pt x="10335" y="3656"/>
                    <a:pt x="10300" y="2406"/>
                  </a:cubicBezTo>
                  <a:cubicBezTo>
                    <a:pt x="10276" y="2120"/>
                    <a:pt x="10157" y="1941"/>
                    <a:pt x="9919" y="1822"/>
                  </a:cubicBezTo>
                  <a:cubicBezTo>
                    <a:pt x="9788" y="1751"/>
                    <a:pt x="9657" y="1656"/>
                    <a:pt x="9526" y="1584"/>
                  </a:cubicBezTo>
                  <a:cubicBezTo>
                    <a:pt x="8633" y="1108"/>
                    <a:pt x="7716" y="655"/>
                    <a:pt x="6823" y="167"/>
                  </a:cubicBezTo>
                  <a:cubicBezTo>
                    <a:pt x="6525" y="1"/>
                    <a:pt x="6311" y="1"/>
                    <a:pt x="6037" y="227"/>
                  </a:cubicBezTo>
                  <a:cubicBezTo>
                    <a:pt x="4608" y="1358"/>
                    <a:pt x="3072" y="2370"/>
                    <a:pt x="1525" y="3322"/>
                  </a:cubicBezTo>
                  <a:cubicBezTo>
                    <a:pt x="1025" y="3632"/>
                    <a:pt x="548" y="4037"/>
                    <a:pt x="1" y="4454"/>
                  </a:cubicBezTo>
                  <a:cubicBezTo>
                    <a:pt x="215" y="4632"/>
                    <a:pt x="370" y="4763"/>
                    <a:pt x="536" y="4870"/>
                  </a:cubicBezTo>
                  <a:cubicBezTo>
                    <a:pt x="1441" y="5418"/>
                    <a:pt x="2334" y="6001"/>
                    <a:pt x="3251" y="6501"/>
                  </a:cubicBezTo>
                  <a:cubicBezTo>
                    <a:pt x="4537" y="7204"/>
                    <a:pt x="5859" y="7859"/>
                    <a:pt x="7144" y="8549"/>
                  </a:cubicBezTo>
                  <a:cubicBezTo>
                    <a:pt x="8049" y="9037"/>
                    <a:pt x="8954" y="9549"/>
                    <a:pt x="9859" y="10049"/>
                  </a:cubicBezTo>
                  <a:cubicBezTo>
                    <a:pt x="10061" y="10169"/>
                    <a:pt x="10300" y="10276"/>
                    <a:pt x="10657" y="1045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13;p52"/>
            <p:cNvSpPr/>
            <p:nvPr/>
          </p:nvSpPr>
          <p:spPr>
            <a:xfrm>
              <a:off x="5690875" y="3727375"/>
              <a:ext cx="380425" cy="83675"/>
            </a:xfrm>
            <a:custGeom>
              <a:avLst/>
              <a:gdLst/>
              <a:ahLst/>
              <a:cxnLst/>
              <a:rect l="l" t="t" r="r" b="b"/>
              <a:pathLst>
                <a:path w="15217" h="3347" extrusionOk="0">
                  <a:moveTo>
                    <a:pt x="84" y="2572"/>
                  </a:moveTo>
                  <a:cubicBezTo>
                    <a:pt x="882" y="2632"/>
                    <a:pt x="1656" y="2691"/>
                    <a:pt x="2441" y="2739"/>
                  </a:cubicBezTo>
                  <a:cubicBezTo>
                    <a:pt x="4156" y="2858"/>
                    <a:pt x="5858" y="2977"/>
                    <a:pt x="7573" y="3060"/>
                  </a:cubicBezTo>
                  <a:cubicBezTo>
                    <a:pt x="8990" y="3132"/>
                    <a:pt x="10419" y="3168"/>
                    <a:pt x="11824" y="3227"/>
                  </a:cubicBezTo>
                  <a:cubicBezTo>
                    <a:pt x="12502" y="3251"/>
                    <a:pt x="13181" y="3310"/>
                    <a:pt x="13848" y="3334"/>
                  </a:cubicBezTo>
                  <a:cubicBezTo>
                    <a:pt x="14300" y="3346"/>
                    <a:pt x="14729" y="3334"/>
                    <a:pt x="15217" y="3334"/>
                  </a:cubicBezTo>
                  <a:cubicBezTo>
                    <a:pt x="15181" y="2870"/>
                    <a:pt x="14883" y="2620"/>
                    <a:pt x="14621" y="2417"/>
                  </a:cubicBezTo>
                  <a:cubicBezTo>
                    <a:pt x="14002" y="1941"/>
                    <a:pt x="13348" y="1501"/>
                    <a:pt x="12645" y="1132"/>
                  </a:cubicBezTo>
                  <a:cubicBezTo>
                    <a:pt x="12264" y="917"/>
                    <a:pt x="11800" y="834"/>
                    <a:pt x="11347" y="751"/>
                  </a:cubicBezTo>
                  <a:cubicBezTo>
                    <a:pt x="9883" y="548"/>
                    <a:pt x="8406" y="370"/>
                    <a:pt x="6930" y="179"/>
                  </a:cubicBezTo>
                  <a:cubicBezTo>
                    <a:pt x="5573" y="0"/>
                    <a:pt x="4227" y="24"/>
                    <a:pt x="2894" y="370"/>
                  </a:cubicBezTo>
                  <a:cubicBezTo>
                    <a:pt x="2370" y="501"/>
                    <a:pt x="1822" y="715"/>
                    <a:pt x="1322" y="953"/>
                  </a:cubicBezTo>
                  <a:cubicBezTo>
                    <a:pt x="691" y="1251"/>
                    <a:pt x="346" y="1810"/>
                    <a:pt x="1" y="2382"/>
                  </a:cubicBezTo>
                  <a:cubicBezTo>
                    <a:pt x="24" y="2441"/>
                    <a:pt x="60" y="2501"/>
                    <a:pt x="84" y="25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14;p52"/>
            <p:cNvSpPr/>
            <p:nvPr/>
          </p:nvSpPr>
          <p:spPr>
            <a:xfrm>
              <a:off x="5641475" y="3122825"/>
              <a:ext cx="148550" cy="161950"/>
            </a:xfrm>
            <a:custGeom>
              <a:avLst/>
              <a:gdLst/>
              <a:ahLst/>
              <a:cxnLst/>
              <a:rect l="l" t="t" r="r" b="b"/>
              <a:pathLst>
                <a:path w="5942" h="6478" extrusionOk="0">
                  <a:moveTo>
                    <a:pt x="0" y="4513"/>
                  </a:moveTo>
                  <a:cubicBezTo>
                    <a:pt x="1072" y="5394"/>
                    <a:pt x="2334" y="5847"/>
                    <a:pt x="3477" y="6478"/>
                  </a:cubicBezTo>
                  <a:cubicBezTo>
                    <a:pt x="4120" y="5990"/>
                    <a:pt x="4370" y="5287"/>
                    <a:pt x="4715" y="4668"/>
                  </a:cubicBezTo>
                  <a:cubicBezTo>
                    <a:pt x="5025" y="4085"/>
                    <a:pt x="5263" y="3466"/>
                    <a:pt x="5548" y="2846"/>
                  </a:cubicBezTo>
                  <a:cubicBezTo>
                    <a:pt x="5632" y="2668"/>
                    <a:pt x="5715" y="2477"/>
                    <a:pt x="5787" y="2299"/>
                  </a:cubicBezTo>
                  <a:cubicBezTo>
                    <a:pt x="5941" y="1870"/>
                    <a:pt x="5834" y="1513"/>
                    <a:pt x="5477" y="1215"/>
                  </a:cubicBezTo>
                  <a:cubicBezTo>
                    <a:pt x="4846" y="703"/>
                    <a:pt x="4144" y="346"/>
                    <a:pt x="3393" y="144"/>
                  </a:cubicBezTo>
                  <a:cubicBezTo>
                    <a:pt x="2881" y="1"/>
                    <a:pt x="2524" y="299"/>
                    <a:pt x="2239" y="680"/>
                  </a:cubicBezTo>
                  <a:cubicBezTo>
                    <a:pt x="2000" y="1001"/>
                    <a:pt x="1786" y="1346"/>
                    <a:pt x="1572" y="1692"/>
                  </a:cubicBezTo>
                  <a:cubicBezTo>
                    <a:pt x="1084" y="2525"/>
                    <a:pt x="607" y="3358"/>
                    <a:pt x="119" y="4192"/>
                  </a:cubicBezTo>
                  <a:cubicBezTo>
                    <a:pt x="72" y="4275"/>
                    <a:pt x="60" y="4370"/>
                    <a:pt x="0" y="4513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15;p52"/>
            <p:cNvSpPr/>
            <p:nvPr/>
          </p:nvSpPr>
          <p:spPr>
            <a:xfrm>
              <a:off x="5779275" y="3208850"/>
              <a:ext cx="106600" cy="511700"/>
            </a:xfrm>
            <a:custGeom>
              <a:avLst/>
              <a:gdLst/>
              <a:ahLst/>
              <a:cxnLst/>
              <a:rect l="l" t="t" r="r" b="b"/>
              <a:pathLst>
                <a:path w="4264" h="20468" extrusionOk="0">
                  <a:moveTo>
                    <a:pt x="298" y="1"/>
                  </a:moveTo>
                  <a:cubicBezTo>
                    <a:pt x="167" y="394"/>
                    <a:pt x="84" y="632"/>
                    <a:pt x="1" y="834"/>
                  </a:cubicBezTo>
                  <a:cubicBezTo>
                    <a:pt x="60" y="929"/>
                    <a:pt x="96" y="989"/>
                    <a:pt x="120" y="1001"/>
                  </a:cubicBezTo>
                  <a:cubicBezTo>
                    <a:pt x="1322" y="1489"/>
                    <a:pt x="2061" y="2465"/>
                    <a:pt x="2584" y="3596"/>
                  </a:cubicBezTo>
                  <a:cubicBezTo>
                    <a:pt x="2787" y="4037"/>
                    <a:pt x="2906" y="4525"/>
                    <a:pt x="2965" y="5025"/>
                  </a:cubicBezTo>
                  <a:cubicBezTo>
                    <a:pt x="3192" y="6537"/>
                    <a:pt x="3251" y="8073"/>
                    <a:pt x="3204" y="9609"/>
                  </a:cubicBezTo>
                  <a:cubicBezTo>
                    <a:pt x="3108" y="12145"/>
                    <a:pt x="3132" y="14693"/>
                    <a:pt x="3108" y="17253"/>
                  </a:cubicBezTo>
                  <a:cubicBezTo>
                    <a:pt x="3108" y="18086"/>
                    <a:pt x="3132" y="18920"/>
                    <a:pt x="3180" y="19753"/>
                  </a:cubicBezTo>
                  <a:cubicBezTo>
                    <a:pt x="3204" y="20420"/>
                    <a:pt x="3299" y="20468"/>
                    <a:pt x="4108" y="20396"/>
                  </a:cubicBezTo>
                  <a:cubicBezTo>
                    <a:pt x="4144" y="19706"/>
                    <a:pt x="4168" y="19027"/>
                    <a:pt x="4168" y="18324"/>
                  </a:cubicBezTo>
                  <a:cubicBezTo>
                    <a:pt x="4192" y="16062"/>
                    <a:pt x="4156" y="13812"/>
                    <a:pt x="4168" y="11550"/>
                  </a:cubicBezTo>
                  <a:cubicBezTo>
                    <a:pt x="4192" y="9800"/>
                    <a:pt x="4227" y="8038"/>
                    <a:pt x="4251" y="6287"/>
                  </a:cubicBezTo>
                  <a:cubicBezTo>
                    <a:pt x="4263" y="5132"/>
                    <a:pt x="3989" y="4049"/>
                    <a:pt x="3620" y="2977"/>
                  </a:cubicBezTo>
                  <a:cubicBezTo>
                    <a:pt x="3299" y="2072"/>
                    <a:pt x="2608" y="1441"/>
                    <a:pt x="1834" y="906"/>
                  </a:cubicBezTo>
                  <a:cubicBezTo>
                    <a:pt x="1406" y="584"/>
                    <a:pt x="894" y="334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16;p52"/>
            <p:cNvSpPr/>
            <p:nvPr/>
          </p:nvSpPr>
          <p:spPr>
            <a:xfrm>
              <a:off x="5534900" y="3418100"/>
              <a:ext cx="123250" cy="92900"/>
            </a:xfrm>
            <a:custGeom>
              <a:avLst/>
              <a:gdLst/>
              <a:ahLst/>
              <a:cxnLst/>
              <a:rect l="l" t="t" r="r" b="b"/>
              <a:pathLst>
                <a:path w="4930" h="3716" extrusionOk="0">
                  <a:moveTo>
                    <a:pt x="453" y="1"/>
                  </a:moveTo>
                  <a:cubicBezTo>
                    <a:pt x="1" y="941"/>
                    <a:pt x="453" y="2442"/>
                    <a:pt x="1358" y="2918"/>
                  </a:cubicBezTo>
                  <a:cubicBezTo>
                    <a:pt x="2430" y="3477"/>
                    <a:pt x="3870" y="3716"/>
                    <a:pt x="4930" y="2370"/>
                  </a:cubicBezTo>
                  <a:cubicBezTo>
                    <a:pt x="3442" y="1561"/>
                    <a:pt x="1953" y="787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17;p52"/>
            <p:cNvSpPr/>
            <p:nvPr/>
          </p:nvSpPr>
          <p:spPr>
            <a:xfrm>
              <a:off x="5969775" y="3707125"/>
              <a:ext cx="44075" cy="31575"/>
            </a:xfrm>
            <a:custGeom>
              <a:avLst/>
              <a:gdLst/>
              <a:ahLst/>
              <a:cxnLst/>
              <a:rect l="l" t="t" r="r" b="b"/>
              <a:pathLst>
                <a:path w="1763" h="1263" extrusionOk="0">
                  <a:moveTo>
                    <a:pt x="1" y="1001"/>
                  </a:moveTo>
                  <a:cubicBezTo>
                    <a:pt x="441" y="1060"/>
                    <a:pt x="703" y="1084"/>
                    <a:pt x="953" y="1144"/>
                  </a:cubicBezTo>
                  <a:cubicBezTo>
                    <a:pt x="1513" y="1263"/>
                    <a:pt x="1537" y="1251"/>
                    <a:pt x="1703" y="703"/>
                  </a:cubicBezTo>
                  <a:cubicBezTo>
                    <a:pt x="1727" y="596"/>
                    <a:pt x="1751" y="489"/>
                    <a:pt x="1763" y="394"/>
                  </a:cubicBezTo>
                  <a:cubicBezTo>
                    <a:pt x="1453" y="72"/>
                    <a:pt x="1049" y="72"/>
                    <a:pt x="691" y="13"/>
                  </a:cubicBezTo>
                  <a:cubicBezTo>
                    <a:pt x="584" y="1"/>
                    <a:pt x="417" y="96"/>
                    <a:pt x="358" y="179"/>
                  </a:cubicBezTo>
                  <a:cubicBezTo>
                    <a:pt x="227" y="418"/>
                    <a:pt x="144" y="691"/>
                    <a:pt x="1" y="10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18;p52"/>
            <p:cNvSpPr/>
            <p:nvPr/>
          </p:nvSpPr>
          <p:spPr>
            <a:xfrm>
              <a:off x="5455725" y="3107050"/>
              <a:ext cx="641475" cy="722450"/>
            </a:xfrm>
            <a:custGeom>
              <a:avLst/>
              <a:gdLst/>
              <a:ahLst/>
              <a:cxnLst/>
              <a:rect l="l" t="t" r="r" b="b"/>
              <a:pathLst>
                <a:path w="25659" h="28898" extrusionOk="0">
                  <a:moveTo>
                    <a:pt x="25361" y="27588"/>
                  </a:moveTo>
                  <a:cubicBezTo>
                    <a:pt x="24849" y="26933"/>
                    <a:pt x="24218" y="26385"/>
                    <a:pt x="23337" y="25849"/>
                  </a:cubicBezTo>
                  <a:cubicBezTo>
                    <a:pt x="22670" y="25433"/>
                    <a:pt x="22670" y="25433"/>
                    <a:pt x="22944" y="24706"/>
                  </a:cubicBezTo>
                  <a:cubicBezTo>
                    <a:pt x="22968" y="24671"/>
                    <a:pt x="22980" y="24647"/>
                    <a:pt x="22980" y="24611"/>
                  </a:cubicBezTo>
                  <a:cubicBezTo>
                    <a:pt x="22992" y="24587"/>
                    <a:pt x="23004" y="24552"/>
                    <a:pt x="23027" y="24504"/>
                  </a:cubicBezTo>
                  <a:cubicBezTo>
                    <a:pt x="23123" y="24242"/>
                    <a:pt x="23182" y="24075"/>
                    <a:pt x="23123" y="23944"/>
                  </a:cubicBezTo>
                  <a:cubicBezTo>
                    <a:pt x="23063" y="23790"/>
                    <a:pt x="22908" y="23730"/>
                    <a:pt x="22646" y="23647"/>
                  </a:cubicBezTo>
                  <a:cubicBezTo>
                    <a:pt x="22253" y="23492"/>
                    <a:pt x="21849" y="23361"/>
                    <a:pt x="21432" y="23230"/>
                  </a:cubicBezTo>
                  <a:cubicBezTo>
                    <a:pt x="21325" y="23194"/>
                    <a:pt x="21241" y="23182"/>
                    <a:pt x="21146" y="23182"/>
                  </a:cubicBezTo>
                  <a:cubicBezTo>
                    <a:pt x="20956" y="23182"/>
                    <a:pt x="20670" y="23266"/>
                    <a:pt x="20468" y="23647"/>
                  </a:cubicBezTo>
                  <a:cubicBezTo>
                    <a:pt x="20432" y="23706"/>
                    <a:pt x="20384" y="23778"/>
                    <a:pt x="20360" y="23837"/>
                  </a:cubicBezTo>
                  <a:cubicBezTo>
                    <a:pt x="20229" y="24099"/>
                    <a:pt x="20087" y="24349"/>
                    <a:pt x="19932" y="24563"/>
                  </a:cubicBezTo>
                  <a:cubicBezTo>
                    <a:pt x="19872" y="24659"/>
                    <a:pt x="19717" y="24754"/>
                    <a:pt x="19646" y="24754"/>
                  </a:cubicBezTo>
                  <a:lnTo>
                    <a:pt x="19646" y="24754"/>
                  </a:lnTo>
                  <a:cubicBezTo>
                    <a:pt x="19182" y="24694"/>
                    <a:pt x="18705" y="24599"/>
                    <a:pt x="18217" y="24516"/>
                  </a:cubicBezTo>
                  <a:cubicBezTo>
                    <a:pt x="18062" y="24480"/>
                    <a:pt x="17931" y="24456"/>
                    <a:pt x="17789" y="24421"/>
                  </a:cubicBezTo>
                  <a:cubicBezTo>
                    <a:pt x="17789" y="24242"/>
                    <a:pt x="17765" y="24063"/>
                    <a:pt x="17765" y="23897"/>
                  </a:cubicBezTo>
                  <a:cubicBezTo>
                    <a:pt x="17753" y="23456"/>
                    <a:pt x="17741" y="22992"/>
                    <a:pt x="17741" y="22527"/>
                  </a:cubicBezTo>
                  <a:cubicBezTo>
                    <a:pt x="17741" y="22063"/>
                    <a:pt x="17741" y="21587"/>
                    <a:pt x="17729" y="21134"/>
                  </a:cubicBezTo>
                  <a:cubicBezTo>
                    <a:pt x="17705" y="19646"/>
                    <a:pt x="17693" y="18110"/>
                    <a:pt x="17705" y="16586"/>
                  </a:cubicBezTo>
                  <a:cubicBezTo>
                    <a:pt x="17729" y="14503"/>
                    <a:pt x="17765" y="12657"/>
                    <a:pt x="17848" y="10919"/>
                  </a:cubicBezTo>
                  <a:cubicBezTo>
                    <a:pt x="17908" y="9609"/>
                    <a:pt x="17670" y="8276"/>
                    <a:pt x="17134" y="6823"/>
                  </a:cubicBezTo>
                  <a:cubicBezTo>
                    <a:pt x="16848" y="6049"/>
                    <a:pt x="16372" y="5430"/>
                    <a:pt x="15765" y="5001"/>
                  </a:cubicBezTo>
                  <a:cubicBezTo>
                    <a:pt x="15312" y="4668"/>
                    <a:pt x="14848" y="4359"/>
                    <a:pt x="14395" y="4025"/>
                  </a:cubicBezTo>
                  <a:lnTo>
                    <a:pt x="13717" y="3549"/>
                  </a:lnTo>
                  <a:cubicBezTo>
                    <a:pt x="13717" y="3525"/>
                    <a:pt x="13740" y="3489"/>
                    <a:pt x="13752" y="3466"/>
                  </a:cubicBezTo>
                  <a:cubicBezTo>
                    <a:pt x="14229" y="2156"/>
                    <a:pt x="13812" y="1572"/>
                    <a:pt x="12764" y="846"/>
                  </a:cubicBezTo>
                  <a:cubicBezTo>
                    <a:pt x="12276" y="501"/>
                    <a:pt x="11693" y="299"/>
                    <a:pt x="11193" y="132"/>
                  </a:cubicBezTo>
                  <a:cubicBezTo>
                    <a:pt x="10919" y="37"/>
                    <a:pt x="10704" y="1"/>
                    <a:pt x="10490" y="1"/>
                  </a:cubicBezTo>
                  <a:cubicBezTo>
                    <a:pt x="9966" y="1"/>
                    <a:pt x="9585" y="251"/>
                    <a:pt x="9216" y="834"/>
                  </a:cubicBezTo>
                  <a:cubicBezTo>
                    <a:pt x="8478" y="1989"/>
                    <a:pt x="7740" y="3227"/>
                    <a:pt x="7025" y="4490"/>
                  </a:cubicBezTo>
                  <a:cubicBezTo>
                    <a:pt x="6775" y="4954"/>
                    <a:pt x="6454" y="5299"/>
                    <a:pt x="6097" y="5549"/>
                  </a:cubicBezTo>
                  <a:cubicBezTo>
                    <a:pt x="5180" y="6204"/>
                    <a:pt x="4227" y="6847"/>
                    <a:pt x="3299" y="7466"/>
                  </a:cubicBezTo>
                  <a:lnTo>
                    <a:pt x="2870" y="7764"/>
                  </a:lnTo>
                  <a:cubicBezTo>
                    <a:pt x="2013" y="8347"/>
                    <a:pt x="1156" y="8919"/>
                    <a:pt x="525" y="9347"/>
                  </a:cubicBezTo>
                  <a:cubicBezTo>
                    <a:pt x="286" y="9514"/>
                    <a:pt x="144" y="9704"/>
                    <a:pt x="84" y="10026"/>
                  </a:cubicBezTo>
                  <a:cubicBezTo>
                    <a:pt x="1" y="10443"/>
                    <a:pt x="132" y="10705"/>
                    <a:pt x="525" y="10895"/>
                  </a:cubicBezTo>
                  <a:lnTo>
                    <a:pt x="2037" y="11657"/>
                  </a:lnTo>
                  <a:cubicBezTo>
                    <a:pt x="2096" y="11681"/>
                    <a:pt x="2156" y="11717"/>
                    <a:pt x="2215" y="11752"/>
                  </a:cubicBezTo>
                  <a:cubicBezTo>
                    <a:pt x="2322" y="11812"/>
                    <a:pt x="2406" y="11871"/>
                    <a:pt x="2525" y="11919"/>
                  </a:cubicBezTo>
                  <a:cubicBezTo>
                    <a:pt x="2811" y="12038"/>
                    <a:pt x="2906" y="12217"/>
                    <a:pt x="2822" y="12574"/>
                  </a:cubicBezTo>
                  <a:cubicBezTo>
                    <a:pt x="2632" y="13526"/>
                    <a:pt x="2822" y="14467"/>
                    <a:pt x="3394" y="15324"/>
                  </a:cubicBezTo>
                  <a:cubicBezTo>
                    <a:pt x="3775" y="15919"/>
                    <a:pt x="4299" y="16300"/>
                    <a:pt x="4942" y="16431"/>
                  </a:cubicBezTo>
                  <a:lnTo>
                    <a:pt x="4966" y="16431"/>
                  </a:lnTo>
                  <a:cubicBezTo>
                    <a:pt x="5025" y="16443"/>
                    <a:pt x="5073" y="16443"/>
                    <a:pt x="5120" y="16455"/>
                  </a:cubicBezTo>
                  <a:cubicBezTo>
                    <a:pt x="5501" y="16598"/>
                    <a:pt x="5882" y="16670"/>
                    <a:pt x="6240" y="16670"/>
                  </a:cubicBezTo>
                  <a:cubicBezTo>
                    <a:pt x="7097" y="16670"/>
                    <a:pt x="7906" y="16265"/>
                    <a:pt x="8633" y="15479"/>
                  </a:cubicBezTo>
                  <a:cubicBezTo>
                    <a:pt x="8657" y="15443"/>
                    <a:pt x="8692" y="15431"/>
                    <a:pt x="8716" y="15408"/>
                  </a:cubicBezTo>
                  <a:lnTo>
                    <a:pt x="8740" y="15384"/>
                  </a:lnTo>
                  <a:cubicBezTo>
                    <a:pt x="9216" y="15527"/>
                    <a:pt x="9609" y="15777"/>
                    <a:pt x="10050" y="16062"/>
                  </a:cubicBezTo>
                  <a:cubicBezTo>
                    <a:pt x="10192" y="16146"/>
                    <a:pt x="10347" y="16253"/>
                    <a:pt x="10502" y="16336"/>
                  </a:cubicBezTo>
                  <a:cubicBezTo>
                    <a:pt x="10800" y="16515"/>
                    <a:pt x="11133" y="16658"/>
                    <a:pt x="11443" y="16777"/>
                  </a:cubicBezTo>
                  <a:cubicBezTo>
                    <a:pt x="11514" y="16801"/>
                    <a:pt x="11609" y="16824"/>
                    <a:pt x="11681" y="16872"/>
                  </a:cubicBezTo>
                  <a:cubicBezTo>
                    <a:pt x="11728" y="16896"/>
                    <a:pt x="11752" y="16908"/>
                    <a:pt x="11800" y="16908"/>
                  </a:cubicBezTo>
                  <a:cubicBezTo>
                    <a:pt x="11847" y="16908"/>
                    <a:pt x="11871" y="16908"/>
                    <a:pt x="11931" y="16896"/>
                  </a:cubicBezTo>
                  <a:cubicBezTo>
                    <a:pt x="11966" y="16896"/>
                    <a:pt x="12014" y="16872"/>
                    <a:pt x="12050" y="16872"/>
                  </a:cubicBezTo>
                  <a:lnTo>
                    <a:pt x="12193" y="16860"/>
                  </a:lnTo>
                  <a:lnTo>
                    <a:pt x="12193" y="16729"/>
                  </a:lnTo>
                  <a:lnTo>
                    <a:pt x="12193" y="16539"/>
                  </a:lnTo>
                  <a:cubicBezTo>
                    <a:pt x="12193" y="16384"/>
                    <a:pt x="12205" y="16253"/>
                    <a:pt x="12169" y="16098"/>
                  </a:cubicBezTo>
                  <a:cubicBezTo>
                    <a:pt x="11955" y="14705"/>
                    <a:pt x="11907" y="13276"/>
                    <a:pt x="11859" y="11895"/>
                  </a:cubicBezTo>
                  <a:cubicBezTo>
                    <a:pt x="11847" y="11312"/>
                    <a:pt x="11812" y="10705"/>
                    <a:pt x="11788" y="10121"/>
                  </a:cubicBezTo>
                  <a:cubicBezTo>
                    <a:pt x="11776" y="9954"/>
                    <a:pt x="11776" y="9776"/>
                    <a:pt x="11776" y="9609"/>
                  </a:cubicBezTo>
                  <a:cubicBezTo>
                    <a:pt x="11752" y="9192"/>
                    <a:pt x="11740" y="8776"/>
                    <a:pt x="11681" y="8347"/>
                  </a:cubicBezTo>
                  <a:cubicBezTo>
                    <a:pt x="11550" y="7395"/>
                    <a:pt x="12026" y="6728"/>
                    <a:pt x="12526" y="6014"/>
                  </a:cubicBezTo>
                  <a:cubicBezTo>
                    <a:pt x="12586" y="5918"/>
                    <a:pt x="12645" y="5847"/>
                    <a:pt x="12705" y="5763"/>
                  </a:cubicBezTo>
                  <a:cubicBezTo>
                    <a:pt x="14014" y="6133"/>
                    <a:pt x="14836" y="7014"/>
                    <a:pt x="15145" y="8407"/>
                  </a:cubicBezTo>
                  <a:cubicBezTo>
                    <a:pt x="15407" y="9550"/>
                    <a:pt x="15538" y="10716"/>
                    <a:pt x="15550" y="11859"/>
                  </a:cubicBezTo>
                  <a:cubicBezTo>
                    <a:pt x="15562" y="14134"/>
                    <a:pt x="15538" y="16443"/>
                    <a:pt x="15526" y="18682"/>
                  </a:cubicBezTo>
                  <a:cubicBezTo>
                    <a:pt x="15503" y="19718"/>
                    <a:pt x="15491" y="20765"/>
                    <a:pt x="15491" y="21813"/>
                  </a:cubicBezTo>
                  <a:cubicBezTo>
                    <a:pt x="15491" y="22087"/>
                    <a:pt x="15491" y="22373"/>
                    <a:pt x="15503" y="22623"/>
                  </a:cubicBezTo>
                  <a:cubicBezTo>
                    <a:pt x="15526" y="22873"/>
                    <a:pt x="15526" y="23123"/>
                    <a:pt x="15526" y="23361"/>
                  </a:cubicBezTo>
                  <a:cubicBezTo>
                    <a:pt x="15526" y="23587"/>
                    <a:pt x="15503" y="23813"/>
                    <a:pt x="15479" y="24063"/>
                  </a:cubicBezTo>
                  <a:cubicBezTo>
                    <a:pt x="15479" y="24135"/>
                    <a:pt x="15467" y="24230"/>
                    <a:pt x="15467" y="24301"/>
                  </a:cubicBezTo>
                  <a:cubicBezTo>
                    <a:pt x="15407" y="24301"/>
                    <a:pt x="15324" y="24313"/>
                    <a:pt x="15264" y="24313"/>
                  </a:cubicBezTo>
                  <a:cubicBezTo>
                    <a:pt x="15074" y="24337"/>
                    <a:pt x="14895" y="24349"/>
                    <a:pt x="14729" y="24349"/>
                  </a:cubicBezTo>
                  <a:lnTo>
                    <a:pt x="14645" y="24349"/>
                  </a:lnTo>
                  <a:lnTo>
                    <a:pt x="14395" y="24349"/>
                  </a:lnTo>
                  <a:cubicBezTo>
                    <a:pt x="13121" y="24349"/>
                    <a:pt x="11871" y="24647"/>
                    <a:pt x="10585" y="25242"/>
                  </a:cubicBezTo>
                  <a:cubicBezTo>
                    <a:pt x="10252" y="25385"/>
                    <a:pt x="9990" y="25659"/>
                    <a:pt x="9716" y="25909"/>
                  </a:cubicBezTo>
                  <a:lnTo>
                    <a:pt x="9704" y="25921"/>
                  </a:lnTo>
                  <a:cubicBezTo>
                    <a:pt x="9549" y="26064"/>
                    <a:pt x="9430" y="26218"/>
                    <a:pt x="9311" y="26373"/>
                  </a:cubicBezTo>
                  <a:cubicBezTo>
                    <a:pt x="9228" y="26492"/>
                    <a:pt x="9133" y="26599"/>
                    <a:pt x="9049" y="26695"/>
                  </a:cubicBezTo>
                  <a:cubicBezTo>
                    <a:pt x="8823" y="26933"/>
                    <a:pt x="8752" y="27219"/>
                    <a:pt x="8799" y="27576"/>
                  </a:cubicBezTo>
                  <a:cubicBezTo>
                    <a:pt x="8859" y="28028"/>
                    <a:pt x="9133" y="28123"/>
                    <a:pt x="9371" y="28123"/>
                  </a:cubicBezTo>
                  <a:cubicBezTo>
                    <a:pt x="9776" y="28147"/>
                    <a:pt x="10181" y="28159"/>
                    <a:pt x="10597" y="28171"/>
                  </a:cubicBezTo>
                  <a:lnTo>
                    <a:pt x="11204" y="28207"/>
                  </a:lnTo>
                  <a:cubicBezTo>
                    <a:pt x="12347" y="28266"/>
                    <a:pt x="13514" y="28326"/>
                    <a:pt x="14657" y="28385"/>
                  </a:cubicBezTo>
                  <a:cubicBezTo>
                    <a:pt x="15014" y="28397"/>
                    <a:pt x="15372" y="28421"/>
                    <a:pt x="15729" y="28457"/>
                  </a:cubicBezTo>
                  <a:cubicBezTo>
                    <a:pt x="16193" y="28481"/>
                    <a:pt x="16681" y="28528"/>
                    <a:pt x="17158" y="28540"/>
                  </a:cubicBezTo>
                  <a:cubicBezTo>
                    <a:pt x="17908" y="28576"/>
                    <a:pt x="18658" y="28600"/>
                    <a:pt x="19396" y="28635"/>
                  </a:cubicBezTo>
                  <a:cubicBezTo>
                    <a:pt x="20110" y="28659"/>
                    <a:pt x="20837" y="28695"/>
                    <a:pt x="21551" y="28719"/>
                  </a:cubicBezTo>
                  <a:cubicBezTo>
                    <a:pt x="22111" y="28754"/>
                    <a:pt x="22694" y="28778"/>
                    <a:pt x="23265" y="28826"/>
                  </a:cubicBezTo>
                  <a:cubicBezTo>
                    <a:pt x="23635" y="28862"/>
                    <a:pt x="24004" y="28873"/>
                    <a:pt x="24397" y="28897"/>
                  </a:cubicBezTo>
                  <a:lnTo>
                    <a:pt x="24587" y="28897"/>
                  </a:lnTo>
                  <a:cubicBezTo>
                    <a:pt x="24718" y="28897"/>
                    <a:pt x="24849" y="28885"/>
                    <a:pt x="24956" y="28873"/>
                  </a:cubicBezTo>
                  <a:cubicBezTo>
                    <a:pt x="25313" y="28814"/>
                    <a:pt x="25540" y="28659"/>
                    <a:pt x="25623" y="28457"/>
                  </a:cubicBezTo>
                  <a:cubicBezTo>
                    <a:pt x="25659" y="28147"/>
                    <a:pt x="25587" y="27885"/>
                    <a:pt x="25361" y="27588"/>
                  </a:cubicBezTo>
                  <a:close/>
                  <a:moveTo>
                    <a:pt x="23265" y="27981"/>
                  </a:moveTo>
                  <a:cubicBezTo>
                    <a:pt x="22920" y="27969"/>
                    <a:pt x="22563" y="27945"/>
                    <a:pt x="22230" y="27921"/>
                  </a:cubicBezTo>
                  <a:cubicBezTo>
                    <a:pt x="21908" y="27909"/>
                    <a:pt x="21575" y="27873"/>
                    <a:pt x="21230" y="27861"/>
                  </a:cubicBezTo>
                  <a:cubicBezTo>
                    <a:pt x="20682" y="27850"/>
                    <a:pt x="20134" y="27814"/>
                    <a:pt x="19563" y="27802"/>
                  </a:cubicBezTo>
                  <a:cubicBezTo>
                    <a:pt x="18717" y="27766"/>
                    <a:pt x="17836" y="27742"/>
                    <a:pt x="16979" y="27695"/>
                  </a:cubicBezTo>
                  <a:cubicBezTo>
                    <a:pt x="15657" y="27623"/>
                    <a:pt x="14312" y="27528"/>
                    <a:pt x="13014" y="27457"/>
                  </a:cubicBezTo>
                  <a:lnTo>
                    <a:pt x="11859" y="27385"/>
                  </a:lnTo>
                  <a:cubicBezTo>
                    <a:pt x="11288" y="27349"/>
                    <a:pt x="10740" y="27314"/>
                    <a:pt x="10181" y="27266"/>
                  </a:cubicBezTo>
                  <a:lnTo>
                    <a:pt x="9597" y="27219"/>
                  </a:lnTo>
                  <a:lnTo>
                    <a:pt x="9585" y="27195"/>
                  </a:lnTo>
                  <a:cubicBezTo>
                    <a:pt x="9919" y="26623"/>
                    <a:pt x="10252" y="26147"/>
                    <a:pt x="10800" y="25885"/>
                  </a:cubicBezTo>
                  <a:cubicBezTo>
                    <a:pt x="11288" y="25647"/>
                    <a:pt x="11835" y="25444"/>
                    <a:pt x="12347" y="25302"/>
                  </a:cubicBezTo>
                  <a:cubicBezTo>
                    <a:pt x="13109" y="25111"/>
                    <a:pt x="13919" y="25004"/>
                    <a:pt x="14753" y="25004"/>
                  </a:cubicBezTo>
                  <a:cubicBezTo>
                    <a:pt x="15253" y="25004"/>
                    <a:pt x="15776" y="25028"/>
                    <a:pt x="16324" y="25111"/>
                  </a:cubicBezTo>
                  <a:cubicBezTo>
                    <a:pt x="16836" y="25171"/>
                    <a:pt x="17336" y="25242"/>
                    <a:pt x="17836" y="25302"/>
                  </a:cubicBezTo>
                  <a:cubicBezTo>
                    <a:pt x="18801" y="25421"/>
                    <a:pt x="19777" y="25540"/>
                    <a:pt x="20741" y="25683"/>
                  </a:cubicBezTo>
                  <a:cubicBezTo>
                    <a:pt x="21110" y="25742"/>
                    <a:pt x="21611" y="25837"/>
                    <a:pt x="21980" y="26040"/>
                  </a:cubicBezTo>
                  <a:cubicBezTo>
                    <a:pt x="22587" y="26373"/>
                    <a:pt x="23230" y="26802"/>
                    <a:pt x="23944" y="27338"/>
                  </a:cubicBezTo>
                  <a:cubicBezTo>
                    <a:pt x="24158" y="27504"/>
                    <a:pt x="24373" y="27683"/>
                    <a:pt x="24456" y="27981"/>
                  </a:cubicBezTo>
                  <a:lnTo>
                    <a:pt x="24170" y="27981"/>
                  </a:lnTo>
                  <a:lnTo>
                    <a:pt x="23754" y="27981"/>
                  </a:lnTo>
                  <a:cubicBezTo>
                    <a:pt x="23587" y="27992"/>
                    <a:pt x="23420" y="27992"/>
                    <a:pt x="23265" y="27981"/>
                  </a:cubicBezTo>
                  <a:close/>
                  <a:moveTo>
                    <a:pt x="4049" y="11990"/>
                  </a:moveTo>
                  <a:cubicBezTo>
                    <a:pt x="3346" y="11609"/>
                    <a:pt x="2644" y="11181"/>
                    <a:pt x="1965" y="10764"/>
                  </a:cubicBezTo>
                  <a:cubicBezTo>
                    <a:pt x="1751" y="10621"/>
                    <a:pt x="1537" y="10490"/>
                    <a:pt x="1322" y="10371"/>
                  </a:cubicBezTo>
                  <a:cubicBezTo>
                    <a:pt x="1215" y="10312"/>
                    <a:pt x="1132" y="10240"/>
                    <a:pt x="1013" y="10133"/>
                  </a:cubicBezTo>
                  <a:cubicBezTo>
                    <a:pt x="1001" y="10121"/>
                    <a:pt x="965" y="10109"/>
                    <a:pt x="953" y="10085"/>
                  </a:cubicBezTo>
                  <a:cubicBezTo>
                    <a:pt x="1084" y="9990"/>
                    <a:pt x="1203" y="9895"/>
                    <a:pt x="1322" y="9812"/>
                  </a:cubicBezTo>
                  <a:cubicBezTo>
                    <a:pt x="1668" y="9538"/>
                    <a:pt x="1977" y="9300"/>
                    <a:pt x="2322" y="9097"/>
                  </a:cubicBezTo>
                  <a:cubicBezTo>
                    <a:pt x="3596" y="8300"/>
                    <a:pt x="5263" y="7228"/>
                    <a:pt x="6847" y="5978"/>
                  </a:cubicBezTo>
                  <a:cubicBezTo>
                    <a:pt x="6966" y="5894"/>
                    <a:pt x="7073" y="5847"/>
                    <a:pt x="7168" y="5847"/>
                  </a:cubicBezTo>
                  <a:cubicBezTo>
                    <a:pt x="7263" y="5847"/>
                    <a:pt x="7347" y="5883"/>
                    <a:pt x="7490" y="5954"/>
                  </a:cubicBezTo>
                  <a:cubicBezTo>
                    <a:pt x="8097" y="6275"/>
                    <a:pt x="8716" y="6609"/>
                    <a:pt x="9311" y="6918"/>
                  </a:cubicBezTo>
                  <a:cubicBezTo>
                    <a:pt x="9597" y="7073"/>
                    <a:pt x="9895" y="7216"/>
                    <a:pt x="10181" y="7371"/>
                  </a:cubicBezTo>
                  <a:cubicBezTo>
                    <a:pt x="10240" y="7395"/>
                    <a:pt x="10300" y="7442"/>
                    <a:pt x="10359" y="7466"/>
                  </a:cubicBezTo>
                  <a:cubicBezTo>
                    <a:pt x="10431" y="7514"/>
                    <a:pt x="10502" y="7561"/>
                    <a:pt x="10597" y="7609"/>
                  </a:cubicBezTo>
                  <a:cubicBezTo>
                    <a:pt x="10788" y="7704"/>
                    <a:pt x="10883" y="7823"/>
                    <a:pt x="10895" y="8061"/>
                  </a:cubicBezTo>
                  <a:cubicBezTo>
                    <a:pt x="10943" y="9252"/>
                    <a:pt x="11002" y="10502"/>
                    <a:pt x="11062" y="11788"/>
                  </a:cubicBezTo>
                  <a:cubicBezTo>
                    <a:pt x="11085" y="12455"/>
                    <a:pt x="11133" y="13122"/>
                    <a:pt x="11181" y="13800"/>
                  </a:cubicBezTo>
                  <a:cubicBezTo>
                    <a:pt x="11204" y="14348"/>
                    <a:pt x="11252" y="14884"/>
                    <a:pt x="11276" y="15431"/>
                  </a:cubicBezTo>
                  <a:cubicBezTo>
                    <a:pt x="11276" y="15539"/>
                    <a:pt x="11276" y="15658"/>
                    <a:pt x="11264" y="15824"/>
                  </a:cubicBezTo>
                  <a:lnTo>
                    <a:pt x="11264" y="15884"/>
                  </a:lnTo>
                  <a:cubicBezTo>
                    <a:pt x="11240" y="15860"/>
                    <a:pt x="11193" y="15848"/>
                    <a:pt x="11157" y="15824"/>
                  </a:cubicBezTo>
                  <a:cubicBezTo>
                    <a:pt x="10966" y="15717"/>
                    <a:pt x="10800" y="15646"/>
                    <a:pt x="10657" y="15562"/>
                  </a:cubicBezTo>
                  <a:cubicBezTo>
                    <a:pt x="10323" y="15384"/>
                    <a:pt x="10002" y="15205"/>
                    <a:pt x="9669" y="15015"/>
                  </a:cubicBezTo>
                  <a:cubicBezTo>
                    <a:pt x="9109" y="14705"/>
                    <a:pt x="8514" y="14372"/>
                    <a:pt x="7930" y="14062"/>
                  </a:cubicBezTo>
                  <a:cubicBezTo>
                    <a:pt x="7394" y="13776"/>
                    <a:pt x="6859" y="13503"/>
                    <a:pt x="6335" y="13229"/>
                  </a:cubicBezTo>
                  <a:cubicBezTo>
                    <a:pt x="5585" y="12812"/>
                    <a:pt x="4811" y="12407"/>
                    <a:pt x="4049" y="11990"/>
                  </a:cubicBezTo>
                  <a:close/>
                  <a:moveTo>
                    <a:pt x="11812" y="5609"/>
                  </a:moveTo>
                  <a:cubicBezTo>
                    <a:pt x="11574" y="6085"/>
                    <a:pt x="11324" y="6561"/>
                    <a:pt x="10895" y="6930"/>
                  </a:cubicBezTo>
                  <a:cubicBezTo>
                    <a:pt x="10550" y="6752"/>
                    <a:pt x="10204" y="6573"/>
                    <a:pt x="9871" y="6418"/>
                  </a:cubicBezTo>
                  <a:cubicBezTo>
                    <a:pt x="9109" y="6037"/>
                    <a:pt x="8299" y="5656"/>
                    <a:pt x="7609" y="5109"/>
                  </a:cubicBezTo>
                  <a:cubicBezTo>
                    <a:pt x="7609" y="5085"/>
                    <a:pt x="7621" y="5073"/>
                    <a:pt x="7621" y="5073"/>
                  </a:cubicBezTo>
                  <a:cubicBezTo>
                    <a:pt x="7633" y="5013"/>
                    <a:pt x="7656" y="4954"/>
                    <a:pt x="7680" y="4930"/>
                  </a:cubicBezTo>
                  <a:lnTo>
                    <a:pt x="7835" y="4644"/>
                  </a:lnTo>
                  <a:cubicBezTo>
                    <a:pt x="8252" y="3918"/>
                    <a:pt x="8692" y="3156"/>
                    <a:pt x="9133" y="2430"/>
                  </a:cubicBezTo>
                  <a:cubicBezTo>
                    <a:pt x="9395" y="2013"/>
                    <a:pt x="9585" y="1692"/>
                    <a:pt x="9788" y="1430"/>
                  </a:cubicBezTo>
                  <a:cubicBezTo>
                    <a:pt x="10061" y="1072"/>
                    <a:pt x="10300" y="918"/>
                    <a:pt x="10585" y="918"/>
                  </a:cubicBezTo>
                  <a:cubicBezTo>
                    <a:pt x="10645" y="918"/>
                    <a:pt x="10716" y="941"/>
                    <a:pt x="10788" y="953"/>
                  </a:cubicBezTo>
                  <a:cubicBezTo>
                    <a:pt x="11550" y="1156"/>
                    <a:pt x="12228" y="1501"/>
                    <a:pt x="12824" y="1989"/>
                  </a:cubicBezTo>
                  <a:cubicBezTo>
                    <a:pt x="13145" y="2251"/>
                    <a:pt x="13229" y="2549"/>
                    <a:pt x="13098" y="2918"/>
                  </a:cubicBezTo>
                  <a:cubicBezTo>
                    <a:pt x="13038" y="3085"/>
                    <a:pt x="12967" y="3239"/>
                    <a:pt x="12883" y="3406"/>
                  </a:cubicBezTo>
                  <a:lnTo>
                    <a:pt x="12859" y="3466"/>
                  </a:lnTo>
                  <a:cubicBezTo>
                    <a:pt x="12776" y="3644"/>
                    <a:pt x="12693" y="3823"/>
                    <a:pt x="12621" y="4001"/>
                  </a:cubicBezTo>
                  <a:cubicBezTo>
                    <a:pt x="12443" y="4418"/>
                    <a:pt x="12252" y="4871"/>
                    <a:pt x="12026" y="5263"/>
                  </a:cubicBezTo>
                  <a:cubicBezTo>
                    <a:pt x="11955" y="5359"/>
                    <a:pt x="11895" y="5478"/>
                    <a:pt x="11812" y="5609"/>
                  </a:cubicBezTo>
                  <a:close/>
                  <a:moveTo>
                    <a:pt x="17027" y="12324"/>
                  </a:moveTo>
                  <a:cubicBezTo>
                    <a:pt x="17015" y="13407"/>
                    <a:pt x="16979" y="14526"/>
                    <a:pt x="16979" y="15622"/>
                  </a:cubicBezTo>
                  <a:lnTo>
                    <a:pt x="16979" y="19313"/>
                  </a:lnTo>
                  <a:lnTo>
                    <a:pt x="16979" y="22396"/>
                  </a:lnTo>
                  <a:cubicBezTo>
                    <a:pt x="16979" y="22873"/>
                    <a:pt x="16967" y="23361"/>
                    <a:pt x="16931" y="23825"/>
                  </a:cubicBezTo>
                  <a:cubicBezTo>
                    <a:pt x="16931" y="23992"/>
                    <a:pt x="16919" y="24159"/>
                    <a:pt x="16919" y="24337"/>
                  </a:cubicBezTo>
                  <a:cubicBezTo>
                    <a:pt x="16800" y="24349"/>
                    <a:pt x="16717" y="24349"/>
                    <a:pt x="16658" y="24349"/>
                  </a:cubicBezTo>
                  <a:cubicBezTo>
                    <a:pt x="16360" y="24349"/>
                    <a:pt x="16312" y="24337"/>
                    <a:pt x="16300" y="23825"/>
                  </a:cubicBezTo>
                  <a:cubicBezTo>
                    <a:pt x="16265" y="23147"/>
                    <a:pt x="16241" y="22230"/>
                    <a:pt x="16241" y="21325"/>
                  </a:cubicBezTo>
                  <a:lnTo>
                    <a:pt x="16241" y="19646"/>
                  </a:lnTo>
                  <a:cubicBezTo>
                    <a:pt x="16241" y="17694"/>
                    <a:pt x="16253" y="15669"/>
                    <a:pt x="16312" y="13681"/>
                  </a:cubicBezTo>
                  <a:cubicBezTo>
                    <a:pt x="16372" y="12074"/>
                    <a:pt x="16277" y="10562"/>
                    <a:pt x="16074" y="9062"/>
                  </a:cubicBezTo>
                  <a:cubicBezTo>
                    <a:pt x="15979" y="8466"/>
                    <a:pt x="15848" y="7990"/>
                    <a:pt x="15669" y="7585"/>
                  </a:cubicBezTo>
                  <a:cubicBezTo>
                    <a:pt x="15050" y="6240"/>
                    <a:pt x="14241" y="5406"/>
                    <a:pt x="13157" y="4942"/>
                  </a:cubicBezTo>
                  <a:cubicBezTo>
                    <a:pt x="13157" y="4942"/>
                    <a:pt x="13121" y="4894"/>
                    <a:pt x="13121" y="4882"/>
                  </a:cubicBezTo>
                  <a:lnTo>
                    <a:pt x="13336" y="4287"/>
                  </a:lnTo>
                  <a:cubicBezTo>
                    <a:pt x="13467" y="4359"/>
                    <a:pt x="13598" y="4430"/>
                    <a:pt x="13717" y="4513"/>
                  </a:cubicBezTo>
                  <a:cubicBezTo>
                    <a:pt x="14098" y="4716"/>
                    <a:pt x="14419" y="4894"/>
                    <a:pt x="14717" y="5109"/>
                  </a:cubicBezTo>
                  <a:cubicBezTo>
                    <a:pt x="15384" y="5585"/>
                    <a:pt x="16122" y="6180"/>
                    <a:pt x="16443" y="7097"/>
                  </a:cubicBezTo>
                  <a:cubicBezTo>
                    <a:pt x="16872" y="8323"/>
                    <a:pt x="17074" y="9359"/>
                    <a:pt x="17050" y="10359"/>
                  </a:cubicBezTo>
                  <a:cubicBezTo>
                    <a:pt x="17039" y="11014"/>
                    <a:pt x="17039" y="11669"/>
                    <a:pt x="17027" y="12324"/>
                  </a:cubicBezTo>
                  <a:close/>
                  <a:moveTo>
                    <a:pt x="21241" y="24159"/>
                  </a:moveTo>
                  <a:lnTo>
                    <a:pt x="21241" y="24159"/>
                  </a:lnTo>
                  <a:lnTo>
                    <a:pt x="21241" y="24159"/>
                  </a:lnTo>
                  <a:cubicBezTo>
                    <a:pt x="21313" y="24171"/>
                    <a:pt x="21372" y="24182"/>
                    <a:pt x="21444" y="24182"/>
                  </a:cubicBezTo>
                  <a:cubicBezTo>
                    <a:pt x="21718" y="24230"/>
                    <a:pt x="21968" y="24254"/>
                    <a:pt x="22170" y="24432"/>
                  </a:cubicBezTo>
                  <a:lnTo>
                    <a:pt x="22170" y="24456"/>
                  </a:lnTo>
                  <a:cubicBezTo>
                    <a:pt x="22158" y="24528"/>
                    <a:pt x="22146" y="24599"/>
                    <a:pt x="22134" y="24659"/>
                  </a:cubicBezTo>
                  <a:cubicBezTo>
                    <a:pt x="22027" y="25052"/>
                    <a:pt x="21992" y="25063"/>
                    <a:pt x="21908" y="25063"/>
                  </a:cubicBezTo>
                  <a:lnTo>
                    <a:pt x="21908" y="25063"/>
                  </a:lnTo>
                  <a:cubicBezTo>
                    <a:pt x="21837" y="25063"/>
                    <a:pt x="21718" y="25028"/>
                    <a:pt x="21563" y="25004"/>
                  </a:cubicBezTo>
                  <a:cubicBezTo>
                    <a:pt x="21384" y="24968"/>
                    <a:pt x="21206" y="24944"/>
                    <a:pt x="20979" y="24909"/>
                  </a:cubicBezTo>
                  <a:cubicBezTo>
                    <a:pt x="20920" y="24897"/>
                    <a:pt x="20849" y="24897"/>
                    <a:pt x="20789" y="24885"/>
                  </a:cubicBezTo>
                  <a:lnTo>
                    <a:pt x="20837" y="24790"/>
                  </a:lnTo>
                  <a:cubicBezTo>
                    <a:pt x="20908" y="24587"/>
                    <a:pt x="20979" y="24421"/>
                    <a:pt x="21075" y="24254"/>
                  </a:cubicBezTo>
                  <a:cubicBezTo>
                    <a:pt x="21087" y="24218"/>
                    <a:pt x="21182" y="24159"/>
                    <a:pt x="21241" y="24159"/>
                  </a:cubicBezTo>
                  <a:close/>
                  <a:moveTo>
                    <a:pt x="6180" y="15658"/>
                  </a:moveTo>
                  <a:cubicBezTo>
                    <a:pt x="5680" y="15658"/>
                    <a:pt x="5144" y="15503"/>
                    <a:pt x="4596" y="15229"/>
                  </a:cubicBezTo>
                  <a:cubicBezTo>
                    <a:pt x="3811" y="14812"/>
                    <a:pt x="3382" y="13526"/>
                    <a:pt x="3692" y="12645"/>
                  </a:cubicBezTo>
                  <a:lnTo>
                    <a:pt x="7871" y="14848"/>
                  </a:lnTo>
                  <a:cubicBezTo>
                    <a:pt x="7406" y="15384"/>
                    <a:pt x="6847" y="15658"/>
                    <a:pt x="6180" y="156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484;p36">
            <a:extLst>
              <a:ext uri="{FF2B5EF4-FFF2-40B4-BE49-F238E27FC236}">
                <a16:creationId xmlns:a16="http://schemas.microsoft.com/office/drawing/2014/main" id="{949E5A1F-36F9-9C73-6881-8DB0B4DAAF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4643" y="288060"/>
            <a:ext cx="852935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+mn-lt"/>
              </a:rPr>
              <a:t>4. Listen and fill each blank with ONE word.</a:t>
            </a:r>
            <a:endParaRPr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review 1">
            <a:hlinkClick r:id="" action="ppaction://media"/>
            <a:extLst>
              <a:ext uri="{FF2B5EF4-FFF2-40B4-BE49-F238E27FC236}">
                <a16:creationId xmlns:a16="http://schemas.microsoft.com/office/drawing/2014/main" id="{924F4FF8-52A4-67BA-5558-75E8CE4C6C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526" end="0.8367"/>
                </p14:media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85" y="455618"/>
            <a:ext cx="1416320" cy="11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4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45"/>
          <p:cNvSpPr txBox="1">
            <a:spLocks noGrp="1"/>
          </p:cNvSpPr>
          <p:nvPr>
            <p:ph type="title"/>
          </p:nvPr>
        </p:nvSpPr>
        <p:spPr>
          <a:xfrm>
            <a:off x="1426200" y="1562861"/>
            <a:ext cx="642340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800" dirty="0"/>
              <a:t>Writing</a:t>
            </a:r>
            <a:endParaRPr sz="13800" dirty="0"/>
          </a:p>
        </p:txBody>
      </p:sp>
      <p:sp>
        <p:nvSpPr>
          <p:cNvPr id="958" name="Google Shape;958;p45"/>
          <p:cNvSpPr/>
          <p:nvPr/>
        </p:nvSpPr>
        <p:spPr>
          <a:xfrm>
            <a:off x="1014478" y="868269"/>
            <a:ext cx="7022799" cy="3643800"/>
          </a:xfrm>
          <a:prstGeom prst="roundRect">
            <a:avLst>
              <a:gd name="adj" fmla="val 20099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5"/>
          <p:cNvGrpSpPr/>
          <p:nvPr/>
        </p:nvGrpSpPr>
        <p:grpSpPr>
          <a:xfrm>
            <a:off x="6753414" y="300895"/>
            <a:ext cx="1469769" cy="1655458"/>
            <a:chOff x="656025" y="2751350"/>
            <a:chExt cx="311375" cy="629275"/>
          </a:xfrm>
        </p:grpSpPr>
        <p:sp>
          <p:nvSpPr>
            <p:cNvPr id="963" name="Google Shape;963;p4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45"/>
          <p:cNvSpPr/>
          <p:nvPr/>
        </p:nvSpPr>
        <p:spPr>
          <a:xfrm rot="623763">
            <a:off x="7901599" y="3946841"/>
            <a:ext cx="662068" cy="63648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1624;p52"/>
          <p:cNvGrpSpPr/>
          <p:nvPr/>
        </p:nvGrpSpPr>
        <p:grpSpPr>
          <a:xfrm>
            <a:off x="294041" y="4016219"/>
            <a:ext cx="943916" cy="967513"/>
            <a:chOff x="5363150" y="2409925"/>
            <a:chExt cx="444125" cy="512025"/>
          </a:xfrm>
        </p:grpSpPr>
        <p:sp>
          <p:nvSpPr>
            <p:cNvPr id="49" name="Google Shape;1625;p52"/>
            <p:cNvSpPr/>
            <p:nvPr/>
          </p:nvSpPr>
          <p:spPr>
            <a:xfrm>
              <a:off x="5363150" y="2409925"/>
              <a:ext cx="444125" cy="512025"/>
            </a:xfrm>
            <a:custGeom>
              <a:avLst/>
              <a:gdLst/>
              <a:ahLst/>
              <a:cxnLst/>
              <a:rect l="l" t="t" r="r" b="b"/>
              <a:pathLst>
                <a:path w="17765" h="20481" extrusionOk="0">
                  <a:moveTo>
                    <a:pt x="16483" y="917"/>
                  </a:moveTo>
                  <a:cubicBezTo>
                    <a:pt x="16652" y="917"/>
                    <a:pt x="16765" y="1022"/>
                    <a:pt x="16812" y="1097"/>
                  </a:cubicBezTo>
                  <a:cubicBezTo>
                    <a:pt x="16932" y="1264"/>
                    <a:pt x="16932" y="1418"/>
                    <a:pt x="16801" y="1597"/>
                  </a:cubicBezTo>
                  <a:cubicBezTo>
                    <a:pt x="16681" y="1764"/>
                    <a:pt x="16562" y="1883"/>
                    <a:pt x="16443" y="1978"/>
                  </a:cubicBezTo>
                  <a:cubicBezTo>
                    <a:pt x="15515" y="2668"/>
                    <a:pt x="14538" y="3419"/>
                    <a:pt x="13550" y="4133"/>
                  </a:cubicBezTo>
                  <a:cubicBezTo>
                    <a:pt x="13110" y="4454"/>
                    <a:pt x="12657" y="4776"/>
                    <a:pt x="12229" y="5085"/>
                  </a:cubicBezTo>
                  <a:cubicBezTo>
                    <a:pt x="11633" y="5502"/>
                    <a:pt x="11026" y="5943"/>
                    <a:pt x="10431" y="6395"/>
                  </a:cubicBezTo>
                  <a:cubicBezTo>
                    <a:pt x="9788" y="6824"/>
                    <a:pt x="9181" y="7300"/>
                    <a:pt x="8597" y="7776"/>
                  </a:cubicBezTo>
                  <a:cubicBezTo>
                    <a:pt x="8252" y="8050"/>
                    <a:pt x="7895" y="8324"/>
                    <a:pt x="7561" y="8598"/>
                  </a:cubicBezTo>
                  <a:cubicBezTo>
                    <a:pt x="7502" y="8645"/>
                    <a:pt x="7442" y="8669"/>
                    <a:pt x="7359" y="8717"/>
                  </a:cubicBezTo>
                  <a:lnTo>
                    <a:pt x="6859" y="7657"/>
                  </a:lnTo>
                  <a:cubicBezTo>
                    <a:pt x="6918" y="7610"/>
                    <a:pt x="6978" y="7550"/>
                    <a:pt x="7049" y="7514"/>
                  </a:cubicBezTo>
                  <a:cubicBezTo>
                    <a:pt x="7287" y="7312"/>
                    <a:pt x="7537" y="7121"/>
                    <a:pt x="7799" y="6943"/>
                  </a:cubicBezTo>
                  <a:cubicBezTo>
                    <a:pt x="8288" y="6586"/>
                    <a:pt x="8788" y="6240"/>
                    <a:pt x="9288" y="5895"/>
                  </a:cubicBezTo>
                  <a:cubicBezTo>
                    <a:pt x="9943" y="5443"/>
                    <a:pt x="10609" y="4978"/>
                    <a:pt x="11276" y="4502"/>
                  </a:cubicBezTo>
                  <a:cubicBezTo>
                    <a:pt x="12145" y="3895"/>
                    <a:pt x="13002" y="3252"/>
                    <a:pt x="13836" y="2645"/>
                  </a:cubicBezTo>
                  <a:cubicBezTo>
                    <a:pt x="14479" y="2168"/>
                    <a:pt x="15134" y="1692"/>
                    <a:pt x="15789" y="1228"/>
                  </a:cubicBezTo>
                  <a:cubicBezTo>
                    <a:pt x="15967" y="1109"/>
                    <a:pt x="16146" y="1002"/>
                    <a:pt x="16336" y="942"/>
                  </a:cubicBezTo>
                  <a:cubicBezTo>
                    <a:pt x="16389" y="924"/>
                    <a:pt x="16438" y="917"/>
                    <a:pt x="16483" y="917"/>
                  </a:cubicBezTo>
                  <a:close/>
                  <a:moveTo>
                    <a:pt x="6107" y="8296"/>
                  </a:moveTo>
                  <a:cubicBezTo>
                    <a:pt x="6116" y="8296"/>
                    <a:pt x="6125" y="8297"/>
                    <a:pt x="6133" y="8300"/>
                  </a:cubicBezTo>
                  <a:cubicBezTo>
                    <a:pt x="6192" y="8300"/>
                    <a:pt x="6264" y="8372"/>
                    <a:pt x="6335" y="8491"/>
                  </a:cubicBezTo>
                  <a:cubicBezTo>
                    <a:pt x="6430" y="8622"/>
                    <a:pt x="6502" y="8788"/>
                    <a:pt x="6573" y="8979"/>
                  </a:cubicBezTo>
                  <a:cubicBezTo>
                    <a:pt x="6645" y="9181"/>
                    <a:pt x="6645" y="9181"/>
                    <a:pt x="6454" y="9265"/>
                  </a:cubicBezTo>
                  <a:cubicBezTo>
                    <a:pt x="6430" y="9276"/>
                    <a:pt x="6394" y="9300"/>
                    <a:pt x="6371" y="9300"/>
                  </a:cubicBezTo>
                  <a:cubicBezTo>
                    <a:pt x="6168" y="9003"/>
                    <a:pt x="6013" y="8741"/>
                    <a:pt x="5847" y="8491"/>
                  </a:cubicBezTo>
                  <a:cubicBezTo>
                    <a:pt x="5859" y="8479"/>
                    <a:pt x="5859" y="8467"/>
                    <a:pt x="5871" y="8443"/>
                  </a:cubicBezTo>
                  <a:cubicBezTo>
                    <a:pt x="5964" y="8360"/>
                    <a:pt x="6048" y="8296"/>
                    <a:pt x="6107" y="8296"/>
                  </a:cubicBezTo>
                  <a:close/>
                  <a:moveTo>
                    <a:pt x="5430" y="9336"/>
                  </a:moveTo>
                  <a:cubicBezTo>
                    <a:pt x="5490" y="9419"/>
                    <a:pt x="5502" y="9455"/>
                    <a:pt x="5502" y="9538"/>
                  </a:cubicBezTo>
                  <a:cubicBezTo>
                    <a:pt x="5418" y="9574"/>
                    <a:pt x="5359" y="9610"/>
                    <a:pt x="5299" y="9610"/>
                  </a:cubicBezTo>
                  <a:lnTo>
                    <a:pt x="5430" y="9336"/>
                  </a:lnTo>
                  <a:close/>
                  <a:moveTo>
                    <a:pt x="1108" y="1299"/>
                  </a:moveTo>
                  <a:cubicBezTo>
                    <a:pt x="1287" y="1299"/>
                    <a:pt x="1453" y="1323"/>
                    <a:pt x="1632" y="1347"/>
                  </a:cubicBezTo>
                  <a:cubicBezTo>
                    <a:pt x="2477" y="1466"/>
                    <a:pt x="3335" y="1573"/>
                    <a:pt x="4180" y="1692"/>
                  </a:cubicBezTo>
                  <a:lnTo>
                    <a:pt x="5418" y="1859"/>
                  </a:lnTo>
                  <a:cubicBezTo>
                    <a:pt x="5573" y="1871"/>
                    <a:pt x="5728" y="1895"/>
                    <a:pt x="5894" y="1918"/>
                  </a:cubicBezTo>
                  <a:cubicBezTo>
                    <a:pt x="6204" y="1942"/>
                    <a:pt x="6549" y="1990"/>
                    <a:pt x="6859" y="2049"/>
                  </a:cubicBezTo>
                  <a:cubicBezTo>
                    <a:pt x="7680" y="2228"/>
                    <a:pt x="8490" y="2407"/>
                    <a:pt x="9300" y="2597"/>
                  </a:cubicBezTo>
                  <a:cubicBezTo>
                    <a:pt x="9657" y="2692"/>
                    <a:pt x="10014" y="2764"/>
                    <a:pt x="10383" y="2847"/>
                  </a:cubicBezTo>
                  <a:cubicBezTo>
                    <a:pt x="10419" y="2847"/>
                    <a:pt x="10443" y="2871"/>
                    <a:pt x="10478" y="2871"/>
                  </a:cubicBezTo>
                  <a:cubicBezTo>
                    <a:pt x="10693" y="2907"/>
                    <a:pt x="10693" y="2930"/>
                    <a:pt x="10693" y="2966"/>
                  </a:cubicBezTo>
                  <a:cubicBezTo>
                    <a:pt x="10716" y="3192"/>
                    <a:pt x="10716" y="3419"/>
                    <a:pt x="10693" y="3645"/>
                  </a:cubicBezTo>
                  <a:cubicBezTo>
                    <a:pt x="10693" y="3704"/>
                    <a:pt x="10693" y="3776"/>
                    <a:pt x="10681" y="3835"/>
                  </a:cubicBezTo>
                  <a:cubicBezTo>
                    <a:pt x="10621" y="3883"/>
                    <a:pt x="10562" y="3919"/>
                    <a:pt x="10502" y="3978"/>
                  </a:cubicBezTo>
                  <a:cubicBezTo>
                    <a:pt x="10301" y="4151"/>
                    <a:pt x="10277" y="4215"/>
                    <a:pt x="10114" y="4215"/>
                  </a:cubicBezTo>
                  <a:cubicBezTo>
                    <a:pt x="10075" y="4215"/>
                    <a:pt x="10027" y="4211"/>
                    <a:pt x="9966" y="4204"/>
                  </a:cubicBezTo>
                  <a:cubicBezTo>
                    <a:pt x="9407" y="4133"/>
                    <a:pt x="8728" y="4014"/>
                    <a:pt x="8180" y="3966"/>
                  </a:cubicBezTo>
                  <a:cubicBezTo>
                    <a:pt x="7859" y="3942"/>
                    <a:pt x="7478" y="3919"/>
                    <a:pt x="7156" y="3895"/>
                  </a:cubicBezTo>
                  <a:lnTo>
                    <a:pt x="5680" y="3764"/>
                  </a:lnTo>
                  <a:cubicBezTo>
                    <a:pt x="5216" y="3716"/>
                    <a:pt x="4716" y="3800"/>
                    <a:pt x="4287" y="3609"/>
                  </a:cubicBezTo>
                  <a:cubicBezTo>
                    <a:pt x="3727" y="3371"/>
                    <a:pt x="2870" y="3478"/>
                    <a:pt x="2239" y="3419"/>
                  </a:cubicBezTo>
                  <a:cubicBezTo>
                    <a:pt x="2229" y="3418"/>
                    <a:pt x="2218" y="3417"/>
                    <a:pt x="2208" y="3417"/>
                  </a:cubicBezTo>
                  <a:cubicBezTo>
                    <a:pt x="2103" y="3417"/>
                    <a:pt x="2020" y="3468"/>
                    <a:pt x="1965" y="3490"/>
                  </a:cubicBezTo>
                  <a:cubicBezTo>
                    <a:pt x="1942" y="3502"/>
                    <a:pt x="1918" y="3502"/>
                    <a:pt x="1894" y="3526"/>
                  </a:cubicBezTo>
                  <a:lnTo>
                    <a:pt x="1703" y="3597"/>
                  </a:lnTo>
                  <a:lnTo>
                    <a:pt x="1763" y="3788"/>
                  </a:lnTo>
                  <a:cubicBezTo>
                    <a:pt x="1882" y="4181"/>
                    <a:pt x="2096" y="4335"/>
                    <a:pt x="2287" y="4359"/>
                  </a:cubicBezTo>
                  <a:lnTo>
                    <a:pt x="2323" y="4359"/>
                  </a:lnTo>
                  <a:cubicBezTo>
                    <a:pt x="3632" y="4454"/>
                    <a:pt x="4775" y="4562"/>
                    <a:pt x="5811" y="4669"/>
                  </a:cubicBezTo>
                  <a:cubicBezTo>
                    <a:pt x="6490" y="4740"/>
                    <a:pt x="7168" y="4812"/>
                    <a:pt x="7823" y="4907"/>
                  </a:cubicBezTo>
                  <a:lnTo>
                    <a:pt x="8430" y="4978"/>
                  </a:lnTo>
                  <a:cubicBezTo>
                    <a:pt x="8482" y="4987"/>
                    <a:pt x="8530" y="4990"/>
                    <a:pt x="8576" y="4990"/>
                  </a:cubicBezTo>
                  <a:cubicBezTo>
                    <a:pt x="8686" y="4990"/>
                    <a:pt x="8784" y="4972"/>
                    <a:pt x="8901" y="4972"/>
                  </a:cubicBezTo>
                  <a:cubicBezTo>
                    <a:pt x="8937" y="4972"/>
                    <a:pt x="8974" y="4974"/>
                    <a:pt x="9014" y="4978"/>
                  </a:cubicBezTo>
                  <a:cubicBezTo>
                    <a:pt x="9002" y="4990"/>
                    <a:pt x="8835" y="5133"/>
                    <a:pt x="8823" y="5133"/>
                  </a:cubicBezTo>
                  <a:cubicBezTo>
                    <a:pt x="8657" y="5228"/>
                    <a:pt x="8597" y="5288"/>
                    <a:pt x="8430" y="5395"/>
                  </a:cubicBezTo>
                  <a:cubicBezTo>
                    <a:pt x="8180" y="5562"/>
                    <a:pt x="7859" y="5728"/>
                    <a:pt x="7597" y="5907"/>
                  </a:cubicBezTo>
                  <a:cubicBezTo>
                    <a:pt x="7324" y="6103"/>
                    <a:pt x="7198" y="6207"/>
                    <a:pt x="6991" y="6207"/>
                  </a:cubicBezTo>
                  <a:cubicBezTo>
                    <a:pt x="6909" y="6207"/>
                    <a:pt x="6814" y="6191"/>
                    <a:pt x="6692" y="6157"/>
                  </a:cubicBezTo>
                  <a:cubicBezTo>
                    <a:pt x="6656" y="6142"/>
                    <a:pt x="6619" y="6137"/>
                    <a:pt x="6581" y="6137"/>
                  </a:cubicBezTo>
                  <a:cubicBezTo>
                    <a:pt x="6532" y="6137"/>
                    <a:pt x="6483" y="6145"/>
                    <a:pt x="6442" y="6145"/>
                  </a:cubicBezTo>
                  <a:lnTo>
                    <a:pt x="6347" y="6145"/>
                  </a:lnTo>
                  <a:cubicBezTo>
                    <a:pt x="6204" y="6121"/>
                    <a:pt x="6049" y="6121"/>
                    <a:pt x="5894" y="6109"/>
                  </a:cubicBezTo>
                  <a:cubicBezTo>
                    <a:pt x="5478" y="6086"/>
                    <a:pt x="5025" y="6062"/>
                    <a:pt x="4609" y="6026"/>
                  </a:cubicBezTo>
                  <a:cubicBezTo>
                    <a:pt x="4085" y="5967"/>
                    <a:pt x="3549" y="5883"/>
                    <a:pt x="3049" y="5812"/>
                  </a:cubicBezTo>
                  <a:cubicBezTo>
                    <a:pt x="2894" y="5788"/>
                    <a:pt x="2739" y="5764"/>
                    <a:pt x="2584" y="5740"/>
                  </a:cubicBezTo>
                  <a:cubicBezTo>
                    <a:pt x="2563" y="5737"/>
                    <a:pt x="2542" y="5735"/>
                    <a:pt x="2521" y="5735"/>
                  </a:cubicBezTo>
                  <a:cubicBezTo>
                    <a:pt x="2250" y="5735"/>
                    <a:pt x="2019" y="6010"/>
                    <a:pt x="1942" y="6264"/>
                  </a:cubicBezTo>
                  <a:lnTo>
                    <a:pt x="1930" y="6336"/>
                  </a:lnTo>
                  <a:lnTo>
                    <a:pt x="1965" y="6407"/>
                  </a:lnTo>
                  <a:cubicBezTo>
                    <a:pt x="2093" y="6757"/>
                    <a:pt x="2381" y="6776"/>
                    <a:pt x="2560" y="6776"/>
                  </a:cubicBezTo>
                  <a:cubicBezTo>
                    <a:pt x="2582" y="6776"/>
                    <a:pt x="2602" y="6776"/>
                    <a:pt x="2620" y="6776"/>
                  </a:cubicBezTo>
                  <a:cubicBezTo>
                    <a:pt x="2689" y="6773"/>
                    <a:pt x="2759" y="6772"/>
                    <a:pt x="2830" y="6772"/>
                  </a:cubicBezTo>
                  <a:cubicBezTo>
                    <a:pt x="3044" y="6772"/>
                    <a:pt x="3272" y="6785"/>
                    <a:pt x="3513" y="6812"/>
                  </a:cubicBezTo>
                  <a:cubicBezTo>
                    <a:pt x="4311" y="6895"/>
                    <a:pt x="5121" y="6990"/>
                    <a:pt x="5906" y="7074"/>
                  </a:cubicBezTo>
                  <a:lnTo>
                    <a:pt x="5871" y="7121"/>
                  </a:lnTo>
                  <a:cubicBezTo>
                    <a:pt x="5799" y="7193"/>
                    <a:pt x="5740" y="7252"/>
                    <a:pt x="5668" y="7288"/>
                  </a:cubicBezTo>
                  <a:cubicBezTo>
                    <a:pt x="4906" y="7693"/>
                    <a:pt x="4775" y="8324"/>
                    <a:pt x="4478" y="8979"/>
                  </a:cubicBezTo>
                  <a:cubicBezTo>
                    <a:pt x="4370" y="9217"/>
                    <a:pt x="4204" y="9515"/>
                    <a:pt x="4073" y="9729"/>
                  </a:cubicBezTo>
                  <a:cubicBezTo>
                    <a:pt x="4001" y="9860"/>
                    <a:pt x="4001" y="10217"/>
                    <a:pt x="4061" y="10348"/>
                  </a:cubicBezTo>
                  <a:cubicBezTo>
                    <a:pt x="4082" y="10399"/>
                    <a:pt x="4141" y="10413"/>
                    <a:pt x="4215" y="10413"/>
                  </a:cubicBezTo>
                  <a:cubicBezTo>
                    <a:pt x="4318" y="10413"/>
                    <a:pt x="4450" y="10385"/>
                    <a:pt x="4555" y="10385"/>
                  </a:cubicBezTo>
                  <a:cubicBezTo>
                    <a:pt x="4588" y="10385"/>
                    <a:pt x="4618" y="10388"/>
                    <a:pt x="4644" y="10396"/>
                  </a:cubicBezTo>
                  <a:lnTo>
                    <a:pt x="4680" y="10467"/>
                  </a:lnTo>
                  <a:cubicBezTo>
                    <a:pt x="4838" y="10500"/>
                    <a:pt x="5020" y="10540"/>
                    <a:pt x="5197" y="10540"/>
                  </a:cubicBezTo>
                  <a:cubicBezTo>
                    <a:pt x="5272" y="10540"/>
                    <a:pt x="5347" y="10533"/>
                    <a:pt x="5418" y="10515"/>
                  </a:cubicBezTo>
                  <a:cubicBezTo>
                    <a:pt x="5775" y="10443"/>
                    <a:pt x="6252" y="10503"/>
                    <a:pt x="6585" y="10396"/>
                  </a:cubicBezTo>
                  <a:cubicBezTo>
                    <a:pt x="6752" y="10348"/>
                    <a:pt x="6883" y="10277"/>
                    <a:pt x="7049" y="10217"/>
                  </a:cubicBezTo>
                  <a:cubicBezTo>
                    <a:pt x="7121" y="10205"/>
                    <a:pt x="7121" y="9955"/>
                    <a:pt x="7216" y="9955"/>
                  </a:cubicBezTo>
                  <a:cubicBezTo>
                    <a:pt x="7835" y="9967"/>
                    <a:pt x="8466" y="9979"/>
                    <a:pt x="9085" y="9979"/>
                  </a:cubicBezTo>
                  <a:cubicBezTo>
                    <a:pt x="9538" y="9991"/>
                    <a:pt x="9978" y="9991"/>
                    <a:pt x="10431" y="10015"/>
                  </a:cubicBezTo>
                  <a:cubicBezTo>
                    <a:pt x="10502" y="10015"/>
                    <a:pt x="10562" y="9991"/>
                    <a:pt x="10609" y="9979"/>
                  </a:cubicBezTo>
                  <a:cubicBezTo>
                    <a:pt x="10621" y="9979"/>
                    <a:pt x="10633" y="9967"/>
                    <a:pt x="10669" y="9967"/>
                  </a:cubicBezTo>
                  <a:lnTo>
                    <a:pt x="10836" y="9931"/>
                  </a:lnTo>
                  <a:lnTo>
                    <a:pt x="10847" y="9777"/>
                  </a:lnTo>
                  <a:cubicBezTo>
                    <a:pt x="10871" y="9610"/>
                    <a:pt x="10836" y="9431"/>
                    <a:pt x="10740" y="9324"/>
                  </a:cubicBezTo>
                  <a:cubicBezTo>
                    <a:pt x="10657" y="9217"/>
                    <a:pt x="10514" y="9181"/>
                    <a:pt x="10335" y="9181"/>
                  </a:cubicBezTo>
                  <a:lnTo>
                    <a:pt x="8311" y="9181"/>
                  </a:lnTo>
                  <a:cubicBezTo>
                    <a:pt x="8216" y="9181"/>
                    <a:pt x="8296" y="9196"/>
                    <a:pt x="8271" y="9196"/>
                  </a:cubicBezTo>
                  <a:cubicBezTo>
                    <a:pt x="8265" y="9196"/>
                    <a:pt x="8252" y="9195"/>
                    <a:pt x="8228" y="9193"/>
                  </a:cubicBezTo>
                  <a:cubicBezTo>
                    <a:pt x="8931" y="8586"/>
                    <a:pt x="9490" y="8288"/>
                    <a:pt x="10181" y="7764"/>
                  </a:cubicBezTo>
                  <a:cubicBezTo>
                    <a:pt x="10514" y="7514"/>
                    <a:pt x="10871" y="7240"/>
                    <a:pt x="11217" y="6955"/>
                  </a:cubicBezTo>
                  <a:lnTo>
                    <a:pt x="11217" y="6955"/>
                  </a:lnTo>
                  <a:cubicBezTo>
                    <a:pt x="11264" y="7395"/>
                    <a:pt x="11193" y="7598"/>
                    <a:pt x="11228" y="8050"/>
                  </a:cubicBezTo>
                  <a:cubicBezTo>
                    <a:pt x="11288" y="8669"/>
                    <a:pt x="11336" y="9300"/>
                    <a:pt x="11395" y="9919"/>
                  </a:cubicBezTo>
                  <a:cubicBezTo>
                    <a:pt x="11431" y="10217"/>
                    <a:pt x="11455" y="10515"/>
                    <a:pt x="11514" y="10908"/>
                  </a:cubicBezTo>
                  <a:cubicBezTo>
                    <a:pt x="11562" y="11158"/>
                    <a:pt x="11586" y="11408"/>
                    <a:pt x="11633" y="11682"/>
                  </a:cubicBezTo>
                  <a:cubicBezTo>
                    <a:pt x="11705" y="12134"/>
                    <a:pt x="11788" y="12598"/>
                    <a:pt x="11848" y="13075"/>
                  </a:cubicBezTo>
                  <a:cubicBezTo>
                    <a:pt x="11967" y="14158"/>
                    <a:pt x="12062" y="15277"/>
                    <a:pt x="12157" y="16349"/>
                  </a:cubicBezTo>
                  <a:cubicBezTo>
                    <a:pt x="12205" y="16896"/>
                    <a:pt x="12264" y="17432"/>
                    <a:pt x="12300" y="17992"/>
                  </a:cubicBezTo>
                  <a:cubicBezTo>
                    <a:pt x="12324" y="18182"/>
                    <a:pt x="12348" y="18373"/>
                    <a:pt x="12360" y="18563"/>
                  </a:cubicBezTo>
                  <a:cubicBezTo>
                    <a:pt x="12395" y="18849"/>
                    <a:pt x="12419" y="19159"/>
                    <a:pt x="12455" y="19444"/>
                  </a:cubicBezTo>
                  <a:cubicBezTo>
                    <a:pt x="12467" y="19587"/>
                    <a:pt x="12455" y="19623"/>
                    <a:pt x="12455" y="19623"/>
                  </a:cubicBezTo>
                  <a:cubicBezTo>
                    <a:pt x="12455" y="19623"/>
                    <a:pt x="12419" y="19659"/>
                    <a:pt x="12288" y="19659"/>
                  </a:cubicBezTo>
                  <a:cubicBezTo>
                    <a:pt x="12240" y="19659"/>
                    <a:pt x="12181" y="19659"/>
                    <a:pt x="12145" y="19635"/>
                  </a:cubicBezTo>
                  <a:lnTo>
                    <a:pt x="12086" y="19635"/>
                  </a:lnTo>
                  <a:cubicBezTo>
                    <a:pt x="11705" y="19599"/>
                    <a:pt x="11324" y="19552"/>
                    <a:pt x="10955" y="19516"/>
                  </a:cubicBezTo>
                  <a:cubicBezTo>
                    <a:pt x="10097" y="19432"/>
                    <a:pt x="9204" y="19325"/>
                    <a:pt x="8347" y="19242"/>
                  </a:cubicBezTo>
                  <a:cubicBezTo>
                    <a:pt x="6633" y="19040"/>
                    <a:pt x="4799" y="18825"/>
                    <a:pt x="2573" y="18539"/>
                  </a:cubicBezTo>
                  <a:cubicBezTo>
                    <a:pt x="2382" y="18504"/>
                    <a:pt x="2168" y="18492"/>
                    <a:pt x="2120" y="18444"/>
                  </a:cubicBezTo>
                  <a:cubicBezTo>
                    <a:pt x="2084" y="18409"/>
                    <a:pt x="2061" y="18182"/>
                    <a:pt x="2049" y="18028"/>
                  </a:cubicBezTo>
                  <a:cubicBezTo>
                    <a:pt x="2001" y="17480"/>
                    <a:pt x="1977" y="16932"/>
                    <a:pt x="1930" y="16396"/>
                  </a:cubicBezTo>
                  <a:cubicBezTo>
                    <a:pt x="1906" y="15872"/>
                    <a:pt x="1870" y="15337"/>
                    <a:pt x="1822" y="14813"/>
                  </a:cubicBezTo>
                  <a:lnTo>
                    <a:pt x="1430" y="10265"/>
                  </a:lnTo>
                  <a:cubicBezTo>
                    <a:pt x="1322" y="9062"/>
                    <a:pt x="1215" y="7836"/>
                    <a:pt x="1108" y="6633"/>
                  </a:cubicBezTo>
                  <a:cubicBezTo>
                    <a:pt x="1037" y="5800"/>
                    <a:pt x="977" y="4907"/>
                    <a:pt x="918" y="3907"/>
                  </a:cubicBezTo>
                  <a:cubicBezTo>
                    <a:pt x="906" y="3669"/>
                    <a:pt x="906" y="3419"/>
                    <a:pt x="906" y="3180"/>
                  </a:cubicBezTo>
                  <a:lnTo>
                    <a:pt x="906" y="2692"/>
                  </a:lnTo>
                  <a:cubicBezTo>
                    <a:pt x="906" y="2526"/>
                    <a:pt x="894" y="2359"/>
                    <a:pt x="894" y="2216"/>
                  </a:cubicBezTo>
                  <a:cubicBezTo>
                    <a:pt x="870" y="1978"/>
                    <a:pt x="858" y="1716"/>
                    <a:pt x="870" y="1478"/>
                  </a:cubicBezTo>
                  <a:cubicBezTo>
                    <a:pt x="870" y="1359"/>
                    <a:pt x="894" y="1335"/>
                    <a:pt x="894" y="1335"/>
                  </a:cubicBezTo>
                  <a:cubicBezTo>
                    <a:pt x="894" y="1335"/>
                    <a:pt x="918" y="1323"/>
                    <a:pt x="1037" y="1299"/>
                  </a:cubicBezTo>
                  <a:close/>
                  <a:moveTo>
                    <a:pt x="16506" y="1"/>
                  </a:moveTo>
                  <a:cubicBezTo>
                    <a:pt x="16320" y="1"/>
                    <a:pt x="16132" y="49"/>
                    <a:pt x="15955" y="144"/>
                  </a:cubicBezTo>
                  <a:cubicBezTo>
                    <a:pt x="15324" y="490"/>
                    <a:pt x="14729" y="883"/>
                    <a:pt x="14253" y="1240"/>
                  </a:cubicBezTo>
                  <a:cubicBezTo>
                    <a:pt x="13645" y="1692"/>
                    <a:pt x="13026" y="2133"/>
                    <a:pt x="12431" y="2585"/>
                  </a:cubicBezTo>
                  <a:cubicBezTo>
                    <a:pt x="12157" y="2788"/>
                    <a:pt x="11871" y="3014"/>
                    <a:pt x="11586" y="3216"/>
                  </a:cubicBezTo>
                  <a:cubicBezTo>
                    <a:pt x="11574" y="3240"/>
                    <a:pt x="11538" y="3252"/>
                    <a:pt x="11526" y="3264"/>
                  </a:cubicBezTo>
                  <a:cubicBezTo>
                    <a:pt x="11526" y="3133"/>
                    <a:pt x="11514" y="3014"/>
                    <a:pt x="11514" y="2895"/>
                  </a:cubicBezTo>
                  <a:cubicBezTo>
                    <a:pt x="11502" y="2347"/>
                    <a:pt x="11145" y="2168"/>
                    <a:pt x="10847" y="2109"/>
                  </a:cubicBezTo>
                  <a:cubicBezTo>
                    <a:pt x="10669" y="2073"/>
                    <a:pt x="10490" y="2026"/>
                    <a:pt x="10312" y="1990"/>
                  </a:cubicBezTo>
                  <a:cubicBezTo>
                    <a:pt x="10169" y="1954"/>
                    <a:pt x="10038" y="1930"/>
                    <a:pt x="9895" y="1895"/>
                  </a:cubicBezTo>
                  <a:cubicBezTo>
                    <a:pt x="8954" y="1704"/>
                    <a:pt x="8002" y="1525"/>
                    <a:pt x="7061" y="1335"/>
                  </a:cubicBezTo>
                  <a:cubicBezTo>
                    <a:pt x="7002" y="1311"/>
                    <a:pt x="6954" y="1311"/>
                    <a:pt x="6906" y="1299"/>
                  </a:cubicBezTo>
                  <a:cubicBezTo>
                    <a:pt x="6680" y="1252"/>
                    <a:pt x="6454" y="1216"/>
                    <a:pt x="6216" y="1192"/>
                  </a:cubicBezTo>
                  <a:cubicBezTo>
                    <a:pt x="4894" y="1121"/>
                    <a:pt x="3549" y="859"/>
                    <a:pt x="2382" y="633"/>
                  </a:cubicBezTo>
                  <a:cubicBezTo>
                    <a:pt x="1977" y="561"/>
                    <a:pt x="1584" y="513"/>
                    <a:pt x="1144" y="478"/>
                  </a:cubicBezTo>
                  <a:cubicBezTo>
                    <a:pt x="1104" y="475"/>
                    <a:pt x="1063" y="474"/>
                    <a:pt x="1022" y="474"/>
                  </a:cubicBezTo>
                  <a:cubicBezTo>
                    <a:pt x="879" y="474"/>
                    <a:pt x="729" y="491"/>
                    <a:pt x="572" y="537"/>
                  </a:cubicBezTo>
                  <a:cubicBezTo>
                    <a:pt x="72" y="680"/>
                    <a:pt x="1" y="859"/>
                    <a:pt x="13" y="1347"/>
                  </a:cubicBezTo>
                  <a:cubicBezTo>
                    <a:pt x="37" y="1883"/>
                    <a:pt x="60" y="2430"/>
                    <a:pt x="72" y="2966"/>
                  </a:cubicBezTo>
                  <a:cubicBezTo>
                    <a:pt x="84" y="3490"/>
                    <a:pt x="96" y="4026"/>
                    <a:pt x="132" y="4562"/>
                  </a:cubicBezTo>
                  <a:cubicBezTo>
                    <a:pt x="144" y="4931"/>
                    <a:pt x="191" y="5300"/>
                    <a:pt x="215" y="5657"/>
                  </a:cubicBezTo>
                  <a:lnTo>
                    <a:pt x="251" y="5943"/>
                  </a:lnTo>
                  <a:cubicBezTo>
                    <a:pt x="275" y="6169"/>
                    <a:pt x="298" y="6371"/>
                    <a:pt x="322" y="6598"/>
                  </a:cubicBezTo>
                  <a:cubicBezTo>
                    <a:pt x="358" y="6895"/>
                    <a:pt x="394" y="7193"/>
                    <a:pt x="429" y="7491"/>
                  </a:cubicBezTo>
                  <a:lnTo>
                    <a:pt x="501" y="8360"/>
                  </a:lnTo>
                  <a:cubicBezTo>
                    <a:pt x="632" y="9824"/>
                    <a:pt x="775" y="11348"/>
                    <a:pt x="894" y="12848"/>
                  </a:cubicBezTo>
                  <a:cubicBezTo>
                    <a:pt x="953" y="13682"/>
                    <a:pt x="1013" y="14551"/>
                    <a:pt x="1049" y="15384"/>
                  </a:cubicBezTo>
                  <a:cubicBezTo>
                    <a:pt x="1072" y="15718"/>
                    <a:pt x="1084" y="16063"/>
                    <a:pt x="1108" y="16408"/>
                  </a:cubicBezTo>
                  <a:cubicBezTo>
                    <a:pt x="1132" y="16611"/>
                    <a:pt x="1132" y="16813"/>
                    <a:pt x="1144" y="17015"/>
                  </a:cubicBezTo>
                  <a:cubicBezTo>
                    <a:pt x="1156" y="17420"/>
                    <a:pt x="1191" y="17825"/>
                    <a:pt x="1215" y="18218"/>
                  </a:cubicBezTo>
                  <a:cubicBezTo>
                    <a:pt x="1227" y="18397"/>
                    <a:pt x="1287" y="18575"/>
                    <a:pt x="1334" y="18742"/>
                  </a:cubicBezTo>
                  <a:cubicBezTo>
                    <a:pt x="1465" y="19135"/>
                    <a:pt x="1739" y="19337"/>
                    <a:pt x="2144" y="19373"/>
                  </a:cubicBezTo>
                  <a:cubicBezTo>
                    <a:pt x="2525" y="19397"/>
                    <a:pt x="2930" y="19456"/>
                    <a:pt x="3299" y="19504"/>
                  </a:cubicBezTo>
                  <a:cubicBezTo>
                    <a:pt x="3489" y="19528"/>
                    <a:pt x="3692" y="19552"/>
                    <a:pt x="3882" y="19575"/>
                  </a:cubicBezTo>
                  <a:lnTo>
                    <a:pt x="4954" y="19694"/>
                  </a:lnTo>
                  <a:cubicBezTo>
                    <a:pt x="5930" y="19813"/>
                    <a:pt x="6930" y="19921"/>
                    <a:pt x="7918" y="20040"/>
                  </a:cubicBezTo>
                  <a:cubicBezTo>
                    <a:pt x="9431" y="20206"/>
                    <a:pt x="10681" y="20349"/>
                    <a:pt x="11990" y="20468"/>
                  </a:cubicBezTo>
                  <a:cubicBezTo>
                    <a:pt x="12062" y="20468"/>
                    <a:pt x="12157" y="20480"/>
                    <a:pt x="12229" y="20480"/>
                  </a:cubicBezTo>
                  <a:cubicBezTo>
                    <a:pt x="12395" y="20480"/>
                    <a:pt x="12562" y="20468"/>
                    <a:pt x="12717" y="20456"/>
                  </a:cubicBezTo>
                  <a:cubicBezTo>
                    <a:pt x="12824" y="20444"/>
                    <a:pt x="12943" y="20444"/>
                    <a:pt x="13062" y="20421"/>
                  </a:cubicBezTo>
                  <a:lnTo>
                    <a:pt x="13276" y="20409"/>
                  </a:lnTo>
                  <a:lnTo>
                    <a:pt x="13276" y="20206"/>
                  </a:lnTo>
                  <a:lnTo>
                    <a:pt x="13276" y="20028"/>
                  </a:lnTo>
                  <a:lnTo>
                    <a:pt x="13276" y="19730"/>
                  </a:lnTo>
                  <a:lnTo>
                    <a:pt x="13169" y="18694"/>
                  </a:lnTo>
                  <a:cubicBezTo>
                    <a:pt x="13038" y="17349"/>
                    <a:pt x="12883" y="15944"/>
                    <a:pt x="12717" y="14575"/>
                  </a:cubicBezTo>
                  <a:cubicBezTo>
                    <a:pt x="12645" y="13932"/>
                    <a:pt x="12574" y="13301"/>
                    <a:pt x="12502" y="12670"/>
                  </a:cubicBezTo>
                  <a:cubicBezTo>
                    <a:pt x="12395" y="11777"/>
                    <a:pt x="12276" y="10872"/>
                    <a:pt x="12181" y="9967"/>
                  </a:cubicBezTo>
                  <a:cubicBezTo>
                    <a:pt x="12109" y="9229"/>
                    <a:pt x="12062" y="8491"/>
                    <a:pt x="12026" y="7764"/>
                  </a:cubicBezTo>
                  <a:cubicBezTo>
                    <a:pt x="11990" y="7348"/>
                    <a:pt x="11979" y="6931"/>
                    <a:pt x="11943" y="6514"/>
                  </a:cubicBezTo>
                  <a:cubicBezTo>
                    <a:pt x="11931" y="6240"/>
                    <a:pt x="12002" y="6074"/>
                    <a:pt x="12229" y="5931"/>
                  </a:cubicBezTo>
                  <a:cubicBezTo>
                    <a:pt x="13348" y="5145"/>
                    <a:pt x="14479" y="4335"/>
                    <a:pt x="15681" y="3442"/>
                  </a:cubicBezTo>
                  <a:cubicBezTo>
                    <a:pt x="16324" y="2978"/>
                    <a:pt x="16824" y="2585"/>
                    <a:pt x="17265" y="2192"/>
                  </a:cubicBezTo>
                  <a:cubicBezTo>
                    <a:pt x="17646" y="1883"/>
                    <a:pt x="17765" y="1418"/>
                    <a:pt x="17622" y="906"/>
                  </a:cubicBezTo>
                  <a:cubicBezTo>
                    <a:pt x="17515" y="525"/>
                    <a:pt x="17265" y="228"/>
                    <a:pt x="16920" y="85"/>
                  </a:cubicBezTo>
                  <a:cubicBezTo>
                    <a:pt x="16786" y="28"/>
                    <a:pt x="16647" y="1"/>
                    <a:pt x="16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26;p52"/>
            <p:cNvSpPr/>
            <p:nvPr/>
          </p:nvSpPr>
          <p:spPr>
            <a:xfrm>
              <a:off x="5527475" y="2424525"/>
              <a:ext cx="263725" cy="210775"/>
            </a:xfrm>
            <a:custGeom>
              <a:avLst/>
              <a:gdLst/>
              <a:ahLst/>
              <a:cxnLst/>
              <a:rect l="l" t="t" r="r" b="b"/>
              <a:pathLst>
                <a:path w="10549" h="8431" extrusionOk="0">
                  <a:moveTo>
                    <a:pt x="0" y="7002"/>
                  </a:moveTo>
                  <a:cubicBezTo>
                    <a:pt x="250" y="7526"/>
                    <a:pt x="453" y="7954"/>
                    <a:pt x="667" y="8431"/>
                  </a:cubicBezTo>
                  <a:cubicBezTo>
                    <a:pt x="822" y="8335"/>
                    <a:pt x="976" y="8276"/>
                    <a:pt x="1107" y="8180"/>
                  </a:cubicBezTo>
                  <a:cubicBezTo>
                    <a:pt x="2060" y="7430"/>
                    <a:pt x="2977" y="6668"/>
                    <a:pt x="3941" y="5942"/>
                  </a:cubicBezTo>
                  <a:cubicBezTo>
                    <a:pt x="4977" y="5168"/>
                    <a:pt x="6037" y="4454"/>
                    <a:pt x="7072" y="3692"/>
                  </a:cubicBezTo>
                  <a:cubicBezTo>
                    <a:pt x="8037" y="2977"/>
                    <a:pt x="9001" y="2251"/>
                    <a:pt x="9954" y="1537"/>
                  </a:cubicBezTo>
                  <a:cubicBezTo>
                    <a:pt x="10108" y="1418"/>
                    <a:pt x="10239" y="1275"/>
                    <a:pt x="10359" y="1120"/>
                  </a:cubicBezTo>
                  <a:cubicBezTo>
                    <a:pt x="10549" y="870"/>
                    <a:pt x="10549" y="584"/>
                    <a:pt x="10370" y="346"/>
                  </a:cubicBezTo>
                  <a:cubicBezTo>
                    <a:pt x="10216" y="108"/>
                    <a:pt x="9942" y="1"/>
                    <a:pt x="9632" y="108"/>
                  </a:cubicBezTo>
                  <a:cubicBezTo>
                    <a:pt x="9418" y="179"/>
                    <a:pt x="9216" y="299"/>
                    <a:pt x="9037" y="418"/>
                  </a:cubicBezTo>
                  <a:cubicBezTo>
                    <a:pt x="7537" y="1513"/>
                    <a:pt x="6048" y="2620"/>
                    <a:pt x="4536" y="3716"/>
                  </a:cubicBezTo>
                  <a:cubicBezTo>
                    <a:pt x="3393" y="4549"/>
                    <a:pt x="2215" y="5335"/>
                    <a:pt x="1060" y="6168"/>
                  </a:cubicBezTo>
                  <a:cubicBezTo>
                    <a:pt x="714" y="6430"/>
                    <a:pt x="345" y="6728"/>
                    <a:pt x="0" y="70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27;p52"/>
            <p:cNvSpPr/>
            <p:nvPr/>
          </p:nvSpPr>
          <p:spPr>
            <a:xfrm>
              <a:off x="5502450" y="2609075"/>
              <a:ext cx="33375" cy="39625"/>
            </a:xfrm>
            <a:custGeom>
              <a:avLst/>
              <a:gdLst/>
              <a:ahLst/>
              <a:cxnLst/>
              <a:rect l="l" t="t" r="r" b="b"/>
              <a:pathLst>
                <a:path w="1335" h="1585" extrusionOk="0">
                  <a:moveTo>
                    <a:pt x="692" y="1584"/>
                  </a:moveTo>
                  <a:cubicBezTo>
                    <a:pt x="763" y="1572"/>
                    <a:pt x="870" y="1537"/>
                    <a:pt x="977" y="1513"/>
                  </a:cubicBezTo>
                  <a:cubicBezTo>
                    <a:pt x="1287" y="1370"/>
                    <a:pt x="1334" y="1251"/>
                    <a:pt x="1215" y="941"/>
                  </a:cubicBezTo>
                  <a:cubicBezTo>
                    <a:pt x="1132" y="763"/>
                    <a:pt x="1061" y="584"/>
                    <a:pt x="953" y="417"/>
                  </a:cubicBezTo>
                  <a:cubicBezTo>
                    <a:pt x="715" y="36"/>
                    <a:pt x="453" y="1"/>
                    <a:pt x="144" y="334"/>
                  </a:cubicBezTo>
                  <a:cubicBezTo>
                    <a:pt x="84" y="394"/>
                    <a:pt x="49" y="465"/>
                    <a:pt x="1" y="525"/>
                  </a:cubicBezTo>
                  <a:cubicBezTo>
                    <a:pt x="227" y="858"/>
                    <a:pt x="441" y="1191"/>
                    <a:pt x="692" y="15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28;p52"/>
            <p:cNvSpPr/>
            <p:nvPr/>
          </p:nvSpPr>
          <p:spPr>
            <a:xfrm>
              <a:off x="5487575" y="2634975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382" y="1"/>
                  </a:moveTo>
                  <a:lnTo>
                    <a:pt x="1" y="739"/>
                  </a:lnTo>
                  <a:cubicBezTo>
                    <a:pt x="298" y="917"/>
                    <a:pt x="525" y="775"/>
                    <a:pt x="751" y="667"/>
                  </a:cubicBezTo>
                  <a:cubicBezTo>
                    <a:pt x="810" y="358"/>
                    <a:pt x="644" y="179"/>
                    <a:pt x="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29;p52"/>
            <p:cNvSpPr/>
            <p:nvPr/>
          </p:nvSpPr>
          <p:spPr>
            <a:xfrm>
              <a:off x="5378625" y="2437325"/>
              <a:ext cx="302150" cy="470025"/>
            </a:xfrm>
            <a:custGeom>
              <a:avLst/>
              <a:gdLst/>
              <a:ahLst/>
              <a:cxnLst/>
              <a:rect l="l" t="t" r="r" b="b"/>
              <a:pathLst>
                <a:path w="12086" h="18801" extrusionOk="0">
                  <a:moveTo>
                    <a:pt x="12074" y="18348"/>
                  </a:moveTo>
                  <a:cubicBezTo>
                    <a:pt x="12038" y="17860"/>
                    <a:pt x="11967" y="17384"/>
                    <a:pt x="11919" y="16896"/>
                  </a:cubicBezTo>
                  <a:cubicBezTo>
                    <a:pt x="11776" y="15253"/>
                    <a:pt x="11621" y="13622"/>
                    <a:pt x="11467" y="11979"/>
                  </a:cubicBezTo>
                  <a:cubicBezTo>
                    <a:pt x="11383" y="11252"/>
                    <a:pt x="11240" y="10538"/>
                    <a:pt x="11133" y="9812"/>
                  </a:cubicBezTo>
                  <a:cubicBezTo>
                    <a:pt x="11086" y="9478"/>
                    <a:pt x="11050" y="9169"/>
                    <a:pt x="11014" y="8835"/>
                  </a:cubicBezTo>
                  <a:cubicBezTo>
                    <a:pt x="10907" y="7776"/>
                    <a:pt x="10824" y="6728"/>
                    <a:pt x="10728" y="5668"/>
                  </a:cubicBezTo>
                  <a:cubicBezTo>
                    <a:pt x="10169" y="6085"/>
                    <a:pt x="9585" y="6502"/>
                    <a:pt x="9121" y="6835"/>
                  </a:cubicBezTo>
                  <a:lnTo>
                    <a:pt x="9121" y="6835"/>
                  </a:lnTo>
                  <a:cubicBezTo>
                    <a:pt x="9121" y="6835"/>
                    <a:pt x="8312" y="7454"/>
                    <a:pt x="7478" y="8109"/>
                  </a:cubicBezTo>
                  <a:cubicBezTo>
                    <a:pt x="7692" y="8145"/>
                    <a:pt x="8038" y="8169"/>
                    <a:pt x="8371" y="8169"/>
                  </a:cubicBezTo>
                  <a:cubicBezTo>
                    <a:pt x="8883" y="8157"/>
                    <a:pt x="9931" y="8049"/>
                    <a:pt x="10097" y="8240"/>
                  </a:cubicBezTo>
                  <a:cubicBezTo>
                    <a:pt x="10252" y="8454"/>
                    <a:pt x="10300" y="8704"/>
                    <a:pt x="10181" y="8740"/>
                  </a:cubicBezTo>
                  <a:cubicBezTo>
                    <a:pt x="10074" y="8764"/>
                    <a:pt x="7299" y="8740"/>
                    <a:pt x="6704" y="8740"/>
                  </a:cubicBezTo>
                  <a:cubicBezTo>
                    <a:pt x="5764" y="9478"/>
                    <a:pt x="3680" y="9431"/>
                    <a:pt x="3513" y="9133"/>
                  </a:cubicBezTo>
                  <a:cubicBezTo>
                    <a:pt x="3347" y="8835"/>
                    <a:pt x="4109" y="7549"/>
                    <a:pt x="4371" y="7085"/>
                  </a:cubicBezTo>
                  <a:cubicBezTo>
                    <a:pt x="4644" y="6621"/>
                    <a:pt x="5466" y="6025"/>
                    <a:pt x="5466" y="6025"/>
                  </a:cubicBezTo>
                  <a:lnTo>
                    <a:pt x="5621" y="5906"/>
                  </a:lnTo>
                  <a:cubicBezTo>
                    <a:pt x="4728" y="5835"/>
                    <a:pt x="2549" y="5621"/>
                    <a:pt x="1846" y="5454"/>
                  </a:cubicBezTo>
                  <a:cubicBezTo>
                    <a:pt x="1775" y="5454"/>
                    <a:pt x="1692" y="5430"/>
                    <a:pt x="1632" y="5394"/>
                  </a:cubicBezTo>
                  <a:lnTo>
                    <a:pt x="1632" y="5394"/>
                  </a:lnTo>
                  <a:cubicBezTo>
                    <a:pt x="1323" y="5204"/>
                    <a:pt x="1454" y="4835"/>
                    <a:pt x="1799" y="4751"/>
                  </a:cubicBezTo>
                  <a:cubicBezTo>
                    <a:pt x="2144" y="4668"/>
                    <a:pt x="4942" y="5168"/>
                    <a:pt x="5406" y="5132"/>
                  </a:cubicBezTo>
                  <a:cubicBezTo>
                    <a:pt x="5716" y="5121"/>
                    <a:pt x="6133" y="5192"/>
                    <a:pt x="6371" y="5252"/>
                  </a:cubicBezTo>
                  <a:lnTo>
                    <a:pt x="7680" y="4478"/>
                  </a:lnTo>
                  <a:cubicBezTo>
                    <a:pt x="7931" y="4287"/>
                    <a:pt x="8276" y="4037"/>
                    <a:pt x="8585" y="3811"/>
                  </a:cubicBezTo>
                  <a:cubicBezTo>
                    <a:pt x="7859" y="3704"/>
                    <a:pt x="5906" y="3442"/>
                    <a:pt x="4394" y="3275"/>
                  </a:cubicBezTo>
                  <a:cubicBezTo>
                    <a:pt x="3823" y="3216"/>
                    <a:pt x="3239" y="3168"/>
                    <a:pt x="2668" y="3120"/>
                  </a:cubicBezTo>
                  <a:cubicBezTo>
                    <a:pt x="1977" y="3096"/>
                    <a:pt x="1727" y="3085"/>
                    <a:pt x="1596" y="3037"/>
                  </a:cubicBezTo>
                  <a:cubicBezTo>
                    <a:pt x="1477" y="3013"/>
                    <a:pt x="1382" y="2989"/>
                    <a:pt x="1311" y="2870"/>
                  </a:cubicBezTo>
                  <a:lnTo>
                    <a:pt x="1311" y="2870"/>
                  </a:lnTo>
                  <a:cubicBezTo>
                    <a:pt x="1013" y="2704"/>
                    <a:pt x="1192" y="2561"/>
                    <a:pt x="1608" y="2406"/>
                  </a:cubicBezTo>
                  <a:cubicBezTo>
                    <a:pt x="2025" y="2263"/>
                    <a:pt x="9419" y="3227"/>
                    <a:pt x="9419" y="3227"/>
                  </a:cubicBezTo>
                  <a:cubicBezTo>
                    <a:pt x="9645" y="3061"/>
                    <a:pt x="9943" y="2858"/>
                    <a:pt x="10288" y="2620"/>
                  </a:cubicBezTo>
                  <a:cubicBezTo>
                    <a:pt x="10300" y="2358"/>
                    <a:pt x="10312" y="2108"/>
                    <a:pt x="10288" y="1858"/>
                  </a:cubicBezTo>
                  <a:cubicBezTo>
                    <a:pt x="10252" y="1584"/>
                    <a:pt x="10002" y="1584"/>
                    <a:pt x="9788" y="1525"/>
                  </a:cubicBezTo>
                  <a:cubicBezTo>
                    <a:pt x="8621" y="1263"/>
                    <a:pt x="7442" y="977"/>
                    <a:pt x="6264" y="739"/>
                  </a:cubicBezTo>
                  <a:cubicBezTo>
                    <a:pt x="5787" y="632"/>
                    <a:pt x="5299" y="608"/>
                    <a:pt x="4811" y="549"/>
                  </a:cubicBezTo>
                  <a:cubicBezTo>
                    <a:pt x="3537" y="382"/>
                    <a:pt x="2287" y="203"/>
                    <a:pt x="1025" y="37"/>
                  </a:cubicBezTo>
                  <a:cubicBezTo>
                    <a:pt x="822" y="13"/>
                    <a:pt x="608" y="1"/>
                    <a:pt x="382" y="1"/>
                  </a:cubicBezTo>
                  <a:cubicBezTo>
                    <a:pt x="108" y="13"/>
                    <a:pt x="1" y="96"/>
                    <a:pt x="1" y="382"/>
                  </a:cubicBezTo>
                  <a:cubicBezTo>
                    <a:pt x="1" y="787"/>
                    <a:pt x="25" y="1203"/>
                    <a:pt x="49" y="1608"/>
                  </a:cubicBezTo>
                  <a:cubicBezTo>
                    <a:pt x="60" y="2001"/>
                    <a:pt x="25" y="2418"/>
                    <a:pt x="60" y="2823"/>
                  </a:cubicBezTo>
                  <a:cubicBezTo>
                    <a:pt x="120" y="3728"/>
                    <a:pt x="180" y="4644"/>
                    <a:pt x="251" y="5549"/>
                  </a:cubicBezTo>
                  <a:cubicBezTo>
                    <a:pt x="489" y="8276"/>
                    <a:pt x="739" y="10990"/>
                    <a:pt x="965" y="13729"/>
                  </a:cubicBezTo>
                  <a:cubicBezTo>
                    <a:pt x="1061" y="14812"/>
                    <a:pt x="1096" y="15872"/>
                    <a:pt x="1192" y="16955"/>
                  </a:cubicBezTo>
                  <a:cubicBezTo>
                    <a:pt x="1251" y="17563"/>
                    <a:pt x="1275" y="17574"/>
                    <a:pt x="1906" y="17646"/>
                  </a:cubicBezTo>
                  <a:cubicBezTo>
                    <a:pt x="3823" y="17884"/>
                    <a:pt x="5764" y="18110"/>
                    <a:pt x="7680" y="18348"/>
                  </a:cubicBezTo>
                  <a:cubicBezTo>
                    <a:pt x="8931" y="18503"/>
                    <a:pt x="10169" y="18634"/>
                    <a:pt x="11419" y="18765"/>
                  </a:cubicBezTo>
                  <a:cubicBezTo>
                    <a:pt x="11490" y="18777"/>
                    <a:pt x="11574" y="18801"/>
                    <a:pt x="11657" y="18777"/>
                  </a:cubicBezTo>
                  <a:cubicBezTo>
                    <a:pt x="11979" y="18765"/>
                    <a:pt x="12086" y="18682"/>
                    <a:pt x="12074" y="18348"/>
                  </a:cubicBezTo>
                  <a:close/>
                  <a:moveTo>
                    <a:pt x="5490" y="12979"/>
                  </a:moveTo>
                  <a:cubicBezTo>
                    <a:pt x="4740" y="13741"/>
                    <a:pt x="4382" y="14717"/>
                    <a:pt x="3870" y="15646"/>
                  </a:cubicBezTo>
                  <a:cubicBezTo>
                    <a:pt x="3787" y="15800"/>
                    <a:pt x="3680" y="15967"/>
                    <a:pt x="3525" y="16122"/>
                  </a:cubicBezTo>
                  <a:cubicBezTo>
                    <a:pt x="3156" y="15372"/>
                    <a:pt x="3013" y="14586"/>
                    <a:pt x="2799" y="13824"/>
                  </a:cubicBezTo>
                  <a:cubicBezTo>
                    <a:pt x="2787" y="13764"/>
                    <a:pt x="2882" y="13693"/>
                    <a:pt x="2989" y="13526"/>
                  </a:cubicBezTo>
                  <a:cubicBezTo>
                    <a:pt x="3180" y="14181"/>
                    <a:pt x="3347" y="14753"/>
                    <a:pt x="3513" y="15312"/>
                  </a:cubicBezTo>
                  <a:cubicBezTo>
                    <a:pt x="3573" y="15312"/>
                    <a:pt x="3632" y="15324"/>
                    <a:pt x="3680" y="15324"/>
                  </a:cubicBezTo>
                  <a:cubicBezTo>
                    <a:pt x="3978" y="14836"/>
                    <a:pt x="4251" y="14336"/>
                    <a:pt x="4573" y="13836"/>
                  </a:cubicBezTo>
                  <a:cubicBezTo>
                    <a:pt x="4871" y="13360"/>
                    <a:pt x="5204" y="12919"/>
                    <a:pt x="5549" y="12443"/>
                  </a:cubicBezTo>
                  <a:cubicBezTo>
                    <a:pt x="5716" y="12693"/>
                    <a:pt x="5609" y="12836"/>
                    <a:pt x="5490" y="129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30;p52"/>
            <p:cNvSpPr/>
            <p:nvPr/>
          </p:nvSpPr>
          <p:spPr>
            <a:xfrm>
              <a:off x="5444425" y="2740950"/>
              <a:ext cx="82475" cy="103000"/>
            </a:xfrm>
            <a:custGeom>
              <a:avLst/>
              <a:gdLst/>
              <a:ahLst/>
              <a:cxnLst/>
              <a:rect l="l" t="t" r="r" b="b"/>
              <a:pathLst>
                <a:path w="3299" h="4120" extrusionOk="0">
                  <a:moveTo>
                    <a:pt x="3072" y="203"/>
                  </a:moveTo>
                  <a:lnTo>
                    <a:pt x="2953" y="0"/>
                  </a:lnTo>
                  <a:lnTo>
                    <a:pt x="2822" y="191"/>
                  </a:lnTo>
                  <a:cubicBezTo>
                    <a:pt x="2715" y="345"/>
                    <a:pt x="2608" y="488"/>
                    <a:pt x="2501" y="619"/>
                  </a:cubicBezTo>
                  <a:cubicBezTo>
                    <a:pt x="2262" y="953"/>
                    <a:pt x="2048" y="1262"/>
                    <a:pt x="1834" y="1596"/>
                  </a:cubicBezTo>
                  <a:cubicBezTo>
                    <a:pt x="1608" y="1929"/>
                    <a:pt x="1405" y="2286"/>
                    <a:pt x="1215" y="2631"/>
                  </a:cubicBezTo>
                  <a:cubicBezTo>
                    <a:pt x="1131" y="2751"/>
                    <a:pt x="1072" y="2870"/>
                    <a:pt x="1000" y="2977"/>
                  </a:cubicBezTo>
                  <a:cubicBezTo>
                    <a:pt x="857" y="2453"/>
                    <a:pt x="441" y="1012"/>
                    <a:pt x="441" y="1012"/>
                  </a:cubicBezTo>
                  <a:lnTo>
                    <a:pt x="238" y="1262"/>
                  </a:lnTo>
                  <a:cubicBezTo>
                    <a:pt x="215" y="1322"/>
                    <a:pt x="167" y="1369"/>
                    <a:pt x="143" y="1393"/>
                  </a:cubicBezTo>
                  <a:cubicBezTo>
                    <a:pt x="60" y="1488"/>
                    <a:pt x="0" y="1560"/>
                    <a:pt x="36" y="1679"/>
                  </a:cubicBezTo>
                  <a:cubicBezTo>
                    <a:pt x="60" y="1810"/>
                    <a:pt x="107" y="1941"/>
                    <a:pt x="143" y="2084"/>
                  </a:cubicBezTo>
                  <a:cubicBezTo>
                    <a:pt x="286" y="2727"/>
                    <a:pt x="453" y="3382"/>
                    <a:pt x="774" y="4001"/>
                  </a:cubicBezTo>
                  <a:cubicBezTo>
                    <a:pt x="774" y="4001"/>
                    <a:pt x="834" y="4096"/>
                    <a:pt x="893" y="4108"/>
                  </a:cubicBezTo>
                  <a:cubicBezTo>
                    <a:pt x="953" y="4120"/>
                    <a:pt x="1012" y="4048"/>
                    <a:pt x="1012" y="4048"/>
                  </a:cubicBezTo>
                  <a:cubicBezTo>
                    <a:pt x="1191" y="3870"/>
                    <a:pt x="1298" y="3691"/>
                    <a:pt x="1393" y="3536"/>
                  </a:cubicBezTo>
                  <a:cubicBezTo>
                    <a:pt x="1512" y="3322"/>
                    <a:pt x="1619" y="3084"/>
                    <a:pt x="1750" y="2858"/>
                  </a:cubicBezTo>
                  <a:cubicBezTo>
                    <a:pt x="2108" y="2143"/>
                    <a:pt x="2429" y="1477"/>
                    <a:pt x="2977" y="917"/>
                  </a:cubicBezTo>
                  <a:cubicBezTo>
                    <a:pt x="3036" y="846"/>
                    <a:pt x="3298" y="607"/>
                    <a:pt x="3072" y="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39"/>
          <p:cNvGrpSpPr/>
          <p:nvPr/>
        </p:nvGrpSpPr>
        <p:grpSpPr>
          <a:xfrm>
            <a:off x="8187650" y="161544"/>
            <a:ext cx="571517" cy="782875"/>
            <a:chOff x="1731150" y="1748550"/>
            <a:chExt cx="228625" cy="313175"/>
          </a:xfrm>
        </p:grpSpPr>
        <p:sp>
          <p:nvSpPr>
            <p:cNvPr id="658" name="Google Shape;658;p39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7" name="Google Shape;667;p39"/>
          <p:cNvSpPr txBox="1">
            <a:spLocks noGrp="1"/>
          </p:cNvSpPr>
          <p:nvPr>
            <p:ph type="subTitle" idx="1"/>
          </p:nvPr>
        </p:nvSpPr>
        <p:spPr>
          <a:xfrm>
            <a:off x="289368" y="1661354"/>
            <a:ext cx="3737385" cy="30290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000000"/>
                </a:solidFill>
                <a:latin typeface="+mn-lt"/>
              </a:rPr>
              <a:t>1. Who is the person?</a:t>
            </a:r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000000"/>
                </a:solidFill>
                <a:latin typeface="+mn-lt"/>
              </a:rPr>
              <a:t>2. How old is he / she?</a:t>
            </a:r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000000"/>
                </a:solidFill>
                <a:latin typeface="+mn-lt"/>
              </a:rPr>
              <a:t>3. What does he / she look like?</a:t>
            </a:r>
          </a:p>
          <a:p>
            <a:pPr>
              <a:lnSpc>
                <a:spcPct val="100000"/>
              </a:lnSpc>
            </a:pPr>
            <a:r>
              <a:rPr lang="en-US" sz="2800" b="0" dirty="0">
                <a:solidFill>
                  <a:srgbClr val="000000"/>
                </a:solidFill>
                <a:latin typeface="+mn-lt"/>
              </a:rPr>
              <a:t>4. What is he / she like?</a:t>
            </a:r>
          </a:p>
        </p:txBody>
      </p:sp>
      <p:sp>
        <p:nvSpPr>
          <p:cNvPr id="668" name="Google Shape;668;p39"/>
          <p:cNvSpPr txBox="1">
            <a:spLocks noGrp="1"/>
          </p:cNvSpPr>
          <p:nvPr>
            <p:ph type="subTitle" idx="2"/>
          </p:nvPr>
        </p:nvSpPr>
        <p:spPr>
          <a:xfrm>
            <a:off x="4357394" y="1577376"/>
            <a:ext cx="4450583" cy="34821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A7D00"/>
            </a:solidFill>
            <a:prstDash val="sysDash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Hi___________,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Thanks for your email. Now I’ll 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tell you about my___________.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___________________________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Write me soon and tell me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about a member in your family.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</a:rPr>
              <a:t>Best,</a:t>
            </a:r>
          </a:p>
        </p:txBody>
      </p:sp>
      <p:sp>
        <p:nvSpPr>
          <p:cNvPr id="56" name="Google Shape;484;p36"/>
          <p:cNvSpPr txBox="1">
            <a:spLocks/>
          </p:cNvSpPr>
          <p:nvPr/>
        </p:nvSpPr>
        <p:spPr>
          <a:xfrm>
            <a:off x="564881" y="220467"/>
            <a:ext cx="87616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latin typeface="+mj-lt"/>
              </a:rPr>
              <a:t>5. Write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an email of about 50 words </a:t>
            </a:r>
            <a:r>
              <a:rPr lang="en-US" dirty="0">
                <a:latin typeface="+mj-lt"/>
              </a:rPr>
              <a:t>to your friend.</a:t>
            </a:r>
          </a:p>
          <a:p>
            <a:r>
              <a:rPr lang="en-US" dirty="0">
                <a:latin typeface="+mj-lt"/>
              </a:rPr>
              <a:t>	    Tell him/ her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about a family member.</a:t>
            </a:r>
          </a:p>
          <a:p>
            <a:r>
              <a:rPr lang="en-US" dirty="0">
                <a:latin typeface="+mj-lt"/>
              </a:rPr>
              <a:t>	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    Use these questions below.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6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6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6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6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19">
          <a:extLst>
            <a:ext uri="{FF2B5EF4-FFF2-40B4-BE49-F238E27FC236}">
              <a16:creationId xmlns:a16="http://schemas.microsoft.com/office/drawing/2014/main" id="{DA7F328E-5F3B-4B0A-7C60-5000BB1EC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39">
            <a:extLst>
              <a:ext uri="{FF2B5EF4-FFF2-40B4-BE49-F238E27FC236}">
                <a16:creationId xmlns:a16="http://schemas.microsoft.com/office/drawing/2014/main" id="{264A1FCC-C3E1-18A3-0FC6-EB8985E5D1C6}"/>
              </a:ext>
            </a:extLst>
          </p:cNvPr>
          <p:cNvGrpSpPr/>
          <p:nvPr/>
        </p:nvGrpSpPr>
        <p:grpSpPr>
          <a:xfrm>
            <a:off x="8187650" y="161544"/>
            <a:ext cx="571517" cy="782875"/>
            <a:chOff x="1731150" y="1748550"/>
            <a:chExt cx="228625" cy="313175"/>
          </a:xfrm>
        </p:grpSpPr>
        <p:sp>
          <p:nvSpPr>
            <p:cNvPr id="658" name="Google Shape;658;p39">
              <a:extLst>
                <a:ext uri="{FF2B5EF4-FFF2-40B4-BE49-F238E27FC236}">
                  <a16:creationId xmlns:a16="http://schemas.microsoft.com/office/drawing/2014/main" id="{D528C671-C3E5-9A42-5DE7-B61B47B793F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9">
              <a:extLst>
                <a:ext uri="{FF2B5EF4-FFF2-40B4-BE49-F238E27FC236}">
                  <a16:creationId xmlns:a16="http://schemas.microsoft.com/office/drawing/2014/main" id="{1E2A2841-3074-B4B0-A9AC-F583AF2E7CA5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9">
              <a:extLst>
                <a:ext uri="{FF2B5EF4-FFF2-40B4-BE49-F238E27FC236}">
                  <a16:creationId xmlns:a16="http://schemas.microsoft.com/office/drawing/2014/main" id="{0FDBAF2A-3242-5E34-82DD-32E2101D923E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9">
              <a:extLst>
                <a:ext uri="{FF2B5EF4-FFF2-40B4-BE49-F238E27FC236}">
                  <a16:creationId xmlns:a16="http://schemas.microsoft.com/office/drawing/2014/main" id="{C97C91FC-3E48-3866-2A20-A6B52BE997AA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9">
              <a:extLst>
                <a:ext uri="{FF2B5EF4-FFF2-40B4-BE49-F238E27FC236}">
                  <a16:creationId xmlns:a16="http://schemas.microsoft.com/office/drawing/2014/main" id="{3450810E-EAA6-760B-E3CF-F7141598CDA6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9">
              <a:extLst>
                <a:ext uri="{FF2B5EF4-FFF2-40B4-BE49-F238E27FC236}">
                  <a16:creationId xmlns:a16="http://schemas.microsoft.com/office/drawing/2014/main" id="{29D87FDE-0517-E830-D66D-BC530DE40A2A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9">
              <a:extLst>
                <a:ext uri="{FF2B5EF4-FFF2-40B4-BE49-F238E27FC236}">
                  <a16:creationId xmlns:a16="http://schemas.microsoft.com/office/drawing/2014/main" id="{CD5AC199-A513-CD08-0FE8-C799F1ECD706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484;p36">
            <a:extLst>
              <a:ext uri="{FF2B5EF4-FFF2-40B4-BE49-F238E27FC236}">
                <a16:creationId xmlns:a16="http://schemas.microsoft.com/office/drawing/2014/main" id="{77B0287B-6983-A68C-DFBB-CBB52C49206B}"/>
              </a:ext>
            </a:extLst>
          </p:cNvPr>
          <p:cNvSpPr txBox="1">
            <a:spLocks/>
          </p:cNvSpPr>
          <p:nvPr/>
        </p:nvSpPr>
        <p:spPr>
          <a:xfrm>
            <a:off x="564881" y="220467"/>
            <a:ext cx="87616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Pangoli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sym typeface="Pangolin"/>
              </a:rPr>
              <a:t>5. Write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sym typeface="Pangolin"/>
              </a:rPr>
              <a:t>an email of about 50 words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sym typeface="Pangolin"/>
              </a:rPr>
              <a:t>to your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Pangoli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sym typeface="Pangolin"/>
              </a:rPr>
              <a:t>	    Tell him/ her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sym typeface="Pangolin"/>
              </a:rPr>
              <a:t>about a family member.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Pangolin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sym typeface="Pangolin"/>
              </a:rPr>
              <a:t>	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sym typeface="Pangolin"/>
              </a:rPr>
              <a:t>     Use these questions below.</a:t>
            </a:r>
          </a:p>
        </p:txBody>
      </p:sp>
      <p:sp>
        <p:nvSpPr>
          <p:cNvPr id="76" name="Google Shape;626;p39">
            <a:extLst>
              <a:ext uri="{FF2B5EF4-FFF2-40B4-BE49-F238E27FC236}">
                <a16:creationId xmlns:a16="http://schemas.microsoft.com/office/drawing/2014/main" id="{C766C8AD-3AB4-B966-9F6C-3CF522AF75F1}"/>
              </a:ext>
            </a:extLst>
          </p:cNvPr>
          <p:cNvSpPr/>
          <p:nvPr/>
        </p:nvSpPr>
        <p:spPr>
          <a:xfrm>
            <a:off x="413604" y="1524080"/>
            <a:ext cx="8345563" cy="3377507"/>
          </a:xfrm>
          <a:prstGeom prst="roundRect">
            <a:avLst>
              <a:gd name="adj" fmla="val 2800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30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Hi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Linh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</a:t>
            </a:r>
          </a:p>
          <a:p>
            <a:pPr marL="457200" marR="0" lvl="0" indent="-330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Thanks for your email. Now I’ll tell you about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my mother. She is 45 years old.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She's tall and beautiful with long black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hair. She is caring because she always  takes good care of me. She prepares food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and uniform for me to go to school every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morning. She's also kind because she usually helps the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neighbours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whenever they get trouble.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</a:p>
          <a:p>
            <a:pPr marL="457200" marR="0" lvl="0" indent="-330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Write me soon and tell me about a member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in your family.</a:t>
            </a:r>
          </a:p>
          <a:p>
            <a:pPr marL="457200" marR="0" lvl="0" indent="-330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Best,</a:t>
            </a:r>
          </a:p>
        </p:txBody>
      </p:sp>
      <p:sp>
        <p:nvSpPr>
          <p:cNvPr id="630" name="Google Shape;630;p39">
            <a:extLst>
              <a:ext uri="{FF2B5EF4-FFF2-40B4-BE49-F238E27FC236}">
                <a16:creationId xmlns:a16="http://schemas.microsoft.com/office/drawing/2014/main" id="{8EA8627F-DD4E-C8ED-15E3-150DD69CA054}"/>
              </a:ext>
            </a:extLst>
          </p:cNvPr>
          <p:cNvSpPr/>
          <p:nvPr/>
        </p:nvSpPr>
        <p:spPr>
          <a:xfrm>
            <a:off x="7608670" y="4178840"/>
            <a:ext cx="674514" cy="67451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9" name="Google Shape;639;p39">
            <a:extLst>
              <a:ext uri="{FF2B5EF4-FFF2-40B4-BE49-F238E27FC236}">
                <a16:creationId xmlns:a16="http://schemas.microsoft.com/office/drawing/2014/main" id="{C4C7AC0C-2AAC-BB0E-B860-D41871848E4D}"/>
              </a:ext>
            </a:extLst>
          </p:cNvPr>
          <p:cNvGrpSpPr/>
          <p:nvPr/>
        </p:nvGrpSpPr>
        <p:grpSpPr>
          <a:xfrm>
            <a:off x="7767796" y="4351785"/>
            <a:ext cx="356284" cy="328628"/>
            <a:chOff x="712875" y="2205450"/>
            <a:chExt cx="233675" cy="215550"/>
          </a:xfrm>
        </p:grpSpPr>
        <p:sp>
          <p:nvSpPr>
            <p:cNvPr id="640" name="Google Shape;640;p39">
              <a:extLst>
                <a:ext uri="{FF2B5EF4-FFF2-40B4-BE49-F238E27FC236}">
                  <a16:creationId xmlns:a16="http://schemas.microsoft.com/office/drawing/2014/main" id="{906FA9B5-F1C9-99D2-394C-48476A48A186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9">
              <a:extLst>
                <a:ext uri="{FF2B5EF4-FFF2-40B4-BE49-F238E27FC236}">
                  <a16:creationId xmlns:a16="http://schemas.microsoft.com/office/drawing/2014/main" id="{ACE65B68-DF74-4691-9059-5D3105896552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9">
              <a:extLst>
                <a:ext uri="{FF2B5EF4-FFF2-40B4-BE49-F238E27FC236}">
                  <a16:creationId xmlns:a16="http://schemas.microsoft.com/office/drawing/2014/main" id="{2C4B04EF-9617-4BCD-F503-FE69DDD79717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9">
              <a:extLst>
                <a:ext uri="{FF2B5EF4-FFF2-40B4-BE49-F238E27FC236}">
                  <a16:creationId xmlns:a16="http://schemas.microsoft.com/office/drawing/2014/main" id="{E67C67DB-E41A-1BD0-DCDC-35F07ED762D5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9">
              <a:extLst>
                <a:ext uri="{FF2B5EF4-FFF2-40B4-BE49-F238E27FC236}">
                  <a16:creationId xmlns:a16="http://schemas.microsoft.com/office/drawing/2014/main" id="{E5A042D7-6BE2-6159-D722-18ABCF80E93A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062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35"/>
          <p:cNvGrpSpPr/>
          <p:nvPr/>
        </p:nvGrpSpPr>
        <p:grpSpPr>
          <a:xfrm>
            <a:off x="6450127" y="4286289"/>
            <a:ext cx="1996490" cy="658597"/>
            <a:chOff x="6999675" y="4238205"/>
            <a:chExt cx="1996490" cy="658597"/>
          </a:xfrm>
        </p:grpSpPr>
        <p:grpSp>
          <p:nvGrpSpPr>
            <p:cNvPr id="437" name="Google Shape;437;p35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8" name="Google Shape;438;p35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439" name="Google Shape;439;p35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440" name="Google Shape;440;p35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441" name="Google Shape;441;p35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442" name="Google Shape;442;p35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443" name="Google Shape;443;p35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  <p:sp>
            <p:nvSpPr>
              <p:cNvPr id="444" name="Google Shape;444;p35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/>
              </a:p>
            </p:txBody>
          </p:sp>
        </p:grpSp>
        <p:sp>
          <p:nvSpPr>
            <p:cNvPr id="445" name="Google Shape;445;p35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sp>
        <p:nvSpPr>
          <p:cNvPr id="446" name="Google Shape;446;p35"/>
          <p:cNvSpPr txBox="1">
            <a:spLocks noGrp="1"/>
          </p:cNvSpPr>
          <p:nvPr>
            <p:ph type="title"/>
          </p:nvPr>
        </p:nvSpPr>
        <p:spPr>
          <a:xfrm>
            <a:off x="3124794" y="308809"/>
            <a:ext cx="3938246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0000"/>
                </a:solidFill>
              </a:rPr>
              <a:t>P</a:t>
            </a:r>
            <a:r>
              <a:rPr lang="en" sz="4800" dirty="0">
                <a:solidFill>
                  <a:srgbClr val="FF0000"/>
                </a:solidFill>
              </a:rPr>
              <a:t>eer check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448" name="Google Shape;448;p35"/>
          <p:cNvSpPr txBox="1">
            <a:spLocks noGrp="1"/>
          </p:cNvSpPr>
          <p:nvPr>
            <p:ph type="subTitle" idx="1"/>
          </p:nvPr>
        </p:nvSpPr>
        <p:spPr>
          <a:xfrm>
            <a:off x="629702" y="1335269"/>
            <a:ext cx="813837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SzPts val="2800"/>
            </a:pPr>
            <a:r>
              <a:rPr lang="en-US" sz="3200" b="0" dirty="0">
                <a:latin typeface="+mn-lt"/>
                <a:sym typeface="Calibri"/>
              </a:rPr>
              <a:t>1. Are the verbs in the correct form?</a:t>
            </a:r>
          </a:p>
        </p:txBody>
      </p:sp>
      <p:sp>
        <p:nvSpPr>
          <p:cNvPr id="451" name="Google Shape;451;p35"/>
          <p:cNvSpPr txBox="1">
            <a:spLocks noGrp="1"/>
          </p:cNvSpPr>
          <p:nvPr>
            <p:ph type="subTitle" idx="3"/>
          </p:nvPr>
        </p:nvSpPr>
        <p:spPr>
          <a:xfrm>
            <a:off x="677617" y="2098760"/>
            <a:ext cx="7389853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SzPts val="2800"/>
            </a:pPr>
            <a:r>
              <a:rPr lang="en-US" sz="3200" dirty="0">
                <a:sym typeface="Calibri"/>
              </a:rPr>
              <a:t>2. Are the nouns in the correct form?</a:t>
            </a:r>
          </a:p>
        </p:txBody>
      </p:sp>
      <p:sp>
        <p:nvSpPr>
          <p:cNvPr id="454" name="Google Shape;454;p35"/>
          <p:cNvSpPr txBox="1">
            <a:spLocks noGrp="1"/>
          </p:cNvSpPr>
          <p:nvPr>
            <p:ph type="subTitle" idx="5"/>
          </p:nvPr>
        </p:nvSpPr>
        <p:spPr>
          <a:xfrm>
            <a:off x="677618" y="3030481"/>
            <a:ext cx="6088034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SzPts val="2800"/>
            </a:pPr>
            <a:r>
              <a:rPr lang="en-US" sz="3200" b="0" dirty="0">
                <a:latin typeface="Aptos Display" panose="020B0004020202020204" pitchFamily="34" charset="0"/>
                <a:sym typeface="Calibri"/>
              </a:rPr>
              <a:t>3. </a:t>
            </a:r>
            <a:r>
              <a:rPr lang="vi-VN" sz="3200" b="0" dirty="0">
                <a:latin typeface="Aptos Display" panose="020B0004020202020204" pitchFamily="34" charset="0"/>
                <a:sym typeface="Calibri"/>
              </a:rPr>
              <a:t>Is the spelling correct?</a:t>
            </a:r>
          </a:p>
        </p:txBody>
      </p:sp>
      <p:sp>
        <p:nvSpPr>
          <p:cNvPr id="466" name="Google Shape;466;p35"/>
          <p:cNvSpPr/>
          <p:nvPr/>
        </p:nvSpPr>
        <p:spPr>
          <a:xfrm rot="2006702">
            <a:off x="483176" y="4397924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453;p35"/>
          <p:cNvSpPr txBox="1">
            <a:spLocks/>
          </p:cNvSpPr>
          <p:nvPr/>
        </p:nvSpPr>
        <p:spPr>
          <a:xfrm>
            <a:off x="4255138" y="4214502"/>
            <a:ext cx="578463" cy="454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lang="en" sz="3200" dirty="0"/>
          </a:p>
        </p:txBody>
      </p:sp>
      <p:sp>
        <p:nvSpPr>
          <p:cNvPr id="3" name="Rectangle 2"/>
          <p:cNvSpPr/>
          <p:nvPr/>
        </p:nvSpPr>
        <p:spPr>
          <a:xfrm>
            <a:off x="629701" y="3625742"/>
            <a:ext cx="9021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en-US" sz="3200" dirty="0">
                <a:solidFill>
                  <a:schemeClr val="dk1"/>
                </a:solidFill>
                <a:latin typeface="+mn-lt"/>
                <a:ea typeface="Pangolin"/>
                <a:cs typeface="Pangolin"/>
                <a:sym typeface="Calibri"/>
              </a:rPr>
              <a:t>4. Has the paragraph answered all questions?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32">
          <a:extLst>
            <a:ext uri="{FF2B5EF4-FFF2-40B4-BE49-F238E27FC236}">
              <a16:creationId xmlns:a16="http://schemas.microsoft.com/office/drawing/2014/main" id="{D5A10203-5BB6-D08A-118A-22246B0A7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35">
            <a:extLst>
              <a:ext uri="{FF2B5EF4-FFF2-40B4-BE49-F238E27FC236}">
                <a16:creationId xmlns:a16="http://schemas.microsoft.com/office/drawing/2014/main" id="{2F9035D2-CADD-B221-B8D4-52D288B7B6CD}"/>
              </a:ext>
            </a:extLst>
          </p:cNvPr>
          <p:cNvGrpSpPr/>
          <p:nvPr/>
        </p:nvGrpSpPr>
        <p:grpSpPr>
          <a:xfrm>
            <a:off x="6450127" y="4025031"/>
            <a:ext cx="1996490" cy="658597"/>
            <a:chOff x="6999675" y="4238205"/>
            <a:chExt cx="1996490" cy="658597"/>
          </a:xfrm>
        </p:grpSpPr>
        <p:grpSp>
          <p:nvGrpSpPr>
            <p:cNvPr id="437" name="Google Shape;437;p35">
              <a:extLst>
                <a:ext uri="{FF2B5EF4-FFF2-40B4-BE49-F238E27FC236}">
                  <a16:creationId xmlns:a16="http://schemas.microsoft.com/office/drawing/2014/main" id="{768CA752-9DCA-FB29-7FCE-FA2668F35131}"/>
                </a:ext>
              </a:extLst>
            </p:cNvPr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8" name="Google Shape;438;p35">
                <a:extLst>
                  <a:ext uri="{FF2B5EF4-FFF2-40B4-BE49-F238E27FC236}">
                    <a16:creationId xmlns:a16="http://schemas.microsoft.com/office/drawing/2014/main" id="{C2562374-EB02-53A8-A733-6E71A882B6E5}"/>
                  </a:ext>
                </a:extLst>
              </p:cNvPr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35">
                <a:extLst>
                  <a:ext uri="{FF2B5EF4-FFF2-40B4-BE49-F238E27FC236}">
                    <a16:creationId xmlns:a16="http://schemas.microsoft.com/office/drawing/2014/main" id="{CEFD6A4F-9679-41CC-03C0-B6A3D0FA5926}"/>
                  </a:ext>
                </a:extLst>
              </p:cNvPr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35">
                <a:extLst>
                  <a:ext uri="{FF2B5EF4-FFF2-40B4-BE49-F238E27FC236}">
                    <a16:creationId xmlns:a16="http://schemas.microsoft.com/office/drawing/2014/main" id="{057C19CD-9361-3057-0BAB-B34C7671587A}"/>
                  </a:ext>
                </a:extLst>
              </p:cNvPr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35">
                <a:extLst>
                  <a:ext uri="{FF2B5EF4-FFF2-40B4-BE49-F238E27FC236}">
                    <a16:creationId xmlns:a16="http://schemas.microsoft.com/office/drawing/2014/main" id="{68BE906E-B955-6CFC-2BD3-39F64E894003}"/>
                  </a:ext>
                </a:extLst>
              </p:cNvPr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35">
                <a:extLst>
                  <a:ext uri="{FF2B5EF4-FFF2-40B4-BE49-F238E27FC236}">
                    <a16:creationId xmlns:a16="http://schemas.microsoft.com/office/drawing/2014/main" id="{226340BE-DB44-4FD6-BC78-CDCA0FDA02CD}"/>
                  </a:ext>
                </a:extLst>
              </p:cNvPr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35">
                <a:extLst>
                  <a:ext uri="{FF2B5EF4-FFF2-40B4-BE49-F238E27FC236}">
                    <a16:creationId xmlns:a16="http://schemas.microsoft.com/office/drawing/2014/main" id="{4CA19EA0-6DD3-A190-6114-11A230EF1363}"/>
                  </a:ext>
                </a:extLst>
              </p:cNvPr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35">
                <a:extLst>
                  <a:ext uri="{FF2B5EF4-FFF2-40B4-BE49-F238E27FC236}">
                    <a16:creationId xmlns:a16="http://schemas.microsoft.com/office/drawing/2014/main" id="{3F7FBE5C-859C-4B99-FFC6-461DE5AAE39B}"/>
                  </a:ext>
                </a:extLst>
              </p:cNvPr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5" name="Google Shape;445;p35">
              <a:extLst>
                <a:ext uri="{FF2B5EF4-FFF2-40B4-BE49-F238E27FC236}">
                  <a16:creationId xmlns:a16="http://schemas.microsoft.com/office/drawing/2014/main" id="{3129A0B8-15ED-77A7-E681-7C25BC1FC4C6}"/>
                </a:ext>
              </a:extLst>
            </p:cNvPr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35">
            <a:extLst>
              <a:ext uri="{FF2B5EF4-FFF2-40B4-BE49-F238E27FC236}">
                <a16:creationId xmlns:a16="http://schemas.microsoft.com/office/drawing/2014/main" id="{D290021E-9824-C68A-1D45-7CEC8EF299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1545" y="553166"/>
            <a:ext cx="4930815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0000"/>
                </a:solidFill>
              </a:rPr>
              <a:t>HOMEWORK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451" name="Google Shape;451;p35">
            <a:extLst>
              <a:ext uri="{FF2B5EF4-FFF2-40B4-BE49-F238E27FC236}">
                <a16:creationId xmlns:a16="http://schemas.microsoft.com/office/drawing/2014/main" id="{9F351BE2-5BE2-E66F-A60A-D9101E35306E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302027" y="2212470"/>
            <a:ext cx="7389853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SzPts val="2800"/>
            </a:pPr>
            <a:r>
              <a:rPr lang="en-US" sz="3200" dirty="0">
                <a:sym typeface="Calibri"/>
              </a:rPr>
              <a:t>- Review the vocabulary and grammar point in unit 1-2-3</a:t>
            </a:r>
          </a:p>
        </p:txBody>
      </p:sp>
      <p:sp>
        <p:nvSpPr>
          <p:cNvPr id="454" name="Google Shape;454;p35">
            <a:extLst>
              <a:ext uri="{FF2B5EF4-FFF2-40B4-BE49-F238E27FC236}">
                <a16:creationId xmlns:a16="http://schemas.microsoft.com/office/drawing/2014/main" id="{8FEAFA0A-BFEA-74F7-3260-C938A3BF19C3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1302027" y="3008667"/>
            <a:ext cx="6088034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SzPts val="2800"/>
            </a:pPr>
            <a:r>
              <a:rPr lang="en-US" sz="3200" b="0" dirty="0">
                <a:latin typeface="Aptos Display" panose="020B0004020202020204" pitchFamily="34" charset="0"/>
                <a:sym typeface="Calibri"/>
              </a:rPr>
              <a:t>- Do exercises in the workbook</a:t>
            </a:r>
            <a:endParaRPr lang="vi-VN" sz="3200" b="0" dirty="0">
              <a:latin typeface="Aptos Display" panose="020B0004020202020204" pitchFamily="34" charset="0"/>
              <a:sym typeface="Calibri"/>
            </a:endParaRPr>
          </a:p>
        </p:txBody>
      </p:sp>
      <p:sp>
        <p:nvSpPr>
          <p:cNvPr id="466" name="Google Shape;466;p35">
            <a:extLst>
              <a:ext uri="{FF2B5EF4-FFF2-40B4-BE49-F238E27FC236}">
                <a16:creationId xmlns:a16="http://schemas.microsoft.com/office/drawing/2014/main" id="{98E10E07-5F8A-1FCD-39F4-88982B2C1B1A}"/>
              </a:ext>
            </a:extLst>
          </p:cNvPr>
          <p:cNvSpPr/>
          <p:nvPr/>
        </p:nvSpPr>
        <p:spPr>
          <a:xfrm rot="2006702">
            <a:off x="483176" y="413666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453;p35">
            <a:extLst>
              <a:ext uri="{FF2B5EF4-FFF2-40B4-BE49-F238E27FC236}">
                <a16:creationId xmlns:a16="http://schemas.microsoft.com/office/drawing/2014/main" id="{F45ED354-60A0-3892-3B5E-A1C057C7090D}"/>
              </a:ext>
            </a:extLst>
          </p:cNvPr>
          <p:cNvSpPr txBox="1">
            <a:spLocks/>
          </p:cNvSpPr>
          <p:nvPr/>
        </p:nvSpPr>
        <p:spPr>
          <a:xfrm>
            <a:off x="4255138" y="3953244"/>
            <a:ext cx="578463" cy="454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Pangolin"/>
              <a:buNone/>
              <a:tabLst/>
              <a:defRPr/>
            </a:pPr>
            <a:endParaRPr kumimoji="0" lang="e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/>
              <a:sym typeface="Pangoli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406578-878B-7C64-4521-65F0C2E1A522}"/>
              </a:ext>
            </a:extLst>
          </p:cNvPr>
          <p:cNvSpPr/>
          <p:nvPr/>
        </p:nvSpPr>
        <p:spPr>
          <a:xfrm>
            <a:off x="1254111" y="3739452"/>
            <a:ext cx="7044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Pangolin"/>
                <a:cs typeface="Pangolin"/>
                <a:sym typeface="Calibri"/>
              </a:rPr>
              <a:t>- Prepare for the mid-term test</a:t>
            </a:r>
          </a:p>
        </p:txBody>
      </p:sp>
    </p:spTree>
    <p:extLst>
      <p:ext uri="{BB962C8B-B14F-4D97-AF65-F5344CB8AC3E}">
        <p14:creationId xmlns:p14="http://schemas.microsoft.com/office/powerpoint/2010/main" val="34563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47"/>
          <p:cNvSpPr/>
          <p:nvPr/>
        </p:nvSpPr>
        <p:spPr>
          <a:xfrm rot="21470825">
            <a:off x="1740308" y="729203"/>
            <a:ext cx="5521919" cy="3526398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>
                <a:solidFill>
                  <a:srgbClr val="FF0000"/>
                </a:solidFill>
              </a:rPr>
              <a:t>Thank you!</a:t>
            </a:r>
            <a:endParaRPr sz="11500" dirty="0">
              <a:solidFill>
                <a:srgbClr val="FF0000"/>
              </a:solidFill>
            </a:endParaRPr>
          </a:p>
        </p:txBody>
      </p:sp>
      <p:grpSp>
        <p:nvGrpSpPr>
          <p:cNvPr id="1030" name="Google Shape;1030;p47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31" name="Google Shape;1031;p47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7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7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7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7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7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7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47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9" name="Google Shape;1039;p47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7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7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7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7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7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7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7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7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47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9" name="Google Shape;1049;p47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7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7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7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7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7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7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1"/>
          <p:cNvSpPr txBox="1">
            <a:spLocks noGrp="1"/>
          </p:cNvSpPr>
          <p:nvPr>
            <p:ph type="title"/>
          </p:nvPr>
        </p:nvSpPr>
        <p:spPr>
          <a:xfrm>
            <a:off x="2267339" y="2944018"/>
            <a:ext cx="4997775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Reading</a:t>
            </a:r>
            <a:endParaRPr sz="11500" dirty="0"/>
          </a:p>
        </p:txBody>
      </p:sp>
      <p:sp>
        <p:nvSpPr>
          <p:cNvPr id="341" name="Google Shape;341;p31"/>
          <p:cNvSpPr/>
          <p:nvPr/>
        </p:nvSpPr>
        <p:spPr>
          <a:xfrm>
            <a:off x="4998825" y="3857450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31"/>
          <p:cNvGrpSpPr/>
          <p:nvPr/>
        </p:nvGrpSpPr>
        <p:grpSpPr>
          <a:xfrm>
            <a:off x="6624735" y="2571750"/>
            <a:ext cx="1918143" cy="1928859"/>
            <a:chOff x="1731150" y="1748550"/>
            <a:chExt cx="228625" cy="313175"/>
          </a:xfrm>
        </p:grpSpPr>
        <p:sp>
          <p:nvSpPr>
            <p:cNvPr id="350" name="Google Shape;350;p31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1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1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Process 13"/>
          <p:cNvSpPr/>
          <p:nvPr/>
        </p:nvSpPr>
        <p:spPr>
          <a:xfrm>
            <a:off x="337930" y="717671"/>
            <a:ext cx="4691268" cy="4230229"/>
          </a:xfrm>
          <a:prstGeom prst="flowChartProcess">
            <a:avLst/>
          </a:prstGeom>
          <a:ln w="285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88590" y="1211183"/>
            <a:ext cx="680483" cy="382772"/>
          </a:xfrm>
          <a:prstGeom prst="rect">
            <a:avLst/>
          </a:prstGeom>
          <a:solidFill>
            <a:srgbClr val="FFB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655215" y="1966796"/>
            <a:ext cx="680483" cy="382772"/>
          </a:xfrm>
          <a:prstGeom prst="rect">
            <a:avLst/>
          </a:prstGeom>
          <a:solidFill>
            <a:srgbClr val="FFB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655215" y="2663715"/>
            <a:ext cx="1038446" cy="382772"/>
          </a:xfrm>
          <a:prstGeom prst="rect">
            <a:avLst/>
          </a:prstGeom>
          <a:solidFill>
            <a:srgbClr val="FFB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476020" y="3436861"/>
            <a:ext cx="680483" cy="382772"/>
          </a:xfrm>
          <a:prstGeom prst="rect">
            <a:avLst/>
          </a:prstGeom>
          <a:solidFill>
            <a:srgbClr val="FFB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76019" y="4120551"/>
            <a:ext cx="680483" cy="382772"/>
          </a:xfrm>
          <a:prstGeom prst="rect">
            <a:avLst/>
          </a:prstGeom>
          <a:solidFill>
            <a:srgbClr val="FFB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285;p29"/>
          <p:cNvSpPr txBox="1">
            <a:spLocks/>
          </p:cNvSpPr>
          <p:nvPr/>
        </p:nvSpPr>
        <p:spPr>
          <a:xfrm>
            <a:off x="107195" y="170762"/>
            <a:ext cx="8684327" cy="910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800" dirty="0">
                <a:solidFill>
                  <a:srgbClr val="FF0000"/>
                </a:solidFill>
              </a:rPr>
              <a:t>1. Choose A, B, or C for each blank in the email below.</a:t>
            </a:r>
          </a:p>
        </p:txBody>
      </p:sp>
      <p:sp>
        <p:nvSpPr>
          <p:cNvPr id="41" name="Flowchart: Alternate Process 40"/>
          <p:cNvSpPr/>
          <p:nvPr/>
        </p:nvSpPr>
        <p:spPr>
          <a:xfrm>
            <a:off x="486856" y="2512305"/>
            <a:ext cx="415699" cy="232599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Alternate Process 41"/>
          <p:cNvSpPr/>
          <p:nvPr/>
        </p:nvSpPr>
        <p:spPr>
          <a:xfrm>
            <a:off x="3421563" y="2775836"/>
            <a:ext cx="1181071" cy="232644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Alternate Process 42"/>
          <p:cNvSpPr/>
          <p:nvPr/>
        </p:nvSpPr>
        <p:spPr>
          <a:xfrm>
            <a:off x="1557393" y="2517044"/>
            <a:ext cx="1450902" cy="229937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Alternate Process 43"/>
          <p:cNvSpPr/>
          <p:nvPr/>
        </p:nvSpPr>
        <p:spPr>
          <a:xfrm>
            <a:off x="2859589" y="3006891"/>
            <a:ext cx="297413" cy="229798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Alternate Process 45"/>
          <p:cNvSpPr/>
          <p:nvPr/>
        </p:nvSpPr>
        <p:spPr>
          <a:xfrm>
            <a:off x="3263300" y="3718539"/>
            <a:ext cx="619153" cy="244353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Alternate Process 46"/>
          <p:cNvSpPr/>
          <p:nvPr/>
        </p:nvSpPr>
        <p:spPr>
          <a:xfrm>
            <a:off x="3782574" y="3236689"/>
            <a:ext cx="459047" cy="237758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Alternate Process 47"/>
          <p:cNvSpPr/>
          <p:nvPr/>
        </p:nvSpPr>
        <p:spPr>
          <a:xfrm>
            <a:off x="1192496" y="3474447"/>
            <a:ext cx="1705592" cy="237758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Alternate Process 18"/>
          <p:cNvSpPr/>
          <p:nvPr/>
        </p:nvSpPr>
        <p:spPr>
          <a:xfrm>
            <a:off x="486856" y="2972849"/>
            <a:ext cx="642697" cy="23293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01310" y="768500"/>
            <a:ext cx="46912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  <a:sym typeface="Baloo 2"/>
              </a:rPr>
              <a:t>From:</a:t>
            </a: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 an@fastmail.com 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  <a:sym typeface="Baloo 2"/>
              </a:rPr>
              <a:t>To: </a:t>
            </a: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nick@fastmail.com 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  <a:sym typeface="Baloo 2"/>
              </a:rPr>
              <a:t>Subject: </a:t>
            </a: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My best friend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Hi Nick,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It’s great to hear from you. I want to tell you about my best friend.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My grandma is my best friend. She is 68 years old. She (1) _____ with our family.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She was a </a:t>
            </a:r>
            <a:r>
              <a:rPr lang="en-US" sz="1600" dirty="0" err="1">
                <a:latin typeface="Baloo 2"/>
                <a:ea typeface="Baloo 2"/>
                <a:cs typeface="Baloo 2"/>
                <a:sym typeface="Baloo 2"/>
              </a:rPr>
              <a:t>maths</a:t>
            </a: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 teacher (2) _____ a secondary school. She likes (3) _______ up early and watering the flowers in our garden. She usually helps (4) _______ with my homework. In the evening, she tells me  interesting stories. She also listens (5) _______ me when I’m sad. I love my grandma very much.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What about you? Who’s your best friend? 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Bye </a:t>
            </a:r>
            <a:r>
              <a:rPr lang="en-US" sz="1600" dirty="0" err="1">
                <a:latin typeface="Baloo 2"/>
                <a:ea typeface="Baloo 2"/>
                <a:cs typeface="Baloo 2"/>
                <a:sym typeface="Baloo 2"/>
              </a:rPr>
              <a:t>bye</a:t>
            </a: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,</a:t>
            </a:r>
          </a:p>
          <a:p>
            <a:pPr>
              <a:buClr>
                <a:schemeClr val="dk1"/>
              </a:buClr>
              <a:buSzPts val="1600"/>
            </a:pPr>
            <a:r>
              <a:rPr lang="en-US" sz="1600" dirty="0">
                <a:latin typeface="Baloo 2"/>
                <a:ea typeface="Baloo 2"/>
                <a:cs typeface="Baloo 2"/>
                <a:sym typeface="Baloo 2"/>
              </a:rPr>
              <a:t>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57140" y="717671"/>
            <a:ext cx="43619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300000"/>
              </a:lnSpc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</a:rPr>
              <a:t>1. A. lives	     B. works         C. goes</a:t>
            </a:r>
          </a:p>
          <a:p>
            <a:pPr fontAlgn="t">
              <a:lnSpc>
                <a:spcPct val="300000"/>
              </a:lnSpc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</a:rPr>
              <a:t>2. A. for	     B. on	          C. at</a:t>
            </a:r>
          </a:p>
          <a:p>
            <a:pPr fontAlgn="t">
              <a:lnSpc>
                <a:spcPct val="300000"/>
              </a:lnSpc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</a:rPr>
              <a:t>3. A. going     B. staying      C. getting</a:t>
            </a:r>
          </a:p>
          <a:p>
            <a:pPr fontAlgn="t">
              <a:lnSpc>
                <a:spcPct val="300000"/>
              </a:lnSpc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</a:rPr>
              <a:t>4. A. I	     B. me	          C. my</a:t>
            </a:r>
          </a:p>
          <a:p>
            <a:pPr fontAlgn="t">
              <a:lnSpc>
                <a:spcPct val="300000"/>
              </a:lnSpc>
              <a:buClr>
                <a:schemeClr val="dk1"/>
              </a:buClr>
              <a:buSzPts val="1600"/>
            </a:pPr>
            <a:r>
              <a:rPr lang="en-US" sz="1600" b="1" dirty="0">
                <a:latin typeface="Baloo 2"/>
                <a:ea typeface="Baloo 2"/>
                <a:cs typeface="Baloo 2"/>
              </a:rPr>
              <a:t>5. A. with	     B. to	          C. for</a:t>
            </a:r>
          </a:p>
        </p:txBody>
      </p:sp>
      <p:sp>
        <p:nvSpPr>
          <p:cNvPr id="45" name="Rounded Rectangular Callout 44"/>
          <p:cNvSpPr/>
          <p:nvPr/>
        </p:nvSpPr>
        <p:spPr>
          <a:xfrm>
            <a:off x="274549" y="3802630"/>
            <a:ext cx="1362530" cy="294666"/>
          </a:xfrm>
          <a:prstGeom prst="wedgeRoundRectCallout">
            <a:avLst>
              <a:gd name="adj1" fmla="val -7292"/>
              <a:gd name="adj2" fmla="val -82649"/>
              <a:gd name="adj3" fmla="val 16667"/>
            </a:avLst>
          </a:prstGeom>
          <a:solidFill>
            <a:srgbClr val="87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sth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19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344000" y="819361"/>
            <a:ext cx="4522967" cy="578592"/>
          </a:xfrm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MY SCHOOL</a:t>
            </a:r>
          </a:p>
        </p:txBody>
      </p:sp>
      <p:sp>
        <p:nvSpPr>
          <p:cNvPr id="13" name="Subtitle 12"/>
          <p:cNvSpPr>
            <a:spLocks noGrp="1"/>
          </p:cNvSpPr>
          <p:nvPr>
            <p:ph type="subTitle" idx="2"/>
          </p:nvPr>
        </p:nvSpPr>
        <p:spPr>
          <a:xfrm>
            <a:off x="344001" y="1466178"/>
            <a:ext cx="4522967" cy="3120570"/>
          </a:xfrm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Arial"/>
            </a:pPr>
            <a:r>
              <a:rPr lang="en-US" sz="1800" dirty="0">
                <a:solidFill>
                  <a:srgbClr val="000000"/>
                </a:solidFill>
                <a:sym typeface="Arial"/>
              </a:rPr>
              <a:t>    My new school is in a quiet place not far from the city </a:t>
            </a:r>
            <a:r>
              <a:rPr lang="en-US" sz="1800" dirty="0" err="1">
                <a:solidFill>
                  <a:srgbClr val="000000"/>
                </a:solidFill>
                <a:sym typeface="Arial"/>
              </a:rPr>
              <a:t>centre</a:t>
            </a:r>
            <a:r>
              <a:rPr lang="en-US" sz="1800" dirty="0">
                <a:solidFill>
                  <a:srgbClr val="000000"/>
                </a:solidFill>
                <a:sym typeface="Arial"/>
              </a:rPr>
              <a:t>. It has three buildings and a large yard. This year there are 26 classes with more than 1000 students at my school. Most students are hard-working and kind. The school has about 40 teachers. They are all helpful and friendly. My school has different clubs: Dance, English, Arts, Football and Basketball. I like English, so I am in the English club. I love my school because it is a good school.</a:t>
            </a:r>
          </a:p>
        </p:txBody>
      </p:sp>
      <p:sp>
        <p:nvSpPr>
          <p:cNvPr id="20" name="Google Shape;285;p29"/>
          <p:cNvSpPr txBox="1">
            <a:spLocks/>
          </p:cNvSpPr>
          <p:nvPr/>
        </p:nvSpPr>
        <p:spPr>
          <a:xfrm>
            <a:off x="555171" y="125541"/>
            <a:ext cx="8033657" cy="439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3200" dirty="0">
                <a:solidFill>
                  <a:srgbClr val="FF0000"/>
                </a:solidFill>
              </a:rPr>
              <a:t>2. Read the text and answer the questions.</a:t>
            </a:r>
          </a:p>
        </p:txBody>
      </p:sp>
      <p:sp>
        <p:nvSpPr>
          <p:cNvPr id="27" name="Flowchart: Alternate Process 26"/>
          <p:cNvSpPr/>
          <p:nvPr/>
        </p:nvSpPr>
        <p:spPr>
          <a:xfrm>
            <a:off x="5157596" y="690270"/>
            <a:ext cx="3749735" cy="742599"/>
          </a:xfrm>
          <a:prstGeom prst="flowChartAlternateProcess">
            <a:avLst/>
          </a:prstGeom>
          <a:solidFill>
            <a:srgbClr val="F8CE4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30200" algn="ctr">
              <a:buClr>
                <a:schemeClr val="dk1"/>
              </a:buClr>
              <a:buSzPts val="1600"/>
            </a:pPr>
            <a:r>
              <a:rPr lang="vi-VN" sz="2400" b="1" dirty="0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1. Where is the writer's new school?</a:t>
            </a:r>
          </a:p>
        </p:txBody>
      </p:sp>
      <p:sp>
        <p:nvSpPr>
          <p:cNvPr id="28" name="Flowchart: Alternate Process 27"/>
          <p:cNvSpPr/>
          <p:nvPr/>
        </p:nvSpPr>
        <p:spPr>
          <a:xfrm>
            <a:off x="5157594" y="1519019"/>
            <a:ext cx="3749735" cy="753423"/>
          </a:xfrm>
          <a:prstGeom prst="flowChartAlternateProcess">
            <a:avLst/>
          </a:prstGeom>
          <a:solidFill>
            <a:srgbClr val="F8CE49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30200" algn="ctr">
              <a:buClr>
                <a:schemeClr val="dk1"/>
              </a:buClr>
              <a:buSzPts val="1600"/>
            </a:pPr>
            <a:r>
              <a:rPr lang="vi-VN" sz="2400" b="1" dirty="0">
                <a:solidFill>
                  <a:srgbClr val="000000"/>
                </a:solidFill>
                <a:latin typeface="Baloo 2"/>
                <a:ea typeface="Baloo 2"/>
                <a:cs typeface="Baloo 2"/>
              </a:rPr>
              <a:t>2. What are the students like?</a:t>
            </a:r>
          </a:p>
        </p:txBody>
      </p:sp>
      <p:sp>
        <p:nvSpPr>
          <p:cNvPr id="29" name="Flowchart: Alternate Process 28"/>
          <p:cNvSpPr/>
          <p:nvPr/>
        </p:nvSpPr>
        <p:spPr>
          <a:xfrm>
            <a:off x="5157594" y="2358592"/>
            <a:ext cx="3749735" cy="753423"/>
          </a:xfrm>
          <a:prstGeom prst="flowChartAlternateProcess">
            <a:avLst/>
          </a:prstGeom>
          <a:solidFill>
            <a:srgbClr val="F8CE4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3. What are the teachers like</a:t>
            </a:r>
            <a:r>
              <a:rPr lang="vi-VN" sz="2400" b="1" dirty="0">
                <a:solidFill>
                  <a:srgbClr val="000000"/>
                </a:solidFill>
                <a:latin typeface="Baloo 2"/>
                <a:ea typeface="Baloo 2"/>
                <a:cs typeface="Baloo 2"/>
              </a:rPr>
              <a:t>?</a:t>
            </a:r>
          </a:p>
        </p:txBody>
      </p:sp>
      <p:sp>
        <p:nvSpPr>
          <p:cNvPr id="30" name="Flowchart: Alternate Process 29"/>
          <p:cNvSpPr/>
          <p:nvPr/>
        </p:nvSpPr>
        <p:spPr>
          <a:xfrm>
            <a:off x="5157594" y="3198165"/>
            <a:ext cx="3749735" cy="753423"/>
          </a:xfrm>
          <a:prstGeom prst="flowChartAlternateProcess">
            <a:avLst/>
          </a:prstGeom>
          <a:solidFill>
            <a:srgbClr val="F8CE4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0000"/>
                </a:solidFill>
                <a:latin typeface="Baloo 2"/>
                <a:ea typeface="Baloo 2"/>
                <a:cs typeface="Baloo 2"/>
              </a:rPr>
              <a:t>4. How many clubs are there in the school?</a:t>
            </a:r>
          </a:p>
        </p:txBody>
      </p:sp>
      <p:sp>
        <p:nvSpPr>
          <p:cNvPr id="31" name="Flowchart: Alternate Process 30"/>
          <p:cNvSpPr/>
          <p:nvPr/>
        </p:nvSpPr>
        <p:spPr>
          <a:xfrm>
            <a:off x="5157594" y="4037738"/>
            <a:ext cx="3749735" cy="753423"/>
          </a:xfrm>
          <a:prstGeom prst="flowChartAlternateProcess">
            <a:avLst/>
          </a:prstGeom>
          <a:solidFill>
            <a:srgbClr val="F8CE4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0000"/>
                </a:solidFill>
                <a:latin typeface="Baloo 2"/>
                <a:ea typeface="Baloo 2"/>
                <a:cs typeface="Baloo 2"/>
              </a:rPr>
              <a:t>5. Why does the writer love the school?</a:t>
            </a:r>
          </a:p>
        </p:txBody>
      </p:sp>
    </p:spTree>
    <p:extLst>
      <p:ext uri="{BB962C8B-B14F-4D97-AF65-F5344CB8AC3E}">
        <p14:creationId xmlns:p14="http://schemas.microsoft.com/office/powerpoint/2010/main" val="933997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67" y="1564589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5881" y="1575198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 the bus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4" y="2680886"/>
            <a:ext cx="396090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 stop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34003" y="4166767"/>
            <a:ext cx="11944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 spc="38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sp>
        <p:nvSpPr>
          <p:cNvPr id="4" name="Flowchart: Connector 3"/>
          <p:cNvSpPr/>
          <p:nvPr/>
        </p:nvSpPr>
        <p:spPr>
          <a:xfrm>
            <a:off x="783224" y="361604"/>
            <a:ext cx="1152798" cy="11284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https://i.pinimg.com/originals/0a/3d/64/0a3d6466d277936edf3cd4bf46f5895f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95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4" y="555735"/>
            <a:ext cx="1188354" cy="92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304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ADFA79-DD72-4F08-A60D-F509BB78606D}"/>
              </a:ext>
            </a:extLst>
          </p:cNvPr>
          <p:cNvSpPr txBox="1"/>
          <p:nvPr/>
        </p:nvSpPr>
        <p:spPr>
          <a:xfrm>
            <a:off x="611453" y="972077"/>
            <a:ext cx="7682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</a:p>
          <a:p>
            <a:pPr algn="ctr" defTabSz="685800">
              <a:buClrTx/>
            </a:pP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1200" dirty="0" err="1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1800" kern="12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80A6B-7BFE-4D1F-88F3-DBEE3FC58922}"/>
              </a:ext>
            </a:extLst>
          </p:cNvPr>
          <p:cNvSpPr txBox="1"/>
          <p:nvPr/>
        </p:nvSpPr>
        <p:spPr>
          <a:xfrm>
            <a:off x="938270" y="2607331"/>
            <a:ext cx="5103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E7B4D8-6A97-47B4-BDCA-6893F15229FF}"/>
              </a:ext>
            </a:extLst>
          </p:cNvPr>
          <p:cNvSpPr txBox="1"/>
          <p:nvPr/>
        </p:nvSpPr>
        <p:spPr>
          <a:xfrm>
            <a:off x="938271" y="3030511"/>
            <a:ext cx="3474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1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1200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2A :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endParaRPr lang="en-US" sz="1200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9E1BE46-C367-4537-9CA1-5CC53BCAF1B2}"/>
              </a:ext>
            </a:extLst>
          </p:cNvPr>
          <p:cNvSpPr/>
          <p:nvPr/>
        </p:nvSpPr>
        <p:spPr>
          <a:xfrm flipH="1">
            <a:off x="4452599" y="2948599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b="1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050" b="1" kern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67282-6826-4D67-AA19-61DBEA679B4E}"/>
              </a:ext>
            </a:extLst>
          </p:cNvPr>
          <p:cNvSpPr txBox="1"/>
          <p:nvPr/>
        </p:nvSpPr>
        <p:spPr>
          <a:xfrm>
            <a:off x="5820223" y="3030511"/>
            <a:ext cx="177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D0CD3D-46C7-4459-BBF9-414648BD2176}"/>
              </a:ext>
            </a:extLst>
          </p:cNvPr>
          <p:cNvSpPr/>
          <p:nvPr/>
        </p:nvSpPr>
        <p:spPr>
          <a:xfrm>
            <a:off x="195067" y="1649467"/>
            <a:ext cx="334585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Thao </a:t>
            </a:r>
            <a:r>
              <a:rPr lang="en-US" sz="4050" b="1" kern="1200" dirty="0" err="1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tác</a:t>
            </a:r>
            <a:r>
              <a:rPr lang="en-US" sz="4050" b="1" kern="12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50" b="1" kern="1200" dirty="0" err="1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ch</a:t>
            </a:r>
            <a:r>
              <a:rPr lang="vi-VN" sz="4050" b="1" kern="12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ơ</a:t>
            </a:r>
            <a:r>
              <a:rPr lang="en-US" sz="4050" b="1" kern="1200" dirty="0" err="1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i</a:t>
            </a:r>
            <a:r>
              <a:rPr lang="en-US" sz="4050" b="1" kern="120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8B5E2-7D64-4E71-BA44-622D3FED3160}"/>
              </a:ext>
            </a:extLst>
          </p:cNvPr>
          <p:cNvSpPr txBox="1"/>
          <p:nvPr/>
        </p:nvSpPr>
        <p:spPr>
          <a:xfrm>
            <a:off x="938270" y="3568694"/>
            <a:ext cx="3310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98690-3EC4-4EF2-8BF5-5338023CCBB3}"/>
              </a:ext>
            </a:extLst>
          </p:cNvPr>
          <p:cNvSpPr txBox="1"/>
          <p:nvPr/>
        </p:nvSpPr>
        <p:spPr>
          <a:xfrm>
            <a:off x="5721706" y="3568694"/>
            <a:ext cx="2106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9DDCF528-321E-4C8B-9E60-12F7C8DCBB5C}"/>
              </a:ext>
            </a:extLst>
          </p:cNvPr>
          <p:cNvSpPr/>
          <p:nvPr/>
        </p:nvSpPr>
        <p:spPr>
          <a:xfrm>
            <a:off x="4338818" y="3486783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b="1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050" b="1" kern="1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82EFE-9F67-4492-8542-43595CF815CE}"/>
              </a:ext>
            </a:extLst>
          </p:cNvPr>
          <p:cNvSpPr txBox="1"/>
          <p:nvPr/>
        </p:nvSpPr>
        <p:spPr>
          <a:xfrm>
            <a:off x="938271" y="4106878"/>
            <a:ext cx="383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kern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200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</p:spTree>
    <p:extLst>
      <p:ext uri="{BB962C8B-B14F-4D97-AF65-F5344CB8AC3E}">
        <p14:creationId xmlns:p14="http://schemas.microsoft.com/office/powerpoint/2010/main" val="1072175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vi-VN" sz="28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1. Where is the writer's new school?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3" y="2656854"/>
            <a:ext cx="3960904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en-US" sz="20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It's in a quite place not far from the city center.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Calibri" panose="020F0502020204030204"/>
              </a:rPr>
              <a:t>WRONG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Calibri" panose="020F0502020204030204"/>
              </a:rPr>
              <a:t>RIGHT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783224" y="361604"/>
            <a:ext cx="1152798" cy="11284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2" descr="https://i.pinimg.com/originals/0a/3d/64/0a3d6466d277936edf3cd4bf46f5895f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795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4" y="555735"/>
            <a:ext cx="1188354" cy="92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906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265085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115574" y="55573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vi-VN" sz="32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2. What are the students like?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3443" y="2533744"/>
            <a:ext cx="3960904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>
                <a:schemeClr val="dk1"/>
              </a:buClr>
              <a:buSzPts val="2800"/>
            </a:pPr>
            <a:r>
              <a:rPr lang="en-US" sz="2800" b="1" dirty="0">
                <a:solidFill>
                  <a:schemeClr val="tx1"/>
                </a:solidFill>
                <a:latin typeface="Pangolin"/>
                <a:ea typeface="Pangolin"/>
                <a:cs typeface="Pangolin"/>
              </a:rPr>
              <a:t>They are hard-working and kind.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Calibri" panose="020F0502020204030204"/>
              </a:rPr>
              <a:t>WRONG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6087720" y="451301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FF0000"/>
                </a:solidFill>
                <a:latin typeface="Calibri" panose="020F0502020204030204"/>
              </a:rPr>
              <a:t>RIGHT</a:t>
            </a:r>
            <a:endParaRPr lang="en-US" sz="1350" b="1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783224" y="361604"/>
            <a:ext cx="1152798" cy="11284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2" descr="https://i.pinimg.com/originals/0a/3d/64/0a3d6466d277936edf3cd4bf46f5895f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795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4" y="555735"/>
            <a:ext cx="1188354" cy="92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1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1344</Words>
  <Application>Microsoft Macintosh PowerPoint</Application>
  <PresentationFormat>On-screen Show (16:9)</PresentationFormat>
  <Paragraphs>160</Paragraphs>
  <Slides>28</Slides>
  <Notes>16</Notes>
  <HiddenSlides>1</HiddenSlides>
  <MMClips>28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Tahoma</vt:lpstr>
      <vt:lpstr>Aptos Display</vt:lpstr>
      <vt:lpstr>Pangolin</vt:lpstr>
      <vt:lpstr>Calibri Light</vt:lpstr>
      <vt:lpstr>Aptos</vt:lpstr>
      <vt:lpstr>Baloo 2</vt:lpstr>
      <vt:lpstr>Arial</vt:lpstr>
      <vt:lpstr>Calibri</vt:lpstr>
      <vt:lpstr>Office Theme</vt:lpstr>
      <vt:lpstr>1_Office Theme</vt:lpstr>
      <vt:lpstr>Review 1</vt:lpstr>
      <vt:lpstr>Objectives</vt:lpstr>
      <vt:lpstr>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Speaking</vt:lpstr>
      <vt:lpstr>Interview</vt:lpstr>
      <vt:lpstr>Example:</vt:lpstr>
      <vt:lpstr>Listening</vt:lpstr>
      <vt:lpstr>4. Listen and fill each blank with ONE word.</vt:lpstr>
      <vt:lpstr>PowerPoint Presentation</vt:lpstr>
      <vt:lpstr>4. Listen and fill each blank with ONE word.</vt:lpstr>
      <vt:lpstr>4. Listen and fill each blank with ONE word.</vt:lpstr>
      <vt:lpstr>4. Listen and fill each blank with ONE word.</vt:lpstr>
      <vt:lpstr>4. Listen and fill each blank with ONE word.</vt:lpstr>
      <vt:lpstr>Writing</vt:lpstr>
      <vt:lpstr>PowerPoint Presentation</vt:lpstr>
      <vt:lpstr>PowerPoint Presentation</vt:lpstr>
      <vt:lpstr>Peer check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2</dc:title>
  <dc:creator>Admin</dc:creator>
  <cp:lastModifiedBy>Trang Nguyễn</cp:lastModifiedBy>
  <cp:revision>167</cp:revision>
  <dcterms:modified xsi:type="dcterms:W3CDTF">2025-10-29T07:37:35Z</dcterms:modified>
</cp:coreProperties>
</file>