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03" r:id="rId1"/>
  </p:sldMasterIdLst>
  <p:notesMasterIdLst>
    <p:notesMasterId r:id="rId38"/>
  </p:notesMasterIdLst>
  <p:sldIdLst>
    <p:sldId id="364" r:id="rId2"/>
    <p:sldId id="367" r:id="rId3"/>
    <p:sldId id="365" r:id="rId4"/>
    <p:sldId id="366" r:id="rId5"/>
    <p:sldId id="347" r:id="rId6"/>
    <p:sldId id="348" r:id="rId7"/>
    <p:sldId id="264" r:id="rId8"/>
    <p:sldId id="357" r:id="rId9"/>
    <p:sldId id="265" r:id="rId10"/>
    <p:sldId id="358" r:id="rId11"/>
    <p:sldId id="359" r:id="rId12"/>
    <p:sldId id="1150" r:id="rId13"/>
    <p:sldId id="258" r:id="rId14"/>
    <p:sldId id="1151" r:id="rId15"/>
    <p:sldId id="1157" r:id="rId16"/>
    <p:sldId id="1161" r:id="rId17"/>
    <p:sldId id="1160" r:id="rId18"/>
    <p:sldId id="1159" r:id="rId19"/>
    <p:sldId id="1158" r:id="rId20"/>
    <p:sldId id="1162" r:id="rId21"/>
    <p:sldId id="368" r:id="rId22"/>
    <p:sldId id="279" r:id="rId23"/>
    <p:sldId id="1163" r:id="rId24"/>
    <p:sldId id="1164" r:id="rId25"/>
    <p:sldId id="1165" r:id="rId26"/>
    <p:sldId id="360" r:id="rId27"/>
    <p:sldId id="361" r:id="rId28"/>
    <p:sldId id="362" r:id="rId29"/>
    <p:sldId id="363" r:id="rId30"/>
    <p:sldId id="293" r:id="rId31"/>
    <p:sldId id="1136" r:id="rId32"/>
    <p:sldId id="1169" r:id="rId33"/>
    <p:sldId id="1168" r:id="rId34"/>
    <p:sldId id="1167" r:id="rId35"/>
    <p:sldId id="1166" r:id="rId36"/>
    <p:sldId id="280" r:id="rId37"/>
  </p:sldIdLst>
  <p:sldSz cx="9144000" cy="5143500" type="screen16x9"/>
  <p:notesSz cx="6858000" cy="9144000"/>
  <p:embeddedFontLst>
    <p:embeddedFont>
      <p:font typeface="ADLaM Display" panose="02010000000000000000" pitchFamily="2" charset="0"/>
      <p:regular r:id="rId39"/>
    </p:embeddedFont>
    <p:embeddedFont>
      <p:font typeface="Aptos Black" panose="020B0004020202020204" pitchFamily="34" charset="0"/>
      <p:bold r:id="rId40"/>
      <p:boldItalic r:id="rId41"/>
    </p:embeddedFont>
    <p:embeddedFont>
      <p:font typeface="Josefin Slab SemiBold" pitchFamily="2" charset="0"/>
      <p:bold r:id="rId42"/>
      <p:boldItalic r:id="rId43"/>
    </p:embeddedFont>
    <p:embeddedFont>
      <p:font typeface="Jumble" panose="02000503000000020004" pitchFamily="2" charset="0"/>
      <p:regular r:id="rId44"/>
    </p:embeddedFont>
    <p:embeddedFont>
      <p:font typeface="Staatliches" pitchFamily="2" charset="0"/>
      <p:regular r:id="rId45"/>
    </p:embeddedFont>
    <p:embeddedFont>
      <p:font typeface="Titan One" panose="020B0604020202020204" charset="0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0D0D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4F0343-EA9C-4B97-8726-E84C040EED8C}" v="1112" dt="2023-10-21T15:08:58.565"/>
  </p1510:revLst>
</p1510:revInfo>
</file>

<file path=ppt/tableStyles.xml><?xml version="1.0" encoding="utf-8"?>
<a:tblStyleLst xmlns:a="http://schemas.openxmlformats.org/drawingml/2006/main" def="{DCB606B5-8E80-4AD7-B04C-AF703F22AB19}">
  <a:tblStyle styleId="{DCB606B5-8E80-4AD7-B04C-AF703F22AB1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72" y="907"/>
      </p:cViewPr>
      <p:guideLst>
        <p:guide orient="horz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344F0343-EA9C-4B97-8726-E84C040EED8C}"/>
    <pc:docChg chg="undo custSel addSld delSld modSld sldOrd modMainMaster">
      <pc:chgData name="Duyên Lương" userId="3a9e482f-ceb4-484a-8eab-f708ff3e9a36" providerId="ADAL" clId="{344F0343-EA9C-4B97-8726-E84C040EED8C}" dt="2023-10-21T15:08:58.565" v="2890" actId="20577"/>
      <pc:docMkLst>
        <pc:docMk/>
      </pc:docMkLst>
      <pc:sldChg chg="modSp mod">
        <pc:chgData name="Duyên Lương" userId="3a9e482f-ceb4-484a-8eab-f708ff3e9a36" providerId="ADAL" clId="{344F0343-EA9C-4B97-8726-E84C040EED8C}" dt="2023-10-21T11:22:40.424" v="535" actId="207"/>
        <pc:sldMkLst>
          <pc:docMk/>
          <pc:sldMk cId="0" sldId="264"/>
        </pc:sldMkLst>
        <pc:spChg chg="mod">
          <ac:chgData name="Duyên Lương" userId="3a9e482f-ceb4-484a-8eab-f708ff3e9a36" providerId="ADAL" clId="{344F0343-EA9C-4B97-8726-E84C040EED8C}" dt="2023-10-21T11:22:40.424" v="535" actId="207"/>
          <ac:spMkLst>
            <pc:docMk/>
            <pc:sldMk cId="0" sldId="264"/>
            <ac:spMk id="2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1:22:40.424" v="535" actId="207"/>
          <ac:spMkLst>
            <pc:docMk/>
            <pc:sldMk cId="0" sldId="264"/>
            <ac:spMk id="3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1:22:40.424" v="535" actId="207"/>
          <ac:spMkLst>
            <pc:docMk/>
            <pc:sldMk cId="0" sldId="264"/>
            <ac:spMk id="4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1:22:34.154" v="534" actId="207"/>
          <ac:spMkLst>
            <pc:docMk/>
            <pc:sldMk cId="0" sldId="264"/>
            <ac:spMk id="1287" creationId="{00000000-0000-0000-0000-000000000000}"/>
          </ac:spMkLst>
        </pc:spChg>
      </pc:sldChg>
      <pc:sldChg chg="addSp delSp modSp mod">
        <pc:chgData name="Duyên Lương" userId="3a9e482f-ceb4-484a-8eab-f708ff3e9a36" providerId="ADAL" clId="{344F0343-EA9C-4B97-8726-E84C040EED8C}" dt="2023-10-21T12:53:44.394" v="2398" actId="207"/>
        <pc:sldMkLst>
          <pc:docMk/>
          <pc:sldMk cId="0" sldId="265"/>
        </pc:sldMkLst>
        <pc:spChg chg="mod">
          <ac:chgData name="Duyên Lương" userId="3a9e482f-ceb4-484a-8eab-f708ff3e9a36" providerId="ADAL" clId="{344F0343-EA9C-4B97-8726-E84C040EED8C}" dt="2023-10-21T12:53:44.394" v="2398" actId="207"/>
          <ac:spMkLst>
            <pc:docMk/>
            <pc:sldMk cId="0" sldId="265"/>
            <ac:spMk id="5" creationId="{44928FC4-7957-0B8D-0F7B-CB6CACCCA472}"/>
          </ac:spMkLst>
        </pc:spChg>
        <pc:spChg chg="mod">
          <ac:chgData name="Duyên Lương" userId="3a9e482f-ceb4-484a-8eab-f708ff3e9a36" providerId="ADAL" clId="{344F0343-EA9C-4B97-8726-E84C040EED8C}" dt="2023-10-21T12:53:44.394" v="2398" actId="207"/>
          <ac:spMkLst>
            <pc:docMk/>
            <pc:sldMk cId="0" sldId="265"/>
            <ac:spMk id="6" creationId="{D55C3B9F-6BEA-6E00-4334-D4C35AE744F8}"/>
          </ac:spMkLst>
        </pc:spChg>
        <pc:spChg chg="mod">
          <ac:chgData name="Duyên Lương" userId="3a9e482f-ceb4-484a-8eab-f708ff3e9a36" providerId="ADAL" clId="{344F0343-EA9C-4B97-8726-E84C040EED8C}" dt="2023-10-21T11:28:23.977" v="597" actId="14100"/>
          <ac:spMkLst>
            <pc:docMk/>
            <pc:sldMk cId="0" sldId="265"/>
            <ac:spMk id="103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1:28:18.042" v="594" actId="2711"/>
          <ac:spMkLst>
            <pc:docMk/>
            <pc:sldMk cId="0" sldId="265"/>
            <ac:spMk id="104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1:28:18.042" v="594" actId="2711"/>
          <ac:spMkLst>
            <pc:docMk/>
            <pc:sldMk cId="0" sldId="265"/>
            <ac:spMk id="105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1:28:05.939" v="593" actId="207"/>
          <ac:spMkLst>
            <pc:docMk/>
            <pc:sldMk cId="0" sldId="265"/>
            <ac:spMk id="1367" creationId="{00000000-0000-0000-0000-000000000000}"/>
          </ac:spMkLst>
        </pc:spChg>
        <pc:spChg chg="del">
          <ac:chgData name="Duyên Lương" userId="3a9e482f-ceb4-484a-8eab-f708ff3e9a36" providerId="ADAL" clId="{344F0343-EA9C-4B97-8726-E84C040EED8C}" dt="2023-10-21T11:28:19.597" v="595" actId="478"/>
          <ac:spMkLst>
            <pc:docMk/>
            <pc:sldMk cId="0" sldId="265"/>
            <ac:spMk id="1453" creationId="{00000000-0000-0000-0000-000000000000}"/>
          </ac:spMkLst>
        </pc:spChg>
        <pc:grpChg chg="mod">
          <ac:chgData name="Duyên Lương" userId="3a9e482f-ceb4-484a-8eab-f708ff3e9a36" providerId="ADAL" clId="{344F0343-EA9C-4B97-8726-E84C040EED8C}" dt="2023-10-21T12:53:44.394" v="2398" actId="207"/>
          <ac:grpSpMkLst>
            <pc:docMk/>
            <pc:sldMk cId="0" sldId="265"/>
            <ac:grpSpMk id="4" creationId="{6D834500-53ED-318F-FDA8-2ED3DE6261A9}"/>
          </ac:grpSpMkLst>
        </pc:grpChg>
        <pc:grpChg chg="del">
          <ac:chgData name="Duyên Lương" userId="3a9e482f-ceb4-484a-8eab-f708ff3e9a36" providerId="ADAL" clId="{344F0343-EA9C-4B97-8726-E84C040EED8C}" dt="2023-10-21T11:28:20.643" v="596" actId="478"/>
          <ac:grpSpMkLst>
            <pc:docMk/>
            <pc:sldMk cId="0" sldId="265"/>
            <ac:grpSpMk id="1373" creationId="{00000000-0000-0000-0000-000000000000}"/>
          </ac:grpSpMkLst>
        </pc:grpChg>
        <pc:picChg chg="add del mod">
          <ac:chgData name="Duyên Lương" userId="3a9e482f-ceb4-484a-8eab-f708ff3e9a36" providerId="ADAL" clId="{344F0343-EA9C-4B97-8726-E84C040EED8C}" dt="2023-10-21T12:53:34.642" v="2396" actId="27803"/>
          <ac:picMkLst>
            <pc:docMk/>
            <pc:sldMk cId="0" sldId="265"/>
            <ac:picMk id="3" creationId="{0D6B0B00-D6E2-68EE-5D02-992D57DD2CE1}"/>
          </ac:picMkLst>
        </pc:picChg>
      </pc:sldChg>
      <pc:sldChg chg="modSp mod setBg">
        <pc:chgData name="Duyên Lương" userId="3a9e482f-ceb4-484a-8eab-f708ff3e9a36" providerId="ADAL" clId="{344F0343-EA9C-4B97-8726-E84C040EED8C}" dt="2023-10-21T12:17:31.888" v="1367" actId="207"/>
        <pc:sldMkLst>
          <pc:docMk/>
          <pc:sldMk cId="0" sldId="279"/>
        </pc:sldMkLst>
        <pc:spChg chg="mod">
          <ac:chgData name="Duyên Lương" userId="3a9e482f-ceb4-484a-8eab-f708ff3e9a36" providerId="ADAL" clId="{344F0343-EA9C-4B97-8726-E84C040EED8C}" dt="2023-10-21T12:17:29.521" v="1366" actId="14100"/>
          <ac:spMkLst>
            <pc:docMk/>
            <pc:sldMk cId="0" sldId="279"/>
            <ac:spMk id="71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17:29.521" v="1366" actId="14100"/>
          <ac:spMkLst>
            <pc:docMk/>
            <pc:sldMk cId="0" sldId="279"/>
            <ac:spMk id="72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17:29.521" v="1366" actId="14100"/>
          <ac:spMkLst>
            <pc:docMk/>
            <pc:sldMk cId="0" sldId="279"/>
            <ac:spMk id="74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17:31.888" v="1367" actId="207"/>
          <ac:spMkLst>
            <pc:docMk/>
            <pc:sldMk cId="0" sldId="279"/>
            <ac:spMk id="2616" creationId="{00000000-0000-0000-0000-000000000000}"/>
          </ac:spMkLst>
        </pc:spChg>
      </pc:sldChg>
      <pc:sldChg chg="addSp modSp mod setBg modAnim">
        <pc:chgData name="Duyên Lương" userId="3a9e482f-ceb4-484a-8eab-f708ff3e9a36" providerId="ADAL" clId="{344F0343-EA9C-4B97-8726-E84C040EED8C}" dt="2023-10-21T12:49:24.275" v="2388" actId="1076"/>
        <pc:sldMkLst>
          <pc:docMk/>
          <pc:sldMk cId="0" sldId="280"/>
        </pc:sldMkLst>
        <pc:spChg chg="add mod">
          <ac:chgData name="Duyên Lương" userId="3a9e482f-ceb4-484a-8eab-f708ff3e9a36" providerId="ADAL" clId="{344F0343-EA9C-4B97-8726-E84C040EED8C}" dt="2023-10-21T12:49:16.041" v="2386" actId="1076"/>
          <ac:spMkLst>
            <pc:docMk/>
            <pc:sldMk cId="0" sldId="280"/>
            <ac:spMk id="2" creationId="{645155EC-197C-A023-AF42-5D0647026C6F}"/>
          </ac:spMkLst>
        </pc:spChg>
        <pc:spChg chg="add mod">
          <ac:chgData name="Duyên Lương" userId="3a9e482f-ceb4-484a-8eab-f708ff3e9a36" providerId="ADAL" clId="{344F0343-EA9C-4B97-8726-E84C040EED8C}" dt="2023-10-21T12:49:24.275" v="2388" actId="1076"/>
          <ac:spMkLst>
            <pc:docMk/>
            <pc:sldMk cId="0" sldId="280"/>
            <ac:spMk id="3" creationId="{CACDE145-0D0E-8E1F-3C09-0638E3FE8BC4}"/>
          </ac:spMkLst>
        </pc:spChg>
        <pc:spChg chg="mod">
          <ac:chgData name="Duyên Lương" userId="3a9e482f-ceb4-484a-8eab-f708ff3e9a36" providerId="ADAL" clId="{344F0343-EA9C-4B97-8726-E84C040EED8C}" dt="2023-10-21T12:49:21.454" v="2387" actId="1076"/>
          <ac:spMkLst>
            <pc:docMk/>
            <pc:sldMk cId="0" sldId="280"/>
            <ac:spMk id="2689" creationId="{00000000-0000-0000-0000-000000000000}"/>
          </ac:spMkLst>
        </pc:spChg>
      </pc:sldChg>
      <pc:sldChg chg="addSp delSp modSp mod setBg delAnim modAnim">
        <pc:chgData name="Duyên Lương" userId="3a9e482f-ceb4-484a-8eab-f708ff3e9a36" providerId="ADAL" clId="{344F0343-EA9C-4B97-8726-E84C040EED8C}" dt="2023-10-21T15:08:35.276" v="2889"/>
        <pc:sldMkLst>
          <pc:docMk/>
          <pc:sldMk cId="0" sldId="293"/>
        </pc:sldMkLst>
        <pc:spChg chg="add del mod">
          <ac:chgData name="Duyên Lương" userId="3a9e482f-ceb4-484a-8eab-f708ff3e9a36" providerId="ADAL" clId="{344F0343-EA9C-4B97-8726-E84C040EED8C}" dt="2023-10-21T15:06:22.355" v="2766" actId="478"/>
          <ac:spMkLst>
            <pc:docMk/>
            <pc:sldMk cId="0" sldId="293"/>
            <ac:spMk id="3" creationId="{DE5DB6A6-5263-5AEF-1E0A-FD855383A87A}"/>
          </ac:spMkLst>
        </pc:spChg>
        <pc:spChg chg="add mod">
          <ac:chgData name="Duyên Lương" userId="3a9e482f-ceb4-484a-8eab-f708ff3e9a36" providerId="ADAL" clId="{344F0343-EA9C-4B97-8726-E84C040EED8C}" dt="2023-10-21T15:08:08.223" v="2884" actId="207"/>
          <ac:spMkLst>
            <pc:docMk/>
            <pc:sldMk cId="0" sldId="293"/>
            <ac:spMk id="4" creationId="{ECB8F403-9134-7732-EE68-E032C4C209AF}"/>
          </ac:spMkLst>
        </pc:spChg>
        <pc:spChg chg="add mod">
          <ac:chgData name="Duyên Lương" userId="3a9e482f-ceb4-484a-8eab-f708ff3e9a36" providerId="ADAL" clId="{344F0343-EA9C-4B97-8726-E84C040EED8C}" dt="2023-10-21T15:07:40.162" v="2849" actId="14100"/>
          <ac:spMkLst>
            <pc:docMk/>
            <pc:sldMk cId="0" sldId="293"/>
            <ac:spMk id="5" creationId="{CA5CE709-39E8-BC81-0BA2-A8CEBD8B4A9B}"/>
          </ac:spMkLst>
        </pc:spChg>
        <pc:spChg chg="add mod">
          <ac:chgData name="Duyên Lương" userId="3a9e482f-ceb4-484a-8eab-f708ff3e9a36" providerId="ADAL" clId="{344F0343-EA9C-4B97-8726-E84C040EED8C}" dt="2023-10-21T15:07:52.296" v="2870" actId="20577"/>
          <ac:spMkLst>
            <pc:docMk/>
            <pc:sldMk cId="0" sldId="293"/>
            <ac:spMk id="6" creationId="{C2DD1319-907F-1A8F-2250-287722ADD09D}"/>
          </ac:spMkLst>
        </pc:spChg>
        <pc:spChg chg="add mod">
          <ac:chgData name="Duyên Lương" userId="3a9e482f-ceb4-484a-8eab-f708ff3e9a36" providerId="ADAL" clId="{344F0343-EA9C-4B97-8726-E84C040EED8C}" dt="2023-10-21T15:07:59.559" v="2883" actId="20577"/>
          <ac:spMkLst>
            <pc:docMk/>
            <pc:sldMk cId="0" sldId="293"/>
            <ac:spMk id="7" creationId="{A68C3D92-207B-8F5F-B508-5F3D082EB54F}"/>
          </ac:spMkLst>
        </pc:spChg>
        <pc:spChg chg="del mod ord">
          <ac:chgData name="Duyên Lương" userId="3a9e482f-ceb4-484a-8eab-f708ff3e9a36" providerId="ADAL" clId="{344F0343-EA9C-4B97-8726-E84C040EED8C}" dt="2023-10-21T15:06:18.217" v="2764" actId="478"/>
          <ac:spMkLst>
            <pc:docMk/>
            <pc:sldMk cId="0" sldId="293"/>
            <ac:spMk id="18" creationId="{00000000-0000-0000-0000-000000000000}"/>
          </ac:spMkLst>
        </pc:spChg>
        <pc:spChg chg="del mod">
          <ac:chgData name="Duyên Lương" userId="3a9e482f-ceb4-484a-8eab-f708ff3e9a36" providerId="ADAL" clId="{344F0343-EA9C-4B97-8726-E84C040EED8C}" dt="2023-10-21T15:06:18.217" v="2764" actId="478"/>
          <ac:spMkLst>
            <pc:docMk/>
            <pc:sldMk cId="0" sldId="293"/>
            <ac:spMk id="19" creationId="{00000000-0000-0000-0000-000000000000}"/>
          </ac:spMkLst>
        </pc:spChg>
        <pc:spChg chg="del mod">
          <ac:chgData name="Duyên Lương" userId="3a9e482f-ceb4-484a-8eab-f708ff3e9a36" providerId="ADAL" clId="{344F0343-EA9C-4B97-8726-E84C040EED8C}" dt="2023-10-21T15:06:18.217" v="2764" actId="478"/>
          <ac:spMkLst>
            <pc:docMk/>
            <pc:sldMk cId="0" sldId="293"/>
            <ac:spMk id="21" creationId="{00000000-0000-0000-0000-000000000000}"/>
          </ac:spMkLst>
        </pc:spChg>
        <pc:spChg chg="del mod">
          <ac:chgData name="Duyên Lương" userId="3a9e482f-ceb4-484a-8eab-f708ff3e9a36" providerId="ADAL" clId="{344F0343-EA9C-4B97-8726-E84C040EED8C}" dt="2023-10-21T15:06:18.217" v="2764" actId="478"/>
          <ac:spMkLst>
            <pc:docMk/>
            <pc:sldMk cId="0" sldId="293"/>
            <ac:spMk id="23" creationId="{00000000-0000-0000-0000-000000000000}"/>
          </ac:spMkLst>
        </pc:spChg>
        <pc:spChg chg="del mod ord">
          <ac:chgData name="Duyên Lương" userId="3a9e482f-ceb4-484a-8eab-f708ff3e9a36" providerId="ADAL" clId="{344F0343-EA9C-4B97-8726-E84C040EED8C}" dt="2023-10-21T15:06:18.217" v="2764" actId="478"/>
          <ac:spMkLst>
            <pc:docMk/>
            <pc:sldMk cId="0" sldId="293"/>
            <ac:spMk id="24" creationId="{00000000-0000-0000-0000-000000000000}"/>
          </ac:spMkLst>
        </pc:spChg>
        <pc:spChg chg="del mod">
          <ac:chgData name="Duyên Lương" userId="3a9e482f-ceb4-484a-8eab-f708ff3e9a36" providerId="ADAL" clId="{344F0343-EA9C-4B97-8726-E84C040EED8C}" dt="2023-10-21T15:06:18.217" v="2764" actId="478"/>
          <ac:spMkLst>
            <pc:docMk/>
            <pc:sldMk cId="0" sldId="293"/>
            <ac:spMk id="25" creationId="{00000000-0000-0000-0000-000000000000}"/>
          </ac:spMkLst>
        </pc:spChg>
        <pc:spChg chg="del mod">
          <ac:chgData name="Duyên Lương" userId="3a9e482f-ceb4-484a-8eab-f708ff3e9a36" providerId="ADAL" clId="{344F0343-EA9C-4B97-8726-E84C040EED8C}" dt="2023-10-21T15:06:18.217" v="2764" actId="478"/>
          <ac:spMkLst>
            <pc:docMk/>
            <pc:sldMk cId="0" sldId="293"/>
            <ac:spMk id="26" creationId="{00000000-0000-0000-0000-000000000000}"/>
          </ac:spMkLst>
        </pc:spChg>
        <pc:spChg chg="del mod">
          <ac:chgData name="Duyên Lương" userId="3a9e482f-ceb4-484a-8eab-f708ff3e9a36" providerId="ADAL" clId="{344F0343-EA9C-4B97-8726-E84C040EED8C}" dt="2023-10-21T15:06:18.217" v="2764" actId="478"/>
          <ac:spMkLst>
            <pc:docMk/>
            <pc:sldMk cId="0" sldId="293"/>
            <ac:spMk id="27" creationId="{00000000-0000-0000-0000-000000000000}"/>
          </ac:spMkLst>
        </pc:spChg>
        <pc:spChg chg="del mod">
          <ac:chgData name="Duyên Lương" userId="3a9e482f-ceb4-484a-8eab-f708ff3e9a36" providerId="ADAL" clId="{344F0343-EA9C-4B97-8726-E84C040EED8C}" dt="2023-10-21T15:06:18.217" v="2764" actId="478"/>
          <ac:spMkLst>
            <pc:docMk/>
            <pc:sldMk cId="0" sldId="293"/>
            <ac:spMk id="28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5:07:07.857" v="2822" actId="1076"/>
          <ac:spMkLst>
            <pc:docMk/>
            <pc:sldMk cId="0" sldId="293"/>
            <ac:spMk id="3421" creationId="{00000000-0000-0000-0000-000000000000}"/>
          </ac:spMkLst>
        </pc:spChg>
        <pc:spChg chg="del mod">
          <ac:chgData name="Duyên Lương" userId="3a9e482f-ceb4-484a-8eab-f708ff3e9a36" providerId="ADAL" clId="{344F0343-EA9C-4B97-8726-E84C040EED8C}" dt="2023-10-21T15:06:20.558" v="2765" actId="478"/>
          <ac:spMkLst>
            <pc:docMk/>
            <pc:sldMk cId="0" sldId="293"/>
            <ac:spMk id="3422" creationId="{00000000-0000-0000-0000-000000000000}"/>
          </ac:spMkLst>
        </pc:spChg>
        <pc:grpChg chg="mod">
          <ac:chgData name="Duyên Lương" userId="3a9e482f-ceb4-484a-8eab-f708ff3e9a36" providerId="ADAL" clId="{344F0343-EA9C-4B97-8726-E84C040EED8C}" dt="2023-10-21T12:44:24.445" v="2151" actId="1076"/>
          <ac:grpSpMkLst>
            <pc:docMk/>
            <pc:sldMk cId="0" sldId="293"/>
            <ac:grpSpMk id="3423" creationId="{00000000-0000-0000-0000-000000000000}"/>
          </ac:grpSpMkLst>
        </pc:grpChg>
        <pc:grpChg chg="mod">
          <ac:chgData name="Duyên Lương" userId="3a9e482f-ceb4-484a-8eab-f708ff3e9a36" providerId="ADAL" clId="{344F0343-EA9C-4B97-8726-E84C040EED8C}" dt="2023-10-21T12:46:47.258" v="2231" actId="14100"/>
          <ac:grpSpMkLst>
            <pc:docMk/>
            <pc:sldMk cId="0" sldId="293"/>
            <ac:grpSpMk id="3426" creationId="{00000000-0000-0000-0000-000000000000}"/>
          </ac:grpSpMkLst>
        </pc:grpChg>
      </pc:sldChg>
      <pc:sldChg chg="addSp delSp modSp mod setBg">
        <pc:chgData name="Duyên Lương" userId="3a9e482f-ceb4-484a-8eab-f708ff3e9a36" providerId="ADAL" clId="{344F0343-EA9C-4B97-8726-E84C040EED8C}" dt="2023-10-21T11:03:05.224" v="48" actId="2085"/>
        <pc:sldMkLst>
          <pc:docMk/>
          <pc:sldMk cId="3722211306" sldId="347"/>
        </pc:sldMkLst>
        <pc:spChg chg="add del mod">
          <ac:chgData name="Duyên Lương" userId="3a9e482f-ceb4-484a-8eab-f708ff3e9a36" providerId="ADAL" clId="{344F0343-EA9C-4B97-8726-E84C040EED8C}" dt="2023-10-21T11:00:24.927" v="9" actId="478"/>
          <ac:spMkLst>
            <pc:docMk/>
            <pc:sldMk cId="3722211306" sldId="347"/>
            <ac:spMk id="3" creationId="{5FA0459D-D275-FB7B-FCD1-4FC82AEBE767}"/>
          </ac:spMkLst>
        </pc:spChg>
        <pc:spChg chg="add mod">
          <ac:chgData name="Duyên Lương" userId="3a9e482f-ceb4-484a-8eab-f708ff3e9a36" providerId="ADAL" clId="{344F0343-EA9C-4B97-8726-E84C040EED8C}" dt="2023-10-21T11:03:05.224" v="48" actId="2085"/>
          <ac:spMkLst>
            <pc:docMk/>
            <pc:sldMk cId="3722211306" sldId="347"/>
            <ac:spMk id="4" creationId="{21E45130-EC1E-AB1B-40DE-1009E90C2AC8}"/>
          </ac:spMkLst>
        </pc:spChg>
        <pc:spChg chg="add del mod">
          <ac:chgData name="Duyên Lương" userId="3a9e482f-ceb4-484a-8eab-f708ff3e9a36" providerId="ADAL" clId="{344F0343-EA9C-4B97-8726-E84C040EED8C}" dt="2023-10-21T11:01:42.298" v="29" actId="478"/>
          <ac:spMkLst>
            <pc:docMk/>
            <pc:sldMk cId="3722211306" sldId="347"/>
            <ac:spMk id="6" creationId="{7571EF47-339F-F13D-E1B7-8587985BCA0A}"/>
          </ac:spMkLst>
        </pc:spChg>
        <pc:spChg chg="mod">
          <ac:chgData name="Duyên Lương" userId="3a9e482f-ceb4-484a-8eab-f708ff3e9a36" providerId="ADAL" clId="{344F0343-EA9C-4B97-8726-E84C040EED8C}" dt="2023-10-21T11:01:14.347" v="23" actId="1076"/>
          <ac:spMkLst>
            <pc:docMk/>
            <pc:sldMk cId="3722211306" sldId="347"/>
            <ac:spMk id="129" creationId="{00000000-0000-0000-0000-000000000000}"/>
          </ac:spMkLst>
        </pc:spChg>
        <pc:spChg chg="del mod">
          <ac:chgData name="Duyên Lương" userId="3a9e482f-ceb4-484a-8eab-f708ff3e9a36" providerId="ADAL" clId="{344F0343-EA9C-4B97-8726-E84C040EED8C}" dt="2023-10-21T11:01:40.793" v="28" actId="478"/>
          <ac:spMkLst>
            <pc:docMk/>
            <pc:sldMk cId="3722211306" sldId="347"/>
            <ac:spMk id="264" creationId="{00000000-0000-0000-0000-000000000000}"/>
          </ac:spMkLst>
        </pc:spChg>
        <pc:spChg chg="del">
          <ac:chgData name="Duyên Lương" userId="3a9e482f-ceb4-484a-8eab-f708ff3e9a36" providerId="ADAL" clId="{344F0343-EA9C-4B97-8726-E84C040EED8C}" dt="2023-10-21T10:59:50.442" v="0" actId="478"/>
          <ac:spMkLst>
            <pc:docMk/>
            <pc:sldMk cId="3722211306" sldId="347"/>
            <ac:spMk id="265" creationId="{00000000-0000-0000-0000-000000000000}"/>
          </ac:spMkLst>
        </pc:spChg>
        <pc:spChg chg="del">
          <ac:chgData name="Duyên Lương" userId="3a9e482f-ceb4-484a-8eab-f708ff3e9a36" providerId="ADAL" clId="{344F0343-EA9C-4B97-8726-E84C040EED8C}" dt="2023-10-21T11:01:08.284" v="21" actId="478"/>
          <ac:spMkLst>
            <pc:docMk/>
            <pc:sldMk cId="3722211306" sldId="347"/>
            <ac:spMk id="291" creationId="{00000000-0000-0000-0000-000000000000}"/>
          </ac:spMkLst>
        </pc:spChg>
        <pc:grpChg chg="del">
          <ac:chgData name="Duyên Lương" userId="3a9e482f-ceb4-484a-8eab-f708ff3e9a36" providerId="ADAL" clId="{344F0343-EA9C-4B97-8726-E84C040EED8C}" dt="2023-10-21T11:01:09.249" v="22" actId="478"/>
          <ac:grpSpMkLst>
            <pc:docMk/>
            <pc:sldMk cId="3722211306" sldId="347"/>
            <ac:grpSpMk id="266" creationId="{00000000-0000-0000-0000-000000000000}"/>
          </ac:grpSpMkLst>
        </pc:grpChg>
      </pc:sldChg>
      <pc:sldChg chg="modSp mod">
        <pc:chgData name="Duyên Lương" userId="3a9e482f-ceb4-484a-8eab-f708ff3e9a36" providerId="ADAL" clId="{344F0343-EA9C-4B97-8726-E84C040EED8C}" dt="2023-10-21T11:03:36.210" v="55" actId="403"/>
        <pc:sldMkLst>
          <pc:docMk/>
          <pc:sldMk cId="1589175278" sldId="348"/>
        </pc:sldMkLst>
        <pc:spChg chg="mod">
          <ac:chgData name="Duyên Lương" userId="3a9e482f-ceb4-484a-8eab-f708ff3e9a36" providerId="ADAL" clId="{344F0343-EA9C-4B97-8726-E84C040EED8C}" dt="2023-10-21T11:03:36.210" v="55" actId="403"/>
          <ac:spMkLst>
            <pc:docMk/>
            <pc:sldMk cId="1589175278" sldId="348"/>
            <ac:spMk id="395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1:03:33.691" v="54" actId="1076"/>
          <ac:spMkLst>
            <pc:docMk/>
            <pc:sldMk cId="1589175278" sldId="348"/>
            <ac:spMk id="396" creationId="{00000000-0000-0000-0000-000000000000}"/>
          </ac:spMkLst>
        </pc:spChg>
      </pc:sldChg>
      <pc:sldChg chg="delSp modSp mod setBg modAnim">
        <pc:chgData name="Duyên Lương" userId="3a9e482f-ceb4-484a-8eab-f708ff3e9a36" providerId="ADAL" clId="{344F0343-EA9C-4B97-8726-E84C040EED8C}" dt="2023-10-21T11:27:12.265" v="589"/>
        <pc:sldMkLst>
          <pc:docMk/>
          <pc:sldMk cId="2724889292" sldId="357"/>
        </pc:sldMkLst>
        <pc:spChg chg="mod">
          <ac:chgData name="Duyên Lương" userId="3a9e482f-ceb4-484a-8eab-f708ff3e9a36" providerId="ADAL" clId="{344F0343-EA9C-4B97-8726-E84C040EED8C}" dt="2023-10-21T11:23:47.307" v="544" actId="207"/>
          <ac:spMkLst>
            <pc:docMk/>
            <pc:sldMk cId="2724889292" sldId="357"/>
            <ac:spMk id="7" creationId="{E2D08B1B-5819-43CC-89AE-705108DA13FD}"/>
          </ac:spMkLst>
        </pc:spChg>
        <pc:spChg chg="mod">
          <ac:chgData name="Duyên Lương" userId="3a9e482f-ceb4-484a-8eab-f708ff3e9a36" providerId="ADAL" clId="{344F0343-EA9C-4B97-8726-E84C040EED8C}" dt="2023-10-21T11:24:34.390" v="563" actId="1076"/>
          <ac:spMkLst>
            <pc:docMk/>
            <pc:sldMk cId="2724889292" sldId="357"/>
            <ac:spMk id="9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1:24:51.251" v="568" actId="20577"/>
          <ac:spMkLst>
            <pc:docMk/>
            <pc:sldMk cId="2724889292" sldId="357"/>
            <ac:spMk id="10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1:25:32.389" v="572" actId="207"/>
          <ac:spMkLst>
            <pc:docMk/>
            <pc:sldMk cId="2724889292" sldId="357"/>
            <ac:spMk id="12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1:25:35.056" v="573" actId="207"/>
          <ac:spMkLst>
            <pc:docMk/>
            <pc:sldMk cId="2724889292" sldId="357"/>
            <ac:spMk id="17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1:25:37.330" v="574" actId="207"/>
          <ac:spMkLst>
            <pc:docMk/>
            <pc:sldMk cId="2724889292" sldId="357"/>
            <ac:spMk id="18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1:25:41.116" v="575" actId="207"/>
          <ac:spMkLst>
            <pc:docMk/>
            <pc:sldMk cId="2724889292" sldId="357"/>
            <ac:spMk id="19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1:25:43.657" v="576" actId="207"/>
          <ac:spMkLst>
            <pc:docMk/>
            <pc:sldMk cId="2724889292" sldId="357"/>
            <ac:spMk id="20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1:25:47.007" v="577" actId="207"/>
          <ac:spMkLst>
            <pc:docMk/>
            <pc:sldMk cId="2724889292" sldId="357"/>
            <ac:spMk id="21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1:25:55.889" v="580" actId="207"/>
          <ac:spMkLst>
            <pc:docMk/>
            <pc:sldMk cId="2724889292" sldId="357"/>
            <ac:spMk id="22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1:25:52.717" v="579" actId="207"/>
          <ac:spMkLst>
            <pc:docMk/>
            <pc:sldMk cId="2724889292" sldId="357"/>
            <ac:spMk id="23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1:25:49.877" v="578" actId="207"/>
          <ac:spMkLst>
            <pc:docMk/>
            <pc:sldMk cId="2724889292" sldId="357"/>
            <ac:spMk id="24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1:26:00.078" v="581" actId="207"/>
          <ac:spMkLst>
            <pc:docMk/>
            <pc:sldMk cId="2724889292" sldId="357"/>
            <ac:spMk id="25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1:26:02.592" v="582" actId="207"/>
          <ac:spMkLst>
            <pc:docMk/>
            <pc:sldMk cId="2724889292" sldId="357"/>
            <ac:spMk id="26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1:26:05.175" v="583" actId="207"/>
          <ac:spMkLst>
            <pc:docMk/>
            <pc:sldMk cId="2724889292" sldId="357"/>
            <ac:spMk id="27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1:26:14.659" v="586" actId="207"/>
          <ac:spMkLst>
            <pc:docMk/>
            <pc:sldMk cId="2724889292" sldId="357"/>
            <ac:spMk id="28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1:26:12.156" v="585" actId="207"/>
          <ac:spMkLst>
            <pc:docMk/>
            <pc:sldMk cId="2724889292" sldId="357"/>
            <ac:spMk id="29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1:26:08.765" v="584" actId="207"/>
          <ac:spMkLst>
            <pc:docMk/>
            <pc:sldMk cId="2724889292" sldId="357"/>
            <ac:spMk id="30" creationId="{00000000-0000-0000-0000-000000000000}"/>
          </ac:spMkLst>
        </pc:spChg>
        <pc:grpChg chg="del mod">
          <ac:chgData name="Duyên Lương" userId="3a9e482f-ceb4-484a-8eab-f708ff3e9a36" providerId="ADAL" clId="{344F0343-EA9C-4B97-8726-E84C040EED8C}" dt="2023-10-21T11:26:27.268" v="587" actId="478"/>
          <ac:grpSpMkLst>
            <pc:docMk/>
            <pc:sldMk cId="2724889292" sldId="357"/>
            <ac:grpSpMk id="31" creationId="{00000000-0000-0000-0000-000000000000}"/>
          </ac:grpSpMkLst>
        </pc:grpChg>
        <pc:picChg chg="mod">
          <ac:chgData name="Duyên Lương" userId="3a9e482f-ceb4-484a-8eab-f708ff3e9a36" providerId="ADAL" clId="{344F0343-EA9C-4B97-8726-E84C040EED8C}" dt="2023-10-21T11:24:25.641" v="561"/>
          <ac:picMkLst>
            <pc:docMk/>
            <pc:sldMk cId="2724889292" sldId="357"/>
            <ac:picMk id="11" creationId="{9638CB96-6A2E-44BD-BEC9-30C395903463}"/>
          </ac:picMkLst>
        </pc:picChg>
      </pc:sldChg>
      <pc:sldChg chg="addSp delSp modSp mod">
        <pc:chgData name="Duyên Lương" userId="3a9e482f-ceb4-484a-8eab-f708ff3e9a36" providerId="ADAL" clId="{344F0343-EA9C-4B97-8726-E84C040EED8C}" dt="2023-10-21T12:54:34.170" v="2405" actId="1076"/>
        <pc:sldMkLst>
          <pc:docMk/>
          <pc:sldMk cId="3325199579" sldId="358"/>
        </pc:sldMkLst>
        <pc:spChg chg="mod">
          <ac:chgData name="Duyên Lương" userId="3a9e482f-ceb4-484a-8eab-f708ff3e9a36" providerId="ADAL" clId="{344F0343-EA9C-4B97-8726-E84C040EED8C}" dt="2023-10-21T11:28:59.894" v="613" actId="2711"/>
          <ac:spMkLst>
            <pc:docMk/>
            <pc:sldMk cId="3325199579" sldId="358"/>
            <ac:spMk id="5" creationId="{702D4E20-F005-43E3-A86D-B1A08F02DDF2}"/>
          </ac:spMkLst>
        </pc:spChg>
        <pc:spChg chg="mod">
          <ac:chgData name="Duyên Lương" userId="3a9e482f-ceb4-484a-8eab-f708ff3e9a36" providerId="ADAL" clId="{344F0343-EA9C-4B97-8726-E84C040EED8C}" dt="2023-10-21T11:30:44.683" v="636" actId="14100"/>
          <ac:spMkLst>
            <pc:docMk/>
            <pc:sldMk cId="3325199579" sldId="358"/>
            <ac:spMk id="7" creationId="{CDB40308-2FAF-4C07-8241-DB31E43A3C2A}"/>
          </ac:spMkLst>
        </pc:spChg>
        <pc:spChg chg="mod">
          <ac:chgData name="Duyên Lương" userId="3a9e482f-ceb4-484a-8eab-f708ff3e9a36" providerId="ADAL" clId="{344F0343-EA9C-4B97-8726-E84C040EED8C}" dt="2023-10-21T11:30:56.230" v="649" actId="14100"/>
          <ac:spMkLst>
            <pc:docMk/>
            <pc:sldMk cId="3325199579" sldId="358"/>
            <ac:spMk id="8" creationId="{51E41687-9DF2-4FC1-9AF9-3B9FFFFB8F73}"/>
          </ac:spMkLst>
        </pc:spChg>
        <pc:spChg chg="mod">
          <ac:chgData name="Duyên Lương" userId="3a9e482f-ceb4-484a-8eab-f708ff3e9a36" providerId="ADAL" clId="{344F0343-EA9C-4B97-8726-E84C040EED8C}" dt="2023-10-21T11:30:58.399" v="650" actId="14100"/>
          <ac:spMkLst>
            <pc:docMk/>
            <pc:sldMk cId="3325199579" sldId="358"/>
            <ac:spMk id="9" creationId="{59EA5BF3-1A9A-495F-BE6D-ECF6D517BBC6}"/>
          </ac:spMkLst>
        </pc:spChg>
        <pc:spChg chg="mod">
          <ac:chgData name="Duyên Lương" userId="3a9e482f-ceb4-484a-8eab-f708ff3e9a36" providerId="ADAL" clId="{344F0343-EA9C-4B97-8726-E84C040EED8C}" dt="2023-10-21T11:30:51.561" v="648" actId="1038"/>
          <ac:spMkLst>
            <pc:docMk/>
            <pc:sldMk cId="3325199579" sldId="358"/>
            <ac:spMk id="10" creationId="{48D0F89A-9BE3-4662-90C6-6A0B585930BC}"/>
          </ac:spMkLst>
        </pc:spChg>
        <pc:spChg chg="mod">
          <ac:chgData name="Duyên Lương" userId="3a9e482f-ceb4-484a-8eab-f708ff3e9a36" providerId="ADAL" clId="{344F0343-EA9C-4B97-8726-E84C040EED8C}" dt="2023-10-21T11:30:51.561" v="648" actId="1038"/>
          <ac:spMkLst>
            <pc:docMk/>
            <pc:sldMk cId="3325199579" sldId="358"/>
            <ac:spMk id="11" creationId="{CB7219BD-B68A-40BB-9589-2FC5B10637CE}"/>
          </ac:spMkLst>
        </pc:spChg>
        <pc:spChg chg="mod">
          <ac:chgData name="Duyên Lương" userId="3a9e482f-ceb4-484a-8eab-f708ff3e9a36" providerId="ADAL" clId="{344F0343-EA9C-4B97-8726-E84C040EED8C}" dt="2023-10-21T11:30:51.561" v="648" actId="1038"/>
          <ac:spMkLst>
            <pc:docMk/>
            <pc:sldMk cId="3325199579" sldId="358"/>
            <ac:spMk id="12" creationId="{FC933126-66E3-4209-806D-2F61DD7A0B7C}"/>
          </ac:spMkLst>
        </pc:spChg>
        <pc:spChg chg="mod">
          <ac:chgData name="Duyên Lương" userId="3a9e482f-ceb4-484a-8eab-f708ff3e9a36" providerId="ADAL" clId="{344F0343-EA9C-4B97-8726-E84C040EED8C}" dt="2023-10-21T11:28:59.894" v="613" actId="2711"/>
          <ac:spMkLst>
            <pc:docMk/>
            <pc:sldMk cId="3325199579" sldId="358"/>
            <ac:spMk id="13" creationId="{77722455-6A7B-47DC-861D-99C42A66F0AA}"/>
          </ac:spMkLst>
        </pc:spChg>
        <pc:spChg chg="mod">
          <ac:chgData name="Duyên Lương" userId="3a9e482f-ceb4-484a-8eab-f708ff3e9a36" providerId="ADAL" clId="{344F0343-EA9C-4B97-8726-E84C040EED8C}" dt="2023-10-21T11:28:59.894" v="613" actId="2711"/>
          <ac:spMkLst>
            <pc:docMk/>
            <pc:sldMk cId="3325199579" sldId="358"/>
            <ac:spMk id="14" creationId="{56439227-4E74-4B74-826A-5186520355C6}"/>
          </ac:spMkLst>
        </pc:spChg>
        <pc:spChg chg="mod">
          <ac:chgData name="Duyên Lương" userId="3a9e482f-ceb4-484a-8eab-f708ff3e9a36" providerId="ADAL" clId="{344F0343-EA9C-4B97-8726-E84C040EED8C}" dt="2023-10-21T11:28:59.894" v="613" actId="2711"/>
          <ac:spMkLst>
            <pc:docMk/>
            <pc:sldMk cId="3325199579" sldId="358"/>
            <ac:spMk id="15" creationId="{EEDCE665-FEC5-49CF-A128-8791DD608B92}"/>
          </ac:spMkLst>
        </pc:spChg>
        <pc:spChg chg="mod">
          <ac:chgData name="Duyên Lương" userId="3a9e482f-ceb4-484a-8eab-f708ff3e9a36" providerId="ADAL" clId="{344F0343-EA9C-4B97-8726-E84C040EED8C}" dt="2023-10-21T11:29:05.149" v="614" actId="14100"/>
          <ac:spMkLst>
            <pc:docMk/>
            <pc:sldMk cId="3325199579" sldId="358"/>
            <ac:spMk id="16" creationId="{E7F5264E-52C9-4BE8-9F62-172A29828541}"/>
          </ac:spMkLst>
        </pc:spChg>
        <pc:graphicFrameChg chg="mod modGraphic">
          <ac:chgData name="Duyên Lương" userId="3a9e482f-ceb4-484a-8eab-f708ff3e9a36" providerId="ADAL" clId="{344F0343-EA9C-4B97-8726-E84C040EED8C}" dt="2023-10-21T11:29:12.115" v="615" actId="2711"/>
          <ac:graphicFrameMkLst>
            <pc:docMk/>
            <pc:sldMk cId="3325199579" sldId="358"/>
            <ac:graphicFrameMk id="6" creationId="{25BE09AC-1175-42D3-BEE5-8F527695DABB}"/>
          </ac:graphicFrameMkLst>
        </pc:graphicFrameChg>
        <pc:picChg chg="add del mod">
          <ac:chgData name="Duyên Lương" userId="3a9e482f-ceb4-484a-8eab-f708ff3e9a36" providerId="ADAL" clId="{344F0343-EA9C-4B97-8726-E84C040EED8C}" dt="2023-10-21T12:54:24.056" v="2403" actId="21"/>
          <ac:picMkLst>
            <pc:docMk/>
            <pc:sldMk cId="3325199579" sldId="358"/>
            <ac:picMk id="2" creationId="{7D55D757-D601-69C0-559F-CD1D5FE99EEF}"/>
          </ac:picMkLst>
        </pc:picChg>
        <pc:picChg chg="add mod">
          <ac:chgData name="Duyên Lương" userId="3a9e482f-ceb4-484a-8eab-f708ff3e9a36" providerId="ADAL" clId="{344F0343-EA9C-4B97-8726-E84C040EED8C}" dt="2023-10-21T12:54:34.170" v="2405" actId="1076"/>
          <ac:picMkLst>
            <pc:docMk/>
            <pc:sldMk cId="3325199579" sldId="358"/>
            <ac:picMk id="3" creationId="{FB0AE0FA-506F-4972-7FAD-FC3495A39352}"/>
          </ac:picMkLst>
        </pc:picChg>
      </pc:sldChg>
      <pc:sldChg chg="addSp delSp modSp mod delAnim modAnim">
        <pc:chgData name="Duyên Lương" userId="3a9e482f-ceb4-484a-8eab-f708ff3e9a36" providerId="ADAL" clId="{344F0343-EA9C-4B97-8726-E84C040EED8C}" dt="2023-10-21T11:49:30.576" v="695" actId="14100"/>
        <pc:sldMkLst>
          <pc:docMk/>
          <pc:sldMk cId="2881055253" sldId="359"/>
        </pc:sldMkLst>
        <pc:spChg chg="del">
          <ac:chgData name="Duyên Lương" userId="3a9e482f-ceb4-484a-8eab-f708ff3e9a36" providerId="ADAL" clId="{344F0343-EA9C-4B97-8726-E84C040EED8C}" dt="2023-10-21T11:29:36.162" v="617" actId="478"/>
          <ac:spMkLst>
            <pc:docMk/>
            <pc:sldMk cId="2881055253" sldId="359"/>
            <ac:spMk id="5" creationId="{702D4E20-F005-43E3-A86D-B1A08F02DDF2}"/>
          </ac:spMkLst>
        </pc:spChg>
        <pc:spChg chg="mod ord">
          <ac:chgData name="Duyên Lương" userId="3a9e482f-ceb4-484a-8eab-f708ff3e9a36" providerId="ADAL" clId="{344F0343-EA9C-4B97-8726-E84C040EED8C}" dt="2023-10-21T11:33:38.728" v="682" actId="166"/>
          <ac:spMkLst>
            <pc:docMk/>
            <pc:sldMk cId="2881055253" sldId="359"/>
            <ac:spMk id="6" creationId="{9DB1389F-FA76-4CB8-921E-7F74607FBB39}"/>
          </ac:spMkLst>
        </pc:spChg>
        <pc:spChg chg="mod">
          <ac:chgData name="Duyên Lương" userId="3a9e482f-ceb4-484a-8eab-f708ff3e9a36" providerId="ADAL" clId="{344F0343-EA9C-4B97-8726-E84C040EED8C}" dt="2023-10-21T11:49:30.576" v="695" actId="14100"/>
          <ac:spMkLst>
            <pc:docMk/>
            <pc:sldMk cId="2881055253" sldId="359"/>
            <ac:spMk id="7" creationId="{2A01374D-3172-4BAD-9AB9-06CBBEC4410D}"/>
          </ac:spMkLst>
        </pc:spChg>
        <pc:spChg chg="del mod">
          <ac:chgData name="Duyên Lương" userId="3a9e482f-ceb4-484a-8eab-f708ff3e9a36" providerId="ADAL" clId="{344F0343-EA9C-4B97-8726-E84C040EED8C}" dt="2023-10-21T11:32:21.361" v="653" actId="478"/>
          <ac:spMkLst>
            <pc:docMk/>
            <pc:sldMk cId="2881055253" sldId="359"/>
            <ac:spMk id="8" creationId="{ABC611CF-B7D9-4CDB-B6BC-632A08D70E6C}"/>
          </ac:spMkLst>
        </pc:spChg>
        <pc:spChg chg="del mod">
          <ac:chgData name="Duyên Lương" userId="3a9e482f-ceb4-484a-8eab-f708ff3e9a36" providerId="ADAL" clId="{344F0343-EA9C-4B97-8726-E84C040EED8C}" dt="2023-10-21T11:32:23.707" v="654" actId="478"/>
          <ac:spMkLst>
            <pc:docMk/>
            <pc:sldMk cId="2881055253" sldId="359"/>
            <ac:spMk id="9" creationId="{D104BECF-A9F7-461C-A6A7-CE874A69AF58}"/>
          </ac:spMkLst>
        </pc:spChg>
        <pc:spChg chg="del mod">
          <ac:chgData name="Duyên Lương" userId="3a9e482f-ceb4-484a-8eab-f708ff3e9a36" providerId="ADAL" clId="{344F0343-EA9C-4B97-8726-E84C040EED8C}" dt="2023-10-21T11:32:25.390" v="655" actId="478"/>
          <ac:spMkLst>
            <pc:docMk/>
            <pc:sldMk cId="2881055253" sldId="359"/>
            <ac:spMk id="10" creationId="{46F73C25-941A-4690-9E2E-834E19A763D0}"/>
          </ac:spMkLst>
        </pc:spChg>
        <pc:spChg chg="del mod">
          <ac:chgData name="Duyên Lương" userId="3a9e482f-ceb4-484a-8eab-f708ff3e9a36" providerId="ADAL" clId="{344F0343-EA9C-4B97-8726-E84C040EED8C}" dt="2023-10-21T11:32:27.939" v="657" actId="478"/>
          <ac:spMkLst>
            <pc:docMk/>
            <pc:sldMk cId="2881055253" sldId="359"/>
            <ac:spMk id="11" creationId="{2B7D8F21-B2C7-4F2B-A115-DE734EBDB2EF}"/>
          </ac:spMkLst>
        </pc:spChg>
        <pc:spChg chg="del mod">
          <ac:chgData name="Duyên Lương" userId="3a9e482f-ceb4-484a-8eab-f708ff3e9a36" providerId="ADAL" clId="{344F0343-EA9C-4B97-8726-E84C040EED8C}" dt="2023-10-21T11:32:26.583" v="656" actId="478"/>
          <ac:spMkLst>
            <pc:docMk/>
            <pc:sldMk cId="2881055253" sldId="359"/>
            <ac:spMk id="12" creationId="{627B3CC1-31FE-408C-B5AA-A19FB91B3F72}"/>
          </ac:spMkLst>
        </pc:spChg>
        <pc:spChg chg="del mod">
          <ac:chgData name="Duyên Lương" userId="3a9e482f-ceb4-484a-8eab-f708ff3e9a36" providerId="ADAL" clId="{344F0343-EA9C-4B97-8726-E84C040EED8C}" dt="2023-10-21T11:32:29.106" v="658" actId="478"/>
          <ac:spMkLst>
            <pc:docMk/>
            <pc:sldMk cId="2881055253" sldId="359"/>
            <ac:spMk id="13" creationId="{EF075697-4EF8-4566-A094-1DF53017B184}"/>
          </ac:spMkLst>
        </pc:spChg>
        <pc:spChg chg="mod">
          <ac:chgData name="Duyên Lương" userId="3a9e482f-ceb4-484a-8eab-f708ff3e9a36" providerId="ADAL" clId="{344F0343-EA9C-4B97-8726-E84C040EED8C}" dt="2023-10-21T11:49:30.576" v="695" actId="14100"/>
          <ac:spMkLst>
            <pc:docMk/>
            <pc:sldMk cId="2881055253" sldId="359"/>
            <ac:spMk id="15" creationId="{2A01374D-3172-4BAD-9AB9-06CBBEC4410D}"/>
          </ac:spMkLst>
        </pc:spChg>
        <pc:spChg chg="mod">
          <ac:chgData name="Duyên Lương" userId="3a9e482f-ceb4-484a-8eab-f708ff3e9a36" providerId="ADAL" clId="{344F0343-EA9C-4B97-8726-E84C040EED8C}" dt="2023-10-21T11:49:30.576" v="695" actId="14100"/>
          <ac:spMkLst>
            <pc:docMk/>
            <pc:sldMk cId="2881055253" sldId="359"/>
            <ac:spMk id="16" creationId="{2A01374D-3172-4BAD-9AB9-06CBBEC4410D}"/>
          </ac:spMkLst>
        </pc:spChg>
        <pc:spChg chg="mod">
          <ac:chgData name="Duyên Lương" userId="3a9e482f-ceb4-484a-8eab-f708ff3e9a36" providerId="ADAL" clId="{344F0343-EA9C-4B97-8726-E84C040EED8C}" dt="2023-10-21T11:49:30.576" v="695" actId="14100"/>
          <ac:spMkLst>
            <pc:docMk/>
            <pc:sldMk cId="2881055253" sldId="359"/>
            <ac:spMk id="17" creationId="{2A01374D-3172-4BAD-9AB9-06CBBEC4410D}"/>
          </ac:spMkLst>
        </pc:spChg>
        <pc:spChg chg="mod">
          <ac:chgData name="Duyên Lương" userId="3a9e482f-ceb4-484a-8eab-f708ff3e9a36" providerId="ADAL" clId="{344F0343-EA9C-4B97-8726-E84C040EED8C}" dt="2023-10-21T11:49:30.576" v="695" actId="14100"/>
          <ac:spMkLst>
            <pc:docMk/>
            <pc:sldMk cId="2881055253" sldId="359"/>
            <ac:spMk id="18" creationId="{2A01374D-3172-4BAD-9AB9-06CBBEC4410D}"/>
          </ac:spMkLst>
        </pc:spChg>
        <pc:spChg chg="mod">
          <ac:chgData name="Duyên Lương" userId="3a9e482f-ceb4-484a-8eab-f708ff3e9a36" providerId="ADAL" clId="{344F0343-EA9C-4B97-8726-E84C040EED8C}" dt="2023-10-21T11:49:30.576" v="695" actId="14100"/>
          <ac:spMkLst>
            <pc:docMk/>
            <pc:sldMk cId="2881055253" sldId="359"/>
            <ac:spMk id="19" creationId="{2A01374D-3172-4BAD-9AB9-06CBBEC4410D}"/>
          </ac:spMkLst>
        </pc:spChg>
        <pc:spChg chg="mod">
          <ac:chgData name="Duyên Lương" userId="3a9e482f-ceb4-484a-8eab-f708ff3e9a36" providerId="ADAL" clId="{344F0343-EA9C-4B97-8726-E84C040EED8C}" dt="2023-10-21T11:29:56.803" v="628" actId="1076"/>
          <ac:spMkLst>
            <pc:docMk/>
            <pc:sldMk cId="2881055253" sldId="359"/>
            <ac:spMk id="20" creationId="{702D4E20-F005-43E3-A86D-B1A08F02DDF2}"/>
          </ac:spMkLst>
        </pc:spChg>
        <pc:spChg chg="mod">
          <ac:chgData name="Duyên Lương" userId="3a9e482f-ceb4-484a-8eab-f708ff3e9a36" providerId="ADAL" clId="{344F0343-EA9C-4B97-8726-E84C040EED8C}" dt="2023-10-21T11:33:33.019" v="681" actId="1076"/>
          <ac:spMkLst>
            <pc:docMk/>
            <pc:sldMk cId="2881055253" sldId="359"/>
            <ac:spMk id="21" creationId="{45C83EA0-C539-AFF0-B99A-E9A1E0E78EE0}"/>
          </ac:spMkLst>
        </pc:spChg>
        <pc:spChg chg="mod">
          <ac:chgData name="Duyên Lương" userId="3a9e482f-ceb4-484a-8eab-f708ff3e9a36" providerId="ADAL" clId="{344F0343-EA9C-4B97-8726-E84C040EED8C}" dt="2023-10-21T11:33:26.103" v="678" actId="1076"/>
          <ac:spMkLst>
            <pc:docMk/>
            <pc:sldMk cId="2881055253" sldId="359"/>
            <ac:spMk id="22" creationId="{45C83EA0-C539-AFF0-B99A-E9A1E0E78EE0}"/>
          </ac:spMkLst>
        </pc:spChg>
        <pc:spChg chg="mod">
          <ac:chgData name="Duyên Lương" userId="3a9e482f-ceb4-484a-8eab-f708ff3e9a36" providerId="ADAL" clId="{344F0343-EA9C-4B97-8726-E84C040EED8C}" dt="2023-10-21T11:33:29.918" v="680" actId="14100"/>
          <ac:spMkLst>
            <pc:docMk/>
            <pc:sldMk cId="2881055253" sldId="359"/>
            <ac:spMk id="23" creationId="{45C83EA0-C539-AFF0-B99A-E9A1E0E78EE0}"/>
          </ac:spMkLst>
        </pc:spChg>
        <pc:spChg chg="mod">
          <ac:chgData name="Duyên Lương" userId="3a9e482f-ceb4-484a-8eab-f708ff3e9a36" providerId="ADAL" clId="{344F0343-EA9C-4B97-8726-E84C040EED8C}" dt="2023-10-21T11:32:31.629" v="659" actId="1076"/>
          <ac:spMkLst>
            <pc:docMk/>
            <pc:sldMk cId="2881055253" sldId="359"/>
            <ac:spMk id="24" creationId="{45C83EA0-C539-AFF0-B99A-E9A1E0E78EE0}"/>
          </ac:spMkLst>
        </pc:spChg>
        <pc:spChg chg="mod">
          <ac:chgData name="Duyên Lương" userId="3a9e482f-ceb4-484a-8eab-f708ff3e9a36" providerId="ADAL" clId="{344F0343-EA9C-4B97-8726-E84C040EED8C}" dt="2023-10-21T11:33:04.351" v="671" actId="14100"/>
          <ac:spMkLst>
            <pc:docMk/>
            <pc:sldMk cId="2881055253" sldId="359"/>
            <ac:spMk id="29" creationId="{45C83EA0-C539-AFF0-B99A-E9A1E0E78EE0}"/>
          </ac:spMkLst>
        </pc:spChg>
        <pc:spChg chg="del mod">
          <ac:chgData name="Duyên Lương" userId="3a9e482f-ceb4-484a-8eab-f708ff3e9a36" providerId="ADAL" clId="{344F0343-EA9C-4B97-8726-E84C040EED8C}" dt="2023-10-21T11:33:20.644" v="677" actId="478"/>
          <ac:spMkLst>
            <pc:docMk/>
            <pc:sldMk cId="2881055253" sldId="359"/>
            <ac:spMk id="30" creationId="{45C83EA0-C539-AFF0-B99A-E9A1E0E78EE0}"/>
          </ac:spMkLst>
        </pc:spChg>
        <pc:spChg chg="mod">
          <ac:chgData name="Duyên Lương" userId="3a9e482f-ceb4-484a-8eab-f708ff3e9a36" providerId="ADAL" clId="{344F0343-EA9C-4B97-8726-E84C040EED8C}" dt="2023-10-21T11:33:18.108" v="676" actId="14100"/>
          <ac:spMkLst>
            <pc:docMk/>
            <pc:sldMk cId="2881055253" sldId="359"/>
            <ac:spMk id="31" creationId="{45C83EA0-C539-AFF0-B99A-E9A1E0E78EE0}"/>
          </ac:spMkLst>
        </pc:spChg>
        <pc:spChg chg="mod">
          <ac:chgData name="Duyên Lương" userId="3a9e482f-ceb4-484a-8eab-f708ff3e9a36" providerId="ADAL" clId="{344F0343-EA9C-4B97-8726-E84C040EED8C}" dt="2023-10-21T11:32:58.199" v="669" actId="14100"/>
          <ac:spMkLst>
            <pc:docMk/>
            <pc:sldMk cId="2881055253" sldId="359"/>
            <ac:spMk id="32" creationId="{45C83EA0-C539-AFF0-B99A-E9A1E0E78EE0}"/>
          </ac:spMkLst>
        </pc:spChg>
        <pc:spChg chg="mod">
          <ac:chgData name="Duyên Lương" userId="3a9e482f-ceb4-484a-8eab-f708ff3e9a36" providerId="ADAL" clId="{344F0343-EA9C-4B97-8726-E84C040EED8C}" dt="2023-10-21T11:32:45.740" v="664" actId="14100"/>
          <ac:spMkLst>
            <pc:docMk/>
            <pc:sldMk cId="2881055253" sldId="359"/>
            <ac:spMk id="33" creationId="{45C83EA0-C539-AFF0-B99A-E9A1E0E78EE0}"/>
          </ac:spMkLst>
        </pc:spChg>
        <pc:spChg chg="mod">
          <ac:chgData name="Duyên Lương" userId="3a9e482f-ceb4-484a-8eab-f708ff3e9a36" providerId="ADAL" clId="{344F0343-EA9C-4B97-8726-E84C040EED8C}" dt="2023-10-21T11:32:53.072" v="667" actId="14100"/>
          <ac:spMkLst>
            <pc:docMk/>
            <pc:sldMk cId="2881055253" sldId="359"/>
            <ac:spMk id="34" creationId="{45C83EA0-C539-AFF0-B99A-E9A1E0E78EE0}"/>
          </ac:spMkLst>
        </pc:spChg>
        <pc:spChg chg="mod">
          <ac:chgData name="Duyên Lương" userId="3a9e482f-ceb4-484a-8eab-f708ff3e9a36" providerId="ADAL" clId="{344F0343-EA9C-4B97-8726-E84C040EED8C}" dt="2023-10-21T11:32:34.880" v="660" actId="1076"/>
          <ac:spMkLst>
            <pc:docMk/>
            <pc:sldMk cId="2881055253" sldId="359"/>
            <ac:spMk id="35" creationId="{45C83EA0-C539-AFF0-B99A-E9A1E0E78EE0}"/>
          </ac:spMkLst>
        </pc:spChg>
        <pc:picChg chg="add mod">
          <ac:chgData name="Duyên Lương" userId="3a9e482f-ceb4-484a-8eab-f708ff3e9a36" providerId="ADAL" clId="{344F0343-EA9C-4B97-8726-E84C040EED8C}" dt="2023-10-21T11:48:26.304" v="687" actId="14100"/>
          <ac:picMkLst>
            <pc:docMk/>
            <pc:sldMk cId="2881055253" sldId="359"/>
            <ac:picMk id="2" creationId="{D4694D67-5FF4-D97B-4E10-B2990CBBE364}"/>
          </ac:picMkLst>
        </pc:picChg>
      </pc:sldChg>
      <pc:sldChg chg="delSp modSp mod delAnim modAnim">
        <pc:chgData name="Duyên Lương" userId="3a9e482f-ceb4-484a-8eab-f708ff3e9a36" providerId="ADAL" clId="{344F0343-EA9C-4B97-8726-E84C040EED8C}" dt="2023-10-21T12:30:12.251" v="1702"/>
        <pc:sldMkLst>
          <pc:docMk/>
          <pc:sldMk cId="2885166712" sldId="360"/>
        </pc:sldMkLst>
        <pc:spChg chg="mod">
          <ac:chgData name="Duyên Lương" userId="3a9e482f-ceb4-484a-8eab-f708ff3e9a36" providerId="ADAL" clId="{344F0343-EA9C-4B97-8726-E84C040EED8C}" dt="2023-10-21T12:28:06.463" v="1659" actId="1076"/>
          <ac:spMkLst>
            <pc:docMk/>
            <pc:sldMk cId="2885166712" sldId="360"/>
            <ac:spMk id="4" creationId="{00000000-0000-0000-0000-000000000000}"/>
          </ac:spMkLst>
        </pc:spChg>
        <pc:spChg chg="mod ord">
          <ac:chgData name="Duyên Lương" userId="3a9e482f-ceb4-484a-8eab-f708ff3e9a36" providerId="ADAL" clId="{344F0343-EA9C-4B97-8726-E84C040EED8C}" dt="2023-10-21T12:30:02.824" v="1701" actId="166"/>
          <ac:spMkLst>
            <pc:docMk/>
            <pc:sldMk cId="2885166712" sldId="360"/>
            <ac:spMk id="5" creationId="{6607348B-8EE7-40BB-9DE8-EA6AD7923002}"/>
          </ac:spMkLst>
        </pc:spChg>
        <pc:spChg chg="mod">
          <ac:chgData name="Duyên Lương" userId="3a9e482f-ceb4-484a-8eab-f708ff3e9a36" providerId="ADAL" clId="{344F0343-EA9C-4B97-8726-E84C040EED8C}" dt="2023-10-21T12:28:25.439" v="1664" actId="1076"/>
          <ac:spMkLst>
            <pc:docMk/>
            <pc:sldMk cId="2885166712" sldId="360"/>
            <ac:spMk id="6" creationId="{E5F7B7CE-40B9-420B-B5FE-E8422826F4A9}"/>
          </ac:spMkLst>
        </pc:spChg>
        <pc:spChg chg="mod">
          <ac:chgData name="Duyên Lương" userId="3a9e482f-ceb4-484a-8eab-f708ff3e9a36" providerId="ADAL" clId="{344F0343-EA9C-4B97-8726-E84C040EED8C}" dt="2023-10-21T12:27:48.827" v="1651" actId="2711"/>
          <ac:spMkLst>
            <pc:docMk/>
            <pc:sldMk cId="2885166712" sldId="360"/>
            <ac:spMk id="7" creationId="{592A0DC8-4BE1-4E57-AF16-73BA92567472}"/>
          </ac:spMkLst>
        </pc:spChg>
        <pc:spChg chg="mod">
          <ac:chgData name="Duyên Lương" userId="3a9e482f-ceb4-484a-8eab-f708ff3e9a36" providerId="ADAL" clId="{344F0343-EA9C-4B97-8726-E84C040EED8C}" dt="2023-10-21T12:27:48.827" v="1651" actId="2711"/>
          <ac:spMkLst>
            <pc:docMk/>
            <pc:sldMk cId="2885166712" sldId="360"/>
            <ac:spMk id="8" creationId="{C639B668-71DF-4805-AF49-B36936CBF795}"/>
          </ac:spMkLst>
        </pc:spChg>
        <pc:spChg chg="mod">
          <ac:chgData name="Duyên Lương" userId="3a9e482f-ceb4-484a-8eab-f708ff3e9a36" providerId="ADAL" clId="{344F0343-EA9C-4B97-8726-E84C040EED8C}" dt="2023-10-21T12:28:48.296" v="1672" actId="1076"/>
          <ac:spMkLst>
            <pc:docMk/>
            <pc:sldMk cId="2885166712" sldId="360"/>
            <ac:spMk id="9" creationId="{FFE834FA-5C7C-408B-86F9-AA14DE63E2E3}"/>
          </ac:spMkLst>
        </pc:spChg>
        <pc:spChg chg="mod">
          <ac:chgData name="Duyên Lương" userId="3a9e482f-ceb4-484a-8eab-f708ff3e9a36" providerId="ADAL" clId="{344F0343-EA9C-4B97-8726-E84C040EED8C}" dt="2023-10-21T12:28:54.191" v="1681" actId="1037"/>
          <ac:spMkLst>
            <pc:docMk/>
            <pc:sldMk cId="2885166712" sldId="360"/>
            <ac:spMk id="10" creationId="{6E18C08D-55EC-4CB3-AB00-FF7A6E8D042C}"/>
          </ac:spMkLst>
        </pc:spChg>
        <pc:spChg chg="mod">
          <ac:chgData name="Duyên Lương" userId="3a9e482f-ceb4-484a-8eab-f708ff3e9a36" providerId="ADAL" clId="{344F0343-EA9C-4B97-8726-E84C040EED8C}" dt="2023-10-21T12:29:10.321" v="1687" actId="1076"/>
          <ac:spMkLst>
            <pc:docMk/>
            <pc:sldMk cId="2885166712" sldId="360"/>
            <ac:spMk id="11" creationId="{F3344698-CDBE-43B2-83A5-891FD19ECCA4}"/>
          </ac:spMkLst>
        </pc:spChg>
        <pc:spChg chg="mod">
          <ac:chgData name="Duyên Lương" userId="3a9e482f-ceb4-484a-8eab-f708ff3e9a36" providerId="ADAL" clId="{344F0343-EA9C-4B97-8726-E84C040EED8C}" dt="2023-10-21T12:29:13.018" v="1688" actId="1076"/>
          <ac:spMkLst>
            <pc:docMk/>
            <pc:sldMk cId="2885166712" sldId="360"/>
            <ac:spMk id="12" creationId="{9EC319B6-5C0E-4CFD-9BE1-207BAE35A4B0}"/>
          </ac:spMkLst>
        </pc:spChg>
        <pc:spChg chg="mod">
          <ac:chgData name="Duyên Lương" userId="3a9e482f-ceb4-484a-8eab-f708ff3e9a36" providerId="ADAL" clId="{344F0343-EA9C-4B97-8726-E84C040EED8C}" dt="2023-10-21T12:28:22.310" v="1663" actId="14100"/>
          <ac:spMkLst>
            <pc:docMk/>
            <pc:sldMk cId="2885166712" sldId="360"/>
            <ac:spMk id="13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28:32.077" v="1665" actId="1076"/>
          <ac:spMkLst>
            <pc:docMk/>
            <pc:sldMk cId="2885166712" sldId="360"/>
            <ac:spMk id="15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28:41.588" v="1669" actId="14100"/>
          <ac:spMkLst>
            <pc:docMk/>
            <pc:sldMk cId="2885166712" sldId="360"/>
            <ac:spMk id="16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28:37.933" v="1667" actId="1076"/>
          <ac:spMkLst>
            <pc:docMk/>
            <pc:sldMk cId="2885166712" sldId="360"/>
            <ac:spMk id="17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28:45.185" v="1671" actId="14100"/>
          <ac:spMkLst>
            <pc:docMk/>
            <pc:sldMk cId="2885166712" sldId="360"/>
            <ac:spMk id="18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28:59.071" v="1683" actId="14100"/>
          <ac:spMkLst>
            <pc:docMk/>
            <pc:sldMk cId="2885166712" sldId="360"/>
            <ac:spMk id="19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29:05.485" v="1685" actId="14100"/>
          <ac:spMkLst>
            <pc:docMk/>
            <pc:sldMk cId="2885166712" sldId="360"/>
            <ac:spMk id="21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29:16.913" v="1690" actId="14100"/>
          <ac:spMkLst>
            <pc:docMk/>
            <pc:sldMk cId="2885166712" sldId="360"/>
            <ac:spMk id="22" creationId="{00000000-0000-0000-0000-000000000000}"/>
          </ac:spMkLst>
        </pc:spChg>
        <pc:spChg chg="del mod">
          <ac:chgData name="Duyên Lương" userId="3a9e482f-ceb4-484a-8eab-f708ff3e9a36" providerId="ADAL" clId="{344F0343-EA9C-4B97-8726-E84C040EED8C}" dt="2023-10-21T12:27:36.274" v="1646" actId="478"/>
          <ac:spMkLst>
            <pc:docMk/>
            <pc:sldMk cId="2885166712" sldId="360"/>
            <ac:spMk id="23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29:54.923" v="1700" actId="207"/>
          <ac:spMkLst>
            <pc:docMk/>
            <pc:sldMk cId="2885166712" sldId="360"/>
            <ac:spMk id="24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29:54.923" v="1700" actId="207"/>
          <ac:spMkLst>
            <pc:docMk/>
            <pc:sldMk cId="2885166712" sldId="360"/>
            <ac:spMk id="25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29:54.923" v="1700" actId="207"/>
          <ac:spMkLst>
            <pc:docMk/>
            <pc:sldMk cId="2885166712" sldId="360"/>
            <ac:spMk id="26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29:54.923" v="1700" actId="207"/>
          <ac:spMkLst>
            <pc:docMk/>
            <pc:sldMk cId="2885166712" sldId="360"/>
            <ac:spMk id="27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29:54.923" v="1700" actId="207"/>
          <ac:spMkLst>
            <pc:docMk/>
            <pc:sldMk cId="2885166712" sldId="360"/>
            <ac:spMk id="28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29:54.923" v="1700" actId="207"/>
          <ac:spMkLst>
            <pc:docMk/>
            <pc:sldMk cId="2885166712" sldId="360"/>
            <ac:spMk id="29" creationId="{00000000-0000-0000-0000-000000000000}"/>
          </ac:spMkLst>
        </pc:spChg>
      </pc:sldChg>
      <pc:sldChg chg="delSp modSp mod">
        <pc:chgData name="Duyên Lương" userId="3a9e482f-ceb4-484a-8eab-f708ff3e9a36" providerId="ADAL" clId="{344F0343-EA9C-4B97-8726-E84C040EED8C}" dt="2023-10-21T12:32:36.926" v="1877" actId="207"/>
        <pc:sldMkLst>
          <pc:docMk/>
          <pc:sldMk cId="3521226707" sldId="361"/>
        </pc:sldMkLst>
        <pc:spChg chg="mod">
          <ac:chgData name="Duyên Lương" userId="3a9e482f-ceb4-484a-8eab-f708ff3e9a36" providerId="ADAL" clId="{344F0343-EA9C-4B97-8726-E84C040EED8C}" dt="2023-10-21T12:31:00.785" v="1719" actId="207"/>
          <ac:spMkLst>
            <pc:docMk/>
            <pc:sldMk cId="3521226707" sldId="361"/>
            <ac:spMk id="3" creationId="{00000000-0000-0000-0000-000000000000}"/>
          </ac:spMkLst>
        </pc:spChg>
        <pc:spChg chg="mod ord">
          <ac:chgData name="Duyên Lương" userId="3a9e482f-ceb4-484a-8eab-f708ff3e9a36" providerId="ADAL" clId="{344F0343-EA9C-4B97-8726-E84C040EED8C}" dt="2023-10-21T12:32:36.926" v="1877" actId="207"/>
          <ac:spMkLst>
            <pc:docMk/>
            <pc:sldMk cId="3521226707" sldId="361"/>
            <ac:spMk id="4" creationId="{18693AF9-98FF-433A-96D2-654C9FDDEE50}"/>
          </ac:spMkLst>
        </pc:spChg>
        <pc:spChg chg="mod">
          <ac:chgData name="Duyên Lương" userId="3a9e482f-ceb4-484a-8eab-f708ff3e9a36" providerId="ADAL" clId="{344F0343-EA9C-4B97-8726-E84C040EED8C}" dt="2023-10-21T12:31:11.564" v="1723" actId="14100"/>
          <ac:spMkLst>
            <pc:docMk/>
            <pc:sldMk cId="3521226707" sldId="361"/>
            <ac:spMk id="10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1:17.320" v="1726" actId="14100"/>
          <ac:spMkLst>
            <pc:docMk/>
            <pc:sldMk cId="3521226707" sldId="361"/>
            <ac:spMk id="11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13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14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15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16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17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18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19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20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21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22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23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24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25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26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27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28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29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30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31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32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33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34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35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36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37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38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39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40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41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42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43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44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45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46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47" creationId="{00000000-0000-0000-0000-000000000000}"/>
          </ac:spMkLst>
        </pc:spChg>
        <pc:spChg chg="del mod">
          <ac:chgData name="Duyên Lương" userId="3a9e482f-ceb4-484a-8eab-f708ff3e9a36" providerId="ADAL" clId="{344F0343-EA9C-4B97-8726-E84C040EED8C}" dt="2023-10-21T12:32:08.738" v="1862" actId="478"/>
          <ac:spMkLst>
            <pc:docMk/>
            <pc:sldMk cId="3521226707" sldId="361"/>
            <ac:spMk id="48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49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50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51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52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53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54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55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56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57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58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59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60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61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62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63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64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65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66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67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68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69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70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71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72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73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74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75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76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77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78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79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80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81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82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83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84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85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86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87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88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89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90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91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92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93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94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95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96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97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0:44.687" v="1710" actId="2711"/>
          <ac:spMkLst>
            <pc:docMk/>
            <pc:sldMk cId="3521226707" sldId="361"/>
            <ac:spMk id="98" creationId="{00000000-0000-0000-0000-000000000000}"/>
          </ac:spMkLst>
        </pc:spChg>
        <pc:grpChg chg="mod">
          <ac:chgData name="Duyên Lương" userId="3a9e482f-ceb4-484a-8eab-f708ff3e9a36" providerId="ADAL" clId="{344F0343-EA9C-4B97-8726-E84C040EED8C}" dt="2023-10-21T12:32:08.032" v="1861" actId="14100"/>
          <ac:grpSpMkLst>
            <pc:docMk/>
            <pc:sldMk cId="3521226707" sldId="361"/>
            <ac:grpSpMk id="12" creationId="{00000000-0000-0000-0000-000000000000}"/>
          </ac:grpSpMkLst>
        </pc:grpChg>
      </pc:sldChg>
      <pc:sldChg chg="addSp delSp modSp mod delAnim">
        <pc:chgData name="Duyên Lương" userId="3a9e482f-ceb4-484a-8eab-f708ff3e9a36" providerId="ADAL" clId="{344F0343-EA9C-4B97-8726-E84C040EED8C}" dt="2023-10-21T12:39:51.083" v="2019" actId="166"/>
        <pc:sldMkLst>
          <pc:docMk/>
          <pc:sldMk cId="949809873" sldId="362"/>
        </pc:sldMkLst>
        <pc:spChg chg="add mod ord">
          <ac:chgData name="Duyên Lương" userId="3a9e482f-ceb4-484a-8eab-f708ff3e9a36" providerId="ADAL" clId="{344F0343-EA9C-4B97-8726-E84C040EED8C}" dt="2023-10-21T12:34:37.724" v="1923" actId="166"/>
          <ac:spMkLst>
            <pc:docMk/>
            <pc:sldMk cId="949809873" sldId="362"/>
            <ac:spMk id="2" creationId="{5FC1564F-2C35-4012-F2BA-FB8741463CCC}"/>
          </ac:spMkLst>
        </pc:spChg>
        <pc:spChg chg="del">
          <ac:chgData name="Duyên Lương" userId="3a9e482f-ceb4-484a-8eab-f708ff3e9a36" providerId="ADAL" clId="{344F0343-EA9C-4B97-8726-E84C040EED8C}" dt="2023-10-21T12:32:57.459" v="1878" actId="478"/>
          <ac:spMkLst>
            <pc:docMk/>
            <pc:sldMk cId="949809873" sldId="362"/>
            <ac:spMk id="3" creationId="{00000000-0000-0000-0000-000000000000}"/>
          </ac:spMkLst>
        </pc:spChg>
        <pc:spChg chg="mod ord">
          <ac:chgData name="Duyên Lương" userId="3a9e482f-ceb4-484a-8eab-f708ff3e9a36" providerId="ADAL" clId="{344F0343-EA9C-4B97-8726-E84C040EED8C}" dt="2023-10-21T12:39:51.083" v="2019" actId="166"/>
          <ac:spMkLst>
            <pc:docMk/>
            <pc:sldMk cId="949809873" sldId="362"/>
            <ac:spMk id="4" creationId="{18693AF9-98FF-433A-96D2-654C9FDDEE50}"/>
          </ac:spMkLst>
        </pc:spChg>
        <pc:spChg chg="mod ord">
          <ac:chgData name="Duyên Lương" userId="3a9e482f-ceb4-484a-8eab-f708ff3e9a36" providerId="ADAL" clId="{344F0343-EA9C-4B97-8726-E84C040EED8C}" dt="2023-10-21T12:39:51.083" v="2019" actId="166"/>
          <ac:spMkLst>
            <pc:docMk/>
            <pc:sldMk cId="949809873" sldId="362"/>
            <ac:spMk id="5" creationId="{1D57E88E-9E50-4953-A5C7-5D4BF7C52721}"/>
          </ac:spMkLst>
        </pc:spChg>
        <pc:spChg chg="mod ord">
          <ac:chgData name="Duyên Lương" userId="3a9e482f-ceb4-484a-8eab-f708ff3e9a36" providerId="ADAL" clId="{344F0343-EA9C-4B97-8726-E84C040EED8C}" dt="2023-10-21T12:39:51.083" v="2019" actId="166"/>
          <ac:spMkLst>
            <pc:docMk/>
            <pc:sldMk cId="949809873" sldId="362"/>
            <ac:spMk id="6" creationId="{B77D476D-11BB-4327-BD4D-E083DA5E558F}"/>
          </ac:spMkLst>
        </pc:spChg>
        <pc:spChg chg="mod ord">
          <ac:chgData name="Duyên Lương" userId="3a9e482f-ceb4-484a-8eab-f708ff3e9a36" providerId="ADAL" clId="{344F0343-EA9C-4B97-8726-E84C040EED8C}" dt="2023-10-21T12:39:51.083" v="2019" actId="166"/>
          <ac:spMkLst>
            <pc:docMk/>
            <pc:sldMk cId="949809873" sldId="362"/>
            <ac:spMk id="7" creationId="{DB128618-FCE7-4EF5-9ADE-5102F0C7694F}"/>
          </ac:spMkLst>
        </pc:spChg>
        <pc:spChg chg="mod">
          <ac:chgData name="Duyên Lương" userId="3a9e482f-ceb4-484a-8eab-f708ff3e9a36" providerId="ADAL" clId="{344F0343-EA9C-4B97-8726-E84C040EED8C}" dt="2023-10-21T12:33:27.440" v="1888" actId="2711"/>
          <ac:spMkLst>
            <pc:docMk/>
            <pc:sldMk cId="949809873" sldId="362"/>
            <ac:spMk id="10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3:27.440" v="1888" actId="2711"/>
          <ac:spMkLst>
            <pc:docMk/>
            <pc:sldMk cId="949809873" sldId="362"/>
            <ac:spMk id="11" creationId="{00000000-0000-0000-0000-000000000000}"/>
          </ac:spMkLst>
        </pc:spChg>
        <pc:spChg chg="del mod">
          <ac:chgData name="Duyên Lương" userId="3a9e482f-ceb4-484a-8eab-f708ff3e9a36" providerId="ADAL" clId="{344F0343-EA9C-4B97-8726-E84C040EED8C}" dt="2023-10-21T12:38:26.226" v="2005" actId="478"/>
          <ac:spMkLst>
            <pc:docMk/>
            <pc:sldMk cId="949809873" sldId="362"/>
            <ac:spMk id="42" creationId="{00000000-0000-0000-0000-000000000000}"/>
          </ac:spMkLst>
        </pc:spChg>
        <pc:spChg chg="del mod">
          <ac:chgData name="Duyên Lương" userId="3a9e482f-ceb4-484a-8eab-f708ff3e9a36" providerId="ADAL" clId="{344F0343-EA9C-4B97-8726-E84C040EED8C}" dt="2023-10-21T12:38:25.130" v="2004" actId="478"/>
          <ac:spMkLst>
            <pc:docMk/>
            <pc:sldMk cId="949809873" sldId="362"/>
            <ac:spMk id="43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9:31.278" v="2017" actId="1076"/>
          <ac:spMkLst>
            <pc:docMk/>
            <pc:sldMk cId="949809873" sldId="362"/>
            <ac:spMk id="44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9:29.483" v="2016" actId="1076"/>
          <ac:spMkLst>
            <pc:docMk/>
            <pc:sldMk cId="949809873" sldId="362"/>
            <ac:spMk id="45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38:08.914" v="1996" actId="1076"/>
          <ac:spMkLst>
            <pc:docMk/>
            <pc:sldMk cId="949809873" sldId="362"/>
            <ac:spMk id="46" creationId="{00000000-0000-0000-0000-000000000000}"/>
          </ac:spMkLst>
        </pc:spChg>
        <pc:spChg chg="del mod">
          <ac:chgData name="Duyên Lương" userId="3a9e482f-ceb4-484a-8eab-f708ff3e9a36" providerId="ADAL" clId="{344F0343-EA9C-4B97-8726-E84C040EED8C}" dt="2023-10-21T12:38:23.624" v="2003" actId="478"/>
          <ac:spMkLst>
            <pc:docMk/>
            <pc:sldMk cId="949809873" sldId="362"/>
            <ac:spMk id="47" creationId="{00000000-0000-0000-0000-000000000000}"/>
          </ac:spMkLst>
        </pc:spChg>
        <pc:grpChg chg="mod">
          <ac:chgData name="Duyên Lương" userId="3a9e482f-ceb4-484a-8eab-f708ff3e9a36" providerId="ADAL" clId="{344F0343-EA9C-4B97-8726-E84C040EED8C}" dt="2023-10-21T12:33:27.440" v="1888" actId="2711"/>
          <ac:grpSpMkLst>
            <pc:docMk/>
            <pc:sldMk cId="949809873" sldId="362"/>
            <ac:grpSpMk id="12" creationId="{00000000-0000-0000-0000-000000000000}"/>
          </ac:grpSpMkLst>
        </pc:grpChg>
      </pc:sldChg>
      <pc:sldChg chg="addSp delSp modSp mod delAnim">
        <pc:chgData name="Duyên Lương" userId="3a9e482f-ceb4-484a-8eab-f708ff3e9a36" providerId="ADAL" clId="{344F0343-EA9C-4B97-8726-E84C040EED8C}" dt="2023-10-21T12:43:28.104" v="2133" actId="166"/>
        <pc:sldMkLst>
          <pc:docMk/>
          <pc:sldMk cId="3195435307" sldId="363"/>
        </pc:sldMkLst>
        <pc:spChg chg="mod ord">
          <ac:chgData name="Duyên Lương" userId="3a9e482f-ceb4-484a-8eab-f708ff3e9a36" providerId="ADAL" clId="{344F0343-EA9C-4B97-8726-E84C040EED8C}" dt="2023-10-21T12:43:28.104" v="2133" actId="166"/>
          <ac:spMkLst>
            <pc:docMk/>
            <pc:sldMk cId="3195435307" sldId="363"/>
            <ac:spMk id="2" creationId="{00000000-0000-0000-0000-000000000000}"/>
          </ac:spMkLst>
        </pc:spChg>
        <pc:spChg chg="del">
          <ac:chgData name="Duyên Lương" userId="3a9e482f-ceb4-484a-8eab-f708ff3e9a36" providerId="ADAL" clId="{344F0343-EA9C-4B97-8726-E84C040EED8C}" dt="2023-10-21T12:40:00.610" v="2020" actId="478"/>
          <ac:spMkLst>
            <pc:docMk/>
            <pc:sldMk cId="3195435307" sldId="363"/>
            <ac:spMk id="3" creationId="{00000000-0000-0000-0000-000000000000}"/>
          </ac:spMkLst>
        </pc:spChg>
        <pc:spChg chg="mod ord">
          <ac:chgData name="Duyên Lương" userId="3a9e482f-ceb4-484a-8eab-f708ff3e9a36" providerId="ADAL" clId="{344F0343-EA9C-4B97-8726-E84C040EED8C}" dt="2023-10-21T12:43:28.104" v="2133" actId="166"/>
          <ac:spMkLst>
            <pc:docMk/>
            <pc:sldMk cId="3195435307" sldId="363"/>
            <ac:spMk id="4" creationId="{18693AF9-98FF-433A-96D2-654C9FDDEE50}"/>
          </ac:spMkLst>
        </pc:spChg>
        <pc:spChg chg="add mod ord">
          <ac:chgData name="Duyên Lương" userId="3a9e482f-ceb4-484a-8eab-f708ff3e9a36" providerId="ADAL" clId="{344F0343-EA9C-4B97-8726-E84C040EED8C}" dt="2023-10-21T12:40:40.575" v="2042" actId="2711"/>
          <ac:spMkLst>
            <pc:docMk/>
            <pc:sldMk cId="3195435307" sldId="363"/>
            <ac:spMk id="5" creationId="{60E87994-4E68-4077-880A-6FBE464EE1A7}"/>
          </ac:spMkLst>
        </pc:spChg>
        <pc:spChg chg="mod ord">
          <ac:chgData name="Duyên Lương" userId="3a9e482f-ceb4-484a-8eab-f708ff3e9a36" providerId="ADAL" clId="{344F0343-EA9C-4B97-8726-E84C040EED8C}" dt="2023-10-21T12:43:28.104" v="2133" actId="166"/>
          <ac:spMkLst>
            <pc:docMk/>
            <pc:sldMk cId="3195435307" sldId="363"/>
            <ac:spMk id="8" creationId="{475655AA-EB0F-4F45-A5B7-5915AB2B26A7}"/>
          </ac:spMkLst>
        </pc:spChg>
        <pc:spChg chg="mod ord">
          <ac:chgData name="Duyên Lương" userId="3a9e482f-ceb4-484a-8eab-f708ff3e9a36" providerId="ADAL" clId="{344F0343-EA9C-4B97-8726-E84C040EED8C}" dt="2023-10-21T12:43:28.104" v="2133" actId="166"/>
          <ac:spMkLst>
            <pc:docMk/>
            <pc:sldMk cId="3195435307" sldId="363"/>
            <ac:spMk id="9" creationId="{AA746BEA-8F34-426E-A989-5A81721EFD51}"/>
          </ac:spMkLst>
        </pc:spChg>
        <pc:spChg chg="mod">
          <ac:chgData name="Duyên Lương" userId="3a9e482f-ceb4-484a-8eab-f708ff3e9a36" providerId="ADAL" clId="{344F0343-EA9C-4B97-8726-E84C040EED8C}" dt="2023-10-21T12:40:40.575" v="2042" actId="2711"/>
          <ac:spMkLst>
            <pc:docMk/>
            <pc:sldMk cId="3195435307" sldId="363"/>
            <ac:spMk id="10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40:40.575" v="2042" actId="2711"/>
          <ac:spMkLst>
            <pc:docMk/>
            <pc:sldMk cId="3195435307" sldId="363"/>
            <ac:spMk id="11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40:40.575" v="2042" actId="2711"/>
          <ac:spMkLst>
            <pc:docMk/>
            <pc:sldMk cId="3195435307" sldId="363"/>
            <ac:spMk id="13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40:40.575" v="2042" actId="2711"/>
          <ac:spMkLst>
            <pc:docMk/>
            <pc:sldMk cId="3195435307" sldId="363"/>
            <ac:spMk id="14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40:40.575" v="2042" actId="2711"/>
          <ac:spMkLst>
            <pc:docMk/>
            <pc:sldMk cId="3195435307" sldId="363"/>
            <ac:spMk id="15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40:40.575" v="2042" actId="2711"/>
          <ac:spMkLst>
            <pc:docMk/>
            <pc:sldMk cId="3195435307" sldId="363"/>
            <ac:spMk id="16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40:40.575" v="2042" actId="2711"/>
          <ac:spMkLst>
            <pc:docMk/>
            <pc:sldMk cId="3195435307" sldId="363"/>
            <ac:spMk id="17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40:40.575" v="2042" actId="2711"/>
          <ac:spMkLst>
            <pc:docMk/>
            <pc:sldMk cId="3195435307" sldId="363"/>
            <ac:spMk id="18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40:40.575" v="2042" actId="2711"/>
          <ac:spMkLst>
            <pc:docMk/>
            <pc:sldMk cId="3195435307" sldId="363"/>
            <ac:spMk id="19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40:40.575" v="2042" actId="2711"/>
          <ac:spMkLst>
            <pc:docMk/>
            <pc:sldMk cId="3195435307" sldId="363"/>
            <ac:spMk id="21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40:40.575" v="2042" actId="2711"/>
          <ac:spMkLst>
            <pc:docMk/>
            <pc:sldMk cId="3195435307" sldId="363"/>
            <ac:spMk id="22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40:40.575" v="2042" actId="2711"/>
          <ac:spMkLst>
            <pc:docMk/>
            <pc:sldMk cId="3195435307" sldId="363"/>
            <ac:spMk id="23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40:40.575" v="2042" actId="2711"/>
          <ac:spMkLst>
            <pc:docMk/>
            <pc:sldMk cId="3195435307" sldId="363"/>
            <ac:spMk id="24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40:40.575" v="2042" actId="2711"/>
          <ac:spMkLst>
            <pc:docMk/>
            <pc:sldMk cId="3195435307" sldId="363"/>
            <ac:spMk id="25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40:40.575" v="2042" actId="2711"/>
          <ac:spMkLst>
            <pc:docMk/>
            <pc:sldMk cId="3195435307" sldId="363"/>
            <ac:spMk id="26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40:40.575" v="2042" actId="2711"/>
          <ac:spMkLst>
            <pc:docMk/>
            <pc:sldMk cId="3195435307" sldId="363"/>
            <ac:spMk id="27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40:40.575" v="2042" actId="2711"/>
          <ac:spMkLst>
            <pc:docMk/>
            <pc:sldMk cId="3195435307" sldId="363"/>
            <ac:spMk id="28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40:40.575" v="2042" actId="2711"/>
          <ac:spMkLst>
            <pc:docMk/>
            <pc:sldMk cId="3195435307" sldId="363"/>
            <ac:spMk id="29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40:40.575" v="2042" actId="2711"/>
          <ac:spMkLst>
            <pc:docMk/>
            <pc:sldMk cId="3195435307" sldId="363"/>
            <ac:spMk id="30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40:40.575" v="2042" actId="2711"/>
          <ac:spMkLst>
            <pc:docMk/>
            <pc:sldMk cId="3195435307" sldId="363"/>
            <ac:spMk id="31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40:40.575" v="2042" actId="2711"/>
          <ac:spMkLst>
            <pc:docMk/>
            <pc:sldMk cId="3195435307" sldId="363"/>
            <ac:spMk id="32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40:40.575" v="2042" actId="2711"/>
          <ac:spMkLst>
            <pc:docMk/>
            <pc:sldMk cId="3195435307" sldId="363"/>
            <ac:spMk id="33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40:40.575" v="2042" actId="2711"/>
          <ac:spMkLst>
            <pc:docMk/>
            <pc:sldMk cId="3195435307" sldId="363"/>
            <ac:spMk id="34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41:17.788" v="2065" actId="14100"/>
          <ac:spMkLst>
            <pc:docMk/>
            <pc:sldMk cId="3195435307" sldId="363"/>
            <ac:spMk id="35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41:33.400" v="2071" actId="403"/>
          <ac:spMkLst>
            <pc:docMk/>
            <pc:sldMk cId="3195435307" sldId="363"/>
            <ac:spMk id="36" creationId="{00000000-0000-0000-0000-000000000000}"/>
          </ac:spMkLst>
        </pc:spChg>
        <pc:spChg chg="del">
          <ac:chgData name="Duyên Lương" userId="3a9e482f-ceb4-484a-8eab-f708ff3e9a36" providerId="ADAL" clId="{344F0343-EA9C-4B97-8726-E84C040EED8C}" dt="2023-10-21T12:40:34.309" v="2040" actId="478"/>
          <ac:spMkLst>
            <pc:docMk/>
            <pc:sldMk cId="3195435307" sldId="363"/>
            <ac:spMk id="37" creationId="{00000000-0000-0000-0000-000000000000}"/>
          </ac:spMkLst>
        </pc:spChg>
        <pc:spChg chg="mod">
          <ac:chgData name="Duyên Lương" userId="3a9e482f-ceb4-484a-8eab-f708ff3e9a36" providerId="ADAL" clId="{344F0343-EA9C-4B97-8726-E84C040EED8C}" dt="2023-10-21T12:43:20.767" v="2132" actId="14100"/>
          <ac:spMkLst>
            <pc:docMk/>
            <pc:sldMk cId="3195435307" sldId="363"/>
            <ac:spMk id="38" creationId="{00000000-0000-0000-0000-000000000000}"/>
          </ac:spMkLst>
        </pc:spChg>
        <pc:spChg chg="del">
          <ac:chgData name="Duyên Lương" userId="3a9e482f-ceb4-484a-8eab-f708ff3e9a36" providerId="ADAL" clId="{344F0343-EA9C-4B97-8726-E84C040EED8C}" dt="2023-10-21T12:40:36.440" v="2041" actId="478"/>
          <ac:spMkLst>
            <pc:docMk/>
            <pc:sldMk cId="3195435307" sldId="363"/>
            <ac:spMk id="39" creationId="{00000000-0000-0000-0000-000000000000}"/>
          </ac:spMkLst>
        </pc:spChg>
        <pc:grpChg chg="mod">
          <ac:chgData name="Duyên Lương" userId="3a9e482f-ceb4-484a-8eab-f708ff3e9a36" providerId="ADAL" clId="{344F0343-EA9C-4B97-8726-E84C040EED8C}" dt="2023-10-21T12:40:12.453" v="2025" actId="1076"/>
          <ac:grpSpMkLst>
            <pc:docMk/>
            <pc:sldMk cId="3195435307" sldId="363"/>
            <ac:grpSpMk id="12" creationId="{00000000-0000-0000-0000-000000000000}"/>
          </ac:grpSpMkLst>
        </pc:grpChg>
      </pc:sldChg>
      <pc:sldChg chg="modSp new mod modAnim">
        <pc:chgData name="Duyên Lương" userId="3a9e482f-ceb4-484a-8eab-f708ff3e9a36" providerId="ADAL" clId="{344F0343-EA9C-4B97-8726-E84C040EED8C}" dt="2023-10-21T11:07:34.907" v="267"/>
        <pc:sldMkLst>
          <pc:docMk/>
          <pc:sldMk cId="417689745" sldId="364"/>
        </pc:sldMkLst>
        <pc:spChg chg="mod">
          <ac:chgData name="Duyên Lương" userId="3a9e482f-ceb4-484a-8eab-f708ff3e9a36" providerId="ADAL" clId="{344F0343-EA9C-4B97-8726-E84C040EED8C}" dt="2023-10-21T11:07:12.703" v="264" actId="1076"/>
          <ac:spMkLst>
            <pc:docMk/>
            <pc:sldMk cId="417689745" sldId="364"/>
            <ac:spMk id="2" creationId="{F03288BE-35E2-ED60-2685-222597AADC0C}"/>
          </ac:spMkLst>
        </pc:spChg>
        <pc:spChg chg="mod">
          <ac:chgData name="Duyên Lương" userId="3a9e482f-ceb4-484a-8eab-f708ff3e9a36" providerId="ADAL" clId="{344F0343-EA9C-4B97-8726-E84C040EED8C}" dt="2023-10-21T11:06:44.879" v="256" actId="1076"/>
          <ac:spMkLst>
            <pc:docMk/>
            <pc:sldMk cId="417689745" sldId="364"/>
            <ac:spMk id="3" creationId="{69F40D55-9E05-80D9-7520-2136F3D21A9E}"/>
          </ac:spMkLst>
        </pc:spChg>
      </pc:sldChg>
      <pc:sldChg chg="addSp delSp modSp new mod ord modAnim">
        <pc:chgData name="Duyên Lương" userId="3a9e482f-ceb4-484a-8eab-f708ff3e9a36" providerId="ADAL" clId="{344F0343-EA9C-4B97-8726-E84C040EED8C}" dt="2023-10-21T11:17:52.289" v="503"/>
        <pc:sldMkLst>
          <pc:docMk/>
          <pc:sldMk cId="2460052636" sldId="365"/>
        </pc:sldMkLst>
        <pc:spChg chg="mod">
          <ac:chgData name="Duyên Lương" userId="3a9e482f-ceb4-484a-8eab-f708ff3e9a36" providerId="ADAL" clId="{344F0343-EA9C-4B97-8726-E84C040EED8C}" dt="2023-10-21T11:10:43.604" v="376" actId="1076"/>
          <ac:spMkLst>
            <pc:docMk/>
            <pc:sldMk cId="2460052636" sldId="365"/>
            <ac:spMk id="2" creationId="{0128E642-2DA3-9C51-42C3-0701358E9542}"/>
          </ac:spMkLst>
        </pc:spChg>
        <pc:spChg chg="add mod">
          <ac:chgData name="Duyên Lương" userId="3a9e482f-ceb4-484a-8eab-f708ff3e9a36" providerId="ADAL" clId="{344F0343-EA9C-4B97-8726-E84C040EED8C}" dt="2023-10-21T11:15:14.670" v="456" actId="20577"/>
          <ac:spMkLst>
            <pc:docMk/>
            <pc:sldMk cId="2460052636" sldId="365"/>
            <ac:spMk id="3" creationId="{E6BB2602-66C0-B875-2E66-E98ADAE0399E}"/>
          </ac:spMkLst>
        </pc:spChg>
        <pc:picChg chg="add del mod">
          <ac:chgData name="Duyên Lương" userId="3a9e482f-ceb4-484a-8eab-f708ff3e9a36" providerId="ADAL" clId="{344F0343-EA9C-4B97-8726-E84C040EED8C}" dt="2023-10-21T11:15:03.207" v="427" actId="478"/>
          <ac:picMkLst>
            <pc:docMk/>
            <pc:sldMk cId="2460052636" sldId="365"/>
            <ac:picMk id="1026" creationId="{D7E92B3E-86CE-BFFF-14DF-906E424B2A45}"/>
          </ac:picMkLst>
        </pc:picChg>
        <pc:picChg chg="add del mod">
          <ac:chgData name="Duyên Lương" userId="3a9e482f-ceb4-484a-8eab-f708ff3e9a36" providerId="ADAL" clId="{344F0343-EA9C-4B97-8726-E84C040EED8C}" dt="2023-10-21T11:15:03.698" v="428" actId="478"/>
          <ac:picMkLst>
            <pc:docMk/>
            <pc:sldMk cId="2460052636" sldId="365"/>
            <ac:picMk id="1028" creationId="{9927DCB9-D5B3-4D92-BE4D-73B1E63CCA7A}"/>
          </ac:picMkLst>
        </pc:picChg>
        <pc:picChg chg="add del mod">
          <ac:chgData name="Duyên Lương" userId="3a9e482f-ceb4-484a-8eab-f708ff3e9a36" providerId="ADAL" clId="{344F0343-EA9C-4B97-8726-E84C040EED8C}" dt="2023-10-21T11:15:01.616" v="426" actId="478"/>
          <ac:picMkLst>
            <pc:docMk/>
            <pc:sldMk cId="2460052636" sldId="365"/>
            <ac:picMk id="1030" creationId="{75424929-A7C4-FFB8-BD14-3706E4BE4204}"/>
          </ac:picMkLst>
        </pc:picChg>
        <pc:picChg chg="add mod">
          <ac:chgData name="Duyên Lương" userId="3a9e482f-ceb4-484a-8eab-f708ff3e9a36" providerId="ADAL" clId="{344F0343-EA9C-4B97-8726-E84C040EED8C}" dt="2023-10-21T11:17:16.250" v="490" actId="1076"/>
          <ac:picMkLst>
            <pc:docMk/>
            <pc:sldMk cId="2460052636" sldId="365"/>
            <ac:picMk id="1032" creationId="{5773FFCD-D2CF-4695-9644-445AB53C1DB5}"/>
          </ac:picMkLst>
        </pc:picChg>
        <pc:picChg chg="add mod">
          <ac:chgData name="Duyên Lương" userId="3a9e482f-ceb4-484a-8eab-f708ff3e9a36" providerId="ADAL" clId="{344F0343-EA9C-4B97-8726-E84C040EED8C}" dt="2023-10-21T11:17:17.029" v="491" actId="1076"/>
          <ac:picMkLst>
            <pc:docMk/>
            <pc:sldMk cId="2460052636" sldId="365"/>
            <ac:picMk id="1034" creationId="{2E33AE6A-5B57-9A39-4E9D-5DA35D19E8D6}"/>
          </ac:picMkLst>
        </pc:picChg>
        <pc:picChg chg="add mod">
          <ac:chgData name="Duyên Lương" userId="3a9e482f-ceb4-484a-8eab-f708ff3e9a36" providerId="ADAL" clId="{344F0343-EA9C-4B97-8726-E84C040EED8C}" dt="2023-10-21T11:17:19.820" v="494" actId="1076"/>
          <ac:picMkLst>
            <pc:docMk/>
            <pc:sldMk cId="2460052636" sldId="365"/>
            <ac:picMk id="1036" creationId="{ED3B44D2-4B60-632B-2554-93D99810AFEB}"/>
          </ac:picMkLst>
        </pc:picChg>
      </pc:sldChg>
      <pc:sldChg chg="addSp delSp modSp mod modAnim">
        <pc:chgData name="Duyên Lương" userId="3a9e482f-ceb4-484a-8eab-f708ff3e9a36" providerId="ADAL" clId="{344F0343-EA9C-4B97-8726-E84C040EED8C}" dt="2023-10-21T11:20:32.292" v="527"/>
        <pc:sldMkLst>
          <pc:docMk/>
          <pc:sldMk cId="531666816" sldId="366"/>
        </pc:sldMkLst>
        <pc:spChg chg="mod">
          <ac:chgData name="Duyên Lương" userId="3a9e482f-ceb4-484a-8eab-f708ff3e9a36" providerId="ADAL" clId="{344F0343-EA9C-4B97-8726-E84C040EED8C}" dt="2023-10-21T11:15:26.100" v="475" actId="1076"/>
          <ac:spMkLst>
            <pc:docMk/>
            <pc:sldMk cId="531666816" sldId="366"/>
            <ac:spMk id="3" creationId="{E6BB2602-66C0-B875-2E66-E98ADAE0399E}"/>
          </ac:spMkLst>
        </pc:spChg>
        <pc:picChg chg="del">
          <ac:chgData name="Duyên Lương" userId="3a9e482f-ceb4-484a-8eab-f708ff3e9a36" providerId="ADAL" clId="{344F0343-EA9C-4B97-8726-E84C040EED8C}" dt="2023-10-21T11:17:59.073" v="505" actId="478"/>
          <ac:picMkLst>
            <pc:docMk/>
            <pc:sldMk cId="531666816" sldId="366"/>
            <ac:picMk id="1026" creationId="{D7E92B3E-86CE-BFFF-14DF-906E424B2A45}"/>
          </ac:picMkLst>
        </pc:picChg>
        <pc:picChg chg="del">
          <ac:chgData name="Duyên Lương" userId="3a9e482f-ceb4-484a-8eab-f708ff3e9a36" providerId="ADAL" clId="{344F0343-EA9C-4B97-8726-E84C040EED8C}" dt="2023-10-21T11:17:58.552" v="504" actId="478"/>
          <ac:picMkLst>
            <pc:docMk/>
            <pc:sldMk cId="531666816" sldId="366"/>
            <ac:picMk id="1028" creationId="{9927DCB9-D5B3-4D92-BE4D-73B1E63CCA7A}"/>
          </ac:picMkLst>
        </pc:picChg>
        <pc:picChg chg="mod">
          <ac:chgData name="Duyên Lương" userId="3a9e482f-ceb4-484a-8eab-f708ff3e9a36" providerId="ADAL" clId="{344F0343-EA9C-4B97-8726-E84C040EED8C}" dt="2023-10-21T11:19:56.659" v="518" actId="14100"/>
          <ac:picMkLst>
            <pc:docMk/>
            <pc:sldMk cId="531666816" sldId="366"/>
            <ac:picMk id="1030" creationId="{75424929-A7C4-FFB8-BD14-3706E4BE4204}"/>
          </ac:picMkLst>
        </pc:picChg>
        <pc:picChg chg="add mod">
          <ac:chgData name="Duyên Lương" userId="3a9e482f-ceb4-484a-8eab-f708ff3e9a36" providerId="ADAL" clId="{344F0343-EA9C-4B97-8726-E84C040EED8C}" dt="2023-10-21T11:19:53.697" v="516" actId="1076"/>
          <ac:picMkLst>
            <pc:docMk/>
            <pc:sldMk cId="531666816" sldId="366"/>
            <ac:picMk id="3074" creationId="{AE409487-B21B-EF8D-8C9A-528D7472C208}"/>
          </ac:picMkLst>
        </pc:picChg>
        <pc:picChg chg="add mod">
          <ac:chgData name="Duyên Lương" userId="3a9e482f-ceb4-484a-8eab-f708ff3e9a36" providerId="ADAL" clId="{344F0343-EA9C-4B97-8726-E84C040EED8C}" dt="2023-10-21T11:20:01.215" v="521" actId="1076"/>
          <ac:picMkLst>
            <pc:docMk/>
            <pc:sldMk cId="531666816" sldId="366"/>
            <ac:picMk id="3076" creationId="{A13CA67B-1314-AA44-394C-6A1453E21C05}"/>
          </ac:picMkLst>
        </pc:picChg>
      </pc:sldChg>
      <pc:sldChg chg="addSp delSp modSp ord modAnim">
        <pc:chgData name="Duyên Lương" userId="3a9e482f-ceb4-484a-8eab-f708ff3e9a36" providerId="ADAL" clId="{344F0343-EA9C-4B97-8726-E84C040EED8C}" dt="2023-10-21T11:14:59.136" v="425"/>
        <pc:sldMkLst>
          <pc:docMk/>
          <pc:sldMk cId="3628710813" sldId="367"/>
        </pc:sldMkLst>
        <pc:picChg chg="mod">
          <ac:chgData name="Duyên Lương" userId="3a9e482f-ceb4-484a-8eab-f708ff3e9a36" providerId="ADAL" clId="{344F0343-EA9C-4B97-8726-E84C040EED8C}" dt="2023-10-21T11:14:28.524" v="419" actId="1076"/>
          <ac:picMkLst>
            <pc:docMk/>
            <pc:sldMk cId="3628710813" sldId="367"/>
            <ac:picMk id="1028" creationId="{9927DCB9-D5B3-4D92-BE4D-73B1E63CCA7A}"/>
          </ac:picMkLst>
        </pc:picChg>
        <pc:picChg chg="del">
          <ac:chgData name="Duyên Lương" userId="3a9e482f-ceb4-484a-8eab-f708ff3e9a36" providerId="ADAL" clId="{344F0343-EA9C-4B97-8726-E84C040EED8C}" dt="2023-10-21T11:12:19.168" v="399" actId="478"/>
          <ac:picMkLst>
            <pc:docMk/>
            <pc:sldMk cId="3628710813" sldId="367"/>
            <ac:picMk id="1030" creationId="{75424929-A7C4-FFB8-BD14-3706E4BE4204}"/>
          </ac:picMkLst>
        </pc:picChg>
        <pc:picChg chg="add mod">
          <ac:chgData name="Duyên Lương" userId="3a9e482f-ceb4-484a-8eab-f708ff3e9a36" providerId="ADAL" clId="{344F0343-EA9C-4B97-8726-E84C040EED8C}" dt="2023-10-21T11:14:22.062" v="416" actId="1076"/>
          <ac:picMkLst>
            <pc:docMk/>
            <pc:sldMk cId="3628710813" sldId="367"/>
            <ac:picMk id="2050" creationId="{B068D33C-2C9E-7309-CCA5-3639BD084E5B}"/>
          </ac:picMkLst>
        </pc:picChg>
        <pc:picChg chg="add mod">
          <ac:chgData name="Duyên Lương" userId="3a9e482f-ceb4-484a-8eab-f708ff3e9a36" providerId="ADAL" clId="{344F0343-EA9C-4B97-8726-E84C040EED8C}" dt="2023-10-21T11:14:34.769" v="420" actId="1076"/>
          <ac:picMkLst>
            <pc:docMk/>
            <pc:sldMk cId="3628710813" sldId="367"/>
            <ac:picMk id="2052" creationId="{7DA87CB7-FACD-D637-6C73-53C3D241B9E5}"/>
          </ac:picMkLst>
        </pc:picChg>
      </pc:sldChg>
      <pc:sldChg chg="delSp modSp mod delAnim modAnim">
        <pc:chgData name="Duyên Lương" userId="3a9e482f-ceb4-484a-8eab-f708ff3e9a36" providerId="ADAL" clId="{344F0343-EA9C-4B97-8726-E84C040EED8C}" dt="2023-10-21T12:52:13.766" v="2391" actId="1076"/>
        <pc:sldMkLst>
          <pc:docMk/>
          <pc:sldMk cId="3684366266" sldId="368"/>
        </pc:sldMkLst>
        <pc:spChg chg="mod">
          <ac:chgData name="Duyên Lương" userId="3a9e482f-ceb4-484a-8eab-f708ff3e9a36" providerId="ADAL" clId="{344F0343-EA9C-4B97-8726-E84C040EED8C}" dt="2023-10-21T12:17:04.200" v="1364" actId="403"/>
          <ac:spMkLst>
            <pc:docMk/>
            <pc:sldMk cId="3684366266" sldId="368"/>
            <ac:spMk id="6" creationId="{9DB1389F-FA76-4CB8-921E-7F74607FBB39}"/>
          </ac:spMkLst>
        </pc:spChg>
        <pc:spChg chg="del">
          <ac:chgData name="Duyên Lương" userId="3a9e482f-ceb4-484a-8eab-f708ff3e9a36" providerId="ADAL" clId="{344F0343-EA9C-4B97-8726-E84C040EED8C}" dt="2023-10-21T12:14:36.420" v="1155" actId="478"/>
          <ac:spMkLst>
            <pc:docMk/>
            <pc:sldMk cId="3684366266" sldId="368"/>
            <ac:spMk id="7" creationId="{2A01374D-3172-4BAD-9AB9-06CBBEC4410D}"/>
          </ac:spMkLst>
        </pc:spChg>
        <pc:spChg chg="del">
          <ac:chgData name="Duyên Lương" userId="3a9e482f-ceb4-484a-8eab-f708ff3e9a36" providerId="ADAL" clId="{344F0343-EA9C-4B97-8726-E84C040EED8C}" dt="2023-10-21T12:15:23.691" v="1226" actId="478"/>
          <ac:spMkLst>
            <pc:docMk/>
            <pc:sldMk cId="3684366266" sldId="368"/>
            <ac:spMk id="8" creationId="{ABC611CF-B7D9-4CDB-B6BC-632A08D70E6C}"/>
          </ac:spMkLst>
        </pc:spChg>
        <pc:spChg chg="del">
          <ac:chgData name="Duyên Lương" userId="3a9e482f-ceb4-484a-8eab-f708ff3e9a36" providerId="ADAL" clId="{344F0343-EA9C-4B97-8726-E84C040EED8C}" dt="2023-10-21T12:15:25.713" v="1227" actId="478"/>
          <ac:spMkLst>
            <pc:docMk/>
            <pc:sldMk cId="3684366266" sldId="368"/>
            <ac:spMk id="9" creationId="{D104BECF-A9F7-461C-A6A7-CE874A69AF58}"/>
          </ac:spMkLst>
        </pc:spChg>
        <pc:spChg chg="del">
          <ac:chgData name="Duyên Lương" userId="3a9e482f-ceb4-484a-8eab-f708ff3e9a36" providerId="ADAL" clId="{344F0343-EA9C-4B97-8726-E84C040EED8C}" dt="2023-10-21T12:15:27.617" v="1228" actId="478"/>
          <ac:spMkLst>
            <pc:docMk/>
            <pc:sldMk cId="3684366266" sldId="368"/>
            <ac:spMk id="10" creationId="{46F73C25-941A-4690-9E2E-834E19A763D0}"/>
          </ac:spMkLst>
        </pc:spChg>
        <pc:spChg chg="del mod">
          <ac:chgData name="Duyên Lương" userId="3a9e482f-ceb4-484a-8eab-f708ff3e9a36" providerId="ADAL" clId="{344F0343-EA9C-4B97-8726-E84C040EED8C}" dt="2023-10-21T12:15:32.384" v="1232" actId="478"/>
          <ac:spMkLst>
            <pc:docMk/>
            <pc:sldMk cId="3684366266" sldId="368"/>
            <ac:spMk id="11" creationId="{2B7D8F21-B2C7-4F2B-A115-DE734EBDB2EF}"/>
          </ac:spMkLst>
        </pc:spChg>
        <pc:spChg chg="del">
          <ac:chgData name="Duyên Lương" userId="3a9e482f-ceb4-484a-8eab-f708ff3e9a36" providerId="ADAL" clId="{344F0343-EA9C-4B97-8726-E84C040EED8C}" dt="2023-10-21T12:15:28.654" v="1229" actId="478"/>
          <ac:spMkLst>
            <pc:docMk/>
            <pc:sldMk cId="3684366266" sldId="368"/>
            <ac:spMk id="12" creationId="{627B3CC1-31FE-408C-B5AA-A19FB91B3F72}"/>
          </ac:spMkLst>
        </pc:spChg>
        <pc:spChg chg="del">
          <ac:chgData name="Duyên Lương" userId="3a9e482f-ceb4-484a-8eab-f708ff3e9a36" providerId="ADAL" clId="{344F0343-EA9C-4B97-8726-E84C040EED8C}" dt="2023-10-21T12:15:31.232" v="1231" actId="478"/>
          <ac:spMkLst>
            <pc:docMk/>
            <pc:sldMk cId="3684366266" sldId="368"/>
            <ac:spMk id="13" creationId="{EF075697-4EF8-4566-A094-1DF53017B184}"/>
          </ac:spMkLst>
        </pc:spChg>
        <pc:spChg chg="del">
          <ac:chgData name="Duyên Lương" userId="3a9e482f-ceb4-484a-8eab-f708ff3e9a36" providerId="ADAL" clId="{344F0343-EA9C-4B97-8726-E84C040EED8C}" dt="2023-10-21T12:14:39.819" v="1158" actId="478"/>
          <ac:spMkLst>
            <pc:docMk/>
            <pc:sldMk cId="3684366266" sldId="368"/>
            <ac:spMk id="15" creationId="{2A01374D-3172-4BAD-9AB9-06CBBEC4410D}"/>
          </ac:spMkLst>
        </pc:spChg>
        <pc:spChg chg="del">
          <ac:chgData name="Duyên Lương" userId="3a9e482f-ceb4-484a-8eab-f708ff3e9a36" providerId="ADAL" clId="{344F0343-EA9C-4B97-8726-E84C040EED8C}" dt="2023-10-21T12:14:39.044" v="1157" actId="478"/>
          <ac:spMkLst>
            <pc:docMk/>
            <pc:sldMk cId="3684366266" sldId="368"/>
            <ac:spMk id="16" creationId="{2A01374D-3172-4BAD-9AB9-06CBBEC4410D}"/>
          </ac:spMkLst>
        </pc:spChg>
        <pc:spChg chg="del">
          <ac:chgData name="Duyên Lương" userId="3a9e482f-ceb4-484a-8eab-f708ff3e9a36" providerId="ADAL" clId="{344F0343-EA9C-4B97-8726-E84C040EED8C}" dt="2023-10-21T12:14:37.880" v="1156" actId="478"/>
          <ac:spMkLst>
            <pc:docMk/>
            <pc:sldMk cId="3684366266" sldId="368"/>
            <ac:spMk id="17" creationId="{2A01374D-3172-4BAD-9AB9-06CBBEC4410D}"/>
          </ac:spMkLst>
        </pc:spChg>
        <pc:spChg chg="del">
          <ac:chgData name="Duyên Lương" userId="3a9e482f-ceb4-484a-8eab-f708ff3e9a36" providerId="ADAL" clId="{344F0343-EA9C-4B97-8726-E84C040EED8C}" dt="2023-10-21T12:14:41.996" v="1160" actId="478"/>
          <ac:spMkLst>
            <pc:docMk/>
            <pc:sldMk cId="3684366266" sldId="368"/>
            <ac:spMk id="18" creationId="{2A01374D-3172-4BAD-9AB9-06CBBEC4410D}"/>
          </ac:spMkLst>
        </pc:spChg>
        <pc:spChg chg="del">
          <ac:chgData name="Duyên Lương" userId="3a9e482f-ceb4-484a-8eab-f708ff3e9a36" providerId="ADAL" clId="{344F0343-EA9C-4B97-8726-E84C040EED8C}" dt="2023-10-21T12:14:40.976" v="1159" actId="478"/>
          <ac:spMkLst>
            <pc:docMk/>
            <pc:sldMk cId="3684366266" sldId="368"/>
            <ac:spMk id="19" creationId="{2A01374D-3172-4BAD-9AB9-06CBBEC4410D}"/>
          </ac:spMkLst>
        </pc:spChg>
        <pc:spChg chg="mod">
          <ac:chgData name="Duyên Lương" userId="3a9e482f-ceb4-484a-8eab-f708ff3e9a36" providerId="ADAL" clId="{344F0343-EA9C-4B97-8726-E84C040EED8C}" dt="2023-10-21T12:52:13.766" v="2391" actId="1076"/>
          <ac:spMkLst>
            <pc:docMk/>
            <pc:sldMk cId="3684366266" sldId="368"/>
            <ac:spMk id="20" creationId="{702D4E20-F005-43E3-A86D-B1A08F02DDF2}"/>
          </ac:spMkLst>
        </pc:spChg>
        <pc:spChg chg="del">
          <ac:chgData name="Duyên Lương" userId="3a9e482f-ceb4-484a-8eab-f708ff3e9a36" providerId="ADAL" clId="{344F0343-EA9C-4B97-8726-E84C040EED8C}" dt="2023-10-21T12:15:02.338" v="1169" actId="478"/>
          <ac:spMkLst>
            <pc:docMk/>
            <pc:sldMk cId="3684366266" sldId="368"/>
            <ac:spMk id="21" creationId="{45C83EA0-C539-AFF0-B99A-E9A1E0E78EE0}"/>
          </ac:spMkLst>
        </pc:spChg>
        <pc:spChg chg="del">
          <ac:chgData name="Duyên Lương" userId="3a9e482f-ceb4-484a-8eab-f708ff3e9a36" providerId="ADAL" clId="{344F0343-EA9C-4B97-8726-E84C040EED8C}" dt="2023-10-21T12:15:03.896" v="1171" actId="478"/>
          <ac:spMkLst>
            <pc:docMk/>
            <pc:sldMk cId="3684366266" sldId="368"/>
            <ac:spMk id="22" creationId="{45C83EA0-C539-AFF0-B99A-E9A1E0E78EE0}"/>
          </ac:spMkLst>
        </pc:spChg>
        <pc:spChg chg="del">
          <ac:chgData name="Duyên Lương" userId="3a9e482f-ceb4-484a-8eab-f708ff3e9a36" providerId="ADAL" clId="{344F0343-EA9C-4B97-8726-E84C040EED8C}" dt="2023-10-21T12:15:03.269" v="1170" actId="478"/>
          <ac:spMkLst>
            <pc:docMk/>
            <pc:sldMk cId="3684366266" sldId="368"/>
            <ac:spMk id="23" creationId="{45C83EA0-C539-AFF0-B99A-E9A1E0E78EE0}"/>
          </ac:spMkLst>
        </pc:spChg>
        <pc:spChg chg="del">
          <ac:chgData name="Duyên Lương" userId="3a9e482f-ceb4-484a-8eab-f708ff3e9a36" providerId="ADAL" clId="{344F0343-EA9C-4B97-8726-E84C040EED8C}" dt="2023-10-21T12:14:56.625" v="1161" actId="478"/>
          <ac:spMkLst>
            <pc:docMk/>
            <pc:sldMk cId="3684366266" sldId="368"/>
            <ac:spMk id="24" creationId="{45C83EA0-C539-AFF0-B99A-E9A1E0E78EE0}"/>
          </ac:spMkLst>
        </pc:spChg>
        <pc:spChg chg="del">
          <ac:chgData name="Duyên Lương" userId="3a9e482f-ceb4-484a-8eab-f708ff3e9a36" providerId="ADAL" clId="{344F0343-EA9C-4B97-8726-E84C040EED8C}" dt="2023-10-21T12:15:01.221" v="1167" actId="478"/>
          <ac:spMkLst>
            <pc:docMk/>
            <pc:sldMk cId="3684366266" sldId="368"/>
            <ac:spMk id="29" creationId="{45C83EA0-C539-AFF0-B99A-E9A1E0E78EE0}"/>
          </ac:spMkLst>
        </pc:spChg>
        <pc:spChg chg="del">
          <ac:chgData name="Duyên Lương" userId="3a9e482f-ceb4-484a-8eab-f708ff3e9a36" providerId="ADAL" clId="{344F0343-EA9C-4B97-8726-E84C040EED8C}" dt="2023-10-21T12:15:01.748" v="1168" actId="478"/>
          <ac:spMkLst>
            <pc:docMk/>
            <pc:sldMk cId="3684366266" sldId="368"/>
            <ac:spMk id="30" creationId="{45C83EA0-C539-AFF0-B99A-E9A1E0E78EE0}"/>
          </ac:spMkLst>
        </pc:spChg>
        <pc:spChg chg="del">
          <ac:chgData name="Duyên Lương" userId="3a9e482f-ceb4-484a-8eab-f708ff3e9a36" providerId="ADAL" clId="{344F0343-EA9C-4B97-8726-E84C040EED8C}" dt="2023-10-21T12:15:00.711" v="1166" actId="478"/>
          <ac:spMkLst>
            <pc:docMk/>
            <pc:sldMk cId="3684366266" sldId="368"/>
            <ac:spMk id="31" creationId="{45C83EA0-C539-AFF0-B99A-E9A1E0E78EE0}"/>
          </ac:spMkLst>
        </pc:spChg>
        <pc:spChg chg="del">
          <ac:chgData name="Duyên Lương" userId="3a9e482f-ceb4-484a-8eab-f708ff3e9a36" providerId="ADAL" clId="{344F0343-EA9C-4B97-8726-E84C040EED8C}" dt="2023-10-21T12:14:59.157" v="1164" actId="478"/>
          <ac:spMkLst>
            <pc:docMk/>
            <pc:sldMk cId="3684366266" sldId="368"/>
            <ac:spMk id="32" creationId="{45C83EA0-C539-AFF0-B99A-E9A1E0E78EE0}"/>
          </ac:spMkLst>
        </pc:spChg>
        <pc:spChg chg="del">
          <ac:chgData name="Duyên Lương" userId="3a9e482f-ceb4-484a-8eab-f708ff3e9a36" providerId="ADAL" clId="{344F0343-EA9C-4B97-8726-E84C040EED8C}" dt="2023-10-21T12:14:57.991" v="1162" actId="478"/>
          <ac:spMkLst>
            <pc:docMk/>
            <pc:sldMk cId="3684366266" sldId="368"/>
            <ac:spMk id="33" creationId="{45C83EA0-C539-AFF0-B99A-E9A1E0E78EE0}"/>
          </ac:spMkLst>
        </pc:spChg>
        <pc:spChg chg="del">
          <ac:chgData name="Duyên Lương" userId="3a9e482f-ceb4-484a-8eab-f708ff3e9a36" providerId="ADAL" clId="{344F0343-EA9C-4B97-8726-E84C040EED8C}" dt="2023-10-21T12:14:58.530" v="1163" actId="478"/>
          <ac:spMkLst>
            <pc:docMk/>
            <pc:sldMk cId="3684366266" sldId="368"/>
            <ac:spMk id="34" creationId="{45C83EA0-C539-AFF0-B99A-E9A1E0E78EE0}"/>
          </ac:spMkLst>
        </pc:spChg>
        <pc:spChg chg="del">
          <ac:chgData name="Duyên Lương" userId="3a9e482f-ceb4-484a-8eab-f708ff3e9a36" providerId="ADAL" clId="{344F0343-EA9C-4B97-8726-E84C040EED8C}" dt="2023-10-21T12:15:00.107" v="1165" actId="478"/>
          <ac:spMkLst>
            <pc:docMk/>
            <pc:sldMk cId="3684366266" sldId="368"/>
            <ac:spMk id="35" creationId="{45C83EA0-C539-AFF0-B99A-E9A1E0E78EE0}"/>
          </ac:spMkLst>
        </pc:spChg>
      </pc:sldChg>
      <pc:sldChg chg="delSp modSp add mod delAnim">
        <pc:chgData name="Duyên Lương" userId="3a9e482f-ceb4-484a-8eab-f708ff3e9a36" providerId="ADAL" clId="{344F0343-EA9C-4B97-8726-E84C040EED8C}" dt="2023-10-21T15:01:22.731" v="2544" actId="122"/>
        <pc:sldMkLst>
          <pc:docMk/>
          <pc:sldMk cId="3320344517" sldId="1136"/>
        </pc:sldMkLst>
        <pc:spChg chg="mod">
          <ac:chgData name="Duyên Lương" userId="3a9e482f-ceb4-484a-8eab-f708ff3e9a36" providerId="ADAL" clId="{344F0343-EA9C-4B97-8726-E84C040EED8C}" dt="2023-10-21T15:01:22.731" v="2544" actId="122"/>
          <ac:spMkLst>
            <pc:docMk/>
            <pc:sldMk cId="3320344517" sldId="1136"/>
            <ac:spMk id="2" creationId="{DC534318-397E-B458-4124-7C571A74E415}"/>
          </ac:spMkLst>
        </pc:spChg>
        <pc:spChg chg="mod">
          <ac:chgData name="Duyên Lương" userId="3a9e482f-ceb4-484a-8eab-f708ff3e9a36" providerId="ADAL" clId="{344F0343-EA9C-4B97-8726-E84C040EED8C}" dt="2023-10-21T15:00:39.652" v="2524" actId="20577"/>
          <ac:spMkLst>
            <pc:docMk/>
            <pc:sldMk cId="3320344517" sldId="1136"/>
            <ac:spMk id="15" creationId="{C08A671A-E638-9839-72D5-58777E5615C3}"/>
          </ac:spMkLst>
        </pc:spChg>
        <pc:spChg chg="mod">
          <ac:chgData name="Duyên Lương" userId="3a9e482f-ceb4-484a-8eab-f708ff3e9a36" providerId="ADAL" clId="{344F0343-EA9C-4B97-8726-E84C040EED8C}" dt="2023-10-21T15:01:22.731" v="2544" actId="122"/>
          <ac:spMkLst>
            <pc:docMk/>
            <pc:sldMk cId="3320344517" sldId="1136"/>
            <ac:spMk id="26" creationId="{48834948-77C1-3298-B9CE-B613B89749CF}"/>
          </ac:spMkLst>
        </pc:spChg>
        <pc:spChg chg="mod">
          <ac:chgData name="Duyên Lương" userId="3a9e482f-ceb4-484a-8eab-f708ff3e9a36" providerId="ADAL" clId="{344F0343-EA9C-4B97-8726-E84C040EED8C}" dt="2023-10-21T15:01:22.731" v="2544" actId="122"/>
          <ac:spMkLst>
            <pc:docMk/>
            <pc:sldMk cId="3320344517" sldId="1136"/>
            <ac:spMk id="28" creationId="{C4C447EA-A1A6-D729-1F5C-9C181542EC0E}"/>
          </ac:spMkLst>
        </pc:spChg>
        <pc:spChg chg="mod">
          <ac:chgData name="Duyên Lương" userId="3a9e482f-ceb4-484a-8eab-f708ff3e9a36" providerId="ADAL" clId="{344F0343-EA9C-4B97-8726-E84C040EED8C}" dt="2023-10-21T15:00:18.629" v="2514" actId="207"/>
          <ac:spMkLst>
            <pc:docMk/>
            <pc:sldMk cId="3320344517" sldId="1136"/>
            <ac:spMk id="39" creationId="{88E5B911-0BE5-0C70-9ACD-FA5682C9DA53}"/>
          </ac:spMkLst>
        </pc:spChg>
        <pc:graphicFrameChg chg="del">
          <ac:chgData name="Duyên Lương" userId="3a9e482f-ceb4-484a-8eab-f708ff3e9a36" providerId="ADAL" clId="{344F0343-EA9C-4B97-8726-E84C040EED8C}" dt="2023-10-21T14:59:28.194" v="2417" actId="478"/>
          <ac:graphicFrameMkLst>
            <pc:docMk/>
            <pc:sldMk cId="3320344517" sldId="1136"/>
            <ac:graphicFrameMk id="5" creationId="{ADBD70FD-2174-C304-18F1-F3411E5AB39C}"/>
          </ac:graphicFrameMkLst>
        </pc:graphicFrameChg>
      </pc:sldChg>
      <pc:sldChg chg="modSp modAnim">
        <pc:chgData name="Duyên Lương" userId="3a9e482f-ceb4-484a-8eab-f708ff3e9a36" providerId="ADAL" clId="{344F0343-EA9C-4B97-8726-E84C040EED8C}" dt="2023-10-21T12:51:42.262" v="2389"/>
        <pc:sldMkLst>
          <pc:docMk/>
          <pc:sldMk cId="972920071" sldId="1150"/>
        </pc:sldMkLst>
        <pc:picChg chg="mod">
          <ac:chgData name="Duyên Lương" userId="3a9e482f-ceb4-484a-8eab-f708ff3e9a36" providerId="ADAL" clId="{344F0343-EA9C-4B97-8726-E84C040EED8C}" dt="2023-10-21T11:53:21.756" v="697" actId="1076"/>
          <ac:picMkLst>
            <pc:docMk/>
            <pc:sldMk cId="972920071" sldId="1150"/>
            <ac:picMk id="1026" creationId="{00000000-0000-0000-0000-000000000000}"/>
          </ac:picMkLst>
        </pc:picChg>
      </pc:sldChg>
      <pc:sldChg chg="modSp">
        <pc:chgData name="Duyên Lương" userId="3a9e482f-ceb4-484a-8eab-f708ff3e9a36" providerId="ADAL" clId="{344F0343-EA9C-4B97-8726-E84C040EED8C}" dt="2023-10-21T12:14:03.191" v="1060"/>
        <pc:sldMkLst>
          <pc:docMk/>
          <pc:sldMk cId="3725302140" sldId="1151"/>
        </pc:sldMkLst>
        <pc:picChg chg="mod">
          <ac:chgData name="Duyên Lương" userId="3a9e482f-ceb4-484a-8eab-f708ff3e9a36" providerId="ADAL" clId="{344F0343-EA9C-4B97-8726-E84C040EED8C}" dt="2023-10-21T12:13:48.245" v="1058"/>
          <ac:picMkLst>
            <pc:docMk/>
            <pc:sldMk cId="3725302140" sldId="1151"/>
            <ac:picMk id="4" creationId="{E3E42B98-66DD-B818-EB40-08FFC944A851}"/>
          </ac:picMkLst>
        </pc:picChg>
        <pc:picChg chg="mod">
          <ac:chgData name="Duyên Lương" userId="3a9e482f-ceb4-484a-8eab-f708ff3e9a36" providerId="ADAL" clId="{344F0343-EA9C-4B97-8726-E84C040EED8C}" dt="2023-10-21T12:13:54.294" v="1059"/>
          <ac:picMkLst>
            <pc:docMk/>
            <pc:sldMk cId="3725302140" sldId="1151"/>
            <ac:picMk id="11" creationId="{4933CF10-8828-9522-6FBC-900F4F7D89B9}"/>
          </ac:picMkLst>
        </pc:picChg>
        <pc:picChg chg="mod">
          <ac:chgData name="Duyên Lương" userId="3a9e482f-ceb4-484a-8eab-f708ff3e9a36" providerId="ADAL" clId="{344F0343-EA9C-4B97-8726-E84C040EED8C}" dt="2023-10-21T12:13:41.724" v="1057"/>
          <ac:picMkLst>
            <pc:docMk/>
            <pc:sldMk cId="3725302140" sldId="1151"/>
            <ac:picMk id="12" creationId="{1B4F0E8D-59B6-E93E-DD61-ABD9391D4FD7}"/>
          </ac:picMkLst>
        </pc:picChg>
        <pc:picChg chg="mod">
          <ac:chgData name="Duyên Lương" userId="3a9e482f-ceb4-484a-8eab-f708ff3e9a36" providerId="ADAL" clId="{344F0343-EA9C-4B97-8726-E84C040EED8C}" dt="2023-10-21T12:13:22.602" v="1055"/>
          <ac:picMkLst>
            <pc:docMk/>
            <pc:sldMk cId="3725302140" sldId="1151"/>
            <ac:picMk id="14" creationId="{2F5CE512-6AD8-A6E0-9D5F-43F52DDE05E9}"/>
          </ac:picMkLst>
        </pc:picChg>
        <pc:picChg chg="mod">
          <ac:chgData name="Duyên Lương" userId="3a9e482f-ceb4-484a-8eab-f708ff3e9a36" providerId="ADAL" clId="{344F0343-EA9C-4B97-8726-E84C040EED8C}" dt="2023-10-21T12:13:29.376" v="1056"/>
          <ac:picMkLst>
            <pc:docMk/>
            <pc:sldMk cId="3725302140" sldId="1151"/>
            <ac:picMk id="17" creationId="{94F02A97-1431-5081-E537-5EF590D8DD3C}"/>
          </ac:picMkLst>
        </pc:picChg>
        <pc:picChg chg="mod">
          <ac:chgData name="Duyên Lương" userId="3a9e482f-ceb4-484a-8eab-f708ff3e9a36" providerId="ADAL" clId="{344F0343-EA9C-4B97-8726-E84C040EED8C}" dt="2023-10-21T12:14:03.191" v="1060"/>
          <ac:picMkLst>
            <pc:docMk/>
            <pc:sldMk cId="3725302140" sldId="1151"/>
            <ac:picMk id="20" creationId="{34A79C6A-C770-174F-D993-6EFFA6BD28BD}"/>
          </ac:picMkLst>
        </pc:picChg>
        <pc:picChg chg="mod">
          <ac:chgData name="Duyên Lương" userId="3a9e482f-ceb4-484a-8eab-f708ff3e9a36" providerId="ADAL" clId="{344F0343-EA9C-4B97-8726-E84C040EED8C}" dt="2023-10-21T12:13:05.178" v="1054"/>
          <ac:picMkLst>
            <pc:docMk/>
            <pc:sldMk cId="3725302140" sldId="1151"/>
            <ac:picMk id="29" creationId="{E84F3975-F372-4811-33BB-6E7C42FEB62C}"/>
          </ac:picMkLst>
        </pc:picChg>
      </pc:sldChg>
      <pc:sldChg chg="addSp delSp modSp new del mod setBg">
        <pc:chgData name="Duyên Lương" userId="3a9e482f-ceb4-484a-8eab-f708ff3e9a36" providerId="ADAL" clId="{344F0343-EA9C-4B97-8726-E84C040EED8C}" dt="2023-10-21T11:57:50.222" v="715" actId="47"/>
        <pc:sldMkLst>
          <pc:docMk/>
          <pc:sldMk cId="2302472005" sldId="1152"/>
        </pc:sldMkLst>
        <pc:spChg chg="del">
          <ac:chgData name="Duyên Lương" userId="3a9e482f-ceb4-484a-8eab-f708ff3e9a36" providerId="ADAL" clId="{344F0343-EA9C-4B97-8726-E84C040EED8C}" dt="2023-10-21T11:55:04.823" v="702" actId="26606"/>
          <ac:spMkLst>
            <pc:docMk/>
            <pc:sldMk cId="2302472005" sldId="1152"/>
            <ac:spMk id="2" creationId="{CF9910DD-0D29-5EA3-3BFC-AB69E66DD35B}"/>
          </ac:spMkLst>
        </pc:spChg>
        <pc:spChg chg="del">
          <ac:chgData name="Duyên Lương" userId="3a9e482f-ceb4-484a-8eab-f708ff3e9a36" providerId="ADAL" clId="{344F0343-EA9C-4B97-8726-E84C040EED8C}" dt="2023-10-21T11:54:59.242" v="699"/>
          <ac:spMkLst>
            <pc:docMk/>
            <pc:sldMk cId="2302472005" sldId="1152"/>
            <ac:spMk id="3" creationId="{012E24ED-9B7A-313D-32DE-E2B6E3E0D255}"/>
          </ac:spMkLst>
        </pc:spChg>
        <pc:picChg chg="add mod">
          <ac:chgData name="Duyên Lương" userId="3a9e482f-ceb4-484a-8eab-f708ff3e9a36" providerId="ADAL" clId="{344F0343-EA9C-4B97-8726-E84C040EED8C}" dt="2023-10-21T11:55:04.823" v="702" actId="26606"/>
          <ac:picMkLst>
            <pc:docMk/>
            <pc:sldMk cId="2302472005" sldId="1152"/>
            <ac:picMk id="4098" creationId="{EC58A1CD-F35B-BC3F-044A-D7829DD201F9}"/>
          </ac:picMkLst>
        </pc:picChg>
      </pc:sldChg>
      <pc:sldChg chg="del">
        <pc:chgData name="Duyên Lương" userId="3a9e482f-ceb4-484a-8eab-f708ff3e9a36" providerId="ADAL" clId="{344F0343-EA9C-4B97-8726-E84C040EED8C}" dt="2023-10-21T11:57:49.712" v="714" actId="47"/>
        <pc:sldMkLst>
          <pc:docMk/>
          <pc:sldMk cId="195727328" sldId="1153"/>
        </pc:sldMkLst>
      </pc:sldChg>
      <pc:sldChg chg="del">
        <pc:chgData name="Duyên Lương" userId="3a9e482f-ceb4-484a-8eab-f708ff3e9a36" providerId="ADAL" clId="{344F0343-EA9C-4B97-8726-E84C040EED8C}" dt="2023-10-21T11:57:49.147" v="713" actId="47"/>
        <pc:sldMkLst>
          <pc:docMk/>
          <pc:sldMk cId="1172487121" sldId="1154"/>
        </pc:sldMkLst>
      </pc:sldChg>
      <pc:sldChg chg="del">
        <pc:chgData name="Duyên Lương" userId="3a9e482f-ceb4-484a-8eab-f708ff3e9a36" providerId="ADAL" clId="{344F0343-EA9C-4B97-8726-E84C040EED8C}" dt="2023-10-21T11:57:48.639" v="712" actId="47"/>
        <pc:sldMkLst>
          <pc:docMk/>
          <pc:sldMk cId="1327304073" sldId="1155"/>
        </pc:sldMkLst>
      </pc:sldChg>
      <pc:sldChg chg="del">
        <pc:chgData name="Duyên Lương" userId="3a9e482f-ceb4-484a-8eab-f708ff3e9a36" providerId="ADAL" clId="{344F0343-EA9C-4B97-8726-E84C040EED8C}" dt="2023-10-21T11:57:48.084" v="711" actId="47"/>
        <pc:sldMkLst>
          <pc:docMk/>
          <pc:sldMk cId="218459398" sldId="1156"/>
        </pc:sldMkLst>
      </pc:sldChg>
      <pc:sldChg chg="addSp delSp modSp mod modAnim modNotesTx">
        <pc:chgData name="Duyên Lương" userId="3a9e482f-ceb4-484a-8eab-f708ff3e9a36" providerId="ADAL" clId="{344F0343-EA9C-4B97-8726-E84C040EED8C}" dt="2023-10-21T12:12:50.364" v="1053" actId="20577"/>
        <pc:sldMkLst>
          <pc:docMk/>
          <pc:sldMk cId="2570221390" sldId="1157"/>
        </pc:sldMkLst>
        <pc:spChg chg="add mod">
          <ac:chgData name="Duyên Lương" userId="3a9e482f-ceb4-484a-8eab-f708ff3e9a36" providerId="ADAL" clId="{344F0343-EA9C-4B97-8726-E84C040EED8C}" dt="2023-10-21T12:00:18.335" v="829" actId="1076"/>
          <ac:spMkLst>
            <pc:docMk/>
            <pc:sldMk cId="2570221390" sldId="1157"/>
            <ac:spMk id="3" creationId="{5EBECBAC-8EC0-97DE-2650-1D012EF6AAAD}"/>
          </ac:spMkLst>
        </pc:spChg>
        <pc:spChg chg="add del mod">
          <ac:chgData name="Duyên Lương" userId="3a9e482f-ceb4-484a-8eab-f708ff3e9a36" providerId="ADAL" clId="{344F0343-EA9C-4B97-8726-E84C040EED8C}" dt="2023-10-21T11:58:24.544" v="756" actId="478"/>
          <ac:spMkLst>
            <pc:docMk/>
            <pc:sldMk cId="2570221390" sldId="1157"/>
            <ac:spMk id="4" creationId="{8C650CAF-D232-02A6-4CC6-B3F3BFBE1FFF}"/>
          </ac:spMkLst>
        </pc:spChg>
        <pc:spChg chg="add mod">
          <ac:chgData name="Duyên Lương" userId="3a9e482f-ceb4-484a-8eab-f708ff3e9a36" providerId="ADAL" clId="{344F0343-EA9C-4B97-8726-E84C040EED8C}" dt="2023-10-21T12:02:05.048" v="929" actId="1036"/>
          <ac:spMkLst>
            <pc:docMk/>
            <pc:sldMk cId="2570221390" sldId="1157"/>
            <ac:spMk id="5" creationId="{D644D4A0-FE94-7CDF-15C0-173950E0B574}"/>
          </ac:spMkLst>
        </pc:spChg>
        <pc:spChg chg="add mod">
          <ac:chgData name="Duyên Lương" userId="3a9e482f-ceb4-484a-8eab-f708ff3e9a36" providerId="ADAL" clId="{344F0343-EA9C-4B97-8726-E84C040EED8C}" dt="2023-10-21T12:02:05.048" v="929" actId="1036"/>
          <ac:spMkLst>
            <pc:docMk/>
            <pc:sldMk cId="2570221390" sldId="1157"/>
            <ac:spMk id="6" creationId="{F4666394-F6A8-6F30-D255-C6FD13E9BC1E}"/>
          </ac:spMkLst>
        </pc:spChg>
        <pc:spChg chg="add mod">
          <ac:chgData name="Duyên Lương" userId="3a9e482f-ceb4-484a-8eab-f708ff3e9a36" providerId="ADAL" clId="{344F0343-EA9C-4B97-8726-E84C040EED8C}" dt="2023-10-21T12:02:05.048" v="929" actId="1036"/>
          <ac:spMkLst>
            <pc:docMk/>
            <pc:sldMk cId="2570221390" sldId="1157"/>
            <ac:spMk id="7" creationId="{1E59758F-5DBF-3AA1-00A1-D1080D6760E6}"/>
          </ac:spMkLst>
        </pc:spChg>
        <pc:spChg chg="add mod">
          <ac:chgData name="Duyên Lương" userId="3a9e482f-ceb4-484a-8eab-f708ff3e9a36" providerId="ADAL" clId="{344F0343-EA9C-4B97-8726-E84C040EED8C}" dt="2023-10-21T12:02:05.048" v="929" actId="1036"/>
          <ac:spMkLst>
            <pc:docMk/>
            <pc:sldMk cId="2570221390" sldId="1157"/>
            <ac:spMk id="8" creationId="{A750DA18-0893-8580-3576-8FC3FECE4551}"/>
          </ac:spMkLst>
        </pc:spChg>
        <pc:spChg chg="add mod">
          <ac:chgData name="Duyên Lương" userId="3a9e482f-ceb4-484a-8eab-f708ff3e9a36" providerId="ADAL" clId="{344F0343-EA9C-4B97-8726-E84C040EED8C}" dt="2023-10-21T12:02:05.048" v="929" actId="1036"/>
          <ac:spMkLst>
            <pc:docMk/>
            <pc:sldMk cId="2570221390" sldId="1157"/>
            <ac:spMk id="9" creationId="{E2C7F913-45B3-4B91-1F5D-8059E7C4EFAC}"/>
          </ac:spMkLst>
        </pc:spChg>
        <pc:spChg chg="add mod">
          <ac:chgData name="Duyên Lương" userId="3a9e482f-ceb4-484a-8eab-f708ff3e9a36" providerId="ADAL" clId="{344F0343-EA9C-4B97-8726-E84C040EED8C}" dt="2023-10-21T12:02:05.048" v="929" actId="1036"/>
          <ac:spMkLst>
            <pc:docMk/>
            <pc:sldMk cId="2570221390" sldId="1157"/>
            <ac:spMk id="10" creationId="{9F8C2AD4-8785-2904-63FD-CB00990AFE1D}"/>
          </ac:spMkLst>
        </pc:spChg>
        <pc:spChg chg="add mod">
          <ac:chgData name="Duyên Lương" userId="3a9e482f-ceb4-484a-8eab-f708ff3e9a36" providerId="ADAL" clId="{344F0343-EA9C-4B97-8726-E84C040EED8C}" dt="2023-10-21T11:58:20.684" v="755" actId="403"/>
          <ac:spMkLst>
            <pc:docMk/>
            <pc:sldMk cId="2570221390" sldId="1157"/>
            <ac:spMk id="11" creationId="{ECF3C2FC-0111-6129-E7BA-1FEDF3E77CC6}"/>
          </ac:spMkLst>
        </pc:spChg>
        <pc:picChg chg="del">
          <ac:chgData name="Duyên Lương" userId="3a9e482f-ceb4-484a-8eab-f708ff3e9a36" providerId="ADAL" clId="{344F0343-EA9C-4B97-8726-E84C040EED8C}" dt="2023-10-21T11:56:44.192" v="705" actId="478"/>
          <ac:picMkLst>
            <pc:docMk/>
            <pc:sldMk cId="2570221390" sldId="1157"/>
            <ac:picMk id="4098" creationId="{EC58A1CD-F35B-BC3F-044A-D7829DD201F9}"/>
          </ac:picMkLst>
        </pc:picChg>
        <pc:picChg chg="add mod">
          <ac:chgData name="Duyên Lương" userId="3a9e482f-ceb4-484a-8eab-f708ff3e9a36" providerId="ADAL" clId="{344F0343-EA9C-4B97-8726-E84C040EED8C}" dt="2023-10-21T12:08:30.313" v="993"/>
          <ac:picMkLst>
            <pc:docMk/>
            <pc:sldMk cId="2570221390" sldId="1157"/>
            <ac:picMk id="5122" creationId="{76137568-FD0A-A790-CCC7-B24254B8C43D}"/>
          </ac:picMkLst>
        </pc:picChg>
      </pc:sldChg>
      <pc:sldChg chg="modSp mod modAnim">
        <pc:chgData name="Duyên Lương" userId="3a9e482f-ceb4-484a-8eab-f708ff3e9a36" providerId="ADAL" clId="{344F0343-EA9C-4B97-8726-E84C040EED8C}" dt="2023-10-21T12:08:59.822" v="998"/>
        <pc:sldMkLst>
          <pc:docMk/>
          <pc:sldMk cId="869058674" sldId="1158"/>
        </pc:sldMkLst>
        <pc:spChg chg="mod">
          <ac:chgData name="Duyên Lương" userId="3a9e482f-ceb4-484a-8eab-f708ff3e9a36" providerId="ADAL" clId="{344F0343-EA9C-4B97-8726-E84C040EED8C}" dt="2023-10-21T12:01:03.737" v="834"/>
          <ac:spMkLst>
            <pc:docMk/>
            <pc:sldMk cId="869058674" sldId="1158"/>
            <ac:spMk id="3" creationId="{5EBECBAC-8EC0-97DE-2650-1D012EF6AAAD}"/>
          </ac:spMkLst>
        </pc:spChg>
        <pc:spChg chg="mod">
          <ac:chgData name="Duyên Lương" userId="3a9e482f-ceb4-484a-8eab-f708ff3e9a36" providerId="ADAL" clId="{344F0343-EA9C-4B97-8726-E84C040EED8C}" dt="2023-10-21T12:01:40.709" v="882" actId="1035"/>
          <ac:spMkLst>
            <pc:docMk/>
            <pc:sldMk cId="869058674" sldId="1158"/>
            <ac:spMk id="5" creationId="{D644D4A0-FE94-7CDF-15C0-173950E0B574}"/>
          </ac:spMkLst>
        </pc:spChg>
        <pc:spChg chg="mod">
          <ac:chgData name="Duyên Lương" userId="3a9e482f-ceb4-484a-8eab-f708ff3e9a36" providerId="ADAL" clId="{344F0343-EA9C-4B97-8726-E84C040EED8C}" dt="2023-10-21T12:01:40.709" v="882" actId="1035"/>
          <ac:spMkLst>
            <pc:docMk/>
            <pc:sldMk cId="869058674" sldId="1158"/>
            <ac:spMk id="6" creationId="{F4666394-F6A8-6F30-D255-C6FD13E9BC1E}"/>
          </ac:spMkLst>
        </pc:spChg>
        <pc:spChg chg="mod">
          <ac:chgData name="Duyên Lương" userId="3a9e482f-ceb4-484a-8eab-f708ff3e9a36" providerId="ADAL" clId="{344F0343-EA9C-4B97-8726-E84C040EED8C}" dt="2023-10-21T12:01:40.709" v="882" actId="1035"/>
          <ac:spMkLst>
            <pc:docMk/>
            <pc:sldMk cId="869058674" sldId="1158"/>
            <ac:spMk id="7" creationId="{1E59758F-5DBF-3AA1-00A1-D1080D6760E6}"/>
          </ac:spMkLst>
        </pc:spChg>
        <pc:spChg chg="mod">
          <ac:chgData name="Duyên Lương" userId="3a9e482f-ceb4-484a-8eab-f708ff3e9a36" providerId="ADAL" clId="{344F0343-EA9C-4B97-8726-E84C040EED8C}" dt="2023-10-21T12:01:40.709" v="882" actId="1035"/>
          <ac:spMkLst>
            <pc:docMk/>
            <pc:sldMk cId="869058674" sldId="1158"/>
            <ac:spMk id="8" creationId="{A750DA18-0893-8580-3576-8FC3FECE4551}"/>
          </ac:spMkLst>
        </pc:spChg>
        <pc:spChg chg="mod">
          <ac:chgData name="Duyên Lương" userId="3a9e482f-ceb4-484a-8eab-f708ff3e9a36" providerId="ADAL" clId="{344F0343-EA9C-4B97-8726-E84C040EED8C}" dt="2023-10-21T12:01:40.709" v="882" actId="1035"/>
          <ac:spMkLst>
            <pc:docMk/>
            <pc:sldMk cId="869058674" sldId="1158"/>
            <ac:spMk id="9" creationId="{E2C7F913-45B3-4B91-1F5D-8059E7C4EFAC}"/>
          </ac:spMkLst>
        </pc:spChg>
        <pc:spChg chg="mod">
          <ac:chgData name="Duyên Lương" userId="3a9e482f-ceb4-484a-8eab-f708ff3e9a36" providerId="ADAL" clId="{344F0343-EA9C-4B97-8726-E84C040EED8C}" dt="2023-10-21T12:01:40.709" v="882" actId="1035"/>
          <ac:spMkLst>
            <pc:docMk/>
            <pc:sldMk cId="869058674" sldId="1158"/>
            <ac:spMk id="10" creationId="{9F8C2AD4-8785-2904-63FD-CB00990AFE1D}"/>
          </ac:spMkLst>
        </pc:spChg>
        <pc:picChg chg="mod">
          <ac:chgData name="Duyên Lương" userId="3a9e482f-ceb4-484a-8eab-f708ff3e9a36" providerId="ADAL" clId="{344F0343-EA9C-4B97-8726-E84C040EED8C}" dt="2023-10-21T12:08:59.822" v="998"/>
          <ac:picMkLst>
            <pc:docMk/>
            <pc:sldMk cId="869058674" sldId="1158"/>
            <ac:picMk id="5122" creationId="{76137568-FD0A-A790-CCC7-B24254B8C43D}"/>
          </ac:picMkLst>
        </pc:picChg>
      </pc:sldChg>
      <pc:sldChg chg="modSp mod modAnim">
        <pc:chgData name="Duyên Lương" userId="3a9e482f-ceb4-484a-8eab-f708ff3e9a36" providerId="ADAL" clId="{344F0343-EA9C-4B97-8726-E84C040EED8C}" dt="2023-10-21T12:08:52.556" v="997"/>
        <pc:sldMkLst>
          <pc:docMk/>
          <pc:sldMk cId="352112857" sldId="1159"/>
        </pc:sldMkLst>
        <pc:spChg chg="mod">
          <ac:chgData name="Duyên Lương" userId="3a9e482f-ceb4-484a-8eab-f708ff3e9a36" providerId="ADAL" clId="{344F0343-EA9C-4B97-8726-E84C040EED8C}" dt="2023-10-21T12:00:53.975" v="833" actId="20577"/>
          <ac:spMkLst>
            <pc:docMk/>
            <pc:sldMk cId="352112857" sldId="1159"/>
            <ac:spMk id="3" creationId="{5EBECBAC-8EC0-97DE-2650-1D012EF6AAAD}"/>
          </ac:spMkLst>
        </pc:spChg>
        <pc:spChg chg="mod">
          <ac:chgData name="Duyên Lương" userId="3a9e482f-ceb4-484a-8eab-f708ff3e9a36" providerId="ADAL" clId="{344F0343-EA9C-4B97-8726-E84C040EED8C}" dt="2023-10-21T12:01:46.588" v="894" actId="1036"/>
          <ac:spMkLst>
            <pc:docMk/>
            <pc:sldMk cId="352112857" sldId="1159"/>
            <ac:spMk id="5" creationId="{D644D4A0-FE94-7CDF-15C0-173950E0B574}"/>
          </ac:spMkLst>
        </pc:spChg>
        <pc:spChg chg="mod">
          <ac:chgData name="Duyên Lương" userId="3a9e482f-ceb4-484a-8eab-f708ff3e9a36" providerId="ADAL" clId="{344F0343-EA9C-4B97-8726-E84C040EED8C}" dt="2023-10-21T12:01:46.588" v="894" actId="1036"/>
          <ac:spMkLst>
            <pc:docMk/>
            <pc:sldMk cId="352112857" sldId="1159"/>
            <ac:spMk id="6" creationId="{F4666394-F6A8-6F30-D255-C6FD13E9BC1E}"/>
          </ac:spMkLst>
        </pc:spChg>
        <pc:spChg chg="mod">
          <ac:chgData name="Duyên Lương" userId="3a9e482f-ceb4-484a-8eab-f708ff3e9a36" providerId="ADAL" clId="{344F0343-EA9C-4B97-8726-E84C040EED8C}" dt="2023-10-21T12:01:46.588" v="894" actId="1036"/>
          <ac:spMkLst>
            <pc:docMk/>
            <pc:sldMk cId="352112857" sldId="1159"/>
            <ac:spMk id="7" creationId="{1E59758F-5DBF-3AA1-00A1-D1080D6760E6}"/>
          </ac:spMkLst>
        </pc:spChg>
        <pc:spChg chg="mod">
          <ac:chgData name="Duyên Lương" userId="3a9e482f-ceb4-484a-8eab-f708ff3e9a36" providerId="ADAL" clId="{344F0343-EA9C-4B97-8726-E84C040EED8C}" dt="2023-10-21T12:01:46.588" v="894" actId="1036"/>
          <ac:spMkLst>
            <pc:docMk/>
            <pc:sldMk cId="352112857" sldId="1159"/>
            <ac:spMk id="8" creationId="{A750DA18-0893-8580-3576-8FC3FECE4551}"/>
          </ac:spMkLst>
        </pc:spChg>
        <pc:spChg chg="mod">
          <ac:chgData name="Duyên Lương" userId="3a9e482f-ceb4-484a-8eab-f708ff3e9a36" providerId="ADAL" clId="{344F0343-EA9C-4B97-8726-E84C040EED8C}" dt="2023-10-21T12:01:46.588" v="894" actId="1036"/>
          <ac:spMkLst>
            <pc:docMk/>
            <pc:sldMk cId="352112857" sldId="1159"/>
            <ac:spMk id="9" creationId="{E2C7F913-45B3-4B91-1F5D-8059E7C4EFAC}"/>
          </ac:spMkLst>
        </pc:spChg>
        <pc:spChg chg="mod">
          <ac:chgData name="Duyên Lương" userId="3a9e482f-ceb4-484a-8eab-f708ff3e9a36" providerId="ADAL" clId="{344F0343-EA9C-4B97-8726-E84C040EED8C}" dt="2023-10-21T12:01:46.588" v="894" actId="1036"/>
          <ac:spMkLst>
            <pc:docMk/>
            <pc:sldMk cId="352112857" sldId="1159"/>
            <ac:spMk id="10" creationId="{9F8C2AD4-8785-2904-63FD-CB00990AFE1D}"/>
          </ac:spMkLst>
        </pc:spChg>
        <pc:picChg chg="mod">
          <ac:chgData name="Duyên Lương" userId="3a9e482f-ceb4-484a-8eab-f708ff3e9a36" providerId="ADAL" clId="{344F0343-EA9C-4B97-8726-E84C040EED8C}" dt="2023-10-21T12:08:52.556" v="997"/>
          <ac:picMkLst>
            <pc:docMk/>
            <pc:sldMk cId="352112857" sldId="1159"/>
            <ac:picMk id="5122" creationId="{76137568-FD0A-A790-CCC7-B24254B8C43D}"/>
          </ac:picMkLst>
        </pc:picChg>
      </pc:sldChg>
      <pc:sldChg chg="modSp mod modAnim">
        <pc:chgData name="Duyên Lương" userId="3a9e482f-ceb4-484a-8eab-f708ff3e9a36" providerId="ADAL" clId="{344F0343-EA9C-4B97-8726-E84C040EED8C}" dt="2023-10-21T12:08:42.616" v="995"/>
        <pc:sldMkLst>
          <pc:docMk/>
          <pc:sldMk cId="1881841283" sldId="1160"/>
        </pc:sldMkLst>
        <pc:spChg chg="mod">
          <ac:chgData name="Duyên Lương" userId="3a9e482f-ceb4-484a-8eab-f708ff3e9a36" providerId="ADAL" clId="{344F0343-EA9C-4B97-8726-E84C040EED8C}" dt="2023-10-21T12:00:43.886" v="831"/>
          <ac:spMkLst>
            <pc:docMk/>
            <pc:sldMk cId="1881841283" sldId="1160"/>
            <ac:spMk id="3" creationId="{5EBECBAC-8EC0-97DE-2650-1D012EF6AAAD}"/>
          </ac:spMkLst>
        </pc:spChg>
        <pc:spChg chg="mod">
          <ac:chgData name="Duyên Lương" userId="3a9e482f-ceb4-484a-8eab-f708ff3e9a36" providerId="ADAL" clId="{344F0343-EA9C-4B97-8726-E84C040EED8C}" dt="2023-10-21T12:01:52.601" v="906" actId="1036"/>
          <ac:spMkLst>
            <pc:docMk/>
            <pc:sldMk cId="1881841283" sldId="1160"/>
            <ac:spMk id="5" creationId="{D644D4A0-FE94-7CDF-15C0-173950E0B574}"/>
          </ac:spMkLst>
        </pc:spChg>
        <pc:spChg chg="mod">
          <ac:chgData name="Duyên Lương" userId="3a9e482f-ceb4-484a-8eab-f708ff3e9a36" providerId="ADAL" clId="{344F0343-EA9C-4B97-8726-E84C040EED8C}" dt="2023-10-21T12:01:52.601" v="906" actId="1036"/>
          <ac:spMkLst>
            <pc:docMk/>
            <pc:sldMk cId="1881841283" sldId="1160"/>
            <ac:spMk id="6" creationId="{F4666394-F6A8-6F30-D255-C6FD13E9BC1E}"/>
          </ac:spMkLst>
        </pc:spChg>
        <pc:spChg chg="mod">
          <ac:chgData name="Duyên Lương" userId="3a9e482f-ceb4-484a-8eab-f708ff3e9a36" providerId="ADAL" clId="{344F0343-EA9C-4B97-8726-E84C040EED8C}" dt="2023-10-21T12:01:52.601" v="906" actId="1036"/>
          <ac:spMkLst>
            <pc:docMk/>
            <pc:sldMk cId="1881841283" sldId="1160"/>
            <ac:spMk id="7" creationId="{1E59758F-5DBF-3AA1-00A1-D1080D6760E6}"/>
          </ac:spMkLst>
        </pc:spChg>
        <pc:spChg chg="mod">
          <ac:chgData name="Duyên Lương" userId="3a9e482f-ceb4-484a-8eab-f708ff3e9a36" providerId="ADAL" clId="{344F0343-EA9C-4B97-8726-E84C040EED8C}" dt="2023-10-21T12:01:52.601" v="906" actId="1036"/>
          <ac:spMkLst>
            <pc:docMk/>
            <pc:sldMk cId="1881841283" sldId="1160"/>
            <ac:spMk id="8" creationId="{A750DA18-0893-8580-3576-8FC3FECE4551}"/>
          </ac:spMkLst>
        </pc:spChg>
        <pc:spChg chg="mod">
          <ac:chgData name="Duyên Lương" userId="3a9e482f-ceb4-484a-8eab-f708ff3e9a36" providerId="ADAL" clId="{344F0343-EA9C-4B97-8726-E84C040EED8C}" dt="2023-10-21T12:01:52.601" v="906" actId="1036"/>
          <ac:spMkLst>
            <pc:docMk/>
            <pc:sldMk cId="1881841283" sldId="1160"/>
            <ac:spMk id="9" creationId="{E2C7F913-45B3-4B91-1F5D-8059E7C4EFAC}"/>
          </ac:spMkLst>
        </pc:spChg>
        <pc:spChg chg="mod">
          <ac:chgData name="Duyên Lương" userId="3a9e482f-ceb4-484a-8eab-f708ff3e9a36" providerId="ADAL" clId="{344F0343-EA9C-4B97-8726-E84C040EED8C}" dt="2023-10-21T12:01:52.601" v="906" actId="1036"/>
          <ac:spMkLst>
            <pc:docMk/>
            <pc:sldMk cId="1881841283" sldId="1160"/>
            <ac:spMk id="10" creationId="{9F8C2AD4-8785-2904-63FD-CB00990AFE1D}"/>
          </ac:spMkLst>
        </pc:spChg>
        <pc:picChg chg="mod">
          <ac:chgData name="Duyên Lương" userId="3a9e482f-ceb4-484a-8eab-f708ff3e9a36" providerId="ADAL" clId="{344F0343-EA9C-4B97-8726-E84C040EED8C}" dt="2023-10-21T12:08:42.616" v="995"/>
          <ac:picMkLst>
            <pc:docMk/>
            <pc:sldMk cId="1881841283" sldId="1160"/>
            <ac:picMk id="5122" creationId="{76137568-FD0A-A790-CCC7-B24254B8C43D}"/>
          </ac:picMkLst>
        </pc:picChg>
      </pc:sldChg>
      <pc:sldChg chg="modSp mod modAnim">
        <pc:chgData name="Duyên Lương" userId="3a9e482f-ceb4-484a-8eab-f708ff3e9a36" providerId="ADAL" clId="{344F0343-EA9C-4B97-8726-E84C040EED8C}" dt="2023-10-21T12:08:36.339" v="994"/>
        <pc:sldMkLst>
          <pc:docMk/>
          <pc:sldMk cId="1536198520" sldId="1161"/>
        </pc:sldMkLst>
        <pc:spChg chg="mod">
          <ac:chgData name="Duyên Lương" userId="3a9e482f-ceb4-484a-8eab-f708ff3e9a36" providerId="ADAL" clId="{344F0343-EA9C-4B97-8726-E84C040EED8C}" dt="2023-10-21T12:00:36.839" v="830"/>
          <ac:spMkLst>
            <pc:docMk/>
            <pc:sldMk cId="1536198520" sldId="1161"/>
            <ac:spMk id="3" creationId="{5EBECBAC-8EC0-97DE-2650-1D012EF6AAAD}"/>
          </ac:spMkLst>
        </pc:spChg>
        <pc:spChg chg="mod">
          <ac:chgData name="Duyên Lương" userId="3a9e482f-ceb4-484a-8eab-f708ff3e9a36" providerId="ADAL" clId="{344F0343-EA9C-4B97-8726-E84C040EED8C}" dt="2023-10-21T12:01:58.615" v="917" actId="1036"/>
          <ac:spMkLst>
            <pc:docMk/>
            <pc:sldMk cId="1536198520" sldId="1161"/>
            <ac:spMk id="5" creationId="{D644D4A0-FE94-7CDF-15C0-173950E0B574}"/>
          </ac:spMkLst>
        </pc:spChg>
        <pc:spChg chg="mod">
          <ac:chgData name="Duyên Lương" userId="3a9e482f-ceb4-484a-8eab-f708ff3e9a36" providerId="ADAL" clId="{344F0343-EA9C-4B97-8726-E84C040EED8C}" dt="2023-10-21T12:01:58.615" v="917" actId="1036"/>
          <ac:spMkLst>
            <pc:docMk/>
            <pc:sldMk cId="1536198520" sldId="1161"/>
            <ac:spMk id="6" creationId="{F4666394-F6A8-6F30-D255-C6FD13E9BC1E}"/>
          </ac:spMkLst>
        </pc:spChg>
        <pc:spChg chg="mod">
          <ac:chgData name="Duyên Lương" userId="3a9e482f-ceb4-484a-8eab-f708ff3e9a36" providerId="ADAL" clId="{344F0343-EA9C-4B97-8726-E84C040EED8C}" dt="2023-10-21T12:01:58.615" v="917" actId="1036"/>
          <ac:spMkLst>
            <pc:docMk/>
            <pc:sldMk cId="1536198520" sldId="1161"/>
            <ac:spMk id="7" creationId="{1E59758F-5DBF-3AA1-00A1-D1080D6760E6}"/>
          </ac:spMkLst>
        </pc:spChg>
        <pc:spChg chg="mod">
          <ac:chgData name="Duyên Lương" userId="3a9e482f-ceb4-484a-8eab-f708ff3e9a36" providerId="ADAL" clId="{344F0343-EA9C-4B97-8726-E84C040EED8C}" dt="2023-10-21T12:01:58.615" v="917" actId="1036"/>
          <ac:spMkLst>
            <pc:docMk/>
            <pc:sldMk cId="1536198520" sldId="1161"/>
            <ac:spMk id="8" creationId="{A750DA18-0893-8580-3576-8FC3FECE4551}"/>
          </ac:spMkLst>
        </pc:spChg>
        <pc:spChg chg="mod">
          <ac:chgData name="Duyên Lương" userId="3a9e482f-ceb4-484a-8eab-f708ff3e9a36" providerId="ADAL" clId="{344F0343-EA9C-4B97-8726-E84C040EED8C}" dt="2023-10-21T12:01:58.615" v="917" actId="1036"/>
          <ac:spMkLst>
            <pc:docMk/>
            <pc:sldMk cId="1536198520" sldId="1161"/>
            <ac:spMk id="9" creationId="{E2C7F913-45B3-4B91-1F5D-8059E7C4EFAC}"/>
          </ac:spMkLst>
        </pc:spChg>
        <pc:spChg chg="mod">
          <ac:chgData name="Duyên Lương" userId="3a9e482f-ceb4-484a-8eab-f708ff3e9a36" providerId="ADAL" clId="{344F0343-EA9C-4B97-8726-E84C040EED8C}" dt="2023-10-21T12:01:58.615" v="917" actId="1036"/>
          <ac:spMkLst>
            <pc:docMk/>
            <pc:sldMk cId="1536198520" sldId="1161"/>
            <ac:spMk id="10" creationId="{9F8C2AD4-8785-2904-63FD-CB00990AFE1D}"/>
          </ac:spMkLst>
        </pc:spChg>
        <pc:picChg chg="mod">
          <ac:chgData name="Duyên Lương" userId="3a9e482f-ceb4-484a-8eab-f708ff3e9a36" providerId="ADAL" clId="{344F0343-EA9C-4B97-8726-E84C040EED8C}" dt="2023-10-21T12:08:36.339" v="994"/>
          <ac:picMkLst>
            <pc:docMk/>
            <pc:sldMk cId="1536198520" sldId="1161"/>
            <ac:picMk id="5122" creationId="{76137568-FD0A-A790-CCC7-B24254B8C43D}"/>
          </ac:picMkLst>
        </pc:picChg>
      </pc:sldChg>
      <pc:sldChg chg="modSp mod modAnim">
        <pc:chgData name="Duyên Lương" userId="3a9e482f-ceb4-484a-8eab-f708ff3e9a36" providerId="ADAL" clId="{344F0343-EA9C-4B97-8726-E84C040EED8C}" dt="2023-10-21T12:09:06.922" v="999"/>
        <pc:sldMkLst>
          <pc:docMk/>
          <pc:sldMk cId="942110380" sldId="1162"/>
        </pc:sldMkLst>
        <pc:spChg chg="mod">
          <ac:chgData name="Duyên Lương" userId="3a9e482f-ceb4-484a-8eab-f708ff3e9a36" providerId="ADAL" clId="{344F0343-EA9C-4B97-8726-E84C040EED8C}" dt="2023-10-21T12:01:22.072" v="836" actId="20577"/>
          <ac:spMkLst>
            <pc:docMk/>
            <pc:sldMk cId="942110380" sldId="1162"/>
            <ac:spMk id="3" creationId="{5EBECBAC-8EC0-97DE-2650-1D012EF6AAAD}"/>
          </ac:spMkLst>
        </pc:spChg>
        <pc:spChg chg="mod">
          <ac:chgData name="Duyên Lương" userId="3a9e482f-ceb4-484a-8eab-f708ff3e9a36" providerId="ADAL" clId="{344F0343-EA9C-4B97-8726-E84C040EED8C}" dt="2023-10-21T12:01:34.114" v="868" actId="1036"/>
          <ac:spMkLst>
            <pc:docMk/>
            <pc:sldMk cId="942110380" sldId="1162"/>
            <ac:spMk id="5" creationId="{D644D4A0-FE94-7CDF-15C0-173950E0B574}"/>
          </ac:spMkLst>
        </pc:spChg>
        <pc:spChg chg="mod">
          <ac:chgData name="Duyên Lương" userId="3a9e482f-ceb4-484a-8eab-f708ff3e9a36" providerId="ADAL" clId="{344F0343-EA9C-4B97-8726-E84C040EED8C}" dt="2023-10-21T12:01:34.114" v="868" actId="1036"/>
          <ac:spMkLst>
            <pc:docMk/>
            <pc:sldMk cId="942110380" sldId="1162"/>
            <ac:spMk id="6" creationId="{F4666394-F6A8-6F30-D255-C6FD13E9BC1E}"/>
          </ac:spMkLst>
        </pc:spChg>
        <pc:spChg chg="mod">
          <ac:chgData name="Duyên Lương" userId="3a9e482f-ceb4-484a-8eab-f708ff3e9a36" providerId="ADAL" clId="{344F0343-EA9C-4B97-8726-E84C040EED8C}" dt="2023-10-21T12:01:34.114" v="868" actId="1036"/>
          <ac:spMkLst>
            <pc:docMk/>
            <pc:sldMk cId="942110380" sldId="1162"/>
            <ac:spMk id="7" creationId="{1E59758F-5DBF-3AA1-00A1-D1080D6760E6}"/>
          </ac:spMkLst>
        </pc:spChg>
        <pc:spChg chg="mod">
          <ac:chgData name="Duyên Lương" userId="3a9e482f-ceb4-484a-8eab-f708ff3e9a36" providerId="ADAL" clId="{344F0343-EA9C-4B97-8726-E84C040EED8C}" dt="2023-10-21T12:01:34.114" v="868" actId="1036"/>
          <ac:spMkLst>
            <pc:docMk/>
            <pc:sldMk cId="942110380" sldId="1162"/>
            <ac:spMk id="8" creationId="{A750DA18-0893-8580-3576-8FC3FECE4551}"/>
          </ac:spMkLst>
        </pc:spChg>
        <pc:spChg chg="mod">
          <ac:chgData name="Duyên Lương" userId="3a9e482f-ceb4-484a-8eab-f708ff3e9a36" providerId="ADAL" clId="{344F0343-EA9C-4B97-8726-E84C040EED8C}" dt="2023-10-21T12:01:34.114" v="868" actId="1036"/>
          <ac:spMkLst>
            <pc:docMk/>
            <pc:sldMk cId="942110380" sldId="1162"/>
            <ac:spMk id="9" creationId="{E2C7F913-45B3-4B91-1F5D-8059E7C4EFAC}"/>
          </ac:spMkLst>
        </pc:spChg>
        <pc:spChg chg="mod">
          <ac:chgData name="Duyên Lương" userId="3a9e482f-ceb4-484a-8eab-f708ff3e9a36" providerId="ADAL" clId="{344F0343-EA9C-4B97-8726-E84C040EED8C}" dt="2023-10-21T12:01:34.114" v="868" actId="1036"/>
          <ac:spMkLst>
            <pc:docMk/>
            <pc:sldMk cId="942110380" sldId="1162"/>
            <ac:spMk id="10" creationId="{9F8C2AD4-8785-2904-63FD-CB00990AFE1D}"/>
          </ac:spMkLst>
        </pc:spChg>
        <pc:picChg chg="mod">
          <ac:chgData name="Duyên Lương" userId="3a9e482f-ceb4-484a-8eab-f708ff3e9a36" providerId="ADAL" clId="{344F0343-EA9C-4B97-8726-E84C040EED8C}" dt="2023-10-21T12:09:06.922" v="999"/>
          <ac:picMkLst>
            <pc:docMk/>
            <pc:sldMk cId="942110380" sldId="1162"/>
            <ac:picMk id="5122" creationId="{76137568-FD0A-A790-CCC7-B24254B8C43D}"/>
          </ac:picMkLst>
        </pc:picChg>
      </pc:sldChg>
      <pc:sldChg chg="addSp delSp modSp new mod modAnim">
        <pc:chgData name="Duyên Lương" userId="3a9e482f-ceb4-484a-8eab-f708ff3e9a36" providerId="ADAL" clId="{344F0343-EA9C-4B97-8726-E84C040EED8C}" dt="2023-10-21T12:27:23.848" v="1644" actId="478"/>
        <pc:sldMkLst>
          <pc:docMk/>
          <pc:sldMk cId="2283777885" sldId="1163"/>
        </pc:sldMkLst>
        <pc:spChg chg="mod">
          <ac:chgData name="Duyên Lương" userId="3a9e482f-ceb4-484a-8eab-f708ff3e9a36" providerId="ADAL" clId="{344F0343-EA9C-4B97-8726-E84C040EED8C}" dt="2023-10-21T12:21:33.518" v="1409" actId="1076"/>
          <ac:spMkLst>
            <pc:docMk/>
            <pc:sldMk cId="2283777885" sldId="1163"/>
            <ac:spMk id="2" creationId="{A5FCD285-09F2-AFB0-8DDC-66A7A7BE6A9A}"/>
          </ac:spMkLst>
        </pc:spChg>
        <pc:spChg chg="add mod">
          <ac:chgData name="Duyên Lương" userId="3a9e482f-ceb4-484a-8eab-f708ff3e9a36" providerId="ADAL" clId="{344F0343-EA9C-4B97-8726-E84C040EED8C}" dt="2023-10-21T12:25:55.717" v="1570" actId="14100"/>
          <ac:spMkLst>
            <pc:docMk/>
            <pc:sldMk cId="2283777885" sldId="1163"/>
            <ac:spMk id="3" creationId="{C9A326D2-D21A-4E17-88F1-A9D6F4941D2A}"/>
          </ac:spMkLst>
        </pc:spChg>
        <pc:spChg chg="add mod">
          <ac:chgData name="Duyên Lương" userId="3a9e482f-ceb4-484a-8eab-f708ff3e9a36" providerId="ADAL" clId="{344F0343-EA9C-4B97-8726-E84C040EED8C}" dt="2023-10-21T12:26:02.415" v="1573" actId="14100"/>
          <ac:spMkLst>
            <pc:docMk/>
            <pc:sldMk cId="2283777885" sldId="1163"/>
            <ac:spMk id="4" creationId="{CAC95D37-B038-B81D-2AB3-C1E534F0C7B6}"/>
          </ac:spMkLst>
        </pc:spChg>
        <pc:spChg chg="add mod">
          <ac:chgData name="Duyên Lương" userId="3a9e482f-ceb4-484a-8eab-f708ff3e9a36" providerId="ADAL" clId="{344F0343-EA9C-4B97-8726-E84C040EED8C}" dt="2023-10-21T12:25:58.712" v="1571" actId="14100"/>
          <ac:spMkLst>
            <pc:docMk/>
            <pc:sldMk cId="2283777885" sldId="1163"/>
            <ac:spMk id="5" creationId="{23F7B01E-559F-6441-7645-79DA417E0537}"/>
          </ac:spMkLst>
        </pc:spChg>
        <pc:spChg chg="add mod">
          <ac:chgData name="Duyên Lương" userId="3a9e482f-ceb4-484a-8eab-f708ff3e9a36" providerId="ADAL" clId="{344F0343-EA9C-4B97-8726-E84C040EED8C}" dt="2023-10-21T12:21:49.853" v="1412" actId="1076"/>
          <ac:spMkLst>
            <pc:docMk/>
            <pc:sldMk cId="2283777885" sldId="1163"/>
            <ac:spMk id="6" creationId="{8D4FE8DA-DB5D-7FBB-8DBA-23C26DFE1FF4}"/>
          </ac:spMkLst>
        </pc:spChg>
        <pc:spChg chg="add mod">
          <ac:chgData name="Duyên Lương" userId="3a9e482f-ceb4-484a-8eab-f708ff3e9a36" providerId="ADAL" clId="{344F0343-EA9C-4B97-8726-E84C040EED8C}" dt="2023-10-21T12:21:52.947" v="1413" actId="1076"/>
          <ac:spMkLst>
            <pc:docMk/>
            <pc:sldMk cId="2283777885" sldId="1163"/>
            <ac:spMk id="7" creationId="{A2A291CE-09E7-E4F4-0481-CB3DDC040032}"/>
          </ac:spMkLst>
        </pc:spChg>
        <pc:spChg chg="add mod">
          <ac:chgData name="Duyên Lương" userId="3a9e482f-ceb4-484a-8eab-f708ff3e9a36" providerId="ADAL" clId="{344F0343-EA9C-4B97-8726-E84C040EED8C}" dt="2023-10-21T12:21:57.261" v="1414" actId="1076"/>
          <ac:spMkLst>
            <pc:docMk/>
            <pc:sldMk cId="2283777885" sldId="1163"/>
            <ac:spMk id="8" creationId="{45D99820-4ADB-4E49-E0F7-5DF60AF9358C}"/>
          </ac:spMkLst>
        </pc:spChg>
        <pc:spChg chg="add del mod">
          <ac:chgData name="Duyên Lương" userId="3a9e482f-ceb4-484a-8eab-f708ff3e9a36" providerId="ADAL" clId="{344F0343-EA9C-4B97-8726-E84C040EED8C}" dt="2023-10-21T12:27:21.203" v="1642" actId="478"/>
          <ac:spMkLst>
            <pc:docMk/>
            <pc:sldMk cId="2283777885" sldId="1163"/>
            <ac:spMk id="9" creationId="{16F1D24A-E2AE-2F33-B158-58987BDE1A25}"/>
          </ac:spMkLst>
        </pc:spChg>
        <pc:spChg chg="add del mod">
          <ac:chgData name="Duyên Lương" userId="3a9e482f-ceb4-484a-8eab-f708ff3e9a36" providerId="ADAL" clId="{344F0343-EA9C-4B97-8726-E84C040EED8C}" dt="2023-10-21T12:27:22.594" v="1643" actId="478"/>
          <ac:spMkLst>
            <pc:docMk/>
            <pc:sldMk cId="2283777885" sldId="1163"/>
            <ac:spMk id="10" creationId="{B34E47A6-E496-1208-9E2F-D397B304BE64}"/>
          </ac:spMkLst>
        </pc:spChg>
        <pc:spChg chg="add del mod">
          <ac:chgData name="Duyên Lương" userId="3a9e482f-ceb4-484a-8eab-f708ff3e9a36" providerId="ADAL" clId="{344F0343-EA9C-4B97-8726-E84C040EED8C}" dt="2023-10-21T12:27:19.601" v="1641" actId="478"/>
          <ac:spMkLst>
            <pc:docMk/>
            <pc:sldMk cId="2283777885" sldId="1163"/>
            <ac:spMk id="11" creationId="{CC1D7F93-36F0-6AEF-AB14-4AD1FFEC327A}"/>
          </ac:spMkLst>
        </pc:spChg>
        <pc:spChg chg="add del mod">
          <ac:chgData name="Duyên Lương" userId="3a9e482f-ceb4-484a-8eab-f708ff3e9a36" providerId="ADAL" clId="{344F0343-EA9C-4B97-8726-E84C040EED8C}" dt="2023-10-21T12:27:23.848" v="1644" actId="478"/>
          <ac:spMkLst>
            <pc:docMk/>
            <pc:sldMk cId="2283777885" sldId="1163"/>
            <ac:spMk id="12" creationId="{60B94074-8F93-8284-4481-B3A7E48EA3CE}"/>
          </ac:spMkLst>
        </pc:spChg>
        <pc:spChg chg="add del mod">
          <ac:chgData name="Duyên Lương" userId="3a9e482f-ceb4-484a-8eab-f708ff3e9a36" providerId="ADAL" clId="{344F0343-EA9C-4B97-8726-E84C040EED8C}" dt="2023-10-21T12:27:18.831" v="1640" actId="478"/>
          <ac:spMkLst>
            <pc:docMk/>
            <pc:sldMk cId="2283777885" sldId="1163"/>
            <ac:spMk id="13" creationId="{8D822B6D-7C5E-EA20-64EB-8E470F273176}"/>
          </ac:spMkLst>
        </pc:spChg>
      </pc:sldChg>
      <pc:sldChg chg="addSp delSp modSp mod delAnim modAnim modNotes">
        <pc:chgData name="Duyên Lương" userId="3a9e482f-ceb4-484a-8eab-f708ff3e9a36" providerId="ADAL" clId="{344F0343-EA9C-4B97-8726-E84C040EED8C}" dt="2023-10-21T12:54:51.239" v="2415" actId="1076"/>
        <pc:sldMkLst>
          <pc:docMk/>
          <pc:sldMk cId="2439314561" sldId="1164"/>
        </pc:sldMkLst>
        <pc:spChg chg="mod">
          <ac:chgData name="Duyên Lương" userId="3a9e482f-ceb4-484a-8eab-f708ff3e9a36" providerId="ADAL" clId="{344F0343-EA9C-4B97-8726-E84C040EED8C}" dt="2023-10-21T12:22:16.204" v="1430" actId="20577"/>
          <ac:spMkLst>
            <pc:docMk/>
            <pc:sldMk cId="2439314561" sldId="1164"/>
            <ac:spMk id="2" creationId="{A5FCD285-09F2-AFB0-8DDC-66A7A7BE6A9A}"/>
          </ac:spMkLst>
        </pc:spChg>
        <pc:spChg chg="del">
          <ac:chgData name="Duyên Lương" userId="3a9e482f-ceb4-484a-8eab-f708ff3e9a36" providerId="ADAL" clId="{344F0343-EA9C-4B97-8726-E84C040EED8C}" dt="2023-10-21T12:22:21.939" v="1433" actId="478"/>
          <ac:spMkLst>
            <pc:docMk/>
            <pc:sldMk cId="2439314561" sldId="1164"/>
            <ac:spMk id="3" creationId="{C9A326D2-D21A-4E17-88F1-A9D6F4941D2A}"/>
          </ac:spMkLst>
        </pc:spChg>
        <pc:spChg chg="del">
          <ac:chgData name="Duyên Lương" userId="3a9e482f-ceb4-484a-8eab-f708ff3e9a36" providerId="ADAL" clId="{344F0343-EA9C-4B97-8726-E84C040EED8C}" dt="2023-10-21T12:22:23.937" v="1435" actId="478"/>
          <ac:spMkLst>
            <pc:docMk/>
            <pc:sldMk cId="2439314561" sldId="1164"/>
            <ac:spMk id="4" creationId="{CAC95D37-B038-B81D-2AB3-C1E534F0C7B6}"/>
          </ac:spMkLst>
        </pc:spChg>
        <pc:spChg chg="del">
          <ac:chgData name="Duyên Lương" userId="3a9e482f-ceb4-484a-8eab-f708ff3e9a36" providerId="ADAL" clId="{344F0343-EA9C-4B97-8726-E84C040EED8C}" dt="2023-10-21T12:22:22.868" v="1434" actId="478"/>
          <ac:spMkLst>
            <pc:docMk/>
            <pc:sldMk cId="2439314561" sldId="1164"/>
            <ac:spMk id="5" creationId="{23F7B01E-559F-6441-7645-79DA417E0537}"/>
          </ac:spMkLst>
        </pc:spChg>
        <pc:spChg chg="del">
          <ac:chgData name="Duyên Lương" userId="3a9e482f-ceb4-484a-8eab-f708ff3e9a36" providerId="ADAL" clId="{344F0343-EA9C-4B97-8726-E84C040EED8C}" dt="2023-10-21T12:22:20.948" v="1432" actId="478"/>
          <ac:spMkLst>
            <pc:docMk/>
            <pc:sldMk cId="2439314561" sldId="1164"/>
            <ac:spMk id="6" creationId="{8D4FE8DA-DB5D-7FBB-8DBA-23C26DFE1FF4}"/>
          </ac:spMkLst>
        </pc:spChg>
        <pc:spChg chg="del">
          <ac:chgData name="Duyên Lương" userId="3a9e482f-ceb4-484a-8eab-f708ff3e9a36" providerId="ADAL" clId="{344F0343-EA9C-4B97-8726-E84C040EED8C}" dt="2023-10-21T12:22:19.707" v="1431" actId="478"/>
          <ac:spMkLst>
            <pc:docMk/>
            <pc:sldMk cId="2439314561" sldId="1164"/>
            <ac:spMk id="7" creationId="{A2A291CE-09E7-E4F4-0481-CB3DDC040032}"/>
          </ac:spMkLst>
        </pc:spChg>
        <pc:spChg chg="del">
          <ac:chgData name="Duyên Lương" userId="3a9e482f-ceb4-484a-8eab-f708ff3e9a36" providerId="ADAL" clId="{344F0343-EA9C-4B97-8726-E84C040EED8C}" dt="2023-10-21T12:22:24.935" v="1436" actId="478"/>
          <ac:spMkLst>
            <pc:docMk/>
            <pc:sldMk cId="2439314561" sldId="1164"/>
            <ac:spMk id="8" creationId="{45D99820-4ADB-4E49-E0F7-5DF60AF9358C}"/>
          </ac:spMkLst>
        </pc:spChg>
        <pc:spChg chg="add mod">
          <ac:chgData name="Duyên Lương" userId="3a9e482f-ceb4-484a-8eab-f708ff3e9a36" providerId="ADAL" clId="{344F0343-EA9C-4B97-8726-E84C040EED8C}" dt="2023-10-21T12:24:14.449" v="1451" actId="1076"/>
          <ac:spMkLst>
            <pc:docMk/>
            <pc:sldMk cId="2439314561" sldId="1164"/>
            <ac:spMk id="9" creationId="{C8E2F53B-BE32-BBEC-4535-2DAF77888765}"/>
          </ac:spMkLst>
        </pc:spChg>
        <pc:picChg chg="add mod">
          <ac:chgData name="Duyên Lương" userId="3a9e482f-ceb4-484a-8eab-f708ff3e9a36" providerId="ADAL" clId="{344F0343-EA9C-4B97-8726-E84C040EED8C}" dt="2023-10-21T12:54:51.239" v="2415" actId="1076"/>
          <ac:picMkLst>
            <pc:docMk/>
            <pc:sldMk cId="2439314561" sldId="1164"/>
            <ac:picMk id="10" creationId="{FB64D791-E4B1-9AF9-920B-FF71F5499D8D}"/>
          </ac:picMkLst>
        </pc:picChg>
      </pc:sldChg>
      <pc:sldChg chg="addSp modSp mod modAnim">
        <pc:chgData name="Duyên Lương" userId="3a9e482f-ceb4-484a-8eab-f708ff3e9a36" providerId="ADAL" clId="{344F0343-EA9C-4B97-8726-E84C040EED8C}" dt="2023-10-21T12:54:43.367" v="2410" actId="14100"/>
        <pc:sldMkLst>
          <pc:docMk/>
          <pc:sldMk cId="3230925638" sldId="1165"/>
        </pc:sldMkLst>
        <pc:spChg chg="mod">
          <ac:chgData name="Duyên Lương" userId="3a9e482f-ceb4-484a-8eab-f708ff3e9a36" providerId="ADAL" clId="{344F0343-EA9C-4B97-8726-E84C040EED8C}" dt="2023-10-21T12:24:29.459" v="1455" actId="20577"/>
          <ac:spMkLst>
            <pc:docMk/>
            <pc:sldMk cId="3230925638" sldId="1165"/>
            <ac:spMk id="2" creationId="{A5FCD285-09F2-AFB0-8DDC-66A7A7BE6A9A}"/>
          </ac:spMkLst>
        </pc:spChg>
        <pc:spChg chg="mod">
          <ac:chgData name="Duyên Lương" userId="3a9e482f-ceb4-484a-8eab-f708ff3e9a36" providerId="ADAL" clId="{344F0343-EA9C-4B97-8726-E84C040EED8C}" dt="2023-10-21T12:25:40.603" v="1567" actId="14100"/>
          <ac:spMkLst>
            <pc:docMk/>
            <pc:sldMk cId="3230925638" sldId="1165"/>
            <ac:spMk id="3" creationId="{C9A326D2-D21A-4E17-88F1-A9D6F4941D2A}"/>
          </ac:spMkLst>
        </pc:spChg>
        <pc:spChg chg="mod">
          <ac:chgData name="Duyên Lương" userId="3a9e482f-ceb4-484a-8eab-f708ff3e9a36" providerId="ADAL" clId="{344F0343-EA9C-4B97-8726-E84C040EED8C}" dt="2023-10-21T12:25:46.353" v="1569" actId="14100"/>
          <ac:spMkLst>
            <pc:docMk/>
            <pc:sldMk cId="3230925638" sldId="1165"/>
            <ac:spMk id="4" creationId="{CAC95D37-B038-B81D-2AB3-C1E534F0C7B6}"/>
          </ac:spMkLst>
        </pc:spChg>
        <pc:spChg chg="mod">
          <ac:chgData name="Duyên Lương" userId="3a9e482f-ceb4-484a-8eab-f708ff3e9a36" providerId="ADAL" clId="{344F0343-EA9C-4B97-8726-E84C040EED8C}" dt="2023-10-21T12:25:42.904" v="1568" actId="14100"/>
          <ac:spMkLst>
            <pc:docMk/>
            <pc:sldMk cId="3230925638" sldId="1165"/>
            <ac:spMk id="5" creationId="{23F7B01E-559F-6441-7645-79DA417E0537}"/>
          </ac:spMkLst>
        </pc:spChg>
        <pc:picChg chg="add mod">
          <ac:chgData name="Duyên Lương" userId="3a9e482f-ceb4-484a-8eab-f708ff3e9a36" providerId="ADAL" clId="{344F0343-EA9C-4B97-8726-E84C040EED8C}" dt="2023-10-21T12:54:43.367" v="2410" actId="14100"/>
          <ac:picMkLst>
            <pc:docMk/>
            <pc:sldMk cId="3230925638" sldId="1165"/>
            <ac:picMk id="9" creationId="{40CE03D5-9DB9-7B09-538F-1D726178B137}"/>
          </ac:picMkLst>
        </pc:picChg>
      </pc:sldChg>
      <pc:sldChg chg="modSp mod">
        <pc:chgData name="Duyên Lương" userId="3a9e482f-ceb4-484a-8eab-f708ff3e9a36" providerId="ADAL" clId="{344F0343-EA9C-4B97-8726-E84C040EED8C}" dt="2023-10-21T15:05:59.738" v="2763" actId="20577"/>
        <pc:sldMkLst>
          <pc:docMk/>
          <pc:sldMk cId="2722079171" sldId="1166"/>
        </pc:sldMkLst>
        <pc:spChg chg="mod">
          <ac:chgData name="Duyên Lương" userId="3a9e482f-ceb4-484a-8eab-f708ff3e9a36" providerId="ADAL" clId="{344F0343-EA9C-4B97-8726-E84C040EED8C}" dt="2023-10-21T15:05:59.738" v="2763" actId="20577"/>
          <ac:spMkLst>
            <pc:docMk/>
            <pc:sldMk cId="2722079171" sldId="1166"/>
            <ac:spMk id="2" creationId="{DC534318-397E-B458-4124-7C571A74E415}"/>
          </ac:spMkLst>
        </pc:spChg>
        <pc:spChg chg="mod">
          <ac:chgData name="Duyên Lương" userId="3a9e482f-ceb4-484a-8eab-f708ff3e9a36" providerId="ADAL" clId="{344F0343-EA9C-4B97-8726-E84C040EED8C}" dt="2023-10-21T15:05:40.285" v="2722" actId="1076"/>
          <ac:spMkLst>
            <pc:docMk/>
            <pc:sldMk cId="2722079171" sldId="1166"/>
            <ac:spMk id="15" creationId="{C08A671A-E638-9839-72D5-58777E5615C3}"/>
          </ac:spMkLst>
        </pc:spChg>
        <pc:spChg chg="mod">
          <ac:chgData name="Duyên Lương" userId="3a9e482f-ceb4-484a-8eab-f708ff3e9a36" providerId="ADAL" clId="{344F0343-EA9C-4B97-8726-E84C040EED8C}" dt="2023-10-21T15:05:46.748" v="2734" actId="20577"/>
          <ac:spMkLst>
            <pc:docMk/>
            <pc:sldMk cId="2722079171" sldId="1166"/>
            <ac:spMk id="26" creationId="{48834948-77C1-3298-B9CE-B613B89749CF}"/>
          </ac:spMkLst>
        </pc:spChg>
        <pc:spChg chg="mod">
          <ac:chgData name="Duyên Lương" userId="3a9e482f-ceb4-484a-8eab-f708ff3e9a36" providerId="ADAL" clId="{344F0343-EA9C-4B97-8726-E84C040EED8C}" dt="2023-10-21T15:05:43.737" v="2729" actId="20577"/>
          <ac:spMkLst>
            <pc:docMk/>
            <pc:sldMk cId="2722079171" sldId="1166"/>
            <ac:spMk id="28" creationId="{C4C447EA-A1A6-D729-1F5C-9C181542EC0E}"/>
          </ac:spMkLst>
        </pc:spChg>
      </pc:sldChg>
      <pc:sldChg chg="modSp mod">
        <pc:chgData name="Duyên Lương" userId="3a9e482f-ceb4-484a-8eab-f708ff3e9a36" providerId="ADAL" clId="{344F0343-EA9C-4B97-8726-E84C040EED8C}" dt="2023-10-21T15:05:00.952" v="2709" actId="20577"/>
        <pc:sldMkLst>
          <pc:docMk/>
          <pc:sldMk cId="2808267185" sldId="1167"/>
        </pc:sldMkLst>
        <pc:spChg chg="mod">
          <ac:chgData name="Duyên Lương" userId="3a9e482f-ceb4-484a-8eab-f708ff3e9a36" providerId="ADAL" clId="{344F0343-EA9C-4B97-8726-E84C040EED8C}" dt="2023-10-21T15:05:00.952" v="2709" actId="20577"/>
          <ac:spMkLst>
            <pc:docMk/>
            <pc:sldMk cId="2808267185" sldId="1167"/>
            <ac:spMk id="2" creationId="{DC534318-397E-B458-4124-7C571A74E415}"/>
          </ac:spMkLst>
        </pc:spChg>
        <pc:spChg chg="mod">
          <ac:chgData name="Duyên Lương" userId="3a9e482f-ceb4-484a-8eab-f708ff3e9a36" providerId="ADAL" clId="{344F0343-EA9C-4B97-8726-E84C040EED8C}" dt="2023-10-21T15:04:45.112" v="2698" actId="20577"/>
          <ac:spMkLst>
            <pc:docMk/>
            <pc:sldMk cId="2808267185" sldId="1167"/>
            <ac:spMk id="15" creationId="{C08A671A-E638-9839-72D5-58777E5615C3}"/>
          </ac:spMkLst>
        </pc:spChg>
        <pc:spChg chg="mod">
          <ac:chgData name="Duyên Lương" userId="3a9e482f-ceb4-484a-8eab-f708ff3e9a36" providerId="ADAL" clId="{344F0343-EA9C-4B97-8726-E84C040EED8C}" dt="2023-10-21T15:04:57.785" v="2705" actId="20577"/>
          <ac:spMkLst>
            <pc:docMk/>
            <pc:sldMk cId="2808267185" sldId="1167"/>
            <ac:spMk id="26" creationId="{48834948-77C1-3298-B9CE-B613B89749CF}"/>
          </ac:spMkLst>
        </pc:spChg>
        <pc:spChg chg="mod">
          <ac:chgData name="Duyên Lương" userId="3a9e482f-ceb4-484a-8eab-f708ff3e9a36" providerId="ADAL" clId="{344F0343-EA9C-4B97-8726-E84C040EED8C}" dt="2023-10-21T15:04:55.426" v="2702" actId="20577"/>
          <ac:spMkLst>
            <pc:docMk/>
            <pc:sldMk cId="2808267185" sldId="1167"/>
            <ac:spMk id="28" creationId="{C4C447EA-A1A6-D729-1F5C-9C181542EC0E}"/>
          </ac:spMkLst>
        </pc:spChg>
      </pc:sldChg>
      <pc:sldChg chg="modSp mod">
        <pc:chgData name="Duyên Lương" userId="3a9e482f-ceb4-484a-8eab-f708ff3e9a36" providerId="ADAL" clId="{344F0343-EA9C-4B97-8726-E84C040EED8C}" dt="2023-10-21T15:08:58.565" v="2890" actId="20577"/>
        <pc:sldMkLst>
          <pc:docMk/>
          <pc:sldMk cId="2369129494" sldId="1168"/>
        </pc:sldMkLst>
        <pc:spChg chg="mod">
          <ac:chgData name="Duyên Lương" userId="3a9e482f-ceb4-484a-8eab-f708ff3e9a36" providerId="ADAL" clId="{344F0343-EA9C-4B97-8726-E84C040EED8C}" dt="2023-10-21T15:08:58.565" v="2890" actId="20577"/>
          <ac:spMkLst>
            <pc:docMk/>
            <pc:sldMk cId="2369129494" sldId="1168"/>
            <ac:spMk id="2" creationId="{DC534318-397E-B458-4124-7C571A74E415}"/>
          </ac:spMkLst>
        </pc:spChg>
        <pc:spChg chg="mod">
          <ac:chgData name="Duyên Lương" userId="3a9e482f-ceb4-484a-8eab-f708ff3e9a36" providerId="ADAL" clId="{344F0343-EA9C-4B97-8726-E84C040EED8C}" dt="2023-10-21T15:03:40.531" v="2646" actId="20577"/>
          <ac:spMkLst>
            <pc:docMk/>
            <pc:sldMk cId="2369129494" sldId="1168"/>
            <ac:spMk id="15" creationId="{C08A671A-E638-9839-72D5-58777E5615C3}"/>
          </ac:spMkLst>
        </pc:spChg>
        <pc:spChg chg="mod">
          <ac:chgData name="Duyên Lương" userId="3a9e482f-ceb4-484a-8eab-f708ff3e9a36" providerId="ADAL" clId="{344F0343-EA9C-4B97-8726-E84C040EED8C}" dt="2023-10-21T15:03:18.804" v="2625" actId="20577"/>
          <ac:spMkLst>
            <pc:docMk/>
            <pc:sldMk cId="2369129494" sldId="1168"/>
            <ac:spMk id="26" creationId="{48834948-77C1-3298-B9CE-B613B89749CF}"/>
          </ac:spMkLst>
        </pc:spChg>
        <pc:spChg chg="mod">
          <ac:chgData name="Duyên Lương" userId="3a9e482f-ceb4-484a-8eab-f708ff3e9a36" providerId="ADAL" clId="{344F0343-EA9C-4B97-8726-E84C040EED8C}" dt="2023-10-21T15:03:26.191" v="2644" actId="20577"/>
          <ac:spMkLst>
            <pc:docMk/>
            <pc:sldMk cId="2369129494" sldId="1168"/>
            <ac:spMk id="28" creationId="{C4C447EA-A1A6-D729-1F5C-9C181542EC0E}"/>
          </ac:spMkLst>
        </pc:spChg>
      </pc:sldChg>
      <pc:sldChg chg="modSp mod">
        <pc:chgData name="Duyên Lương" userId="3a9e482f-ceb4-484a-8eab-f708ff3e9a36" providerId="ADAL" clId="{344F0343-EA9C-4B97-8726-E84C040EED8C}" dt="2023-10-21T15:02:41.401" v="2595" actId="115"/>
        <pc:sldMkLst>
          <pc:docMk/>
          <pc:sldMk cId="2664763942" sldId="1169"/>
        </pc:sldMkLst>
        <pc:spChg chg="mod">
          <ac:chgData name="Duyên Lương" userId="3a9e482f-ceb4-484a-8eab-f708ff3e9a36" providerId="ADAL" clId="{344F0343-EA9C-4B97-8726-E84C040EED8C}" dt="2023-10-21T15:02:41.401" v="2595" actId="115"/>
          <ac:spMkLst>
            <pc:docMk/>
            <pc:sldMk cId="2664763942" sldId="1169"/>
            <ac:spMk id="2" creationId="{DC534318-397E-B458-4124-7C571A74E415}"/>
          </ac:spMkLst>
        </pc:spChg>
        <pc:spChg chg="mod">
          <ac:chgData name="Duyên Lương" userId="3a9e482f-ceb4-484a-8eab-f708ff3e9a36" providerId="ADAL" clId="{344F0343-EA9C-4B97-8726-E84C040EED8C}" dt="2023-10-21T15:01:49.802" v="2546" actId="207"/>
          <ac:spMkLst>
            <pc:docMk/>
            <pc:sldMk cId="2664763942" sldId="1169"/>
            <ac:spMk id="15" creationId="{C08A671A-E638-9839-72D5-58777E5615C3}"/>
          </ac:spMkLst>
        </pc:spChg>
        <pc:spChg chg="mod">
          <ac:chgData name="Duyên Lương" userId="3a9e482f-ceb4-484a-8eab-f708ff3e9a36" providerId="ADAL" clId="{344F0343-EA9C-4B97-8726-E84C040EED8C}" dt="2023-10-21T15:02:07.575" v="2558" actId="115"/>
          <ac:spMkLst>
            <pc:docMk/>
            <pc:sldMk cId="2664763942" sldId="1169"/>
            <ac:spMk id="26" creationId="{48834948-77C1-3298-B9CE-B613B89749CF}"/>
          </ac:spMkLst>
        </pc:spChg>
        <pc:spChg chg="mod">
          <ac:chgData name="Duyên Lương" userId="3a9e482f-ceb4-484a-8eab-f708ff3e9a36" providerId="ADAL" clId="{344F0343-EA9C-4B97-8726-E84C040EED8C}" dt="2023-10-21T15:02:30.449" v="2589" actId="115"/>
          <ac:spMkLst>
            <pc:docMk/>
            <pc:sldMk cId="2664763942" sldId="1169"/>
            <ac:spMk id="28" creationId="{C4C447EA-A1A6-D729-1F5C-9C181542EC0E}"/>
          </ac:spMkLst>
        </pc:spChg>
      </pc:sldChg>
      <pc:sldMasterChg chg="setBg modSldLayout">
        <pc:chgData name="Duyên Lương" userId="3a9e482f-ceb4-484a-8eab-f708ff3e9a36" providerId="ADAL" clId="{344F0343-EA9C-4B97-8726-E84C040EED8C}" dt="2023-10-21T11:01:00.856" v="20"/>
        <pc:sldMasterMkLst>
          <pc:docMk/>
          <pc:sldMasterMk cId="0" sldId="2147483702"/>
        </pc:sldMasterMkLst>
        <pc:sldLayoutChg chg="setBg">
          <pc:chgData name="Duyên Lương" userId="3a9e482f-ceb4-484a-8eab-f708ff3e9a36" providerId="ADAL" clId="{344F0343-EA9C-4B97-8726-E84C040EED8C}" dt="2023-10-21T11:01:00.856" v="20"/>
          <pc:sldLayoutMkLst>
            <pc:docMk/>
            <pc:sldMasterMk cId="0" sldId="2147483702"/>
            <pc:sldLayoutMk cId="0" sldId="2147483648"/>
          </pc:sldLayoutMkLst>
        </pc:sldLayoutChg>
        <pc:sldLayoutChg chg="setBg">
          <pc:chgData name="Duyên Lương" userId="3a9e482f-ceb4-484a-8eab-f708ff3e9a36" providerId="ADAL" clId="{344F0343-EA9C-4B97-8726-E84C040EED8C}" dt="2023-10-21T11:01:00.856" v="20"/>
          <pc:sldLayoutMkLst>
            <pc:docMk/>
            <pc:sldMasterMk cId="0" sldId="2147483702"/>
            <pc:sldLayoutMk cId="0" sldId="2147483649"/>
          </pc:sldLayoutMkLst>
        </pc:sldLayoutChg>
        <pc:sldLayoutChg chg="setBg">
          <pc:chgData name="Duyên Lương" userId="3a9e482f-ceb4-484a-8eab-f708ff3e9a36" providerId="ADAL" clId="{344F0343-EA9C-4B97-8726-E84C040EED8C}" dt="2023-10-21T11:01:00.856" v="20"/>
          <pc:sldLayoutMkLst>
            <pc:docMk/>
            <pc:sldMasterMk cId="0" sldId="2147483702"/>
            <pc:sldLayoutMk cId="0" sldId="2147483650"/>
          </pc:sldLayoutMkLst>
        </pc:sldLayoutChg>
        <pc:sldLayoutChg chg="setBg">
          <pc:chgData name="Duyên Lương" userId="3a9e482f-ceb4-484a-8eab-f708ff3e9a36" providerId="ADAL" clId="{344F0343-EA9C-4B97-8726-E84C040EED8C}" dt="2023-10-21T11:01:00.856" v="20"/>
          <pc:sldLayoutMkLst>
            <pc:docMk/>
            <pc:sldMasterMk cId="0" sldId="2147483702"/>
            <pc:sldLayoutMk cId="0" sldId="2147483657"/>
          </pc:sldLayoutMkLst>
        </pc:sldLayoutChg>
        <pc:sldLayoutChg chg="setBg">
          <pc:chgData name="Duyên Lương" userId="3a9e482f-ceb4-484a-8eab-f708ff3e9a36" providerId="ADAL" clId="{344F0343-EA9C-4B97-8726-E84C040EED8C}" dt="2023-10-21T11:01:00.856" v="20"/>
          <pc:sldLayoutMkLst>
            <pc:docMk/>
            <pc:sldMasterMk cId="0" sldId="2147483702"/>
            <pc:sldLayoutMk cId="0" sldId="2147483658"/>
          </pc:sldLayoutMkLst>
        </pc:sldLayoutChg>
        <pc:sldLayoutChg chg="setBg">
          <pc:chgData name="Duyên Lương" userId="3a9e482f-ceb4-484a-8eab-f708ff3e9a36" providerId="ADAL" clId="{344F0343-EA9C-4B97-8726-E84C040EED8C}" dt="2023-10-21T11:01:00.856" v="20"/>
          <pc:sldLayoutMkLst>
            <pc:docMk/>
            <pc:sldMasterMk cId="0" sldId="2147483702"/>
            <pc:sldLayoutMk cId="0" sldId="2147483663"/>
          </pc:sldLayoutMkLst>
        </pc:sldLayoutChg>
        <pc:sldLayoutChg chg="setBg">
          <pc:chgData name="Duyên Lương" userId="3a9e482f-ceb4-484a-8eab-f708ff3e9a36" providerId="ADAL" clId="{344F0343-EA9C-4B97-8726-E84C040EED8C}" dt="2023-10-21T11:01:00.856" v="20"/>
          <pc:sldLayoutMkLst>
            <pc:docMk/>
            <pc:sldMasterMk cId="0" sldId="2147483702"/>
            <pc:sldLayoutMk cId="0" sldId="2147483664"/>
          </pc:sldLayoutMkLst>
        </pc:sldLayoutChg>
        <pc:sldLayoutChg chg="setBg">
          <pc:chgData name="Duyên Lương" userId="3a9e482f-ceb4-484a-8eab-f708ff3e9a36" providerId="ADAL" clId="{344F0343-EA9C-4B97-8726-E84C040EED8C}" dt="2023-10-21T11:01:00.856" v="20"/>
          <pc:sldLayoutMkLst>
            <pc:docMk/>
            <pc:sldMasterMk cId="0" sldId="2147483702"/>
            <pc:sldLayoutMk cId="0" sldId="2147483665"/>
          </pc:sldLayoutMkLst>
        </pc:sldLayoutChg>
        <pc:sldLayoutChg chg="setBg">
          <pc:chgData name="Duyên Lương" userId="3a9e482f-ceb4-484a-8eab-f708ff3e9a36" providerId="ADAL" clId="{344F0343-EA9C-4B97-8726-E84C040EED8C}" dt="2023-10-21T11:01:00.856" v="20"/>
          <pc:sldLayoutMkLst>
            <pc:docMk/>
            <pc:sldMasterMk cId="0" sldId="2147483702"/>
            <pc:sldLayoutMk cId="0" sldId="2147483677"/>
          </pc:sldLayoutMkLst>
        </pc:sldLayoutChg>
        <pc:sldLayoutChg chg="setBg">
          <pc:chgData name="Duyên Lương" userId="3a9e482f-ceb4-484a-8eab-f708ff3e9a36" providerId="ADAL" clId="{344F0343-EA9C-4B97-8726-E84C040EED8C}" dt="2023-10-21T11:01:00.856" v="20"/>
          <pc:sldLayoutMkLst>
            <pc:docMk/>
            <pc:sldMasterMk cId="0" sldId="2147483702"/>
            <pc:sldLayoutMk cId="0" sldId="2147483680"/>
          </pc:sldLayoutMkLst>
        </pc:sldLayoutChg>
        <pc:sldLayoutChg chg="setBg">
          <pc:chgData name="Duyên Lương" userId="3a9e482f-ceb4-484a-8eab-f708ff3e9a36" providerId="ADAL" clId="{344F0343-EA9C-4B97-8726-E84C040EED8C}" dt="2023-10-21T11:01:00.856" v="20"/>
          <pc:sldLayoutMkLst>
            <pc:docMk/>
            <pc:sldMasterMk cId="0" sldId="2147483702"/>
            <pc:sldLayoutMk cId="0" sldId="2147483681"/>
          </pc:sldLayoutMkLst>
        </pc:sldLayoutChg>
        <pc:sldLayoutChg chg="setBg">
          <pc:chgData name="Duyên Lương" userId="3a9e482f-ceb4-484a-8eab-f708ff3e9a36" providerId="ADAL" clId="{344F0343-EA9C-4B97-8726-E84C040EED8C}" dt="2023-10-21T11:01:00.856" v="20"/>
          <pc:sldLayoutMkLst>
            <pc:docMk/>
            <pc:sldMasterMk cId="0" sldId="2147483702"/>
            <pc:sldLayoutMk cId="0" sldId="2147483689"/>
          </pc:sldLayoutMkLst>
        </pc:sldLayoutChg>
        <pc:sldLayoutChg chg="setBg">
          <pc:chgData name="Duyên Lương" userId="3a9e482f-ceb4-484a-8eab-f708ff3e9a36" providerId="ADAL" clId="{344F0343-EA9C-4B97-8726-E84C040EED8C}" dt="2023-10-21T11:01:00.856" v="20"/>
          <pc:sldLayoutMkLst>
            <pc:docMk/>
            <pc:sldMasterMk cId="0" sldId="2147483702"/>
            <pc:sldLayoutMk cId="0" sldId="214748369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6c8887c4e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6c8887c4e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9381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8" name="Google Shape;3418;g7079c982a6_0_32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9" name="Google Shape;3419;g7079c982a6_0_32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6" name="Google Shape;2686;g7079c982a6_0_27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7" name="Google Shape;2687;g7079c982a6_0_27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7079c982a6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7079c982a6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6305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ga0a910d08a_0_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1" name="Google Shape;1281;ga0a910d08a_0_6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756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ga0a910d08a_0_7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5" name="Google Shape;1365;ga0a910d08a_0_7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14</a:t>
            </a:r>
          </a:p>
        </p:txBody>
      </p:sp>
    </p:spTree>
    <p:extLst>
      <p:ext uri="{BB962C8B-B14F-4D97-AF65-F5344CB8AC3E}">
        <p14:creationId xmlns:p14="http://schemas.microsoft.com/office/powerpoint/2010/main" val="543684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34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ga384bc22e6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4" name="Google Shape;2614;ga384bc22e6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64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33C9E-18FA-4FA8-8AF7-7094F88E5174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CA4E-4CAC-48E9-BDD6-0F1AD62D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33C9E-18FA-4FA8-8AF7-7094F88E5174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CA4E-4CAC-48E9-BDD6-0F1AD62D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07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29679" y="273845"/>
            <a:ext cx="2740025" cy="584596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4" y="273845"/>
            <a:ext cx="8067675" cy="584596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33C9E-18FA-4FA8-8AF7-7094F88E5174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CA4E-4CAC-48E9-BDD6-0F1AD62D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92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"/>
          <p:cNvSpPr txBox="1">
            <a:spLocks noGrp="1"/>
          </p:cNvSpPr>
          <p:nvPr>
            <p:ph type="title"/>
          </p:nvPr>
        </p:nvSpPr>
        <p:spPr>
          <a:xfrm>
            <a:off x="960300" y="636700"/>
            <a:ext cx="7223400" cy="23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825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720100" y="1082001"/>
            <a:ext cx="7785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  <a:defRPr sz="12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alphaLcPeriod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romanLcPeriod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arabicPeriod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alphaLcPeriod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romanLcPeriod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arabicPeriod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alphaLcPeriod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Josefin Slab SemiBold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726600" y="395375"/>
            <a:ext cx="7684500" cy="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0068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8"/>
          <p:cNvSpPr txBox="1">
            <a:spLocks noGrp="1"/>
          </p:cNvSpPr>
          <p:nvPr>
            <p:ph type="title"/>
          </p:nvPr>
        </p:nvSpPr>
        <p:spPr>
          <a:xfrm>
            <a:off x="4893700" y="2339950"/>
            <a:ext cx="3079500" cy="105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00" name="Google Shape;200;p18"/>
          <p:cNvSpPr txBox="1">
            <a:spLocks noGrp="1"/>
          </p:cNvSpPr>
          <p:nvPr>
            <p:ph type="subTitle" idx="1"/>
          </p:nvPr>
        </p:nvSpPr>
        <p:spPr>
          <a:xfrm>
            <a:off x="5510200" y="3399850"/>
            <a:ext cx="24630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1" name="Google Shape;201;p18"/>
          <p:cNvSpPr txBox="1">
            <a:spLocks noGrp="1"/>
          </p:cNvSpPr>
          <p:nvPr>
            <p:ph type="title" idx="2" hasCustomPrompt="1"/>
          </p:nvPr>
        </p:nvSpPr>
        <p:spPr>
          <a:xfrm>
            <a:off x="6195400" y="1047025"/>
            <a:ext cx="1777800" cy="13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87102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"/>
          <p:cNvSpPr txBox="1">
            <a:spLocks noGrp="1"/>
          </p:cNvSpPr>
          <p:nvPr>
            <p:ph type="title" hasCustomPrompt="1"/>
          </p:nvPr>
        </p:nvSpPr>
        <p:spPr>
          <a:xfrm>
            <a:off x="716250" y="2333850"/>
            <a:ext cx="7711500" cy="119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0" name="Google Shape;100;p11"/>
          <p:cNvSpPr txBox="1">
            <a:spLocks noGrp="1"/>
          </p:cNvSpPr>
          <p:nvPr>
            <p:ph type="body" idx="1"/>
          </p:nvPr>
        </p:nvSpPr>
        <p:spPr>
          <a:xfrm>
            <a:off x="1996225" y="1902450"/>
            <a:ext cx="5151600" cy="431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0106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2">
  <p:cSld name="Section title and description 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9"/>
          <p:cNvSpPr txBox="1">
            <a:spLocks noGrp="1"/>
          </p:cNvSpPr>
          <p:nvPr>
            <p:ph type="title"/>
          </p:nvPr>
        </p:nvSpPr>
        <p:spPr>
          <a:xfrm>
            <a:off x="1944600" y="2173950"/>
            <a:ext cx="4383900" cy="59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08" name="Google Shape;208;p19"/>
          <p:cNvSpPr txBox="1">
            <a:spLocks noGrp="1"/>
          </p:cNvSpPr>
          <p:nvPr>
            <p:ph type="subTitle" idx="1"/>
          </p:nvPr>
        </p:nvSpPr>
        <p:spPr>
          <a:xfrm>
            <a:off x="1944600" y="2631850"/>
            <a:ext cx="48261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9" name="Google Shape;209;p19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2100200"/>
            <a:ext cx="1258800" cy="105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625362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4"/>
          <p:cNvSpPr txBox="1">
            <a:spLocks noGrp="1"/>
          </p:cNvSpPr>
          <p:nvPr>
            <p:ph type="title"/>
          </p:nvPr>
        </p:nvSpPr>
        <p:spPr>
          <a:xfrm>
            <a:off x="612100" y="1183900"/>
            <a:ext cx="4446300" cy="23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0145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Main point 2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5"/>
          <p:cNvSpPr txBox="1">
            <a:spLocks noGrp="1"/>
          </p:cNvSpPr>
          <p:nvPr>
            <p:ph type="title"/>
          </p:nvPr>
        </p:nvSpPr>
        <p:spPr>
          <a:xfrm>
            <a:off x="353700" y="3033350"/>
            <a:ext cx="8436600" cy="11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6275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26770-6622-450D-A1F3-BC241C88D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676" y="1014413"/>
            <a:ext cx="7686674" cy="36183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7181851" y="899323"/>
            <a:ext cx="3521645" cy="3503113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793994" y="569807"/>
            <a:ext cx="4184162" cy="4162142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4732251" y="4309018"/>
            <a:ext cx="79548" cy="7913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5297090" y="899323"/>
            <a:ext cx="183383" cy="18241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7880581" y="4798008"/>
            <a:ext cx="1263419" cy="345493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1122565" y="0"/>
            <a:ext cx="1543386" cy="422052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AF2EDC5-8FCA-8543-8C1F-688DA6DC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4852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33C9E-18FA-4FA8-8AF7-7094F88E5174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CA4E-4CAC-48E9-BDD6-0F1AD62D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94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1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3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52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70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87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9054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722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40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33C9E-18FA-4FA8-8AF7-7094F88E5174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CA4E-4CAC-48E9-BDD6-0F1AD62D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87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99012"/>
            <a:ext cx="5403850" cy="452080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5850" y="1599012"/>
            <a:ext cx="5403850" cy="4520803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33C9E-18FA-4FA8-8AF7-7094F88E5174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CA4E-4CAC-48E9-BDD6-0F1AD62D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157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7"/>
            <a:ext cx="4040188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76" indent="0">
              <a:buNone/>
              <a:defRPr sz="1800" b="1"/>
            </a:lvl2pPr>
            <a:lvl3pPr marL="816351" indent="0">
              <a:buNone/>
              <a:defRPr sz="1600" b="1"/>
            </a:lvl3pPr>
            <a:lvl4pPr marL="1224527" indent="0">
              <a:buNone/>
              <a:defRPr sz="1400" b="1"/>
            </a:lvl4pPr>
            <a:lvl5pPr marL="1632703" indent="0">
              <a:buNone/>
              <a:defRPr sz="1400" b="1"/>
            </a:lvl5pPr>
            <a:lvl6pPr marL="2040878" indent="0">
              <a:buNone/>
              <a:defRPr sz="1400" b="1"/>
            </a:lvl6pPr>
            <a:lvl7pPr marL="2449054" indent="0">
              <a:buNone/>
              <a:defRPr sz="1400" b="1"/>
            </a:lvl7pPr>
            <a:lvl8pPr marL="2857229" indent="0">
              <a:buNone/>
              <a:defRPr sz="1400" b="1"/>
            </a:lvl8pPr>
            <a:lvl9pPr marL="326540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7"/>
            <a:ext cx="4041775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76" indent="0">
              <a:buNone/>
              <a:defRPr sz="1800" b="1"/>
            </a:lvl2pPr>
            <a:lvl3pPr marL="816351" indent="0">
              <a:buNone/>
              <a:defRPr sz="1600" b="1"/>
            </a:lvl3pPr>
            <a:lvl4pPr marL="1224527" indent="0">
              <a:buNone/>
              <a:defRPr sz="1400" b="1"/>
            </a:lvl4pPr>
            <a:lvl5pPr marL="1632703" indent="0">
              <a:buNone/>
              <a:defRPr sz="1400" b="1"/>
            </a:lvl5pPr>
            <a:lvl6pPr marL="2040878" indent="0">
              <a:buNone/>
              <a:defRPr sz="1400" b="1"/>
            </a:lvl6pPr>
            <a:lvl7pPr marL="2449054" indent="0">
              <a:buNone/>
              <a:defRPr sz="1400" b="1"/>
            </a:lvl7pPr>
            <a:lvl8pPr marL="2857229" indent="0">
              <a:buNone/>
              <a:defRPr sz="1400" b="1"/>
            </a:lvl8pPr>
            <a:lvl9pPr marL="326540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33C9E-18FA-4FA8-8AF7-7094F88E5174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CA4E-4CAC-48E9-BDD6-0F1AD62D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60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33C9E-18FA-4FA8-8AF7-7094F88E5174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CA4E-4CAC-48E9-BDD6-0F1AD62D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19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33C9E-18FA-4FA8-8AF7-7094F88E5174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CA4E-4CAC-48E9-BDD6-0F1AD62D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82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9"/>
            <a:ext cx="3008313" cy="871537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08176" indent="0">
              <a:buNone/>
              <a:defRPr sz="1100"/>
            </a:lvl2pPr>
            <a:lvl3pPr marL="816351" indent="0">
              <a:buNone/>
              <a:defRPr sz="900"/>
            </a:lvl3pPr>
            <a:lvl4pPr marL="1224527" indent="0">
              <a:buNone/>
              <a:defRPr sz="800"/>
            </a:lvl4pPr>
            <a:lvl5pPr marL="1632703" indent="0">
              <a:buNone/>
              <a:defRPr sz="800"/>
            </a:lvl5pPr>
            <a:lvl6pPr marL="2040878" indent="0">
              <a:buNone/>
              <a:defRPr sz="800"/>
            </a:lvl6pPr>
            <a:lvl7pPr marL="2449054" indent="0">
              <a:buNone/>
              <a:defRPr sz="800"/>
            </a:lvl7pPr>
            <a:lvl8pPr marL="2857229" indent="0">
              <a:buNone/>
              <a:defRPr sz="800"/>
            </a:lvl8pPr>
            <a:lvl9pPr marL="326540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33C9E-18FA-4FA8-8AF7-7094F88E5174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CA4E-4CAC-48E9-BDD6-0F1AD62D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18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900"/>
            </a:lvl1pPr>
            <a:lvl2pPr marL="408176" indent="0">
              <a:buNone/>
              <a:defRPr sz="2500"/>
            </a:lvl2pPr>
            <a:lvl3pPr marL="816351" indent="0">
              <a:buNone/>
              <a:defRPr sz="2100"/>
            </a:lvl3pPr>
            <a:lvl4pPr marL="1224527" indent="0">
              <a:buNone/>
              <a:defRPr sz="1800"/>
            </a:lvl4pPr>
            <a:lvl5pPr marL="1632703" indent="0">
              <a:buNone/>
              <a:defRPr sz="1800"/>
            </a:lvl5pPr>
            <a:lvl6pPr marL="2040878" indent="0">
              <a:buNone/>
              <a:defRPr sz="1800"/>
            </a:lvl6pPr>
            <a:lvl7pPr marL="2449054" indent="0">
              <a:buNone/>
              <a:defRPr sz="1800"/>
            </a:lvl7pPr>
            <a:lvl8pPr marL="2857229" indent="0">
              <a:buNone/>
              <a:defRPr sz="1800"/>
            </a:lvl8pPr>
            <a:lvl9pPr marL="3265405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300"/>
            </a:lvl1pPr>
            <a:lvl2pPr marL="408176" indent="0">
              <a:buNone/>
              <a:defRPr sz="1100"/>
            </a:lvl2pPr>
            <a:lvl3pPr marL="816351" indent="0">
              <a:buNone/>
              <a:defRPr sz="900"/>
            </a:lvl3pPr>
            <a:lvl4pPr marL="1224527" indent="0">
              <a:buNone/>
              <a:defRPr sz="800"/>
            </a:lvl4pPr>
            <a:lvl5pPr marL="1632703" indent="0">
              <a:buNone/>
              <a:defRPr sz="800"/>
            </a:lvl5pPr>
            <a:lvl6pPr marL="2040878" indent="0">
              <a:buNone/>
              <a:defRPr sz="800"/>
            </a:lvl6pPr>
            <a:lvl7pPr marL="2449054" indent="0">
              <a:buNone/>
              <a:defRPr sz="800"/>
            </a:lvl7pPr>
            <a:lvl8pPr marL="2857229" indent="0">
              <a:buNone/>
              <a:defRPr sz="800"/>
            </a:lvl8pPr>
            <a:lvl9pPr marL="326540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33C9E-18FA-4FA8-8AF7-7094F88E5174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CA4E-4CAC-48E9-BDD6-0F1AD62D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60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81635" tIns="40817" rIns="81635" bIns="408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81635" tIns="40817" rIns="81635" bIns="408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4"/>
            <a:ext cx="2133600" cy="273844"/>
          </a:xfrm>
          <a:prstGeom prst="rect">
            <a:avLst/>
          </a:prstGeom>
        </p:spPr>
        <p:txBody>
          <a:bodyPr vert="horz" lIns="81635" tIns="40817" rIns="81635" bIns="40817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33C9E-18FA-4FA8-8AF7-7094F88E5174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81635" tIns="40817" rIns="81635" bIns="40817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81635" tIns="40817" rIns="81635" bIns="40817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0CA4E-4CAC-48E9-BDD6-0F1AD62DB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91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15" r:id="rId19"/>
  </p:sldLayoutIdLst>
  <p:txStyles>
    <p:titleStyle>
      <a:lvl1pPr algn="ctr" defTabSz="816351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132" indent="-306132" algn="l" defTabSz="816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3285" indent="-255109" algn="l" defTabSz="816351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439" indent="-204088" algn="l" defTabSz="816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614" indent="-204088" algn="l" defTabSz="816351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790" indent="-204088" algn="l" defTabSz="816351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966" indent="-204088" algn="l" defTabSz="816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141" indent="-204088" algn="l" defTabSz="816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317" indent="-204088" algn="l" defTabSz="816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493" indent="-204088" algn="l" defTabSz="816351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35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76" algn="l" defTabSz="81635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51" algn="l" defTabSz="81635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27" algn="l" defTabSz="81635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703" algn="l" defTabSz="81635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878" algn="l" defTabSz="81635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054" algn="l" defTabSz="81635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229" algn="l" defTabSz="81635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405" algn="l" defTabSz="81635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9.png"/><Relationship Id="rId21" Type="http://schemas.openxmlformats.org/officeDocument/2006/relationships/image" Target="../media/image36.png"/><Relationship Id="rId34" Type="http://schemas.openxmlformats.org/officeDocument/2006/relationships/image" Target="../media/image45.png"/><Relationship Id="rId42" Type="http://schemas.openxmlformats.org/officeDocument/2006/relationships/image" Target="../media/image52.png"/><Relationship Id="rId47" Type="http://schemas.openxmlformats.org/officeDocument/2006/relationships/image" Target="../media/image56.png"/><Relationship Id="rId50" Type="http://schemas.openxmlformats.org/officeDocument/2006/relationships/image" Target="../media/image57.png"/><Relationship Id="rId55" Type="http://schemas.openxmlformats.org/officeDocument/2006/relationships/slide" Target="slide17.xml"/><Relationship Id="rId63" Type="http://schemas.microsoft.com/office/2007/relationships/hdphoto" Target="../media/hdphoto21.wdp"/><Relationship Id="rId68" Type="http://schemas.openxmlformats.org/officeDocument/2006/relationships/image" Target="../media/image63.png"/><Relationship Id="rId7" Type="http://schemas.microsoft.com/office/2007/relationships/hdphoto" Target="../media/hdphoto5.wdp"/><Relationship Id="rId2" Type="http://schemas.openxmlformats.org/officeDocument/2006/relationships/image" Target="../media/image22.jpeg"/><Relationship Id="rId16" Type="http://schemas.openxmlformats.org/officeDocument/2006/relationships/image" Target="../media/image33.png"/><Relationship Id="rId29" Type="http://schemas.openxmlformats.org/officeDocument/2006/relationships/image" Target="../media/image41.png"/><Relationship Id="rId11" Type="http://schemas.microsoft.com/office/2007/relationships/hdphoto" Target="../media/hdphoto7.wdp"/><Relationship Id="rId24" Type="http://schemas.openxmlformats.org/officeDocument/2006/relationships/image" Target="../media/image38.png"/><Relationship Id="rId32" Type="http://schemas.microsoft.com/office/2007/relationships/hdphoto" Target="../media/hdphoto13.wdp"/><Relationship Id="rId37" Type="http://schemas.openxmlformats.org/officeDocument/2006/relationships/image" Target="../media/image47.png"/><Relationship Id="rId40" Type="http://schemas.openxmlformats.org/officeDocument/2006/relationships/image" Target="../media/image50.png"/><Relationship Id="rId45" Type="http://schemas.openxmlformats.org/officeDocument/2006/relationships/image" Target="../media/image54.png"/><Relationship Id="rId53" Type="http://schemas.openxmlformats.org/officeDocument/2006/relationships/image" Target="../media/image58.png"/><Relationship Id="rId58" Type="http://schemas.openxmlformats.org/officeDocument/2006/relationships/slide" Target="slide15.xml"/><Relationship Id="rId66" Type="http://schemas.microsoft.com/office/2007/relationships/hdphoto" Target="../media/hdphoto22.wdp"/><Relationship Id="rId5" Type="http://schemas.openxmlformats.org/officeDocument/2006/relationships/image" Target="../media/image25.png"/><Relationship Id="rId61" Type="http://schemas.openxmlformats.org/officeDocument/2006/relationships/slide" Target="slide16.xml"/><Relationship Id="rId19" Type="http://schemas.microsoft.com/office/2007/relationships/hdphoto" Target="../media/hdphoto9.wdp"/><Relationship Id="rId14" Type="http://schemas.openxmlformats.org/officeDocument/2006/relationships/image" Target="../media/image31.png"/><Relationship Id="rId22" Type="http://schemas.openxmlformats.org/officeDocument/2006/relationships/image" Target="../media/image37.png"/><Relationship Id="rId27" Type="http://schemas.openxmlformats.org/officeDocument/2006/relationships/image" Target="../media/image40.png"/><Relationship Id="rId30" Type="http://schemas.openxmlformats.org/officeDocument/2006/relationships/image" Target="../media/image42.png"/><Relationship Id="rId35" Type="http://schemas.openxmlformats.org/officeDocument/2006/relationships/image" Target="../media/image46.png"/><Relationship Id="rId43" Type="http://schemas.microsoft.com/office/2007/relationships/hdphoto" Target="../media/hdphoto15.wdp"/><Relationship Id="rId48" Type="http://schemas.microsoft.com/office/2007/relationships/hdphoto" Target="../media/hdphoto16.wdp"/><Relationship Id="rId56" Type="http://schemas.openxmlformats.org/officeDocument/2006/relationships/image" Target="../media/image59.png"/><Relationship Id="rId64" Type="http://schemas.openxmlformats.org/officeDocument/2006/relationships/slide" Target="slide20.xml"/><Relationship Id="rId8" Type="http://schemas.openxmlformats.org/officeDocument/2006/relationships/image" Target="../media/image27.png"/><Relationship Id="rId51" Type="http://schemas.microsoft.com/office/2007/relationships/hdphoto" Target="../media/hdphoto17.wdp"/><Relationship Id="rId3" Type="http://schemas.microsoft.com/office/2007/relationships/hdphoto" Target="../media/hdphoto3.wdp"/><Relationship Id="rId12" Type="http://schemas.openxmlformats.org/officeDocument/2006/relationships/image" Target="../media/image29.png"/><Relationship Id="rId17" Type="http://schemas.microsoft.com/office/2007/relationships/hdphoto" Target="../media/hdphoto8.wdp"/><Relationship Id="rId25" Type="http://schemas.microsoft.com/office/2007/relationships/hdphoto" Target="../media/hdphoto11.wdp"/><Relationship Id="rId33" Type="http://schemas.openxmlformats.org/officeDocument/2006/relationships/image" Target="../media/image44.png"/><Relationship Id="rId38" Type="http://schemas.openxmlformats.org/officeDocument/2006/relationships/image" Target="../media/image48.png"/><Relationship Id="rId46" Type="http://schemas.openxmlformats.org/officeDocument/2006/relationships/image" Target="../media/image55.png"/><Relationship Id="rId59" Type="http://schemas.openxmlformats.org/officeDocument/2006/relationships/image" Target="../media/image60.png"/><Relationship Id="rId67" Type="http://schemas.openxmlformats.org/officeDocument/2006/relationships/slide" Target="slide21.xml"/><Relationship Id="rId20" Type="http://schemas.openxmlformats.org/officeDocument/2006/relationships/image" Target="../media/image35.png"/><Relationship Id="rId41" Type="http://schemas.openxmlformats.org/officeDocument/2006/relationships/image" Target="../media/image51.png"/><Relationship Id="rId54" Type="http://schemas.microsoft.com/office/2007/relationships/hdphoto" Target="../media/hdphoto18.wdp"/><Relationship Id="rId6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5" Type="http://schemas.openxmlformats.org/officeDocument/2006/relationships/image" Target="../media/image32.png"/><Relationship Id="rId23" Type="http://schemas.microsoft.com/office/2007/relationships/hdphoto" Target="../media/hdphoto10.wdp"/><Relationship Id="rId28" Type="http://schemas.microsoft.com/office/2007/relationships/hdphoto" Target="../media/hdphoto12.wdp"/><Relationship Id="rId36" Type="http://schemas.microsoft.com/office/2007/relationships/hdphoto" Target="../media/hdphoto14.wdp"/><Relationship Id="rId49" Type="http://schemas.openxmlformats.org/officeDocument/2006/relationships/slide" Target="slide18.xml"/><Relationship Id="rId57" Type="http://schemas.microsoft.com/office/2007/relationships/hdphoto" Target="../media/hdphoto19.wdp"/><Relationship Id="rId10" Type="http://schemas.openxmlformats.org/officeDocument/2006/relationships/image" Target="../media/image28.png"/><Relationship Id="rId31" Type="http://schemas.openxmlformats.org/officeDocument/2006/relationships/image" Target="../media/image43.png"/><Relationship Id="rId44" Type="http://schemas.openxmlformats.org/officeDocument/2006/relationships/image" Target="../media/image53.png"/><Relationship Id="rId52" Type="http://schemas.openxmlformats.org/officeDocument/2006/relationships/slide" Target="slide19.xml"/><Relationship Id="rId60" Type="http://schemas.microsoft.com/office/2007/relationships/hdphoto" Target="../media/hdphoto20.wdp"/><Relationship Id="rId65" Type="http://schemas.openxmlformats.org/officeDocument/2006/relationships/image" Target="../media/image62.png"/><Relationship Id="rId4" Type="http://schemas.openxmlformats.org/officeDocument/2006/relationships/image" Target="../media/image23.png"/><Relationship Id="rId9" Type="http://schemas.microsoft.com/office/2007/relationships/hdphoto" Target="../media/hdphoto6.wdp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5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288BE-35E2-ED60-2685-222597AAD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43797" y="1689904"/>
            <a:ext cx="9431594" cy="2781938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ptos Black" panose="020B0004020202020204" pitchFamily="34" charset="0"/>
              </a:rPr>
              <a:t>WELCOME TO OUR CLASS!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F40D55-9E05-80D9-7520-2136F3D21A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6581" y="3080873"/>
            <a:ext cx="7290838" cy="92943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Presented by: ……………………………………..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41768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02D4E20-F005-43E3-A86D-B1A08F02DDF2}"/>
              </a:ext>
            </a:extLst>
          </p:cNvPr>
          <p:cNvSpPr txBox="1"/>
          <p:nvPr/>
        </p:nvSpPr>
        <p:spPr>
          <a:xfrm>
            <a:off x="-25013" y="33315"/>
            <a:ext cx="9426187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2. Put the phrases below in the correct columns.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5BE09AC-1175-42D3-BEE5-8F527695DA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851995"/>
              </p:ext>
            </p:extLst>
          </p:nvPr>
        </p:nvGraphicFramePr>
        <p:xfrm>
          <a:off x="447018" y="2360921"/>
          <a:ext cx="8201026" cy="253094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00513">
                  <a:extLst>
                    <a:ext uri="{9D8B030D-6E8A-4147-A177-3AD203B41FA5}">
                      <a16:colId xmlns:a16="http://schemas.microsoft.com/office/drawing/2014/main" val="1480972258"/>
                    </a:ext>
                  </a:extLst>
                </a:gridCol>
                <a:gridCol w="4100513">
                  <a:extLst>
                    <a:ext uri="{9D8B030D-6E8A-4147-A177-3AD203B41FA5}">
                      <a16:colId xmlns:a16="http://schemas.microsoft.com/office/drawing/2014/main" val="3580503966"/>
                    </a:ext>
                  </a:extLst>
                </a:gridCol>
              </a:tblGrid>
              <a:tr h="3886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LaM Display" panose="02010000000000000000" pitchFamily="2" charset="0"/>
                          <a:ea typeface="ADLaM Display" panose="02010000000000000000" pitchFamily="2" charset="0"/>
                          <a:cs typeface="ADLaM Display" panose="02010000000000000000" pitchFamily="2" charset="0"/>
                        </a:rPr>
                        <a:t>Activities you do for…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80873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CC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LaM Display" panose="02010000000000000000" pitchFamily="2" charset="0"/>
                          <a:ea typeface="ADLaM Display" panose="02010000000000000000" pitchFamily="2" charset="0"/>
                          <a:cs typeface="ADLaM Display" panose="02010000000000000000" pitchFamily="2" charset="0"/>
                        </a:rPr>
                        <a:t>yourself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CC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LaM Display" panose="02010000000000000000" pitchFamily="2" charset="0"/>
                          <a:ea typeface="ADLaM Display" panose="02010000000000000000" pitchFamily="2" charset="0"/>
                          <a:cs typeface="ADLaM Display" panose="02010000000000000000" pitchFamily="2" charset="0"/>
                        </a:rPr>
                        <a:t>your community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636668"/>
                  </a:ext>
                </a:extLst>
              </a:tr>
              <a:tr h="1753706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530126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DB40308-2FAF-4C07-8241-DB31E43A3C2A}"/>
              </a:ext>
            </a:extLst>
          </p:cNvPr>
          <p:cNvSpPr txBox="1"/>
          <p:nvPr/>
        </p:nvSpPr>
        <p:spPr>
          <a:xfrm>
            <a:off x="157144" y="699906"/>
            <a:ext cx="3205487" cy="4086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en-US" sz="1800" b="1" kern="1200" dirty="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raising money for charity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E41687-9DF2-4FC1-9AF9-3B9FFFFB8F73}"/>
              </a:ext>
            </a:extLst>
          </p:cNvPr>
          <p:cNvSpPr txBox="1"/>
          <p:nvPr/>
        </p:nvSpPr>
        <p:spPr>
          <a:xfrm>
            <a:off x="157145" y="1172309"/>
            <a:ext cx="3205486" cy="4086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en-US" sz="1800" b="1" kern="1200" dirty="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cleaning your room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EA5BF3-1A9A-495F-BE6D-ECF6D517BBC6}"/>
              </a:ext>
            </a:extLst>
          </p:cNvPr>
          <p:cNvSpPr txBox="1"/>
          <p:nvPr/>
        </p:nvSpPr>
        <p:spPr>
          <a:xfrm>
            <a:off x="157144" y="1644712"/>
            <a:ext cx="3205485" cy="4086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en-US" sz="1800" b="1" kern="1200" dirty="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doing volunteer 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D0F89A-9BE3-4662-90C6-6A0B585930BC}"/>
              </a:ext>
            </a:extLst>
          </p:cNvPr>
          <p:cNvSpPr txBox="1"/>
          <p:nvPr/>
        </p:nvSpPr>
        <p:spPr>
          <a:xfrm>
            <a:off x="3409090" y="700370"/>
            <a:ext cx="2918446" cy="4086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en-US" sz="1800" b="1" kern="1200" dirty="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helping street children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7219BD-B68A-40BB-9589-2FC5B10637CE}"/>
              </a:ext>
            </a:extLst>
          </p:cNvPr>
          <p:cNvSpPr txBox="1"/>
          <p:nvPr/>
        </p:nvSpPr>
        <p:spPr>
          <a:xfrm>
            <a:off x="3409090" y="1173975"/>
            <a:ext cx="2918446" cy="4086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en-US" sz="1800" b="1" kern="1200" dirty="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collecting stamps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933126-66E3-4209-806D-2F61DD7A0B7C}"/>
              </a:ext>
            </a:extLst>
          </p:cNvPr>
          <p:cNvSpPr txBox="1"/>
          <p:nvPr/>
        </p:nvSpPr>
        <p:spPr>
          <a:xfrm>
            <a:off x="3409090" y="1647580"/>
            <a:ext cx="2918446" cy="4086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en-US" sz="1800" b="1" kern="1200" dirty="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doing judo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722455-6A7B-47DC-861D-99C42A66F0AA}"/>
              </a:ext>
            </a:extLst>
          </p:cNvPr>
          <p:cNvSpPr txBox="1"/>
          <p:nvPr/>
        </p:nvSpPr>
        <p:spPr>
          <a:xfrm>
            <a:off x="6454563" y="694120"/>
            <a:ext cx="2600228" cy="4086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en-US" sz="1800" b="1" kern="1200" dirty="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doing sport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439227-4E74-4B74-826A-5186520355C6}"/>
              </a:ext>
            </a:extLst>
          </p:cNvPr>
          <p:cNvSpPr txBox="1"/>
          <p:nvPr/>
        </p:nvSpPr>
        <p:spPr>
          <a:xfrm>
            <a:off x="6454563" y="1178790"/>
            <a:ext cx="2600228" cy="4086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en-US" sz="1800" b="1" kern="1200" dirty="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donating clothes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DCE665-FEC5-49CF-A128-8791DD608B92}"/>
              </a:ext>
            </a:extLst>
          </p:cNvPr>
          <p:cNvSpPr txBox="1"/>
          <p:nvPr/>
        </p:nvSpPr>
        <p:spPr>
          <a:xfrm>
            <a:off x="933510" y="3186564"/>
            <a:ext cx="3181872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lnSpc>
                <a:spcPct val="120000"/>
              </a:lnSpc>
              <a:buClrTx/>
              <a:buFont typeface="Arial" panose="020B0604020202020204" pitchFamily="34" charset="0"/>
              <a:buChar char="•"/>
            </a:pPr>
            <a:r>
              <a:rPr lang="en-US" sz="2100" b="1" kern="1200" dirty="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cleaning your room</a:t>
            </a:r>
          </a:p>
          <a:p>
            <a:pPr marL="214313" indent="-214313" defTabSz="685800">
              <a:lnSpc>
                <a:spcPct val="120000"/>
              </a:lnSpc>
              <a:buClrTx/>
              <a:buFont typeface="Arial" panose="020B0604020202020204" pitchFamily="34" charset="0"/>
              <a:buChar char="•"/>
            </a:pPr>
            <a:r>
              <a:rPr lang="en-US" sz="2100" b="1" kern="1200" dirty="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collecting stamps</a:t>
            </a:r>
          </a:p>
          <a:p>
            <a:pPr marL="214313" indent="-214313" defTabSz="685800">
              <a:lnSpc>
                <a:spcPct val="120000"/>
              </a:lnSpc>
              <a:buClrTx/>
              <a:buFont typeface="Arial" panose="020B0604020202020204" pitchFamily="34" charset="0"/>
              <a:buChar char="•"/>
            </a:pPr>
            <a:r>
              <a:rPr lang="en-US" sz="2100" b="1" kern="1200" dirty="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doing judo</a:t>
            </a:r>
          </a:p>
          <a:p>
            <a:pPr marL="214313" indent="-214313" defTabSz="685800">
              <a:lnSpc>
                <a:spcPct val="120000"/>
              </a:lnSpc>
              <a:buClrTx/>
              <a:buFont typeface="Arial" panose="020B0604020202020204" pitchFamily="34" charset="0"/>
              <a:buChar char="•"/>
            </a:pPr>
            <a:r>
              <a:rPr lang="en-US" sz="2100" b="1" kern="1200" dirty="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doing sport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F5264E-52C9-4BE8-9F62-172A29828541}"/>
              </a:ext>
            </a:extLst>
          </p:cNvPr>
          <p:cNvSpPr txBox="1"/>
          <p:nvPr/>
        </p:nvSpPr>
        <p:spPr>
          <a:xfrm>
            <a:off x="4960467" y="3186564"/>
            <a:ext cx="3608346" cy="1610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lnSpc>
                <a:spcPct val="120000"/>
              </a:lnSpc>
              <a:buClrTx/>
              <a:buFont typeface="Arial" panose="020B0604020202020204" pitchFamily="34" charset="0"/>
              <a:buChar char="•"/>
            </a:pPr>
            <a:r>
              <a:rPr lang="en-US" sz="2100" b="1" kern="1200" dirty="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donating clothes</a:t>
            </a:r>
          </a:p>
          <a:p>
            <a:pPr marL="214313" indent="-214313" defTabSz="685800">
              <a:lnSpc>
                <a:spcPct val="120000"/>
              </a:lnSpc>
              <a:buClrTx/>
              <a:buFont typeface="Arial" panose="020B0604020202020204" pitchFamily="34" charset="0"/>
              <a:buChar char="•"/>
            </a:pPr>
            <a:r>
              <a:rPr lang="en-US" sz="2100" b="1" kern="1200" dirty="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doing volunteer work</a:t>
            </a:r>
          </a:p>
          <a:p>
            <a:pPr marL="214313" indent="-214313" defTabSz="685800">
              <a:lnSpc>
                <a:spcPct val="120000"/>
              </a:lnSpc>
              <a:buClrTx/>
              <a:buFont typeface="Arial" panose="020B0604020202020204" pitchFamily="34" charset="0"/>
              <a:buChar char="•"/>
            </a:pPr>
            <a:r>
              <a:rPr lang="en-US" sz="2100" b="1" kern="1200" dirty="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helping street children</a:t>
            </a:r>
          </a:p>
          <a:p>
            <a:pPr marL="214313" indent="-214313" defTabSz="685800">
              <a:lnSpc>
                <a:spcPct val="120000"/>
              </a:lnSpc>
              <a:buClrTx/>
              <a:buFont typeface="Arial" panose="020B0604020202020204" pitchFamily="34" charset="0"/>
              <a:buChar char="•"/>
            </a:pPr>
            <a:r>
              <a:rPr lang="en-US" sz="2100" b="1" kern="1200" dirty="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raising money for charity</a:t>
            </a:r>
          </a:p>
        </p:txBody>
      </p:sp>
      <p:pic>
        <p:nvPicPr>
          <p:cNvPr id="3" name="Google Shape;129;p4">
            <a:extLst>
              <a:ext uri="{FF2B5EF4-FFF2-40B4-BE49-F238E27FC236}">
                <a16:creationId xmlns:a16="http://schemas.microsoft.com/office/drawing/2014/main" id="{FB0AE0FA-506F-4972-7FAD-FC3495A3935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501" t="1482" r="64579" b="59254"/>
          <a:stretch/>
        </p:blipFill>
        <p:spPr>
          <a:xfrm>
            <a:off x="8259096" y="1536514"/>
            <a:ext cx="1350700" cy="9829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5199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EC215B-33FB-6907-C62B-1EF0526DB1FF}"/>
              </a:ext>
            </a:extLst>
          </p:cNvPr>
          <p:cNvSpPr/>
          <p:nvPr/>
        </p:nvSpPr>
        <p:spPr>
          <a:xfrm>
            <a:off x="0" y="1725968"/>
            <a:ext cx="9103166" cy="3343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5C83EA0-C539-AFF0-B99A-E9A1E0E78EE0}"/>
              </a:ext>
            </a:extLst>
          </p:cNvPr>
          <p:cNvSpPr/>
          <p:nvPr/>
        </p:nvSpPr>
        <p:spPr>
          <a:xfrm>
            <a:off x="4000500" y="4086542"/>
            <a:ext cx="1150144" cy="3047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5C83EA0-C539-AFF0-B99A-E9A1E0E78EE0}"/>
              </a:ext>
            </a:extLst>
          </p:cNvPr>
          <p:cNvSpPr/>
          <p:nvPr/>
        </p:nvSpPr>
        <p:spPr>
          <a:xfrm>
            <a:off x="1610143" y="4069765"/>
            <a:ext cx="1454525" cy="29360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5C83EA0-C539-AFF0-B99A-E9A1E0E78EE0}"/>
              </a:ext>
            </a:extLst>
          </p:cNvPr>
          <p:cNvSpPr/>
          <p:nvPr/>
        </p:nvSpPr>
        <p:spPr>
          <a:xfrm>
            <a:off x="737328" y="4600213"/>
            <a:ext cx="515600" cy="350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5C83EA0-C539-AFF0-B99A-E9A1E0E78EE0}"/>
              </a:ext>
            </a:extLst>
          </p:cNvPr>
          <p:cNvSpPr/>
          <p:nvPr/>
        </p:nvSpPr>
        <p:spPr>
          <a:xfrm>
            <a:off x="3373497" y="3519425"/>
            <a:ext cx="1334233" cy="291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5C83EA0-C539-AFF0-B99A-E9A1E0E78EE0}"/>
              </a:ext>
            </a:extLst>
          </p:cNvPr>
          <p:cNvSpPr/>
          <p:nvPr/>
        </p:nvSpPr>
        <p:spPr>
          <a:xfrm>
            <a:off x="3373497" y="2389448"/>
            <a:ext cx="1912878" cy="3058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5C83EA0-C539-AFF0-B99A-E9A1E0E78EE0}"/>
              </a:ext>
            </a:extLst>
          </p:cNvPr>
          <p:cNvSpPr/>
          <p:nvPr/>
        </p:nvSpPr>
        <p:spPr>
          <a:xfrm>
            <a:off x="4081181" y="2971047"/>
            <a:ext cx="1719544" cy="29360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C83EA0-C539-AFF0-B99A-E9A1E0E78EE0}"/>
              </a:ext>
            </a:extLst>
          </p:cNvPr>
          <p:cNvSpPr/>
          <p:nvPr/>
        </p:nvSpPr>
        <p:spPr>
          <a:xfrm>
            <a:off x="546684" y="1871740"/>
            <a:ext cx="706244" cy="29360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C83EA0-C539-AFF0-B99A-E9A1E0E78EE0}"/>
              </a:ext>
            </a:extLst>
          </p:cNvPr>
          <p:cNvSpPr/>
          <p:nvPr/>
        </p:nvSpPr>
        <p:spPr>
          <a:xfrm>
            <a:off x="6089768" y="1871740"/>
            <a:ext cx="833862" cy="28643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5C83EA0-C539-AFF0-B99A-E9A1E0E78EE0}"/>
              </a:ext>
            </a:extLst>
          </p:cNvPr>
          <p:cNvSpPr/>
          <p:nvPr/>
        </p:nvSpPr>
        <p:spPr>
          <a:xfrm>
            <a:off x="7444466" y="1871740"/>
            <a:ext cx="1459993" cy="29360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C83EA0-C539-AFF0-B99A-E9A1E0E78EE0}"/>
              </a:ext>
            </a:extLst>
          </p:cNvPr>
          <p:cNvSpPr/>
          <p:nvPr/>
        </p:nvSpPr>
        <p:spPr>
          <a:xfrm>
            <a:off x="2739243" y="4623609"/>
            <a:ext cx="1129020" cy="3270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01374D-3172-4BAD-9AB9-06CBBEC4410D}"/>
              </a:ext>
            </a:extLst>
          </p:cNvPr>
          <p:cNvSpPr txBox="1"/>
          <p:nvPr/>
        </p:nvSpPr>
        <p:spPr>
          <a:xfrm>
            <a:off x="546684" y="603635"/>
            <a:ext cx="1849746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buClrTx/>
            </a:pPr>
            <a:r>
              <a:rPr lang="en-US" sz="2000" kern="1200" dirty="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hobby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01374D-3172-4BAD-9AB9-06CBBEC4410D}"/>
              </a:ext>
            </a:extLst>
          </p:cNvPr>
          <p:cNvSpPr txBox="1"/>
          <p:nvPr/>
        </p:nvSpPr>
        <p:spPr>
          <a:xfrm>
            <a:off x="2870247" y="1123743"/>
            <a:ext cx="2806619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buClrTx/>
            </a:pPr>
            <a:r>
              <a:rPr lang="en-US" sz="2000" kern="1200" dirty="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mountainous areas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01374D-3172-4BAD-9AB9-06CBBEC4410D}"/>
              </a:ext>
            </a:extLst>
          </p:cNvPr>
          <p:cNvSpPr txBox="1"/>
          <p:nvPr/>
        </p:nvSpPr>
        <p:spPr>
          <a:xfrm>
            <a:off x="2870249" y="608252"/>
            <a:ext cx="2806619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buClrTx/>
            </a:pPr>
            <a:r>
              <a:rPr lang="en-US" sz="2000" kern="1200" dirty="0" err="1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coloured</a:t>
            </a:r>
            <a:r>
              <a:rPr lang="en-US" sz="2000" kern="1200" dirty="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vegetables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01374D-3172-4BAD-9AB9-06CBBEC4410D}"/>
              </a:ext>
            </a:extLst>
          </p:cNvPr>
          <p:cNvSpPr txBox="1"/>
          <p:nvPr/>
        </p:nvSpPr>
        <p:spPr>
          <a:xfrm>
            <a:off x="546684" y="1127947"/>
            <a:ext cx="1849746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buClrTx/>
            </a:pPr>
            <a:r>
              <a:rPr lang="en-US" sz="2000" kern="1200" dirty="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community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01374D-3172-4BAD-9AB9-06CBBEC4410D}"/>
              </a:ext>
            </a:extLst>
          </p:cNvPr>
          <p:cNvSpPr txBox="1"/>
          <p:nvPr/>
        </p:nvSpPr>
        <p:spPr>
          <a:xfrm>
            <a:off x="6467854" y="1122620"/>
            <a:ext cx="2031249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buClrTx/>
            </a:pPr>
            <a:r>
              <a:rPr lang="en-US" sz="2000" kern="1200" dirty="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taking photos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01374D-3172-4BAD-9AB9-06CBBEC4410D}"/>
              </a:ext>
            </a:extLst>
          </p:cNvPr>
          <p:cNvSpPr txBox="1"/>
          <p:nvPr/>
        </p:nvSpPr>
        <p:spPr>
          <a:xfrm>
            <a:off x="6467854" y="604282"/>
            <a:ext cx="2031249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buClrTx/>
            </a:pPr>
            <a:r>
              <a:rPr lang="en-US" sz="2000" kern="1200" dirty="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chapped lips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2D4E20-F005-43E3-A86D-B1A08F02DDF2}"/>
              </a:ext>
            </a:extLst>
          </p:cNvPr>
          <p:cNvSpPr txBox="1"/>
          <p:nvPr/>
        </p:nvSpPr>
        <p:spPr>
          <a:xfrm>
            <a:off x="40833" y="19954"/>
            <a:ext cx="9223734" cy="510778"/>
          </a:xfrm>
          <a:prstGeom prst="flowChartAlternateProcess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Complete the sentences with the words and phrases below.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B1389F-FA76-4CB8-921E-7F74607FBB39}"/>
              </a:ext>
            </a:extLst>
          </p:cNvPr>
          <p:cNvSpPr txBox="1"/>
          <p:nvPr/>
        </p:nvSpPr>
        <p:spPr>
          <a:xfrm>
            <a:off x="239541" y="1639835"/>
            <a:ext cx="882631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200000"/>
              </a:lnSpc>
              <a:buClrTx/>
            </a:pPr>
            <a:r>
              <a:rPr lang="en-US" sz="1800" b="1" kern="120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1. </a:t>
            </a: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Eating </a:t>
            </a:r>
            <a:r>
              <a:rPr lang="en-US" sz="135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_______________________ </a:t>
            </a: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and exercising can help you keep fit and stay healthy.</a:t>
            </a:r>
            <a:b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1800" b="1" kern="120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2. </a:t>
            </a: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</a:t>
            </a:r>
            <a:r>
              <a:rPr lang="en-US" sz="1800" i="1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Donate a Book </a:t>
            </a: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event helps children in </a:t>
            </a:r>
            <a:r>
              <a:rPr lang="en-US" sz="135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_______________________</a:t>
            </a: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</a:t>
            </a:r>
            <a:b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1800" b="1" kern="120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</a:t>
            </a: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My brother spends a lot of time making models. That’s his </a:t>
            </a:r>
            <a:r>
              <a:rPr lang="en-US" sz="135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________________</a:t>
            </a: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</a:t>
            </a:r>
            <a:b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1800" b="1" kern="120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4. </a:t>
            </a: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If you have </a:t>
            </a:r>
            <a:r>
              <a:rPr lang="en-US" sz="135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___________________</a:t>
            </a: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use lip balm.</a:t>
            </a:r>
            <a:b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1800" b="1" kern="120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5. </a:t>
            </a: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There are many things you can do to help your </a:t>
            </a:r>
            <a:r>
              <a:rPr lang="en-US" sz="135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________________</a:t>
            </a: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</a:t>
            </a:r>
            <a:b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1800" b="1" kern="120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6. </a:t>
            </a: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 love </a:t>
            </a:r>
            <a:r>
              <a:rPr lang="en-US" sz="135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________________ </a:t>
            </a: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of the sunset </a:t>
            </a:r>
          </a:p>
        </p:txBody>
      </p:sp>
      <p:pic>
        <p:nvPicPr>
          <p:cNvPr id="2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D4694D67-5FF4-D97B-4E10-B2990CBBE3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5800" y="3957638"/>
            <a:ext cx="2108199" cy="118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05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81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4" grpId="0" animBg="1"/>
      <p:bldP spid="33" grpId="0" animBg="1"/>
      <p:bldP spid="35" grpId="0" animBg="1"/>
      <p:bldP spid="32" grpId="0" animBg="1"/>
      <p:bldP spid="31" grpId="0" animBg="1"/>
      <p:bldP spid="2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plants_vs_zombies_2___2015_by_elad3elad-d9dn5tu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182100" cy="512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sign-board-vector-illustration-isolated-white-389082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9116" y1="9111" x2="67620" y2="1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3051810"/>
            <a:ext cx="2343150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33750" y="3272008"/>
            <a:ext cx="24765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16351">
              <a:buClrTx/>
            </a:pPr>
            <a:r>
              <a:rPr lang="en-US" sz="3200" b="1" kern="1200" dirty="0">
                <a:solidFill>
                  <a:prstClr val="white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SECRET GARDEN</a:t>
            </a:r>
          </a:p>
        </p:txBody>
      </p:sp>
      <p:pic>
        <p:nvPicPr>
          <p:cNvPr id="9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77400" y="4505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2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rong hoa\Zen garden 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" y="78867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9" y="78867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2" y="784385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9" y="784385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59" y="168021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9" y="168021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345" y="168021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9" y="168021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9" y="257175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9" y="257175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2" y="250317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283" y="2526769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346329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157" y="3424049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083" y="3398998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2" y="3428145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2" y="792958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792958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2" y="78867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39" y="78867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2" y="161163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182" y="161163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488" y="161163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182" y="161163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5" y="250317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50317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758" y="243459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239" y="2458189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9" y="3467578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157" y="3428335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083" y="3403285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639" y="339471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308610"/>
            <a:ext cx="6506800" cy="353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4" name="TextBox 133"/>
          <p:cNvSpPr txBox="1"/>
          <p:nvPr/>
        </p:nvSpPr>
        <p:spPr>
          <a:xfrm>
            <a:off x="1940720" y="1637779"/>
            <a:ext cx="555321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816351">
              <a:buClrTx/>
              <a:buFont typeface="Wingdings" panose="05000000000000000000" pitchFamily="2" charset="2"/>
              <a:buChar char="ü"/>
            </a:pPr>
            <a:r>
              <a:rPr lang="en-US" sz="2000" b="1" kern="1200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Work in groups to give the answers</a:t>
            </a:r>
          </a:p>
          <a:p>
            <a:pPr marL="285750" indent="-285750" defTabSz="816351">
              <a:buClrTx/>
              <a:buFont typeface="Wingdings" panose="05000000000000000000" pitchFamily="2" charset="2"/>
              <a:buChar char="ü"/>
            </a:pPr>
            <a:r>
              <a:rPr lang="en-US" sz="2000" b="1" kern="1200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If the answer is correct, choose a plant to get your mark. </a:t>
            </a:r>
          </a:p>
          <a:p>
            <a:pPr marL="285750" indent="-285750" defTabSz="816351">
              <a:buClrTx/>
              <a:buFont typeface="Wingdings" panose="05000000000000000000" pitchFamily="2" charset="2"/>
              <a:buChar char="ü"/>
            </a:pPr>
            <a:r>
              <a:rPr lang="en-US" sz="2000" b="1" kern="1200" dirty="0">
                <a:solidFill>
                  <a:srgbClr val="FFFFFF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group that has the most mark will be the winner. </a:t>
            </a:r>
          </a:p>
        </p:txBody>
      </p:sp>
    </p:spTree>
    <p:extLst>
      <p:ext uri="{BB962C8B-B14F-4D97-AF65-F5344CB8AC3E}">
        <p14:creationId xmlns:p14="http://schemas.microsoft.com/office/powerpoint/2010/main" val="373617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rong hoa\Zen garden 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" y="78867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rong hoa\Plants\Plants_vs_zombies_2_sunflower_by_illustation16-d7gic8z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68" y="606158"/>
            <a:ext cx="582229" cy="59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9" y="78867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Trong hoa\Plants\0f611fc06f080e021767c4e42d654a2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23125" y1="17667" x2="24375" y2="23500"/>
                        <a14:backgroundMark x1="24375" y1="25500" x2="24792" y2="29333"/>
                        <a14:backgroundMark x1="15000" y1="30833" x2="17500" y2="44167"/>
                        <a14:backgroundMark x1="18333" y1="43667" x2="26875" y2="45833"/>
                        <a14:backgroundMark x1="16875" y1="30333" x2="23750" y2="30333"/>
                        <a14:backgroundMark x1="36458" y1="5667" x2="38333" y2="17000"/>
                        <a14:backgroundMark x1="40417" y1="5667" x2="48542" y2="11500"/>
                        <a14:backgroundMark x1="61042" y1="1500" x2="54375" y2="9333"/>
                        <a14:backgroundMark x1="48333" y1="14333" x2="52500" y2="2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280036"/>
            <a:ext cx="78740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2" y="784385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Trong hoa\Plants\2011427115447_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91" b="89962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2" y="514350"/>
            <a:ext cx="803425" cy="72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9" y="784385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rong hoa\Plants\1 (0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9068" y1="3030" x2="49689" y2="13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445770"/>
            <a:ext cx="670599" cy="74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2" y="722949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Trong hoa\Plants\1 (10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63" y="112034"/>
            <a:ext cx="872439" cy="96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9" y="78867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DMIN\Desktop\Trong hoa\Plants\Spikewee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109" y="445770"/>
            <a:ext cx="912018" cy="73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2" y="750255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\Desktop\Trong hoa\Plants\1 (8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02789" y="228600"/>
            <a:ext cx="794302" cy="96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228" y="816833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ADMIN\Desktop\Trong hoa\Plants\ScaredyshroomPvZ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607704"/>
            <a:ext cx="423600" cy="52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59" y="168021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Trong hoa\Plants\12396127.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77" y="1438340"/>
            <a:ext cx="1139665" cy="63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9" y="168021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\Desktop\Trong hoa\Plants\d3186e4c507dfe0834d26148baff6125--plants-vs-zombies-google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2" y="1420744"/>
            <a:ext cx="790575" cy="65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345" y="168021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ADMIN\Desktop\Trong hoa\Plants\plants_vs_zombies_2_cabbage_pult__r__by_illustation16-d7bjbkf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71776" y="1380815"/>
            <a:ext cx="962024" cy="7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039" y="168021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Trong hoa\Plants\Official_HD_Celery_Stalker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2" y="1355099"/>
            <a:ext cx="785812" cy="71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442" y="1702906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Trong hoa\Plants\1 (3)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50337" y1="18224" x2="56629" y2="2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566" y="1494513"/>
            <a:ext cx="669943" cy="57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2" y="1700334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Trong hoa\Plants\1 (6)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48208" y1="44709" x2="14984" y2="637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924" y="1249797"/>
            <a:ext cx="792476" cy="87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Flowchart: Process 27"/>
          <p:cNvSpPr/>
          <p:nvPr/>
        </p:nvSpPr>
        <p:spPr>
          <a:xfrm>
            <a:off x="628176" y="171450"/>
            <a:ext cx="1012506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51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46" name="Flowchart: Process 45"/>
          <p:cNvSpPr/>
          <p:nvPr/>
        </p:nvSpPr>
        <p:spPr>
          <a:xfrm>
            <a:off x="2580483" y="102870"/>
            <a:ext cx="1077119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51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47" name="Flowchart: Process 46"/>
          <p:cNvSpPr/>
          <p:nvPr/>
        </p:nvSpPr>
        <p:spPr>
          <a:xfrm>
            <a:off x="1676400" y="102870"/>
            <a:ext cx="106680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51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48" name="Flowchart: Process 47"/>
          <p:cNvSpPr/>
          <p:nvPr/>
        </p:nvSpPr>
        <p:spPr>
          <a:xfrm>
            <a:off x="3749016" y="102870"/>
            <a:ext cx="899184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51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49" name="Flowchart: Process 48"/>
          <p:cNvSpPr/>
          <p:nvPr/>
        </p:nvSpPr>
        <p:spPr>
          <a:xfrm>
            <a:off x="5659041" y="2705"/>
            <a:ext cx="898922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51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0" name="Flowchart: Process 49"/>
          <p:cNvSpPr/>
          <p:nvPr/>
        </p:nvSpPr>
        <p:spPr>
          <a:xfrm>
            <a:off x="4572000" y="377190"/>
            <a:ext cx="106680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51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1" name="Flowchart: Process 50"/>
          <p:cNvSpPr/>
          <p:nvPr/>
        </p:nvSpPr>
        <p:spPr>
          <a:xfrm>
            <a:off x="7276839" y="0"/>
            <a:ext cx="1105163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51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52" name="Flowchart: Process 51"/>
          <p:cNvSpPr/>
          <p:nvPr/>
        </p:nvSpPr>
        <p:spPr>
          <a:xfrm>
            <a:off x="6477000" y="259194"/>
            <a:ext cx="93120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51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3" name="Flowchart: Process 52"/>
          <p:cNvSpPr/>
          <p:nvPr/>
        </p:nvSpPr>
        <p:spPr>
          <a:xfrm>
            <a:off x="609600" y="1337310"/>
            <a:ext cx="106680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51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54" name="Flowchart: Process 53"/>
          <p:cNvSpPr/>
          <p:nvPr/>
        </p:nvSpPr>
        <p:spPr>
          <a:xfrm>
            <a:off x="1600200" y="1062990"/>
            <a:ext cx="106680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51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5" name="Flowchart: Process 54"/>
          <p:cNvSpPr/>
          <p:nvPr/>
        </p:nvSpPr>
        <p:spPr>
          <a:xfrm>
            <a:off x="2590800" y="1200150"/>
            <a:ext cx="106680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51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56" name="Flowchart: Process 55"/>
          <p:cNvSpPr/>
          <p:nvPr/>
        </p:nvSpPr>
        <p:spPr>
          <a:xfrm>
            <a:off x="3398544" y="1128614"/>
            <a:ext cx="1325856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51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57" name="Flowchart: Process 56"/>
          <p:cNvSpPr/>
          <p:nvPr/>
        </p:nvSpPr>
        <p:spPr>
          <a:xfrm>
            <a:off x="4685109" y="1101696"/>
            <a:ext cx="106680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51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59" name="Flowchart: Process 58"/>
          <p:cNvSpPr/>
          <p:nvPr/>
        </p:nvSpPr>
        <p:spPr>
          <a:xfrm>
            <a:off x="5532144" y="994410"/>
            <a:ext cx="1325856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51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pic>
        <p:nvPicPr>
          <p:cNvPr id="6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9" y="1675925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rong hoa\Plants\Twin_Sunflower_HD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217" y="1452002"/>
            <a:ext cx="794785" cy="63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Flowchart: Process 62"/>
          <p:cNvSpPr/>
          <p:nvPr/>
        </p:nvSpPr>
        <p:spPr>
          <a:xfrm>
            <a:off x="6689207" y="1179203"/>
            <a:ext cx="106680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51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pic>
        <p:nvPicPr>
          <p:cNvPr id="64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2" y="168021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rong hoa\Plants\1 (7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718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48350" y="1440525"/>
            <a:ext cx="1014650" cy="64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Flowchart: Process 65"/>
          <p:cNvSpPr/>
          <p:nvPr/>
        </p:nvSpPr>
        <p:spPr>
          <a:xfrm>
            <a:off x="7543800" y="1131570"/>
            <a:ext cx="106680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51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pic>
        <p:nvPicPr>
          <p:cNvPr id="67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9" y="257175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DMIN\Desktop\Picture1 (2)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2" y="2320479"/>
            <a:ext cx="900925" cy="62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Flowchart: Process 69"/>
          <p:cNvSpPr/>
          <p:nvPr/>
        </p:nvSpPr>
        <p:spPr>
          <a:xfrm>
            <a:off x="381000" y="2091690"/>
            <a:ext cx="121920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51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</a:p>
        </p:txBody>
      </p:sp>
      <p:pic>
        <p:nvPicPr>
          <p:cNvPr id="71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9" y="257175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\Desktop\Trong hoa\Plants\Three_head_sunflower_close_up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63141"/>
            <a:ext cx="734488" cy="66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Flowchart: Process 73"/>
          <p:cNvSpPr/>
          <p:nvPr/>
        </p:nvSpPr>
        <p:spPr>
          <a:xfrm>
            <a:off x="1295400" y="1885950"/>
            <a:ext cx="121920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51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</a:t>
            </a:r>
          </a:p>
        </p:txBody>
      </p:sp>
      <p:pic>
        <p:nvPicPr>
          <p:cNvPr id="75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2" y="250317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ADMIN\Desktop\Trong hoa\Plants\PVZ2_PS_Cherry_Bomb__00528.1434575471.500.750.jp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400" b="95600" l="38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556" y="2238853"/>
            <a:ext cx="781050" cy="70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Flowchart: Process 77"/>
          <p:cNvSpPr/>
          <p:nvPr/>
        </p:nvSpPr>
        <p:spPr>
          <a:xfrm>
            <a:off x="2362200" y="2091690"/>
            <a:ext cx="106680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51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pic>
        <p:nvPicPr>
          <p:cNvPr id="7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283" y="2526769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ADMIN\Desktop\Trong hoa\Plants\Hd_potato.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2366011"/>
            <a:ext cx="711200" cy="5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Flowchart: Process 80"/>
          <p:cNvSpPr/>
          <p:nvPr/>
        </p:nvSpPr>
        <p:spPr>
          <a:xfrm>
            <a:off x="3429000" y="2091690"/>
            <a:ext cx="106680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51">
              <a:buClrTx/>
            </a:pPr>
            <a:r>
              <a:rPr lang="en-US" sz="3200" b="1" kern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en-US" sz="32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2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566" y="2571752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ADMIN\Desktop\Trong hoa\Plants\1 (4).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280" y="2313336"/>
            <a:ext cx="572120" cy="66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Flowchart: Process 86"/>
          <p:cNvSpPr/>
          <p:nvPr/>
        </p:nvSpPr>
        <p:spPr>
          <a:xfrm>
            <a:off x="4724400" y="1954530"/>
            <a:ext cx="106680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51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pic>
        <p:nvPicPr>
          <p:cNvPr id="88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9" y="2488856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ADMIN\Desktop\Trong hoa\Plants\f67c6334dd8c372a1d249ebd9607c50b.jp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966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839" y="2295478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Flowchart: Process 94"/>
          <p:cNvSpPr/>
          <p:nvPr/>
        </p:nvSpPr>
        <p:spPr>
          <a:xfrm>
            <a:off x="5715000" y="1954530"/>
            <a:ext cx="106680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51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pic>
        <p:nvPicPr>
          <p:cNvPr id="96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031" y="2553774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C:\Users\ADMIN\Desktop\Trong hoa\Plants\Hd_sun-Shroom.png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449136"/>
            <a:ext cx="533400" cy="50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Flowchart: Process 97"/>
          <p:cNvSpPr/>
          <p:nvPr/>
        </p:nvSpPr>
        <p:spPr>
          <a:xfrm>
            <a:off x="7809084" y="2091690"/>
            <a:ext cx="106680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51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pic>
        <p:nvPicPr>
          <p:cNvPr id="9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602" y="253200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:\Users\ADMIN\Desktop\Trong hoa\Plants\IceShroom.pn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37" y="2106555"/>
            <a:ext cx="863565" cy="104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Flowchart: Process 100"/>
          <p:cNvSpPr/>
          <p:nvPr/>
        </p:nvSpPr>
        <p:spPr>
          <a:xfrm>
            <a:off x="6781800" y="1954530"/>
            <a:ext cx="106680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51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pic>
        <p:nvPicPr>
          <p:cNvPr id="102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346329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C:\Users\ADMIN\Desktop\Trong hoa\Plants\Plants_vs_zombies_2_bamboo_shoot_r_by_illustation16-d7g9lz7.pn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3325328"/>
            <a:ext cx="538163" cy="56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Flowchart: Process 105"/>
          <p:cNvSpPr/>
          <p:nvPr/>
        </p:nvSpPr>
        <p:spPr>
          <a:xfrm>
            <a:off x="304800" y="2983230"/>
            <a:ext cx="106680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51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pic>
        <p:nvPicPr>
          <p:cNvPr id="107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157" y="3424049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:\Users\ADMIN\Desktop\Trong hoa\Plants\http-%2F%2Fmashable.com%2Fwp-content%2Fgallery%2Fplants-vs-zombies-2-new-plants%2Fbloomerang-copy.pn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188971"/>
            <a:ext cx="704970" cy="65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Flowchart: Process 108"/>
          <p:cNvSpPr/>
          <p:nvPr/>
        </p:nvSpPr>
        <p:spPr>
          <a:xfrm>
            <a:off x="1295400" y="2914650"/>
            <a:ext cx="106680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51">
              <a:buClrTx/>
            </a:pPr>
            <a:r>
              <a:rPr lang="en-US" sz="3200" b="1" kern="1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endParaRPr lang="en-US" sz="3200" b="1" kern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0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083" y="3398998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C:\Users\ADMIN\Desktop\Trong hoa\Plants\05_Grave_Buster.pn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302" y="3188971"/>
            <a:ext cx="652581" cy="56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Flowchart: Process 111"/>
          <p:cNvSpPr/>
          <p:nvPr/>
        </p:nvSpPr>
        <p:spPr>
          <a:xfrm>
            <a:off x="2362200" y="2914650"/>
            <a:ext cx="106680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51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pic>
        <p:nvPicPr>
          <p:cNvPr id="113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2" y="3428145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C:\Users\ADMIN\Desktop\Trong hoa\Plants\1 (9).jp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0" b="100000" l="0" r="100000">
                        <a14:foregroundMark x1="19816" y1="83691" x2="48387" y2="94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96482" y="3097642"/>
            <a:ext cx="739136" cy="73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Flowchart: Process 114"/>
          <p:cNvSpPr/>
          <p:nvPr/>
        </p:nvSpPr>
        <p:spPr>
          <a:xfrm>
            <a:off x="3489984" y="2832379"/>
            <a:ext cx="106680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51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pic>
        <p:nvPicPr>
          <p:cNvPr id="116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2" y="3519815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C:\Users\ADMIN\Desktop\Trong hoa\Plants\1 (7).png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97555" y="3086102"/>
            <a:ext cx="982613" cy="81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Flowchart: Process 117"/>
          <p:cNvSpPr/>
          <p:nvPr/>
        </p:nvSpPr>
        <p:spPr>
          <a:xfrm>
            <a:off x="4876800" y="2914650"/>
            <a:ext cx="106680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51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pic>
        <p:nvPicPr>
          <p:cNvPr id="119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243" y="3428145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C:\Users\ADMIN\Desktop\Trong hoa\Plants\pvz-2-cp-30832-featured.png.adapt.crop191x100.628p (2).pn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595" y="3229699"/>
            <a:ext cx="627211" cy="59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" name="Flowchart: Process 120"/>
          <p:cNvSpPr/>
          <p:nvPr/>
        </p:nvSpPr>
        <p:spPr>
          <a:xfrm>
            <a:off x="7022030" y="2777490"/>
            <a:ext cx="902770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51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pic>
        <p:nvPicPr>
          <p:cNvPr id="122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2" y="3463291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C:\Users\ADMIN\Desktop\Trong hoa\Plants\HDArrowwood.png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519" y="3051811"/>
            <a:ext cx="1190483" cy="820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Flowchart: Process 123"/>
          <p:cNvSpPr/>
          <p:nvPr/>
        </p:nvSpPr>
        <p:spPr>
          <a:xfrm>
            <a:off x="5715000" y="2880360"/>
            <a:ext cx="1331118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51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pic>
        <p:nvPicPr>
          <p:cNvPr id="125" name="Picture 4" descr="C:\Users\ADMIN\Desktop\Trong hoa\Flower-pot_HD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597" y="3527585"/>
            <a:ext cx="690563" cy="62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C:\Users\ADMIN\Desktop\Trong hoa\Plants\1 (4).jpg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216" b="100000" l="0" r="100000">
                        <a14:foregroundMark x1="48544" y1="51293" x2="49191" y2="63578"/>
                        <a14:foregroundMark x1="57929" y1="46121" x2="57929" y2="64871"/>
                        <a14:foregroundMark x1="44948" y1="65939" x2="58885" y2="74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72389" y="3086100"/>
            <a:ext cx="1195413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" name="Flowchart: Process 127"/>
          <p:cNvSpPr/>
          <p:nvPr/>
        </p:nvSpPr>
        <p:spPr>
          <a:xfrm>
            <a:off x="7928598" y="2914650"/>
            <a:ext cx="1063002" cy="342900"/>
          </a:xfrm>
          <a:prstGeom prst="flowChartProcess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6351">
              <a:buClrTx/>
            </a:pPr>
            <a:r>
              <a:rPr lang="en-US" sz="3200" b="1" kern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pic>
        <p:nvPicPr>
          <p:cNvPr id="4" name="Picture 3" descr="C:\Users\ADMIN\Desktop\Tai nguyen thiet ke tro choi\Bảng gỗ\1.jpg">
            <a:hlinkClick r:id="rId49" action="ppaction://hlinksldjump"/>
            <a:extLst>
              <a:ext uri="{FF2B5EF4-FFF2-40B4-BE49-F238E27FC236}">
                <a16:creationId xmlns:a16="http://schemas.microsoft.com/office/drawing/2014/main" id="{E3E42B98-66DD-B818-EB40-08FFC944A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40" y="4499876"/>
            <a:ext cx="658999" cy="67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\Desktop\Tai nguyen thiet ke tro choi\Bảng gỗ\2.jpg">
            <a:hlinkClick r:id="rId52" action="ppaction://hlinksldjump"/>
            <a:extLst>
              <a:ext uri="{FF2B5EF4-FFF2-40B4-BE49-F238E27FC236}">
                <a16:creationId xmlns:a16="http://schemas.microsoft.com/office/drawing/2014/main" id="{4933CF10-8828-9522-6FBC-900F4F7D8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701" y="4453088"/>
            <a:ext cx="658999" cy="70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ADMIN\Desktop\Tai nguyen thiet ke tro choi\Bảng gỗ\3.jpg">
            <a:hlinkClick r:id="rId55" action="ppaction://hlinksldjump"/>
            <a:extLst>
              <a:ext uri="{FF2B5EF4-FFF2-40B4-BE49-F238E27FC236}">
                <a16:creationId xmlns:a16="http://schemas.microsoft.com/office/drawing/2014/main" id="{1B4F0E8D-59B6-E93E-DD61-ABD9391D4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955" y="4476750"/>
            <a:ext cx="641447" cy="68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ADMIN\Desktop\Tai nguyen thiet ke tro choi\Bảng gỗ\4.jpg">
            <a:hlinkClick r:id="rId58" action="ppaction://hlinksldjump"/>
            <a:extLst>
              <a:ext uri="{FF2B5EF4-FFF2-40B4-BE49-F238E27FC236}">
                <a16:creationId xmlns:a16="http://schemas.microsoft.com/office/drawing/2014/main" id="{2F5CE512-6AD8-A6E0-9D5F-43F52DDE0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>
            <a:extLst>
              <a:ext uri="{BEBA8EAE-BF5A-486C-A8C5-ECC9F3942E4B}">
                <a14:imgProps xmlns:a14="http://schemas.microsoft.com/office/drawing/2010/main">
                  <a14:imgLayer r:embed="rId60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56897"/>
            <a:ext cx="658998" cy="70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ADMIN\Desktop\Tai nguyen thiet ke tro choi\Bảng gỗ\5.jpg">
            <a:hlinkClick r:id="rId61" action="ppaction://hlinksldjump"/>
            <a:extLst>
              <a:ext uri="{FF2B5EF4-FFF2-40B4-BE49-F238E27FC236}">
                <a16:creationId xmlns:a16="http://schemas.microsoft.com/office/drawing/2014/main" id="{94F02A97-1431-5081-E537-5EF590D8D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>
            <a:extLst>
              <a:ext uri="{BEBA8EAE-BF5A-486C-A8C5-ECC9F3942E4B}">
                <a14:imgProps xmlns:a14="http://schemas.microsoft.com/office/drawing/2010/main">
                  <a14:imgLayer r:embed="rId63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276" y="4459850"/>
            <a:ext cx="690563" cy="73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\Desktop\Tai nguyen thiet ke tro choi\Bảng gỗ\6.jpg">
            <a:hlinkClick r:id="rId64" action="ppaction://hlinksldjump"/>
            <a:extLst>
              <a:ext uri="{FF2B5EF4-FFF2-40B4-BE49-F238E27FC236}">
                <a16:creationId xmlns:a16="http://schemas.microsoft.com/office/drawing/2014/main" id="{34A79C6A-C770-174F-D993-6EFFA6BD2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>
            <a:extLst>
              <a:ext uri="{BEBA8EAE-BF5A-486C-A8C5-ECC9F3942E4B}">
                <a14:imgProps xmlns:a14="http://schemas.microsoft.com/office/drawing/2010/main">
                  <a14:imgLayer r:embed="rId6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869" y="4455404"/>
            <a:ext cx="690563" cy="73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hlinkClick r:id="rId67" action="ppaction://hlinksldjump"/>
            <a:extLst>
              <a:ext uri="{FF2B5EF4-FFF2-40B4-BE49-F238E27FC236}">
                <a16:creationId xmlns:a16="http://schemas.microsoft.com/office/drawing/2014/main" id="{E84F3975-F372-4811-33BB-6E7C42FEB62C}"/>
              </a:ext>
            </a:extLst>
          </p:cNvPr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284" y="4525386"/>
            <a:ext cx="911717" cy="58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0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0"/>
                            </p:stCondLst>
                            <p:childTnLst>
                              <p:par>
                                <p:cTn id="13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0"/>
                            </p:stCondLst>
                            <p:childTnLst>
                              <p:par>
                                <p:cTn id="1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0"/>
                            </p:stCondLst>
                            <p:childTnLst>
                              <p:par>
                                <p:cTn id="18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0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0"/>
                            </p:stCondLst>
                            <p:childTnLst>
                              <p:par>
                                <p:cTn id="20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2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5000"/>
                            </p:stCondLst>
                            <p:childTnLst>
                              <p:par>
                                <p:cTn id="2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1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8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5000"/>
                            </p:stCondLst>
                            <p:childTnLst>
                              <p:par>
                                <p:cTn id="27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5000"/>
                            </p:stCondLst>
                            <p:childTnLst>
                              <p:par>
                                <p:cTn id="2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2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0"/>
                            </p:stCondLst>
                            <p:childTnLst>
                              <p:par>
                                <p:cTn id="30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5000"/>
                            </p:stCondLst>
                            <p:childTnLst>
                              <p:par>
                                <p:cTn id="3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6" fill="hold">
                      <p:stCondLst>
                        <p:cond delay="0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6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5000"/>
                            </p:stCondLst>
                            <p:childTnLst>
                              <p:par>
                                <p:cTn id="3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3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5000"/>
                            </p:stCondLst>
                            <p:childTnLst>
                              <p:par>
                                <p:cTn id="3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0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5000"/>
                            </p:stCondLst>
                            <p:childTnLst>
                              <p:par>
                                <p:cTn id="37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7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7" fill="hold">
                      <p:stCondLst>
                        <p:cond delay="0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7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5000"/>
                            </p:stCondLst>
                            <p:childTnLst>
                              <p:par>
                                <p:cTn id="39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9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4" fill="hold">
                      <p:stCondLst>
                        <p:cond delay="0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4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5000"/>
                            </p:stCondLst>
                            <p:childTnLst>
                              <p:par>
                                <p:cTn id="40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1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1" fill="hold">
                      <p:stCondLst>
                        <p:cond delay="0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1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3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5000"/>
                            </p:stCondLst>
                            <p:childTnLst>
                              <p:par>
                                <p:cTn id="4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42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8" fill="hold">
                      <p:stCondLst>
                        <p:cond delay="0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8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0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4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44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5" fill="hold">
                      <p:stCondLst>
                        <p:cond delay="0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5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5000"/>
                            </p:stCondLst>
                            <p:childTnLst>
                              <p:par>
                                <p:cTn id="4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461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2" fill="hold">
                      <p:stCondLst>
                        <p:cond delay="0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2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4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5000"/>
                            </p:stCondLst>
                            <p:childTnLst>
                              <p:par>
                                <p:cTn id="47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9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5000"/>
                            </p:stCondLst>
                            <p:childTnLst>
                              <p:par>
                                <p:cTn id="4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6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8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9" fill="hold">
                            <p:stCondLst>
                              <p:cond delay="5000"/>
                            </p:stCondLst>
                            <p:childTnLst>
                              <p:par>
                                <p:cTn id="5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512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3" fill="hold">
                      <p:stCondLst>
                        <p:cond delay="0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3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5000"/>
                            </p:stCondLst>
                            <p:childTnLst>
                              <p:par>
                                <p:cTn id="52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52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0" fill="hold">
                      <p:stCondLst>
                        <p:cond delay="0"/>
                      </p:stCondLst>
                      <p:childTnLst>
                        <p:par>
                          <p:cTn id="531" fill="hold">
                            <p:stCondLst>
                              <p:cond delay="0"/>
                            </p:stCondLst>
                            <p:childTnLst>
                              <p:par>
                                <p:cTn id="5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0" presetID="10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2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2" fill="hold">
                      <p:stCondLst>
                        <p:cond delay="0"/>
                      </p:stCondLst>
                      <p:childTnLst>
                        <p:par>
                          <p:cTn id="553" fill="hold">
                            <p:stCondLst>
                              <p:cond delay="0"/>
                            </p:stCondLst>
                            <p:childTnLst>
                              <p:par>
                                <p:cTn id="5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7" fill="hold">
                      <p:stCondLst>
                        <p:cond delay="0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2" fill="hold">
                      <p:stCondLst>
                        <p:cond delay="0"/>
                      </p:stCondLst>
                      <p:childTnLst>
                        <p:par>
                          <p:cTn id="563" fill="hold">
                            <p:stCondLst>
                              <p:cond delay="0"/>
                            </p:stCondLst>
                            <p:childTnLst>
                              <p:par>
                                <p:cTn id="5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7" fill="hold">
                      <p:stCondLst>
                        <p:cond delay="0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2" fill="hold">
                      <p:stCondLst>
                        <p:cond delay="0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9" grpId="0" animBg="1"/>
      <p:bldP spid="59" grpId="1" animBg="1"/>
      <p:bldP spid="63" grpId="0" animBg="1"/>
      <p:bldP spid="63" grpId="1" animBg="1"/>
      <p:bldP spid="66" grpId="0" animBg="1"/>
      <p:bldP spid="66" grpId="1" animBg="1"/>
      <p:bldP spid="70" grpId="0" animBg="1"/>
      <p:bldP spid="70" grpId="1" animBg="1"/>
      <p:bldP spid="74" grpId="0" animBg="1"/>
      <p:bldP spid="74" grpId="1" animBg="1"/>
      <p:bldP spid="78" grpId="0" animBg="1"/>
      <p:bldP spid="78" grpId="1" animBg="1"/>
      <p:bldP spid="81" grpId="0" animBg="1"/>
      <p:bldP spid="81" grpId="1" animBg="1"/>
      <p:bldP spid="87" grpId="0" animBg="1"/>
      <p:bldP spid="87" grpId="1" animBg="1"/>
      <p:bldP spid="95" grpId="0" animBg="1"/>
      <p:bldP spid="95" grpId="1" animBg="1"/>
      <p:bldP spid="98" grpId="0" animBg="1"/>
      <p:bldP spid="98" grpId="1" animBg="1"/>
      <p:bldP spid="101" grpId="0" animBg="1"/>
      <p:bldP spid="101" grpId="1" animBg="1"/>
      <p:bldP spid="106" grpId="0" animBg="1"/>
      <p:bldP spid="106" grpId="1" animBg="1"/>
      <p:bldP spid="109" grpId="0" animBg="1"/>
      <p:bldP spid="109" grpId="1" animBg="1"/>
      <p:bldP spid="112" grpId="0" animBg="1"/>
      <p:bldP spid="112" grpId="1" animBg="1"/>
      <p:bldP spid="115" grpId="0" animBg="1"/>
      <p:bldP spid="115" grpId="1" animBg="1"/>
      <p:bldP spid="118" grpId="0" animBg="1"/>
      <p:bldP spid="118" grpId="1" animBg="1"/>
      <p:bldP spid="121" grpId="0" animBg="1"/>
      <p:bldP spid="121" grpId="1" animBg="1"/>
      <p:bldP spid="124" grpId="0" animBg="1"/>
      <p:bldP spid="124" grpId="1" animBg="1"/>
      <p:bldP spid="128" grpId="0" animBg="1"/>
      <p:bldP spid="12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Đôi điều về siêu zombie Gargantuar trong Plants vs Zombies 2 - Kho game  online, game offline hay nhất">
            <a:hlinkClick r:id="rId3" action="ppaction://hlinksldjump"/>
            <a:extLst>
              <a:ext uri="{FF2B5EF4-FFF2-40B4-BE49-F238E27FC236}">
                <a16:creationId xmlns:a16="http://schemas.microsoft.com/office/drawing/2014/main" id="{76137568-FD0A-A790-CCC7-B24254B8C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1" y="-11170"/>
            <a:ext cx="9152681" cy="516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BECBAC-8EC0-97DE-2650-1D012EF6AAAD}"/>
              </a:ext>
            </a:extLst>
          </p:cNvPr>
          <p:cNvSpPr txBox="1"/>
          <p:nvPr/>
        </p:nvSpPr>
        <p:spPr>
          <a:xfrm>
            <a:off x="2092141" y="2811204"/>
            <a:ext cx="484531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kern="120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1. </a:t>
            </a:r>
            <a:r>
              <a:rPr lang="en-US" sz="32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Eating </a:t>
            </a:r>
            <a:r>
              <a:rPr lang="en-US" sz="24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______________________ </a:t>
            </a:r>
            <a:r>
              <a:rPr lang="en-US" sz="32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and exercising can help you keep fit and stay healthy.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44D4A0-FE94-7CDF-15C0-173950E0B574}"/>
              </a:ext>
            </a:extLst>
          </p:cNvPr>
          <p:cNvSpPr txBox="1"/>
          <p:nvPr/>
        </p:nvSpPr>
        <p:spPr>
          <a:xfrm>
            <a:off x="2196896" y="830133"/>
            <a:ext cx="1849746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buClrTx/>
            </a:pPr>
            <a:r>
              <a:rPr lang="en-US" sz="2000" kern="1200" dirty="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hobby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666394-F6A8-6F30-D255-C6FD13E9BC1E}"/>
              </a:ext>
            </a:extLst>
          </p:cNvPr>
          <p:cNvSpPr txBox="1"/>
          <p:nvPr/>
        </p:nvSpPr>
        <p:spPr>
          <a:xfrm>
            <a:off x="4120411" y="837663"/>
            <a:ext cx="2806619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buClrTx/>
            </a:pPr>
            <a:r>
              <a:rPr lang="en-US" sz="2000" kern="1200" dirty="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mountainous areas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59758F-5DBF-3AA1-00A1-D1080D6760E6}"/>
              </a:ext>
            </a:extLst>
          </p:cNvPr>
          <p:cNvSpPr txBox="1"/>
          <p:nvPr/>
        </p:nvSpPr>
        <p:spPr>
          <a:xfrm>
            <a:off x="4120411" y="1356934"/>
            <a:ext cx="2806619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buClrTx/>
            </a:pPr>
            <a:r>
              <a:rPr lang="en-US" sz="2000" kern="1200" dirty="0" err="1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coloured</a:t>
            </a:r>
            <a:r>
              <a:rPr lang="en-US" sz="2000" kern="1200" dirty="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vegetables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0DA18-0893-8580-3576-8FC3FECE4551}"/>
              </a:ext>
            </a:extLst>
          </p:cNvPr>
          <p:cNvSpPr txBox="1"/>
          <p:nvPr/>
        </p:nvSpPr>
        <p:spPr>
          <a:xfrm>
            <a:off x="2196896" y="1358242"/>
            <a:ext cx="1849746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buClrTx/>
            </a:pPr>
            <a:r>
              <a:rPr lang="en-US" sz="2000" kern="1200" dirty="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community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C7F913-45B3-4B91-1F5D-8059E7C4EFAC}"/>
              </a:ext>
            </a:extLst>
          </p:cNvPr>
          <p:cNvSpPr txBox="1"/>
          <p:nvPr/>
        </p:nvSpPr>
        <p:spPr>
          <a:xfrm>
            <a:off x="4569529" y="1885379"/>
            <a:ext cx="2031249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buClrTx/>
            </a:pPr>
            <a:r>
              <a:rPr lang="en-US" sz="2000" kern="1200" dirty="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taking photos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8C2AD4-8785-2904-63FD-CB00990AFE1D}"/>
              </a:ext>
            </a:extLst>
          </p:cNvPr>
          <p:cNvSpPr txBox="1"/>
          <p:nvPr/>
        </p:nvSpPr>
        <p:spPr>
          <a:xfrm>
            <a:off x="2460213" y="1895679"/>
            <a:ext cx="2031249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buClrTx/>
            </a:pPr>
            <a:r>
              <a:rPr lang="en-US" sz="2000" kern="1200" dirty="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chapped lips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F3C2FC-0111-6129-E7BA-1FEDF3E77CC6}"/>
              </a:ext>
            </a:extLst>
          </p:cNvPr>
          <p:cNvSpPr txBox="1"/>
          <p:nvPr/>
        </p:nvSpPr>
        <p:spPr>
          <a:xfrm>
            <a:off x="40833" y="19954"/>
            <a:ext cx="9223734" cy="715089"/>
          </a:xfrm>
          <a:prstGeom prst="flowChartAlternateProcess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Check your answers.</a:t>
            </a:r>
          </a:p>
        </p:txBody>
      </p:sp>
    </p:spTree>
    <p:extLst>
      <p:ext uri="{BB962C8B-B14F-4D97-AF65-F5344CB8AC3E}">
        <p14:creationId xmlns:p14="http://schemas.microsoft.com/office/powerpoint/2010/main" val="257022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81481E-6 L -0.02274 0.27592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7" grpId="2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Đôi điều về siêu zombie Gargantuar trong Plants vs Zombies 2 - Kho game  online, game offline hay nhất">
            <a:hlinkClick r:id="rId2" action="ppaction://hlinksldjump"/>
            <a:extLst>
              <a:ext uri="{FF2B5EF4-FFF2-40B4-BE49-F238E27FC236}">
                <a16:creationId xmlns:a16="http://schemas.microsoft.com/office/drawing/2014/main" id="{76137568-FD0A-A790-CCC7-B24254B8C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1" y="-11170"/>
            <a:ext cx="9152681" cy="516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BECBAC-8EC0-97DE-2650-1D012EF6AAAD}"/>
              </a:ext>
            </a:extLst>
          </p:cNvPr>
          <p:cNvSpPr txBox="1"/>
          <p:nvPr/>
        </p:nvSpPr>
        <p:spPr>
          <a:xfrm>
            <a:off x="2092141" y="2811204"/>
            <a:ext cx="48453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120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2. </a:t>
            </a:r>
            <a:r>
              <a:rPr lang="en-US" sz="32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</a:t>
            </a:r>
            <a:r>
              <a:rPr lang="en-US" sz="3200" i="1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Donate a Book </a:t>
            </a:r>
            <a:r>
              <a:rPr lang="en-US" sz="32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event helps children in </a:t>
            </a:r>
            <a:r>
              <a:rPr lang="en-US" sz="24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_______________________</a:t>
            </a:r>
            <a:r>
              <a:rPr lang="en-US" sz="32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44D4A0-FE94-7CDF-15C0-173950E0B574}"/>
              </a:ext>
            </a:extLst>
          </p:cNvPr>
          <p:cNvSpPr txBox="1"/>
          <p:nvPr/>
        </p:nvSpPr>
        <p:spPr>
          <a:xfrm>
            <a:off x="2196896" y="844420"/>
            <a:ext cx="1849746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hobby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666394-F6A8-6F30-D255-C6FD13E9BC1E}"/>
              </a:ext>
            </a:extLst>
          </p:cNvPr>
          <p:cNvSpPr txBox="1"/>
          <p:nvPr/>
        </p:nvSpPr>
        <p:spPr>
          <a:xfrm>
            <a:off x="4120411" y="851950"/>
            <a:ext cx="2806619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mountainous areas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59758F-5DBF-3AA1-00A1-D1080D6760E6}"/>
              </a:ext>
            </a:extLst>
          </p:cNvPr>
          <p:cNvSpPr txBox="1"/>
          <p:nvPr/>
        </p:nvSpPr>
        <p:spPr>
          <a:xfrm>
            <a:off x="4120411" y="1371221"/>
            <a:ext cx="2806619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coloured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 vegetables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0DA18-0893-8580-3576-8FC3FECE4551}"/>
              </a:ext>
            </a:extLst>
          </p:cNvPr>
          <p:cNvSpPr txBox="1"/>
          <p:nvPr/>
        </p:nvSpPr>
        <p:spPr>
          <a:xfrm>
            <a:off x="2196896" y="1372529"/>
            <a:ext cx="1849746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community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C7F913-45B3-4B91-1F5D-8059E7C4EFAC}"/>
              </a:ext>
            </a:extLst>
          </p:cNvPr>
          <p:cNvSpPr txBox="1"/>
          <p:nvPr/>
        </p:nvSpPr>
        <p:spPr>
          <a:xfrm>
            <a:off x="4569529" y="1899666"/>
            <a:ext cx="2031249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taking photos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8C2AD4-8785-2904-63FD-CB00990AFE1D}"/>
              </a:ext>
            </a:extLst>
          </p:cNvPr>
          <p:cNvSpPr txBox="1"/>
          <p:nvPr/>
        </p:nvSpPr>
        <p:spPr>
          <a:xfrm>
            <a:off x="2460213" y="1909966"/>
            <a:ext cx="2031249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chapped lips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F3C2FC-0111-6129-E7BA-1FEDF3E77CC6}"/>
              </a:ext>
            </a:extLst>
          </p:cNvPr>
          <p:cNvSpPr txBox="1"/>
          <p:nvPr/>
        </p:nvSpPr>
        <p:spPr>
          <a:xfrm>
            <a:off x="40833" y="19954"/>
            <a:ext cx="9223734" cy="715089"/>
          </a:xfrm>
          <a:prstGeom prst="flowChartAlternateProcess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Check your answers.</a:t>
            </a:r>
          </a:p>
        </p:txBody>
      </p:sp>
    </p:spTree>
    <p:extLst>
      <p:ext uri="{BB962C8B-B14F-4D97-AF65-F5344CB8AC3E}">
        <p14:creationId xmlns:p14="http://schemas.microsoft.com/office/powerpoint/2010/main" val="153619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96296E-6 L -0.20225 0.56975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22" y="28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6" grpId="2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Đôi điều về siêu zombie Gargantuar trong Plants vs Zombies 2 - Kho game  online, game offline hay nhất">
            <a:hlinkClick r:id="rId2" action="ppaction://hlinksldjump"/>
            <a:extLst>
              <a:ext uri="{FF2B5EF4-FFF2-40B4-BE49-F238E27FC236}">
                <a16:creationId xmlns:a16="http://schemas.microsoft.com/office/drawing/2014/main" id="{76137568-FD0A-A790-CCC7-B24254B8C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1" y="-11170"/>
            <a:ext cx="9152681" cy="516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BECBAC-8EC0-97DE-2650-1D012EF6AAAD}"/>
              </a:ext>
            </a:extLst>
          </p:cNvPr>
          <p:cNvSpPr txBox="1"/>
          <p:nvPr/>
        </p:nvSpPr>
        <p:spPr>
          <a:xfrm>
            <a:off x="2092141" y="2811204"/>
            <a:ext cx="484531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120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</a:t>
            </a:r>
            <a:r>
              <a:rPr lang="en-US" sz="32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My brother spends a lot of time making models. That’s his </a:t>
            </a:r>
            <a:r>
              <a:rPr lang="en-US" sz="24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________________</a:t>
            </a:r>
            <a:r>
              <a:rPr lang="en-US" sz="32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44D4A0-FE94-7CDF-15C0-173950E0B574}"/>
              </a:ext>
            </a:extLst>
          </p:cNvPr>
          <p:cNvSpPr txBox="1"/>
          <p:nvPr/>
        </p:nvSpPr>
        <p:spPr>
          <a:xfrm>
            <a:off x="2196896" y="851564"/>
            <a:ext cx="1849746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hobby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666394-F6A8-6F30-D255-C6FD13E9BC1E}"/>
              </a:ext>
            </a:extLst>
          </p:cNvPr>
          <p:cNvSpPr txBox="1"/>
          <p:nvPr/>
        </p:nvSpPr>
        <p:spPr>
          <a:xfrm>
            <a:off x="4120411" y="859094"/>
            <a:ext cx="2806619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mountainous areas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59758F-5DBF-3AA1-00A1-D1080D6760E6}"/>
              </a:ext>
            </a:extLst>
          </p:cNvPr>
          <p:cNvSpPr txBox="1"/>
          <p:nvPr/>
        </p:nvSpPr>
        <p:spPr>
          <a:xfrm>
            <a:off x="4120411" y="1378365"/>
            <a:ext cx="2806619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coloured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 vegetables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0DA18-0893-8580-3576-8FC3FECE4551}"/>
              </a:ext>
            </a:extLst>
          </p:cNvPr>
          <p:cNvSpPr txBox="1"/>
          <p:nvPr/>
        </p:nvSpPr>
        <p:spPr>
          <a:xfrm>
            <a:off x="2196896" y="1379673"/>
            <a:ext cx="1849746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community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C7F913-45B3-4B91-1F5D-8059E7C4EFAC}"/>
              </a:ext>
            </a:extLst>
          </p:cNvPr>
          <p:cNvSpPr txBox="1"/>
          <p:nvPr/>
        </p:nvSpPr>
        <p:spPr>
          <a:xfrm>
            <a:off x="4569529" y="1906810"/>
            <a:ext cx="2031249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taking photos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8C2AD4-8785-2904-63FD-CB00990AFE1D}"/>
              </a:ext>
            </a:extLst>
          </p:cNvPr>
          <p:cNvSpPr txBox="1"/>
          <p:nvPr/>
        </p:nvSpPr>
        <p:spPr>
          <a:xfrm>
            <a:off x="2460213" y="1917110"/>
            <a:ext cx="2031249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chapped lips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F3C2FC-0111-6129-E7BA-1FEDF3E77CC6}"/>
              </a:ext>
            </a:extLst>
          </p:cNvPr>
          <p:cNvSpPr txBox="1"/>
          <p:nvPr/>
        </p:nvSpPr>
        <p:spPr>
          <a:xfrm>
            <a:off x="40833" y="19954"/>
            <a:ext cx="9223734" cy="715089"/>
          </a:xfrm>
          <a:prstGeom prst="flowChartAlternateProcess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Check your answers.</a:t>
            </a:r>
          </a:p>
        </p:txBody>
      </p:sp>
    </p:spTree>
    <p:extLst>
      <p:ext uri="{BB962C8B-B14F-4D97-AF65-F5344CB8AC3E}">
        <p14:creationId xmlns:p14="http://schemas.microsoft.com/office/powerpoint/2010/main" val="188184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60494E-6 L 0.00469 0.6700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33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Đôi điều về siêu zombie Gargantuar trong Plants vs Zombies 2 - Kho game  online, game offline hay nhất">
            <a:hlinkClick r:id="rId2" action="ppaction://hlinksldjump"/>
            <a:extLst>
              <a:ext uri="{FF2B5EF4-FFF2-40B4-BE49-F238E27FC236}">
                <a16:creationId xmlns:a16="http://schemas.microsoft.com/office/drawing/2014/main" id="{76137568-FD0A-A790-CCC7-B24254B8C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1" y="-11170"/>
            <a:ext cx="9152681" cy="516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BECBAC-8EC0-97DE-2650-1D012EF6AAAD}"/>
              </a:ext>
            </a:extLst>
          </p:cNvPr>
          <p:cNvSpPr txBox="1"/>
          <p:nvPr/>
        </p:nvSpPr>
        <p:spPr>
          <a:xfrm>
            <a:off x="2092141" y="2811204"/>
            <a:ext cx="48453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120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4. </a:t>
            </a:r>
            <a:r>
              <a:rPr lang="en-US" sz="32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If you have </a:t>
            </a:r>
            <a:r>
              <a:rPr lang="en-US" sz="24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___________________</a:t>
            </a:r>
            <a:r>
              <a:rPr lang="en-US" sz="32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, use lip balm.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44D4A0-FE94-7CDF-15C0-173950E0B574}"/>
              </a:ext>
            </a:extLst>
          </p:cNvPr>
          <p:cNvSpPr txBox="1"/>
          <p:nvPr/>
        </p:nvSpPr>
        <p:spPr>
          <a:xfrm>
            <a:off x="2196896" y="872995"/>
            <a:ext cx="1849746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hobby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666394-F6A8-6F30-D255-C6FD13E9BC1E}"/>
              </a:ext>
            </a:extLst>
          </p:cNvPr>
          <p:cNvSpPr txBox="1"/>
          <p:nvPr/>
        </p:nvSpPr>
        <p:spPr>
          <a:xfrm>
            <a:off x="4120411" y="880525"/>
            <a:ext cx="2806619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mountainous areas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59758F-5DBF-3AA1-00A1-D1080D6760E6}"/>
              </a:ext>
            </a:extLst>
          </p:cNvPr>
          <p:cNvSpPr txBox="1"/>
          <p:nvPr/>
        </p:nvSpPr>
        <p:spPr>
          <a:xfrm>
            <a:off x="4120411" y="1399796"/>
            <a:ext cx="2806619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coloured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 vegetables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0DA18-0893-8580-3576-8FC3FECE4551}"/>
              </a:ext>
            </a:extLst>
          </p:cNvPr>
          <p:cNvSpPr txBox="1"/>
          <p:nvPr/>
        </p:nvSpPr>
        <p:spPr>
          <a:xfrm>
            <a:off x="2196896" y="1401104"/>
            <a:ext cx="1849746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community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C7F913-45B3-4B91-1F5D-8059E7C4EFAC}"/>
              </a:ext>
            </a:extLst>
          </p:cNvPr>
          <p:cNvSpPr txBox="1"/>
          <p:nvPr/>
        </p:nvSpPr>
        <p:spPr>
          <a:xfrm>
            <a:off x="4569529" y="1928241"/>
            <a:ext cx="2031249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taking photos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8C2AD4-8785-2904-63FD-CB00990AFE1D}"/>
              </a:ext>
            </a:extLst>
          </p:cNvPr>
          <p:cNvSpPr txBox="1"/>
          <p:nvPr/>
        </p:nvSpPr>
        <p:spPr>
          <a:xfrm>
            <a:off x="2460213" y="1938541"/>
            <a:ext cx="2031249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chapped lips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F3C2FC-0111-6129-E7BA-1FEDF3E77CC6}"/>
              </a:ext>
            </a:extLst>
          </p:cNvPr>
          <p:cNvSpPr txBox="1"/>
          <p:nvPr/>
        </p:nvSpPr>
        <p:spPr>
          <a:xfrm>
            <a:off x="40833" y="19954"/>
            <a:ext cx="9223734" cy="715089"/>
          </a:xfrm>
          <a:prstGeom prst="flowChartAlternateProcess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Check your answers.</a:t>
            </a:r>
          </a:p>
        </p:txBody>
      </p:sp>
    </p:spTree>
    <p:extLst>
      <p:ext uri="{BB962C8B-B14F-4D97-AF65-F5344CB8AC3E}">
        <p14:creationId xmlns:p14="http://schemas.microsoft.com/office/powerpoint/2010/main" val="35211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85185E-6 L -0.01597 0.26574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13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  <p:bldP spid="10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Đôi điều về siêu zombie Gargantuar trong Plants vs Zombies 2 - Kho game  online, game offline hay nhất">
            <a:hlinkClick r:id="rId3" action="ppaction://hlinksldjump"/>
            <a:extLst>
              <a:ext uri="{FF2B5EF4-FFF2-40B4-BE49-F238E27FC236}">
                <a16:creationId xmlns:a16="http://schemas.microsoft.com/office/drawing/2014/main" id="{76137568-FD0A-A790-CCC7-B24254B8C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1" y="-11170"/>
            <a:ext cx="9152681" cy="516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BECBAC-8EC0-97DE-2650-1D012EF6AAAD}"/>
              </a:ext>
            </a:extLst>
          </p:cNvPr>
          <p:cNvSpPr txBox="1"/>
          <p:nvPr/>
        </p:nvSpPr>
        <p:spPr>
          <a:xfrm>
            <a:off x="2092141" y="2811204"/>
            <a:ext cx="484531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120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5. </a:t>
            </a:r>
            <a:r>
              <a:rPr lang="en-US" sz="32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There are many things you can do to help your </a:t>
            </a:r>
            <a:r>
              <a:rPr lang="en-US" sz="24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________________</a:t>
            </a:r>
            <a:r>
              <a:rPr lang="en-US" sz="32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44D4A0-FE94-7CDF-15C0-173950E0B574}"/>
              </a:ext>
            </a:extLst>
          </p:cNvPr>
          <p:cNvSpPr txBox="1"/>
          <p:nvPr/>
        </p:nvSpPr>
        <p:spPr>
          <a:xfrm>
            <a:off x="2196896" y="894426"/>
            <a:ext cx="1849746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hobby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666394-F6A8-6F30-D255-C6FD13E9BC1E}"/>
              </a:ext>
            </a:extLst>
          </p:cNvPr>
          <p:cNvSpPr txBox="1"/>
          <p:nvPr/>
        </p:nvSpPr>
        <p:spPr>
          <a:xfrm>
            <a:off x="4120411" y="901956"/>
            <a:ext cx="2806619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mountainous areas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59758F-5DBF-3AA1-00A1-D1080D6760E6}"/>
              </a:ext>
            </a:extLst>
          </p:cNvPr>
          <p:cNvSpPr txBox="1"/>
          <p:nvPr/>
        </p:nvSpPr>
        <p:spPr>
          <a:xfrm>
            <a:off x="4120411" y="1421227"/>
            <a:ext cx="2806619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coloured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 vegetables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0DA18-0893-8580-3576-8FC3FECE4551}"/>
              </a:ext>
            </a:extLst>
          </p:cNvPr>
          <p:cNvSpPr txBox="1"/>
          <p:nvPr/>
        </p:nvSpPr>
        <p:spPr>
          <a:xfrm>
            <a:off x="2196896" y="1422535"/>
            <a:ext cx="1849746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community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C7F913-45B3-4B91-1F5D-8059E7C4EFAC}"/>
              </a:ext>
            </a:extLst>
          </p:cNvPr>
          <p:cNvSpPr txBox="1"/>
          <p:nvPr/>
        </p:nvSpPr>
        <p:spPr>
          <a:xfrm>
            <a:off x="4569529" y="1949672"/>
            <a:ext cx="2031249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taking photos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8C2AD4-8785-2904-63FD-CB00990AFE1D}"/>
              </a:ext>
            </a:extLst>
          </p:cNvPr>
          <p:cNvSpPr txBox="1"/>
          <p:nvPr/>
        </p:nvSpPr>
        <p:spPr>
          <a:xfrm>
            <a:off x="2460213" y="1959972"/>
            <a:ext cx="2031249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chapped lips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F3C2FC-0111-6129-E7BA-1FEDF3E77CC6}"/>
              </a:ext>
            </a:extLst>
          </p:cNvPr>
          <p:cNvSpPr txBox="1"/>
          <p:nvPr/>
        </p:nvSpPr>
        <p:spPr>
          <a:xfrm>
            <a:off x="40833" y="19954"/>
            <a:ext cx="9223734" cy="715089"/>
          </a:xfrm>
          <a:prstGeom prst="flowChartAlternateProcess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Check your answers.</a:t>
            </a:r>
          </a:p>
        </p:txBody>
      </p:sp>
    </p:spTree>
    <p:extLst>
      <p:ext uri="{BB962C8B-B14F-4D97-AF65-F5344CB8AC3E}">
        <p14:creationId xmlns:p14="http://schemas.microsoft.com/office/powerpoint/2010/main" val="86905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93827E-7 L 0.22222 0.46451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11" y="232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8" grpId="1" animBg="1"/>
      <p:bldP spid="8" grpId="2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8E642-2DA3-9C51-42C3-0701358E9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276" y="-763474"/>
            <a:ext cx="7223400" cy="2377200"/>
          </a:xfrm>
        </p:spPr>
        <p:txBody>
          <a:bodyPr/>
          <a:lstStyle/>
          <a:p>
            <a:r>
              <a:rPr lang="en-US" sz="5400" dirty="0"/>
              <a:t>Guess the topic:</a:t>
            </a:r>
          </a:p>
        </p:txBody>
      </p:sp>
      <p:pic>
        <p:nvPicPr>
          <p:cNvPr id="1026" name="Picture 2" descr="How to make paper flowers | How to make paper flowers, Paper flowers, Flower  gift">
            <a:extLst>
              <a:ext uri="{FF2B5EF4-FFF2-40B4-BE49-F238E27FC236}">
                <a16:creationId xmlns:a16="http://schemas.microsoft.com/office/drawing/2014/main" id="{D7E92B3E-86CE-BFFF-14DF-906E424B2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1053703"/>
            <a:ext cx="2650331" cy="3975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Knitting, Animated (3KCBWDAY5) - Laylock Knitwear Design">
            <a:extLst>
              <a:ext uri="{FF2B5EF4-FFF2-40B4-BE49-F238E27FC236}">
                <a16:creationId xmlns:a16="http://schemas.microsoft.com/office/drawing/2014/main" id="{9927DCB9-D5B3-4D92-BE4D-73B1E63CC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593" y="3041451"/>
            <a:ext cx="3360146" cy="1890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6BB2602-66C0-B875-2E66-E98ADAE0399E}"/>
              </a:ext>
            </a:extLst>
          </p:cNvPr>
          <p:cNvSpPr txBox="1">
            <a:spLocks/>
          </p:cNvSpPr>
          <p:nvPr/>
        </p:nvSpPr>
        <p:spPr>
          <a:xfrm>
            <a:off x="505482" y="-763474"/>
            <a:ext cx="7223400" cy="2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60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3600"/>
              <a:buFont typeface="Titan One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tan One"/>
                <a:sym typeface="Titan One"/>
              </a:rPr>
              <a:t>HOBBIES</a:t>
            </a:r>
          </a:p>
        </p:txBody>
      </p:sp>
      <p:pic>
        <p:nvPicPr>
          <p:cNvPr id="2050" name="Picture 2" descr="Take a photo GIF - Conseguir el mejor gif en GIFER">
            <a:extLst>
              <a:ext uri="{FF2B5EF4-FFF2-40B4-BE49-F238E27FC236}">
                <a16:creationId xmlns:a16="http://schemas.microsoft.com/office/drawing/2014/main" id="{B068D33C-2C9E-7309-CCA5-3639BD084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" y="826889"/>
            <a:ext cx="2757489" cy="2068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Emoji-literacy GIFs - Get the best GIF on GIPHY">
            <a:extLst>
              <a:ext uri="{FF2B5EF4-FFF2-40B4-BE49-F238E27FC236}">
                <a16:creationId xmlns:a16="http://schemas.microsoft.com/office/drawing/2014/main" id="{7DA87CB7-FACD-D637-6C73-53C3D241B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206" y="1213677"/>
            <a:ext cx="2690126" cy="16813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2871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Đôi điều về siêu zombie Gargantuar trong Plants vs Zombies 2 - Kho game  online, game offline hay nhất">
            <a:hlinkClick r:id="rId2" action="ppaction://hlinksldjump"/>
            <a:extLst>
              <a:ext uri="{FF2B5EF4-FFF2-40B4-BE49-F238E27FC236}">
                <a16:creationId xmlns:a16="http://schemas.microsoft.com/office/drawing/2014/main" id="{76137568-FD0A-A790-CCC7-B24254B8C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1" y="-11170"/>
            <a:ext cx="9152681" cy="516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BECBAC-8EC0-97DE-2650-1D012EF6AAAD}"/>
              </a:ext>
            </a:extLst>
          </p:cNvPr>
          <p:cNvSpPr txBox="1"/>
          <p:nvPr/>
        </p:nvSpPr>
        <p:spPr>
          <a:xfrm>
            <a:off x="2092141" y="2811204"/>
            <a:ext cx="48453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120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6. </a:t>
            </a:r>
            <a:r>
              <a:rPr lang="en-US" sz="32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 love </a:t>
            </a:r>
            <a:r>
              <a:rPr lang="en-US" sz="24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________________ </a:t>
            </a:r>
            <a:r>
              <a:rPr lang="en-US" sz="32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of the sunset.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44D4A0-FE94-7CDF-15C0-173950E0B574}"/>
              </a:ext>
            </a:extLst>
          </p:cNvPr>
          <p:cNvSpPr txBox="1"/>
          <p:nvPr/>
        </p:nvSpPr>
        <p:spPr>
          <a:xfrm>
            <a:off x="2196896" y="858708"/>
            <a:ext cx="1849746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hobby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666394-F6A8-6F30-D255-C6FD13E9BC1E}"/>
              </a:ext>
            </a:extLst>
          </p:cNvPr>
          <p:cNvSpPr txBox="1"/>
          <p:nvPr/>
        </p:nvSpPr>
        <p:spPr>
          <a:xfrm>
            <a:off x="4120411" y="866238"/>
            <a:ext cx="2806619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mountainous areas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59758F-5DBF-3AA1-00A1-D1080D6760E6}"/>
              </a:ext>
            </a:extLst>
          </p:cNvPr>
          <p:cNvSpPr txBox="1"/>
          <p:nvPr/>
        </p:nvSpPr>
        <p:spPr>
          <a:xfrm>
            <a:off x="4120411" y="1385509"/>
            <a:ext cx="2806619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coloured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 vegetables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0DA18-0893-8580-3576-8FC3FECE4551}"/>
              </a:ext>
            </a:extLst>
          </p:cNvPr>
          <p:cNvSpPr txBox="1"/>
          <p:nvPr/>
        </p:nvSpPr>
        <p:spPr>
          <a:xfrm>
            <a:off x="2196896" y="1386817"/>
            <a:ext cx="1849746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community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C7F913-45B3-4B91-1F5D-8059E7C4EFAC}"/>
              </a:ext>
            </a:extLst>
          </p:cNvPr>
          <p:cNvSpPr txBox="1"/>
          <p:nvPr/>
        </p:nvSpPr>
        <p:spPr>
          <a:xfrm>
            <a:off x="4569529" y="1913954"/>
            <a:ext cx="2031249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taking photos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8C2AD4-8785-2904-63FD-CB00990AFE1D}"/>
              </a:ext>
            </a:extLst>
          </p:cNvPr>
          <p:cNvSpPr txBox="1"/>
          <p:nvPr/>
        </p:nvSpPr>
        <p:spPr>
          <a:xfrm>
            <a:off x="2460213" y="1924254"/>
            <a:ext cx="2031249" cy="476442"/>
          </a:xfrm>
          <a:prstGeom prst="flowChartAlternateProcess">
            <a:avLst/>
          </a:prstGeom>
          <a:solidFill>
            <a:schemeClr val="bg1">
              <a:lumMod val="60000"/>
              <a:lumOff val="40000"/>
            </a:schemeClr>
          </a:solidFill>
          <a:ln w="12700">
            <a:solidFill>
              <a:srgbClr val="0D0D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chapped lips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F3C2FC-0111-6129-E7BA-1FEDF3E77CC6}"/>
              </a:ext>
            </a:extLst>
          </p:cNvPr>
          <p:cNvSpPr txBox="1"/>
          <p:nvPr/>
        </p:nvSpPr>
        <p:spPr>
          <a:xfrm>
            <a:off x="40833" y="19954"/>
            <a:ext cx="9223734" cy="715089"/>
          </a:xfrm>
          <a:prstGeom prst="flowChartAlternateProcess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Check your answers.</a:t>
            </a:r>
          </a:p>
        </p:txBody>
      </p:sp>
    </p:spTree>
    <p:extLst>
      <p:ext uri="{BB962C8B-B14F-4D97-AF65-F5344CB8AC3E}">
        <p14:creationId xmlns:p14="http://schemas.microsoft.com/office/powerpoint/2010/main" val="94211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48148E-6 L -0.07482 0.1787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892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9" grpId="2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AB00FB-F037-C916-C374-949CED7A929D}"/>
              </a:ext>
            </a:extLst>
          </p:cNvPr>
          <p:cNvSpPr/>
          <p:nvPr/>
        </p:nvSpPr>
        <p:spPr>
          <a:xfrm>
            <a:off x="0" y="740308"/>
            <a:ext cx="9103166" cy="4329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B1389F-FA76-4CB8-921E-7F74607FBB39}"/>
              </a:ext>
            </a:extLst>
          </p:cNvPr>
          <p:cNvSpPr txBox="1"/>
          <p:nvPr/>
        </p:nvSpPr>
        <p:spPr>
          <a:xfrm>
            <a:off x="158841" y="618024"/>
            <a:ext cx="8826318" cy="4308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1.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Eating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coloured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 vegetables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and exercising can help you keep fit and stay healthy.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2.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The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Donate a Book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event helps children in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mountainous areas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3.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My brother spends a lot of time making models. That’s his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hobby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.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4.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If you have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chapped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 lips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,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use lip balm.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5.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There are many things you can do to help your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community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6.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I love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taking photos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of the sunset.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2D4E20-F005-43E3-A86D-B1A08F02DDF2}"/>
              </a:ext>
            </a:extLst>
          </p:cNvPr>
          <p:cNvSpPr txBox="1"/>
          <p:nvPr/>
        </p:nvSpPr>
        <p:spPr>
          <a:xfrm>
            <a:off x="0" y="93322"/>
            <a:ext cx="9223734" cy="646986"/>
          </a:xfrm>
          <a:prstGeom prst="flowChartAlternateProcess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b="1" kern="1200" dirty="0"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Look at the answers again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4366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81"/>
          <p:cNvSpPr txBox="1">
            <a:spLocks noGrp="1"/>
          </p:cNvSpPr>
          <p:nvPr>
            <p:ph type="title"/>
          </p:nvPr>
        </p:nvSpPr>
        <p:spPr>
          <a:xfrm>
            <a:off x="1004895" y="296846"/>
            <a:ext cx="4446300" cy="9984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0000"/>
                </a:solidFill>
                <a:latin typeface="Aptos Black" panose="020B0004020202020204" pitchFamily="34" charset="0"/>
              </a:rPr>
              <a:t>G</a:t>
            </a:r>
            <a:r>
              <a:rPr lang="en" dirty="0">
                <a:solidFill>
                  <a:srgbClr val="FF0000"/>
                </a:solidFill>
                <a:latin typeface="Aptos Black" panose="020B0004020202020204" pitchFamily="34" charset="0"/>
              </a:rPr>
              <a:t>rammar</a:t>
            </a:r>
            <a:endParaRPr dirty="0">
              <a:solidFill>
                <a:srgbClr val="FF0000"/>
              </a:solidFill>
              <a:latin typeface="Aptos Black" panose="020B0004020202020204" pitchFamily="34" charset="0"/>
            </a:endParaRPr>
          </a:p>
        </p:txBody>
      </p:sp>
      <p:grpSp>
        <p:nvGrpSpPr>
          <p:cNvPr id="2617" name="Google Shape;2617;p81"/>
          <p:cNvGrpSpPr/>
          <p:nvPr/>
        </p:nvGrpSpPr>
        <p:grpSpPr>
          <a:xfrm>
            <a:off x="5347474" y="1339875"/>
            <a:ext cx="3862976" cy="3846000"/>
            <a:chOff x="5655322" y="1646252"/>
            <a:chExt cx="3555431" cy="3539807"/>
          </a:xfrm>
        </p:grpSpPr>
        <p:sp>
          <p:nvSpPr>
            <p:cNvPr id="2618" name="Google Shape;2618;p81"/>
            <p:cNvSpPr/>
            <p:nvPr/>
          </p:nvSpPr>
          <p:spPr>
            <a:xfrm>
              <a:off x="7106305" y="3840386"/>
              <a:ext cx="2104449" cy="1345673"/>
            </a:xfrm>
            <a:custGeom>
              <a:avLst/>
              <a:gdLst/>
              <a:ahLst/>
              <a:cxnLst/>
              <a:rect l="l" t="t" r="r" b="b"/>
              <a:pathLst>
                <a:path w="61782" h="39506" extrusionOk="0">
                  <a:moveTo>
                    <a:pt x="47574" y="0"/>
                  </a:moveTo>
                  <a:cubicBezTo>
                    <a:pt x="46972" y="0"/>
                    <a:pt x="46362" y="50"/>
                    <a:pt x="45738" y="162"/>
                  </a:cubicBezTo>
                  <a:cubicBezTo>
                    <a:pt x="43492" y="594"/>
                    <a:pt x="41332" y="1372"/>
                    <a:pt x="39287" y="2408"/>
                  </a:cubicBezTo>
                  <a:cubicBezTo>
                    <a:pt x="34246" y="4885"/>
                    <a:pt x="29667" y="8255"/>
                    <a:pt x="25836" y="12345"/>
                  </a:cubicBezTo>
                  <a:cubicBezTo>
                    <a:pt x="23935" y="14390"/>
                    <a:pt x="22063" y="16666"/>
                    <a:pt x="20709" y="19114"/>
                  </a:cubicBezTo>
                  <a:cubicBezTo>
                    <a:pt x="19413" y="21533"/>
                    <a:pt x="19183" y="24356"/>
                    <a:pt x="17714" y="26689"/>
                  </a:cubicBezTo>
                  <a:cubicBezTo>
                    <a:pt x="16639" y="28394"/>
                    <a:pt x="14944" y="29193"/>
                    <a:pt x="13151" y="29193"/>
                  </a:cubicBezTo>
                  <a:cubicBezTo>
                    <a:pt x="12157" y="29193"/>
                    <a:pt x="11133" y="28947"/>
                    <a:pt x="10167" y="28475"/>
                  </a:cubicBezTo>
                  <a:cubicBezTo>
                    <a:pt x="8151" y="27524"/>
                    <a:pt x="6884" y="25940"/>
                    <a:pt x="5444" y="24356"/>
                  </a:cubicBezTo>
                  <a:cubicBezTo>
                    <a:pt x="5310" y="24223"/>
                    <a:pt x="5153" y="24065"/>
                    <a:pt x="4993" y="24065"/>
                  </a:cubicBezTo>
                  <a:cubicBezTo>
                    <a:pt x="4980" y="24065"/>
                    <a:pt x="4967" y="24066"/>
                    <a:pt x="4954" y="24068"/>
                  </a:cubicBezTo>
                  <a:cubicBezTo>
                    <a:pt x="4781" y="24097"/>
                    <a:pt x="4666" y="24212"/>
                    <a:pt x="4580" y="24327"/>
                  </a:cubicBezTo>
                  <a:cubicBezTo>
                    <a:pt x="3312" y="25940"/>
                    <a:pt x="0" y="30865"/>
                    <a:pt x="1296" y="32737"/>
                  </a:cubicBezTo>
                  <a:cubicBezTo>
                    <a:pt x="2131" y="33918"/>
                    <a:pt x="4234" y="34898"/>
                    <a:pt x="5473" y="35589"/>
                  </a:cubicBezTo>
                  <a:cubicBezTo>
                    <a:pt x="6970" y="36424"/>
                    <a:pt x="8526" y="37058"/>
                    <a:pt x="10167" y="37519"/>
                  </a:cubicBezTo>
                  <a:cubicBezTo>
                    <a:pt x="11592" y="37899"/>
                    <a:pt x="13075" y="38102"/>
                    <a:pt x="14554" y="38102"/>
                  </a:cubicBezTo>
                  <a:cubicBezTo>
                    <a:pt x="16545" y="38102"/>
                    <a:pt x="18530" y="37735"/>
                    <a:pt x="20363" y="36943"/>
                  </a:cubicBezTo>
                  <a:cubicBezTo>
                    <a:pt x="23561" y="35560"/>
                    <a:pt x="26182" y="32795"/>
                    <a:pt x="27017" y="29425"/>
                  </a:cubicBezTo>
                  <a:cubicBezTo>
                    <a:pt x="29782" y="32536"/>
                    <a:pt x="32000" y="35618"/>
                    <a:pt x="33526" y="39506"/>
                  </a:cubicBezTo>
                  <a:lnTo>
                    <a:pt x="61753" y="39506"/>
                  </a:lnTo>
                  <a:lnTo>
                    <a:pt x="61753" y="20640"/>
                  </a:lnTo>
                  <a:lnTo>
                    <a:pt x="53371" y="10531"/>
                  </a:lnTo>
                  <a:lnTo>
                    <a:pt x="61724" y="14045"/>
                  </a:lnTo>
                  <a:lnTo>
                    <a:pt x="61782" y="4194"/>
                  </a:lnTo>
                  <a:cubicBezTo>
                    <a:pt x="58671" y="2840"/>
                    <a:pt x="55474" y="1688"/>
                    <a:pt x="52219" y="795"/>
                  </a:cubicBezTo>
                  <a:cubicBezTo>
                    <a:pt x="50658" y="338"/>
                    <a:pt x="49143" y="0"/>
                    <a:pt x="475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81"/>
            <p:cNvSpPr/>
            <p:nvPr/>
          </p:nvSpPr>
          <p:spPr>
            <a:xfrm>
              <a:off x="8048103" y="4006776"/>
              <a:ext cx="609256" cy="474782"/>
            </a:xfrm>
            <a:custGeom>
              <a:avLst/>
              <a:gdLst/>
              <a:ahLst/>
              <a:cxnLst/>
              <a:rect l="l" t="t" r="r" b="b"/>
              <a:pathLst>
                <a:path w="17887" h="13939" extrusionOk="0">
                  <a:moveTo>
                    <a:pt x="17685" y="0"/>
                  </a:moveTo>
                  <a:cubicBezTo>
                    <a:pt x="15266" y="1844"/>
                    <a:pt x="12846" y="3687"/>
                    <a:pt x="10283" y="5358"/>
                  </a:cubicBezTo>
                  <a:cubicBezTo>
                    <a:pt x="7892" y="6913"/>
                    <a:pt x="5329" y="8353"/>
                    <a:pt x="2967" y="9880"/>
                  </a:cubicBezTo>
                  <a:cubicBezTo>
                    <a:pt x="1988" y="10427"/>
                    <a:pt x="1095" y="11147"/>
                    <a:pt x="346" y="11982"/>
                  </a:cubicBezTo>
                  <a:cubicBezTo>
                    <a:pt x="145" y="12213"/>
                    <a:pt x="29" y="12472"/>
                    <a:pt x="0" y="12760"/>
                  </a:cubicBezTo>
                  <a:cubicBezTo>
                    <a:pt x="0" y="13221"/>
                    <a:pt x="289" y="13624"/>
                    <a:pt x="721" y="13768"/>
                  </a:cubicBezTo>
                  <a:cubicBezTo>
                    <a:pt x="1002" y="13888"/>
                    <a:pt x="1311" y="13939"/>
                    <a:pt x="1619" y="13939"/>
                  </a:cubicBezTo>
                  <a:cubicBezTo>
                    <a:pt x="1752" y="13939"/>
                    <a:pt x="1886" y="13929"/>
                    <a:pt x="2017" y="13912"/>
                  </a:cubicBezTo>
                  <a:cubicBezTo>
                    <a:pt x="6683" y="13595"/>
                    <a:pt x="10830" y="10773"/>
                    <a:pt x="14143" y="7489"/>
                  </a:cubicBezTo>
                  <a:cubicBezTo>
                    <a:pt x="15208" y="6510"/>
                    <a:pt x="16101" y="5386"/>
                    <a:pt x="16850" y="4148"/>
                  </a:cubicBezTo>
                  <a:cubicBezTo>
                    <a:pt x="17570" y="2909"/>
                    <a:pt x="17887" y="1441"/>
                    <a:pt x="17685" y="0"/>
                  </a:cubicBezTo>
                  <a:close/>
                </a:path>
              </a:pathLst>
            </a:custGeom>
            <a:solidFill>
              <a:srgbClr val="F7A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81"/>
            <p:cNvSpPr/>
            <p:nvPr/>
          </p:nvSpPr>
          <p:spPr>
            <a:xfrm>
              <a:off x="8733861" y="3902786"/>
              <a:ext cx="251169" cy="364014"/>
            </a:xfrm>
            <a:custGeom>
              <a:avLst/>
              <a:gdLst/>
              <a:ahLst/>
              <a:cxnLst/>
              <a:rect l="l" t="t" r="r" b="b"/>
              <a:pathLst>
                <a:path w="7374" h="10687" extrusionOk="0">
                  <a:moveTo>
                    <a:pt x="0" y="0"/>
                  </a:moveTo>
                  <a:lnTo>
                    <a:pt x="0" y="0"/>
                  </a:lnTo>
                  <a:cubicBezTo>
                    <a:pt x="202" y="1095"/>
                    <a:pt x="519" y="2161"/>
                    <a:pt x="980" y="3169"/>
                  </a:cubicBezTo>
                  <a:cubicBezTo>
                    <a:pt x="1412" y="4177"/>
                    <a:pt x="1988" y="5156"/>
                    <a:pt x="2650" y="6049"/>
                  </a:cubicBezTo>
                  <a:cubicBezTo>
                    <a:pt x="3342" y="6913"/>
                    <a:pt x="4119" y="7719"/>
                    <a:pt x="4955" y="8439"/>
                  </a:cubicBezTo>
                  <a:lnTo>
                    <a:pt x="6164" y="9563"/>
                  </a:lnTo>
                  <a:cubicBezTo>
                    <a:pt x="6567" y="9908"/>
                    <a:pt x="6971" y="10312"/>
                    <a:pt x="7374" y="10686"/>
                  </a:cubicBezTo>
                  <a:cubicBezTo>
                    <a:pt x="6683" y="9822"/>
                    <a:pt x="5905" y="9044"/>
                    <a:pt x="5127" y="8238"/>
                  </a:cubicBezTo>
                  <a:cubicBezTo>
                    <a:pt x="4350" y="7489"/>
                    <a:pt x="3630" y="6654"/>
                    <a:pt x="2938" y="5818"/>
                  </a:cubicBezTo>
                  <a:cubicBezTo>
                    <a:pt x="2276" y="4954"/>
                    <a:pt x="1700" y="4033"/>
                    <a:pt x="1210" y="3053"/>
                  </a:cubicBezTo>
                  <a:cubicBezTo>
                    <a:pt x="721" y="2074"/>
                    <a:pt x="317" y="1066"/>
                    <a:pt x="0" y="0"/>
                  </a:cubicBezTo>
                  <a:close/>
                </a:path>
              </a:pathLst>
            </a:custGeom>
            <a:solidFill>
              <a:srgbClr val="596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81"/>
            <p:cNvSpPr/>
            <p:nvPr/>
          </p:nvSpPr>
          <p:spPr>
            <a:xfrm>
              <a:off x="7818529" y="4520830"/>
              <a:ext cx="150143" cy="177630"/>
            </a:xfrm>
            <a:custGeom>
              <a:avLst/>
              <a:gdLst/>
              <a:ahLst/>
              <a:cxnLst/>
              <a:rect l="l" t="t" r="r" b="b"/>
              <a:pathLst>
                <a:path w="4408" h="5215" extrusionOk="0">
                  <a:moveTo>
                    <a:pt x="1" y="1"/>
                  </a:moveTo>
                  <a:lnTo>
                    <a:pt x="1" y="1"/>
                  </a:lnTo>
                  <a:cubicBezTo>
                    <a:pt x="519" y="260"/>
                    <a:pt x="980" y="577"/>
                    <a:pt x="1383" y="980"/>
                  </a:cubicBezTo>
                  <a:cubicBezTo>
                    <a:pt x="1815" y="1383"/>
                    <a:pt x="2190" y="1815"/>
                    <a:pt x="2507" y="2305"/>
                  </a:cubicBezTo>
                  <a:cubicBezTo>
                    <a:pt x="2852" y="2766"/>
                    <a:pt x="3169" y="3227"/>
                    <a:pt x="3457" y="3745"/>
                  </a:cubicBezTo>
                  <a:cubicBezTo>
                    <a:pt x="3745" y="4235"/>
                    <a:pt x="4062" y="4725"/>
                    <a:pt x="4407" y="5214"/>
                  </a:cubicBezTo>
                  <a:cubicBezTo>
                    <a:pt x="4206" y="4667"/>
                    <a:pt x="3947" y="4120"/>
                    <a:pt x="3687" y="3601"/>
                  </a:cubicBezTo>
                  <a:cubicBezTo>
                    <a:pt x="3428" y="3054"/>
                    <a:pt x="3140" y="2564"/>
                    <a:pt x="2795" y="2075"/>
                  </a:cubicBezTo>
                  <a:cubicBezTo>
                    <a:pt x="2449" y="1585"/>
                    <a:pt x="2046" y="1153"/>
                    <a:pt x="1585" y="779"/>
                  </a:cubicBezTo>
                  <a:cubicBezTo>
                    <a:pt x="1124" y="404"/>
                    <a:pt x="577" y="116"/>
                    <a:pt x="1" y="1"/>
                  </a:cubicBezTo>
                  <a:close/>
                </a:path>
              </a:pathLst>
            </a:custGeom>
            <a:solidFill>
              <a:srgbClr val="596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81"/>
            <p:cNvSpPr/>
            <p:nvPr/>
          </p:nvSpPr>
          <p:spPr>
            <a:xfrm>
              <a:off x="8535692" y="4079360"/>
              <a:ext cx="210942" cy="450360"/>
            </a:xfrm>
            <a:custGeom>
              <a:avLst/>
              <a:gdLst/>
              <a:ahLst/>
              <a:cxnLst/>
              <a:rect l="l" t="t" r="r" b="b"/>
              <a:pathLst>
                <a:path w="6193" h="13222" extrusionOk="0">
                  <a:moveTo>
                    <a:pt x="5962" y="1"/>
                  </a:moveTo>
                  <a:cubicBezTo>
                    <a:pt x="6078" y="1239"/>
                    <a:pt x="6020" y="2507"/>
                    <a:pt x="5790" y="3745"/>
                  </a:cubicBezTo>
                  <a:cubicBezTo>
                    <a:pt x="5530" y="4955"/>
                    <a:pt x="5127" y="6136"/>
                    <a:pt x="4580" y="7259"/>
                  </a:cubicBezTo>
                  <a:cubicBezTo>
                    <a:pt x="4004" y="8382"/>
                    <a:pt x="3341" y="9419"/>
                    <a:pt x="2564" y="10427"/>
                  </a:cubicBezTo>
                  <a:cubicBezTo>
                    <a:pt x="2161" y="10917"/>
                    <a:pt x="1757" y="11378"/>
                    <a:pt x="1325" y="11867"/>
                  </a:cubicBezTo>
                  <a:cubicBezTo>
                    <a:pt x="922" y="12328"/>
                    <a:pt x="461" y="12760"/>
                    <a:pt x="0" y="13221"/>
                  </a:cubicBezTo>
                  <a:cubicBezTo>
                    <a:pt x="519" y="12818"/>
                    <a:pt x="1008" y="12415"/>
                    <a:pt x="1440" y="11983"/>
                  </a:cubicBezTo>
                  <a:cubicBezTo>
                    <a:pt x="1901" y="11551"/>
                    <a:pt x="2362" y="11090"/>
                    <a:pt x="2765" y="10600"/>
                  </a:cubicBezTo>
                  <a:cubicBezTo>
                    <a:pt x="3601" y="9621"/>
                    <a:pt x="4321" y="8555"/>
                    <a:pt x="4897" y="7432"/>
                  </a:cubicBezTo>
                  <a:cubicBezTo>
                    <a:pt x="5444" y="6280"/>
                    <a:pt x="5847" y="5041"/>
                    <a:pt x="6049" y="3803"/>
                  </a:cubicBezTo>
                  <a:cubicBezTo>
                    <a:pt x="6135" y="3169"/>
                    <a:pt x="6193" y="2535"/>
                    <a:pt x="6193" y="1873"/>
                  </a:cubicBezTo>
                  <a:cubicBezTo>
                    <a:pt x="6164" y="1239"/>
                    <a:pt x="6107" y="606"/>
                    <a:pt x="5962" y="1"/>
                  </a:cubicBezTo>
                  <a:close/>
                </a:path>
              </a:pathLst>
            </a:custGeom>
            <a:solidFill>
              <a:srgbClr val="596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81"/>
            <p:cNvSpPr/>
            <p:nvPr/>
          </p:nvSpPr>
          <p:spPr>
            <a:xfrm>
              <a:off x="8802529" y="4414899"/>
              <a:ext cx="157023" cy="531767"/>
            </a:xfrm>
            <a:custGeom>
              <a:avLst/>
              <a:gdLst/>
              <a:ahLst/>
              <a:cxnLst/>
              <a:rect l="l" t="t" r="r" b="b"/>
              <a:pathLst>
                <a:path w="4610" h="15612" extrusionOk="0">
                  <a:moveTo>
                    <a:pt x="4609" y="0"/>
                  </a:moveTo>
                  <a:lnTo>
                    <a:pt x="4609" y="0"/>
                  </a:lnTo>
                  <a:cubicBezTo>
                    <a:pt x="4407" y="259"/>
                    <a:pt x="4206" y="548"/>
                    <a:pt x="3975" y="807"/>
                  </a:cubicBezTo>
                  <a:lnTo>
                    <a:pt x="3399" y="1671"/>
                  </a:lnTo>
                  <a:lnTo>
                    <a:pt x="2852" y="2564"/>
                  </a:lnTo>
                  <a:lnTo>
                    <a:pt x="2362" y="3485"/>
                  </a:lnTo>
                  <a:cubicBezTo>
                    <a:pt x="1066" y="5962"/>
                    <a:pt x="317" y="8670"/>
                    <a:pt x="87" y="11464"/>
                  </a:cubicBezTo>
                  <a:cubicBezTo>
                    <a:pt x="1" y="12846"/>
                    <a:pt x="29" y="14229"/>
                    <a:pt x="231" y="15611"/>
                  </a:cubicBezTo>
                  <a:cubicBezTo>
                    <a:pt x="173" y="14229"/>
                    <a:pt x="231" y="12846"/>
                    <a:pt x="375" y="11492"/>
                  </a:cubicBezTo>
                  <a:cubicBezTo>
                    <a:pt x="692" y="8756"/>
                    <a:pt x="1441" y="6078"/>
                    <a:pt x="2593" y="3601"/>
                  </a:cubicBezTo>
                  <a:lnTo>
                    <a:pt x="3054" y="2679"/>
                  </a:lnTo>
                  <a:lnTo>
                    <a:pt x="3543" y="1757"/>
                  </a:lnTo>
                  <a:lnTo>
                    <a:pt x="4062" y="864"/>
                  </a:lnTo>
                  <a:cubicBezTo>
                    <a:pt x="4263" y="576"/>
                    <a:pt x="4436" y="288"/>
                    <a:pt x="4609" y="0"/>
                  </a:cubicBezTo>
                  <a:close/>
                </a:path>
              </a:pathLst>
            </a:custGeom>
            <a:solidFill>
              <a:srgbClr val="596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81"/>
            <p:cNvSpPr/>
            <p:nvPr/>
          </p:nvSpPr>
          <p:spPr>
            <a:xfrm>
              <a:off x="8927125" y="4669951"/>
              <a:ext cx="55963" cy="123643"/>
            </a:xfrm>
            <a:custGeom>
              <a:avLst/>
              <a:gdLst/>
              <a:ahLst/>
              <a:cxnLst/>
              <a:rect l="l" t="t" r="r" b="b"/>
              <a:pathLst>
                <a:path w="1643" h="3630" extrusionOk="0">
                  <a:moveTo>
                    <a:pt x="1642" y="1"/>
                  </a:moveTo>
                  <a:lnTo>
                    <a:pt x="1642" y="1"/>
                  </a:lnTo>
                  <a:cubicBezTo>
                    <a:pt x="548" y="865"/>
                    <a:pt x="1" y="2247"/>
                    <a:pt x="145" y="3630"/>
                  </a:cubicBezTo>
                  <a:cubicBezTo>
                    <a:pt x="317" y="2996"/>
                    <a:pt x="519" y="2363"/>
                    <a:pt x="749" y="1758"/>
                  </a:cubicBezTo>
                  <a:cubicBezTo>
                    <a:pt x="1009" y="1153"/>
                    <a:pt x="1297" y="577"/>
                    <a:pt x="1642" y="1"/>
                  </a:cubicBezTo>
                  <a:close/>
                </a:path>
              </a:pathLst>
            </a:custGeom>
            <a:solidFill>
              <a:srgbClr val="596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81"/>
            <p:cNvSpPr/>
            <p:nvPr/>
          </p:nvSpPr>
          <p:spPr>
            <a:xfrm>
              <a:off x="9066437" y="4569913"/>
              <a:ext cx="117750" cy="533708"/>
            </a:xfrm>
            <a:custGeom>
              <a:avLst/>
              <a:gdLst/>
              <a:ahLst/>
              <a:cxnLst/>
              <a:rect l="l" t="t" r="r" b="b"/>
              <a:pathLst>
                <a:path w="3457" h="15669" extrusionOk="0">
                  <a:moveTo>
                    <a:pt x="1" y="0"/>
                  </a:moveTo>
                  <a:lnTo>
                    <a:pt x="1" y="0"/>
                  </a:lnTo>
                  <a:cubicBezTo>
                    <a:pt x="87" y="1354"/>
                    <a:pt x="202" y="2707"/>
                    <a:pt x="317" y="4032"/>
                  </a:cubicBezTo>
                  <a:cubicBezTo>
                    <a:pt x="461" y="5386"/>
                    <a:pt x="605" y="6740"/>
                    <a:pt x="749" y="8065"/>
                  </a:cubicBezTo>
                  <a:cubicBezTo>
                    <a:pt x="922" y="9418"/>
                    <a:pt x="1181" y="10743"/>
                    <a:pt x="1585" y="12068"/>
                  </a:cubicBezTo>
                  <a:cubicBezTo>
                    <a:pt x="1959" y="13364"/>
                    <a:pt x="2593" y="14574"/>
                    <a:pt x="3457" y="15669"/>
                  </a:cubicBezTo>
                  <a:cubicBezTo>
                    <a:pt x="3082" y="15093"/>
                    <a:pt x="2766" y="14488"/>
                    <a:pt x="2506" y="13854"/>
                  </a:cubicBezTo>
                  <a:cubicBezTo>
                    <a:pt x="2247" y="13249"/>
                    <a:pt x="2017" y="12616"/>
                    <a:pt x="1844" y="11982"/>
                  </a:cubicBezTo>
                  <a:cubicBezTo>
                    <a:pt x="1498" y="10657"/>
                    <a:pt x="1268" y="9332"/>
                    <a:pt x="1124" y="8007"/>
                  </a:cubicBezTo>
                  <a:cubicBezTo>
                    <a:pt x="951" y="6682"/>
                    <a:pt x="778" y="5328"/>
                    <a:pt x="605" y="4004"/>
                  </a:cubicBezTo>
                  <a:cubicBezTo>
                    <a:pt x="404" y="2650"/>
                    <a:pt x="231" y="1325"/>
                    <a:pt x="1" y="0"/>
                  </a:cubicBezTo>
                  <a:close/>
                </a:path>
              </a:pathLst>
            </a:custGeom>
            <a:solidFill>
              <a:srgbClr val="5962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81"/>
            <p:cNvSpPr/>
            <p:nvPr/>
          </p:nvSpPr>
          <p:spPr>
            <a:xfrm>
              <a:off x="7039578" y="4348173"/>
              <a:ext cx="187406" cy="210534"/>
            </a:xfrm>
            <a:custGeom>
              <a:avLst/>
              <a:gdLst/>
              <a:ahLst/>
              <a:cxnLst/>
              <a:rect l="l" t="t" r="r" b="b"/>
              <a:pathLst>
                <a:path w="5502" h="6181" extrusionOk="0">
                  <a:moveTo>
                    <a:pt x="5502" y="5070"/>
                  </a:moveTo>
                  <a:cubicBezTo>
                    <a:pt x="5502" y="5070"/>
                    <a:pt x="5502" y="5070"/>
                    <a:pt x="5502" y="5070"/>
                  </a:cubicBezTo>
                  <a:lnTo>
                    <a:pt x="5502" y="5070"/>
                  </a:lnTo>
                  <a:cubicBezTo>
                    <a:pt x="5502" y="5070"/>
                    <a:pt x="5502" y="5070"/>
                    <a:pt x="5502" y="5070"/>
                  </a:cubicBezTo>
                  <a:close/>
                  <a:moveTo>
                    <a:pt x="1613" y="1"/>
                  </a:moveTo>
                  <a:cubicBezTo>
                    <a:pt x="1297" y="1"/>
                    <a:pt x="490" y="116"/>
                    <a:pt x="289" y="346"/>
                  </a:cubicBezTo>
                  <a:cubicBezTo>
                    <a:pt x="0" y="663"/>
                    <a:pt x="202" y="1585"/>
                    <a:pt x="375" y="2161"/>
                  </a:cubicBezTo>
                  <a:cubicBezTo>
                    <a:pt x="404" y="2276"/>
                    <a:pt x="433" y="2420"/>
                    <a:pt x="461" y="2507"/>
                  </a:cubicBezTo>
                  <a:cubicBezTo>
                    <a:pt x="778" y="3486"/>
                    <a:pt x="1642" y="5099"/>
                    <a:pt x="2478" y="5761"/>
                  </a:cubicBezTo>
                  <a:cubicBezTo>
                    <a:pt x="2837" y="6046"/>
                    <a:pt x="3262" y="6181"/>
                    <a:pt x="3685" y="6181"/>
                  </a:cubicBezTo>
                  <a:cubicBezTo>
                    <a:pt x="4414" y="6181"/>
                    <a:pt x="5137" y="5781"/>
                    <a:pt x="5502" y="5070"/>
                  </a:cubicBezTo>
                  <a:lnTo>
                    <a:pt x="5502" y="5070"/>
                  </a:lnTo>
                  <a:cubicBezTo>
                    <a:pt x="5500" y="5072"/>
                    <a:pt x="5499" y="5074"/>
                    <a:pt x="5496" y="5074"/>
                  </a:cubicBezTo>
                  <a:cubicBezTo>
                    <a:pt x="5370" y="5074"/>
                    <a:pt x="3657" y="2503"/>
                    <a:pt x="3572" y="2334"/>
                  </a:cubicBezTo>
                  <a:cubicBezTo>
                    <a:pt x="3169" y="1642"/>
                    <a:pt x="2737" y="951"/>
                    <a:pt x="2247" y="346"/>
                  </a:cubicBezTo>
                  <a:cubicBezTo>
                    <a:pt x="2189" y="231"/>
                    <a:pt x="2074" y="145"/>
                    <a:pt x="1959" y="58"/>
                  </a:cubicBezTo>
                  <a:cubicBezTo>
                    <a:pt x="1844" y="29"/>
                    <a:pt x="1729" y="1"/>
                    <a:pt x="1613" y="1"/>
                  </a:cubicBezTo>
                  <a:close/>
                </a:path>
              </a:pathLst>
            </a:custGeom>
            <a:solidFill>
              <a:srgbClr val="F7A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81"/>
            <p:cNvSpPr/>
            <p:nvPr/>
          </p:nvSpPr>
          <p:spPr>
            <a:xfrm>
              <a:off x="6904184" y="4329882"/>
              <a:ext cx="377741" cy="532414"/>
            </a:xfrm>
            <a:custGeom>
              <a:avLst/>
              <a:gdLst/>
              <a:ahLst/>
              <a:cxnLst/>
              <a:rect l="l" t="t" r="r" b="b"/>
              <a:pathLst>
                <a:path w="11090" h="15631" extrusionOk="0">
                  <a:moveTo>
                    <a:pt x="11090" y="11079"/>
                  </a:moveTo>
                  <a:lnTo>
                    <a:pt x="11090" y="11079"/>
                  </a:lnTo>
                  <a:cubicBezTo>
                    <a:pt x="11090" y="11079"/>
                    <a:pt x="11090" y="11080"/>
                    <a:pt x="11090" y="11080"/>
                  </a:cubicBezTo>
                  <a:lnTo>
                    <a:pt x="11090" y="11080"/>
                  </a:lnTo>
                  <a:cubicBezTo>
                    <a:pt x="11090" y="11080"/>
                    <a:pt x="11090" y="11079"/>
                    <a:pt x="11090" y="11079"/>
                  </a:cubicBezTo>
                  <a:close/>
                  <a:moveTo>
                    <a:pt x="3291" y="1"/>
                  </a:moveTo>
                  <a:cubicBezTo>
                    <a:pt x="2136" y="1"/>
                    <a:pt x="665" y="1378"/>
                    <a:pt x="260" y="2323"/>
                  </a:cubicBezTo>
                  <a:cubicBezTo>
                    <a:pt x="1" y="2957"/>
                    <a:pt x="174" y="3821"/>
                    <a:pt x="778" y="4167"/>
                  </a:cubicBezTo>
                  <a:cubicBezTo>
                    <a:pt x="231" y="4829"/>
                    <a:pt x="462" y="5837"/>
                    <a:pt x="1239" y="6241"/>
                  </a:cubicBezTo>
                  <a:cubicBezTo>
                    <a:pt x="751" y="7160"/>
                    <a:pt x="1151" y="8423"/>
                    <a:pt x="2239" y="8515"/>
                  </a:cubicBezTo>
                  <a:lnTo>
                    <a:pt x="2239" y="8515"/>
                  </a:lnTo>
                  <a:cubicBezTo>
                    <a:pt x="2234" y="8515"/>
                    <a:pt x="2230" y="8515"/>
                    <a:pt x="2225" y="8515"/>
                  </a:cubicBezTo>
                  <a:cubicBezTo>
                    <a:pt x="1695" y="8515"/>
                    <a:pt x="2568" y="10621"/>
                    <a:pt x="2881" y="10791"/>
                  </a:cubicBezTo>
                  <a:cubicBezTo>
                    <a:pt x="3284" y="11022"/>
                    <a:pt x="3745" y="11108"/>
                    <a:pt x="4148" y="11339"/>
                  </a:cubicBezTo>
                  <a:cubicBezTo>
                    <a:pt x="4436" y="11511"/>
                    <a:pt x="4696" y="11713"/>
                    <a:pt x="4926" y="11943"/>
                  </a:cubicBezTo>
                  <a:lnTo>
                    <a:pt x="7288" y="14161"/>
                  </a:lnTo>
                  <a:cubicBezTo>
                    <a:pt x="7777" y="14622"/>
                    <a:pt x="8209" y="15112"/>
                    <a:pt x="8613" y="15630"/>
                  </a:cubicBezTo>
                  <a:cubicBezTo>
                    <a:pt x="9909" y="14593"/>
                    <a:pt x="10600" y="12635"/>
                    <a:pt x="11090" y="11080"/>
                  </a:cubicBezTo>
                  <a:lnTo>
                    <a:pt x="11090" y="11080"/>
                  </a:lnTo>
                  <a:cubicBezTo>
                    <a:pt x="11090" y="11080"/>
                    <a:pt x="11089" y="11080"/>
                    <a:pt x="11089" y="11080"/>
                  </a:cubicBezTo>
                  <a:cubicBezTo>
                    <a:pt x="11047" y="11080"/>
                    <a:pt x="8611" y="9465"/>
                    <a:pt x="8411" y="9265"/>
                  </a:cubicBezTo>
                  <a:cubicBezTo>
                    <a:pt x="8382" y="9236"/>
                    <a:pt x="8699" y="8314"/>
                    <a:pt x="8699" y="8170"/>
                  </a:cubicBezTo>
                  <a:cubicBezTo>
                    <a:pt x="8786" y="7594"/>
                    <a:pt x="8641" y="7018"/>
                    <a:pt x="8382" y="6529"/>
                  </a:cubicBezTo>
                  <a:cubicBezTo>
                    <a:pt x="8325" y="6442"/>
                    <a:pt x="8267" y="6385"/>
                    <a:pt x="8209" y="6356"/>
                  </a:cubicBezTo>
                  <a:cubicBezTo>
                    <a:pt x="8166" y="6341"/>
                    <a:pt x="8130" y="6334"/>
                    <a:pt x="8098" y="6334"/>
                  </a:cubicBezTo>
                  <a:cubicBezTo>
                    <a:pt x="8065" y="6334"/>
                    <a:pt x="8037" y="6341"/>
                    <a:pt x="8008" y="6356"/>
                  </a:cubicBezTo>
                  <a:lnTo>
                    <a:pt x="7173" y="6529"/>
                  </a:lnTo>
                  <a:cubicBezTo>
                    <a:pt x="7461" y="6068"/>
                    <a:pt x="7461" y="5492"/>
                    <a:pt x="7173" y="5002"/>
                  </a:cubicBezTo>
                  <a:cubicBezTo>
                    <a:pt x="7065" y="4852"/>
                    <a:pt x="6608" y="4463"/>
                    <a:pt x="6286" y="4463"/>
                  </a:cubicBezTo>
                  <a:cubicBezTo>
                    <a:pt x="6184" y="4463"/>
                    <a:pt x="6095" y="4502"/>
                    <a:pt x="6036" y="4600"/>
                  </a:cubicBezTo>
                  <a:lnTo>
                    <a:pt x="6036" y="4600"/>
                  </a:lnTo>
                  <a:cubicBezTo>
                    <a:pt x="6283" y="4144"/>
                    <a:pt x="6364" y="3580"/>
                    <a:pt x="6251" y="3072"/>
                  </a:cubicBezTo>
                  <a:cubicBezTo>
                    <a:pt x="6135" y="2656"/>
                    <a:pt x="5705" y="2315"/>
                    <a:pt x="5301" y="2315"/>
                  </a:cubicBezTo>
                  <a:cubicBezTo>
                    <a:pt x="5201" y="2315"/>
                    <a:pt x="5104" y="2335"/>
                    <a:pt x="5012" y="2381"/>
                  </a:cubicBezTo>
                  <a:cubicBezTo>
                    <a:pt x="5243" y="2179"/>
                    <a:pt x="5329" y="1834"/>
                    <a:pt x="5214" y="1546"/>
                  </a:cubicBezTo>
                  <a:cubicBezTo>
                    <a:pt x="5099" y="1258"/>
                    <a:pt x="4926" y="999"/>
                    <a:pt x="4696" y="797"/>
                  </a:cubicBezTo>
                  <a:cubicBezTo>
                    <a:pt x="4379" y="422"/>
                    <a:pt x="3975" y="134"/>
                    <a:pt x="3515" y="19"/>
                  </a:cubicBezTo>
                  <a:cubicBezTo>
                    <a:pt x="3442" y="7"/>
                    <a:pt x="3367" y="1"/>
                    <a:pt x="3291" y="1"/>
                  </a:cubicBezTo>
                  <a:close/>
                </a:path>
              </a:pathLst>
            </a:custGeom>
            <a:solidFill>
              <a:srgbClr val="FFC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81"/>
            <p:cNvSpPr/>
            <p:nvPr/>
          </p:nvSpPr>
          <p:spPr>
            <a:xfrm>
              <a:off x="6914982" y="4405703"/>
              <a:ext cx="184477" cy="97518"/>
            </a:xfrm>
            <a:custGeom>
              <a:avLst/>
              <a:gdLst/>
              <a:ahLst/>
              <a:cxnLst/>
              <a:rect l="l" t="t" r="r" b="b"/>
              <a:pathLst>
                <a:path w="5416" h="2863" extrusionOk="0">
                  <a:moveTo>
                    <a:pt x="4422" y="0"/>
                  </a:moveTo>
                  <a:cubicBezTo>
                    <a:pt x="4208" y="0"/>
                    <a:pt x="3997" y="33"/>
                    <a:pt x="3803" y="97"/>
                  </a:cubicBezTo>
                  <a:cubicBezTo>
                    <a:pt x="3255" y="241"/>
                    <a:pt x="2766" y="443"/>
                    <a:pt x="2276" y="702"/>
                  </a:cubicBezTo>
                  <a:cubicBezTo>
                    <a:pt x="1758" y="933"/>
                    <a:pt x="1297" y="1192"/>
                    <a:pt x="836" y="1509"/>
                  </a:cubicBezTo>
                  <a:cubicBezTo>
                    <a:pt x="605" y="1653"/>
                    <a:pt x="375" y="1826"/>
                    <a:pt x="202" y="2056"/>
                  </a:cubicBezTo>
                  <a:cubicBezTo>
                    <a:pt x="1" y="2286"/>
                    <a:pt x="29" y="2632"/>
                    <a:pt x="231" y="2862"/>
                  </a:cubicBezTo>
                  <a:cubicBezTo>
                    <a:pt x="87" y="2632"/>
                    <a:pt x="145" y="2344"/>
                    <a:pt x="317" y="2171"/>
                  </a:cubicBezTo>
                  <a:cubicBezTo>
                    <a:pt x="519" y="1998"/>
                    <a:pt x="749" y="1854"/>
                    <a:pt x="980" y="1739"/>
                  </a:cubicBezTo>
                  <a:cubicBezTo>
                    <a:pt x="1469" y="1509"/>
                    <a:pt x="1930" y="1250"/>
                    <a:pt x="2420" y="1019"/>
                  </a:cubicBezTo>
                  <a:cubicBezTo>
                    <a:pt x="2910" y="789"/>
                    <a:pt x="3399" y="558"/>
                    <a:pt x="3889" y="357"/>
                  </a:cubicBezTo>
                  <a:cubicBezTo>
                    <a:pt x="4119" y="270"/>
                    <a:pt x="4379" y="213"/>
                    <a:pt x="4638" y="184"/>
                  </a:cubicBezTo>
                  <a:cubicBezTo>
                    <a:pt x="4753" y="184"/>
                    <a:pt x="4897" y="184"/>
                    <a:pt x="5012" y="213"/>
                  </a:cubicBezTo>
                  <a:cubicBezTo>
                    <a:pt x="5156" y="213"/>
                    <a:pt x="5300" y="184"/>
                    <a:pt x="5415" y="126"/>
                  </a:cubicBezTo>
                  <a:lnTo>
                    <a:pt x="5415" y="126"/>
                  </a:lnTo>
                  <a:cubicBezTo>
                    <a:pt x="5364" y="143"/>
                    <a:pt x="5315" y="150"/>
                    <a:pt x="5265" y="150"/>
                  </a:cubicBezTo>
                  <a:cubicBezTo>
                    <a:pt x="5063" y="150"/>
                    <a:pt x="4869" y="34"/>
                    <a:pt x="4638" y="11"/>
                  </a:cubicBezTo>
                  <a:cubicBezTo>
                    <a:pt x="4566" y="4"/>
                    <a:pt x="4494" y="0"/>
                    <a:pt x="4422" y="0"/>
                  </a:cubicBezTo>
                  <a:close/>
                </a:path>
              </a:pathLst>
            </a:custGeom>
            <a:solidFill>
              <a:srgbClr val="F7A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81"/>
            <p:cNvSpPr/>
            <p:nvPr/>
          </p:nvSpPr>
          <p:spPr>
            <a:xfrm>
              <a:off x="6935589" y="4483261"/>
              <a:ext cx="197216" cy="118057"/>
            </a:xfrm>
            <a:custGeom>
              <a:avLst/>
              <a:gdLst/>
              <a:ahLst/>
              <a:cxnLst/>
              <a:rect l="l" t="t" r="r" b="b"/>
              <a:pathLst>
                <a:path w="5790" h="3466" extrusionOk="0">
                  <a:moveTo>
                    <a:pt x="5242" y="0"/>
                  </a:moveTo>
                  <a:cubicBezTo>
                    <a:pt x="5107" y="0"/>
                    <a:pt x="4970" y="14"/>
                    <a:pt x="4839" y="38"/>
                  </a:cubicBezTo>
                  <a:cubicBezTo>
                    <a:pt x="4522" y="125"/>
                    <a:pt x="4234" y="211"/>
                    <a:pt x="3946" y="355"/>
                  </a:cubicBezTo>
                  <a:cubicBezTo>
                    <a:pt x="3370" y="614"/>
                    <a:pt x="2794" y="845"/>
                    <a:pt x="2218" y="1046"/>
                  </a:cubicBezTo>
                  <a:cubicBezTo>
                    <a:pt x="1930" y="1162"/>
                    <a:pt x="1613" y="1248"/>
                    <a:pt x="1325" y="1306"/>
                  </a:cubicBezTo>
                  <a:cubicBezTo>
                    <a:pt x="1009" y="1363"/>
                    <a:pt x="692" y="1478"/>
                    <a:pt x="404" y="1622"/>
                  </a:cubicBezTo>
                  <a:cubicBezTo>
                    <a:pt x="231" y="1738"/>
                    <a:pt x="116" y="1882"/>
                    <a:pt x="58" y="2054"/>
                  </a:cubicBezTo>
                  <a:cubicBezTo>
                    <a:pt x="29" y="2141"/>
                    <a:pt x="0" y="2227"/>
                    <a:pt x="29" y="2342"/>
                  </a:cubicBezTo>
                  <a:cubicBezTo>
                    <a:pt x="29" y="2429"/>
                    <a:pt x="58" y="2515"/>
                    <a:pt x="116" y="2573"/>
                  </a:cubicBezTo>
                  <a:cubicBezTo>
                    <a:pt x="260" y="2803"/>
                    <a:pt x="87" y="3207"/>
                    <a:pt x="288" y="3466"/>
                  </a:cubicBezTo>
                  <a:cubicBezTo>
                    <a:pt x="173" y="3178"/>
                    <a:pt x="404" y="2861"/>
                    <a:pt x="288" y="2515"/>
                  </a:cubicBezTo>
                  <a:cubicBezTo>
                    <a:pt x="173" y="2256"/>
                    <a:pt x="288" y="1968"/>
                    <a:pt x="548" y="1853"/>
                  </a:cubicBezTo>
                  <a:cubicBezTo>
                    <a:pt x="807" y="1738"/>
                    <a:pt x="1095" y="1680"/>
                    <a:pt x="1412" y="1651"/>
                  </a:cubicBezTo>
                  <a:cubicBezTo>
                    <a:pt x="1700" y="1565"/>
                    <a:pt x="2017" y="1507"/>
                    <a:pt x="2333" y="1392"/>
                  </a:cubicBezTo>
                  <a:cubicBezTo>
                    <a:pt x="2938" y="1190"/>
                    <a:pt x="3514" y="931"/>
                    <a:pt x="4062" y="614"/>
                  </a:cubicBezTo>
                  <a:cubicBezTo>
                    <a:pt x="4546" y="359"/>
                    <a:pt x="5031" y="81"/>
                    <a:pt x="5576" y="81"/>
                  </a:cubicBezTo>
                  <a:cubicBezTo>
                    <a:pt x="5646" y="81"/>
                    <a:pt x="5717" y="86"/>
                    <a:pt x="5790" y="96"/>
                  </a:cubicBezTo>
                  <a:cubicBezTo>
                    <a:pt x="5621" y="28"/>
                    <a:pt x="5433" y="0"/>
                    <a:pt x="5242" y="0"/>
                  </a:cubicBezTo>
                  <a:close/>
                </a:path>
              </a:pathLst>
            </a:custGeom>
            <a:solidFill>
              <a:srgbClr val="F7A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81"/>
            <p:cNvSpPr/>
            <p:nvPr/>
          </p:nvSpPr>
          <p:spPr>
            <a:xfrm>
              <a:off x="6979732" y="4558128"/>
              <a:ext cx="185464" cy="138357"/>
            </a:xfrm>
            <a:custGeom>
              <a:avLst/>
              <a:gdLst/>
              <a:ahLst/>
              <a:cxnLst/>
              <a:rect l="l" t="t" r="r" b="b"/>
              <a:pathLst>
                <a:path w="5445" h="4062" extrusionOk="0">
                  <a:moveTo>
                    <a:pt x="4004" y="0"/>
                  </a:moveTo>
                  <a:cubicBezTo>
                    <a:pt x="3745" y="29"/>
                    <a:pt x="3514" y="87"/>
                    <a:pt x="3313" y="144"/>
                  </a:cubicBezTo>
                  <a:cubicBezTo>
                    <a:pt x="2881" y="317"/>
                    <a:pt x="2478" y="461"/>
                    <a:pt x="2074" y="634"/>
                  </a:cubicBezTo>
                  <a:cubicBezTo>
                    <a:pt x="1671" y="778"/>
                    <a:pt x="1239" y="951"/>
                    <a:pt x="865" y="1181"/>
                  </a:cubicBezTo>
                  <a:cubicBezTo>
                    <a:pt x="490" y="1441"/>
                    <a:pt x="202" y="1786"/>
                    <a:pt x="1" y="2161"/>
                  </a:cubicBezTo>
                  <a:cubicBezTo>
                    <a:pt x="231" y="1844"/>
                    <a:pt x="577" y="1556"/>
                    <a:pt x="951" y="1354"/>
                  </a:cubicBezTo>
                  <a:cubicBezTo>
                    <a:pt x="1325" y="1153"/>
                    <a:pt x="1729" y="1009"/>
                    <a:pt x="2161" y="893"/>
                  </a:cubicBezTo>
                  <a:cubicBezTo>
                    <a:pt x="2564" y="778"/>
                    <a:pt x="2996" y="634"/>
                    <a:pt x="3399" y="490"/>
                  </a:cubicBezTo>
                  <a:cubicBezTo>
                    <a:pt x="3572" y="404"/>
                    <a:pt x="3766" y="360"/>
                    <a:pt x="3961" y="360"/>
                  </a:cubicBezTo>
                  <a:cubicBezTo>
                    <a:pt x="4155" y="360"/>
                    <a:pt x="4350" y="404"/>
                    <a:pt x="4523" y="490"/>
                  </a:cubicBezTo>
                  <a:cubicBezTo>
                    <a:pt x="4868" y="663"/>
                    <a:pt x="5070" y="1009"/>
                    <a:pt x="5099" y="1412"/>
                  </a:cubicBezTo>
                  <a:cubicBezTo>
                    <a:pt x="5099" y="1786"/>
                    <a:pt x="4926" y="2161"/>
                    <a:pt x="4609" y="2391"/>
                  </a:cubicBezTo>
                  <a:cubicBezTo>
                    <a:pt x="4235" y="2621"/>
                    <a:pt x="3860" y="2823"/>
                    <a:pt x="3457" y="2996"/>
                  </a:cubicBezTo>
                  <a:cubicBezTo>
                    <a:pt x="3255" y="3111"/>
                    <a:pt x="3082" y="3255"/>
                    <a:pt x="2938" y="3428"/>
                  </a:cubicBezTo>
                  <a:cubicBezTo>
                    <a:pt x="2794" y="3601"/>
                    <a:pt x="2708" y="3831"/>
                    <a:pt x="2708" y="4062"/>
                  </a:cubicBezTo>
                  <a:cubicBezTo>
                    <a:pt x="2823" y="3630"/>
                    <a:pt x="3140" y="3313"/>
                    <a:pt x="3543" y="3169"/>
                  </a:cubicBezTo>
                  <a:cubicBezTo>
                    <a:pt x="3946" y="2996"/>
                    <a:pt x="4350" y="2823"/>
                    <a:pt x="4753" y="2621"/>
                  </a:cubicBezTo>
                  <a:cubicBezTo>
                    <a:pt x="5185" y="2362"/>
                    <a:pt x="5444" y="1901"/>
                    <a:pt x="5444" y="1383"/>
                  </a:cubicBezTo>
                  <a:cubicBezTo>
                    <a:pt x="5415" y="893"/>
                    <a:pt x="5156" y="432"/>
                    <a:pt x="4724" y="173"/>
                  </a:cubicBezTo>
                  <a:cubicBezTo>
                    <a:pt x="4494" y="58"/>
                    <a:pt x="4235" y="0"/>
                    <a:pt x="4004" y="0"/>
                  </a:cubicBezTo>
                  <a:close/>
                </a:path>
              </a:pathLst>
            </a:custGeom>
            <a:solidFill>
              <a:srgbClr val="F7A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81"/>
            <p:cNvSpPr/>
            <p:nvPr/>
          </p:nvSpPr>
          <p:spPr>
            <a:xfrm>
              <a:off x="7133758" y="4647403"/>
              <a:ext cx="480743" cy="494470"/>
            </a:xfrm>
            <a:custGeom>
              <a:avLst/>
              <a:gdLst/>
              <a:ahLst/>
              <a:cxnLst/>
              <a:rect l="l" t="t" r="r" b="b"/>
              <a:pathLst>
                <a:path w="14114" h="14517" fill="none" extrusionOk="0">
                  <a:moveTo>
                    <a:pt x="1" y="0"/>
                  </a:moveTo>
                  <a:cubicBezTo>
                    <a:pt x="260" y="2161"/>
                    <a:pt x="634" y="4033"/>
                    <a:pt x="1671" y="5934"/>
                  </a:cubicBezTo>
                  <a:cubicBezTo>
                    <a:pt x="2679" y="7835"/>
                    <a:pt x="4436" y="9476"/>
                    <a:pt x="6568" y="9908"/>
                  </a:cubicBezTo>
                  <a:cubicBezTo>
                    <a:pt x="7748" y="10139"/>
                    <a:pt x="9016" y="9995"/>
                    <a:pt x="10197" y="10254"/>
                  </a:cubicBezTo>
                  <a:cubicBezTo>
                    <a:pt x="12242" y="10773"/>
                    <a:pt x="13768" y="12443"/>
                    <a:pt x="14114" y="14517"/>
                  </a:cubicBezTo>
                </a:path>
              </a:pathLst>
            </a:custGeom>
            <a:noFill/>
            <a:ln w="18000" cap="flat" cmpd="sng">
              <a:solidFill>
                <a:srgbClr val="5962B2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81"/>
            <p:cNvSpPr/>
            <p:nvPr/>
          </p:nvSpPr>
          <p:spPr>
            <a:xfrm>
              <a:off x="6531382" y="3388697"/>
              <a:ext cx="494504" cy="944795"/>
            </a:xfrm>
            <a:custGeom>
              <a:avLst/>
              <a:gdLst/>
              <a:ahLst/>
              <a:cxnLst/>
              <a:rect l="l" t="t" r="r" b="b"/>
              <a:pathLst>
                <a:path w="14518" h="27738" fill="none" extrusionOk="0">
                  <a:moveTo>
                    <a:pt x="14517" y="27738"/>
                  </a:moveTo>
                  <a:cubicBezTo>
                    <a:pt x="13740" y="25635"/>
                    <a:pt x="11723" y="24281"/>
                    <a:pt x="10024" y="22812"/>
                  </a:cubicBezTo>
                  <a:cubicBezTo>
                    <a:pt x="3457" y="17138"/>
                    <a:pt x="1" y="8670"/>
                    <a:pt x="692" y="1"/>
                  </a:cubicBezTo>
                </a:path>
              </a:pathLst>
            </a:custGeom>
            <a:noFill/>
            <a:ln w="18000" cap="flat" cmpd="sng">
              <a:solidFill>
                <a:srgbClr val="5962B2"/>
              </a:solidFill>
              <a:prstDash val="solid"/>
              <a:miter lim="288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81"/>
            <p:cNvSpPr/>
            <p:nvPr/>
          </p:nvSpPr>
          <p:spPr>
            <a:xfrm>
              <a:off x="5655322" y="1649658"/>
              <a:ext cx="1696258" cy="1743978"/>
            </a:xfrm>
            <a:custGeom>
              <a:avLst/>
              <a:gdLst/>
              <a:ahLst/>
              <a:cxnLst/>
              <a:rect l="l" t="t" r="r" b="b"/>
              <a:pathLst>
                <a:path w="49800" h="51201" extrusionOk="0">
                  <a:moveTo>
                    <a:pt x="25116" y="0"/>
                  </a:moveTo>
                  <a:cubicBezTo>
                    <a:pt x="23610" y="0"/>
                    <a:pt x="22086" y="165"/>
                    <a:pt x="20565" y="509"/>
                  </a:cubicBezTo>
                  <a:cubicBezTo>
                    <a:pt x="15179" y="1747"/>
                    <a:pt x="10398" y="4771"/>
                    <a:pt x="6970" y="9092"/>
                  </a:cubicBezTo>
                  <a:cubicBezTo>
                    <a:pt x="634" y="17156"/>
                    <a:pt x="0" y="29340"/>
                    <a:pt x="5041" y="38240"/>
                  </a:cubicBezTo>
                  <a:cubicBezTo>
                    <a:pt x="7834" y="43136"/>
                    <a:pt x="12126" y="47053"/>
                    <a:pt x="17282" y="49444"/>
                  </a:cubicBezTo>
                  <a:cubicBezTo>
                    <a:pt x="18175" y="49847"/>
                    <a:pt x="19096" y="50193"/>
                    <a:pt x="20075" y="50481"/>
                  </a:cubicBezTo>
                  <a:cubicBezTo>
                    <a:pt x="21744" y="50972"/>
                    <a:pt x="23407" y="51201"/>
                    <a:pt x="25040" y="51201"/>
                  </a:cubicBezTo>
                  <a:cubicBezTo>
                    <a:pt x="32313" y="51201"/>
                    <a:pt x="39012" y="46665"/>
                    <a:pt x="43175" y="40573"/>
                  </a:cubicBezTo>
                  <a:cubicBezTo>
                    <a:pt x="44154" y="39161"/>
                    <a:pt x="44990" y="37693"/>
                    <a:pt x="45710" y="36137"/>
                  </a:cubicBezTo>
                  <a:cubicBezTo>
                    <a:pt x="49800" y="27381"/>
                    <a:pt x="49137" y="17185"/>
                    <a:pt x="43233" y="9380"/>
                  </a:cubicBezTo>
                  <a:cubicBezTo>
                    <a:pt x="38887" y="3633"/>
                    <a:pt x="32191" y="0"/>
                    <a:pt x="25116" y="0"/>
                  </a:cubicBezTo>
                  <a:close/>
                </a:path>
              </a:pathLst>
            </a:custGeom>
            <a:solidFill>
              <a:srgbClr val="F7A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81"/>
            <p:cNvSpPr/>
            <p:nvPr/>
          </p:nvSpPr>
          <p:spPr>
            <a:xfrm>
              <a:off x="5723990" y="1646252"/>
              <a:ext cx="1629618" cy="1747440"/>
            </a:xfrm>
            <a:custGeom>
              <a:avLst/>
              <a:gdLst/>
              <a:ahLst/>
              <a:cxnLst/>
              <a:rect l="l" t="t" r="r" b="b"/>
              <a:pathLst>
                <a:path w="47842" h="51301" extrusionOk="0">
                  <a:moveTo>
                    <a:pt x="22649" y="0"/>
                  </a:moveTo>
                  <a:cubicBezTo>
                    <a:pt x="20330" y="0"/>
                    <a:pt x="18037" y="426"/>
                    <a:pt x="16101" y="1501"/>
                  </a:cubicBezTo>
                  <a:cubicBezTo>
                    <a:pt x="17455" y="2135"/>
                    <a:pt x="18520" y="2538"/>
                    <a:pt x="19528" y="3748"/>
                  </a:cubicBezTo>
                  <a:cubicBezTo>
                    <a:pt x="20450" y="4871"/>
                    <a:pt x="21199" y="6167"/>
                    <a:pt x="21689" y="7521"/>
                  </a:cubicBezTo>
                  <a:cubicBezTo>
                    <a:pt x="23532" y="12101"/>
                    <a:pt x="24223" y="17199"/>
                    <a:pt x="23014" y="21980"/>
                  </a:cubicBezTo>
                  <a:cubicBezTo>
                    <a:pt x="21804" y="26732"/>
                    <a:pt x="18520" y="31082"/>
                    <a:pt x="13970" y="32925"/>
                  </a:cubicBezTo>
                  <a:cubicBezTo>
                    <a:pt x="12486" y="33526"/>
                    <a:pt x="10878" y="33824"/>
                    <a:pt x="9271" y="33824"/>
                  </a:cubicBezTo>
                  <a:cubicBezTo>
                    <a:pt x="5949" y="33824"/>
                    <a:pt x="2636" y="32549"/>
                    <a:pt x="461" y="30045"/>
                  </a:cubicBezTo>
                  <a:lnTo>
                    <a:pt x="461" y="30045"/>
                  </a:lnTo>
                  <a:cubicBezTo>
                    <a:pt x="0" y="32723"/>
                    <a:pt x="1728" y="36036"/>
                    <a:pt x="3025" y="38340"/>
                  </a:cubicBezTo>
                  <a:cubicBezTo>
                    <a:pt x="5818" y="43236"/>
                    <a:pt x="10110" y="47153"/>
                    <a:pt x="15266" y="49544"/>
                  </a:cubicBezTo>
                  <a:cubicBezTo>
                    <a:pt x="16159" y="49947"/>
                    <a:pt x="17080" y="50293"/>
                    <a:pt x="18059" y="50581"/>
                  </a:cubicBezTo>
                  <a:cubicBezTo>
                    <a:pt x="19728" y="51072"/>
                    <a:pt x="21391" y="51301"/>
                    <a:pt x="23024" y="51301"/>
                  </a:cubicBezTo>
                  <a:cubicBezTo>
                    <a:pt x="30299" y="51301"/>
                    <a:pt x="37006" y="46765"/>
                    <a:pt x="41217" y="40673"/>
                  </a:cubicBezTo>
                  <a:cubicBezTo>
                    <a:pt x="42167" y="39290"/>
                    <a:pt x="43002" y="37793"/>
                    <a:pt x="43723" y="36266"/>
                  </a:cubicBezTo>
                  <a:cubicBezTo>
                    <a:pt x="47841" y="27481"/>
                    <a:pt x="47150" y="17285"/>
                    <a:pt x="41274" y="9480"/>
                  </a:cubicBezTo>
                  <a:cubicBezTo>
                    <a:pt x="38279" y="5505"/>
                    <a:pt x="34160" y="2567"/>
                    <a:pt x="29408" y="1069"/>
                  </a:cubicBezTo>
                  <a:cubicBezTo>
                    <a:pt x="27354" y="433"/>
                    <a:pt x="24988" y="0"/>
                    <a:pt x="226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81"/>
            <p:cNvSpPr/>
            <p:nvPr/>
          </p:nvSpPr>
          <p:spPr>
            <a:xfrm>
              <a:off x="6384237" y="3234569"/>
              <a:ext cx="324776" cy="306246"/>
            </a:xfrm>
            <a:custGeom>
              <a:avLst/>
              <a:gdLst/>
              <a:ahLst/>
              <a:cxnLst/>
              <a:rect l="l" t="t" r="r" b="b"/>
              <a:pathLst>
                <a:path w="9535" h="8991" extrusionOk="0">
                  <a:moveTo>
                    <a:pt x="5713" y="1"/>
                  </a:moveTo>
                  <a:cubicBezTo>
                    <a:pt x="5366" y="1"/>
                    <a:pt x="5021" y="139"/>
                    <a:pt x="4753" y="407"/>
                  </a:cubicBezTo>
                  <a:cubicBezTo>
                    <a:pt x="4292" y="897"/>
                    <a:pt x="4148" y="1617"/>
                    <a:pt x="4321" y="2250"/>
                  </a:cubicBezTo>
                  <a:cubicBezTo>
                    <a:pt x="3975" y="1818"/>
                    <a:pt x="3543" y="1502"/>
                    <a:pt x="3025" y="1242"/>
                  </a:cubicBezTo>
                  <a:cubicBezTo>
                    <a:pt x="2854" y="1162"/>
                    <a:pt x="2669" y="1124"/>
                    <a:pt x="2483" y="1124"/>
                  </a:cubicBezTo>
                  <a:cubicBezTo>
                    <a:pt x="2134" y="1124"/>
                    <a:pt x="1780" y="1258"/>
                    <a:pt x="1498" y="1502"/>
                  </a:cubicBezTo>
                  <a:cubicBezTo>
                    <a:pt x="1181" y="1876"/>
                    <a:pt x="1152" y="2423"/>
                    <a:pt x="1412" y="2855"/>
                  </a:cubicBezTo>
                  <a:cubicBezTo>
                    <a:pt x="1671" y="3287"/>
                    <a:pt x="2132" y="3575"/>
                    <a:pt x="2650" y="3604"/>
                  </a:cubicBezTo>
                  <a:cubicBezTo>
                    <a:pt x="1527" y="4151"/>
                    <a:pt x="288" y="4872"/>
                    <a:pt x="58" y="6081"/>
                  </a:cubicBezTo>
                  <a:cubicBezTo>
                    <a:pt x="0" y="6369"/>
                    <a:pt x="58" y="6657"/>
                    <a:pt x="231" y="6859"/>
                  </a:cubicBezTo>
                  <a:cubicBezTo>
                    <a:pt x="351" y="6990"/>
                    <a:pt x="510" y="7043"/>
                    <a:pt x="681" y="7043"/>
                  </a:cubicBezTo>
                  <a:cubicBezTo>
                    <a:pt x="961" y="7043"/>
                    <a:pt x="1277" y="6904"/>
                    <a:pt x="1527" y="6744"/>
                  </a:cubicBezTo>
                  <a:cubicBezTo>
                    <a:pt x="2305" y="6225"/>
                    <a:pt x="3025" y="5649"/>
                    <a:pt x="3716" y="4987"/>
                  </a:cubicBezTo>
                  <a:lnTo>
                    <a:pt x="3716" y="4987"/>
                  </a:lnTo>
                  <a:cubicBezTo>
                    <a:pt x="2938" y="5822"/>
                    <a:pt x="2737" y="7032"/>
                    <a:pt x="3226" y="8069"/>
                  </a:cubicBezTo>
                  <a:cubicBezTo>
                    <a:pt x="3428" y="8529"/>
                    <a:pt x="3860" y="8875"/>
                    <a:pt x="4350" y="8990"/>
                  </a:cubicBezTo>
                  <a:cubicBezTo>
                    <a:pt x="4983" y="8990"/>
                    <a:pt x="5559" y="8587"/>
                    <a:pt x="5761" y="7982"/>
                  </a:cubicBezTo>
                  <a:cubicBezTo>
                    <a:pt x="5963" y="7377"/>
                    <a:pt x="6020" y="6772"/>
                    <a:pt x="5934" y="6139"/>
                  </a:cubicBezTo>
                  <a:lnTo>
                    <a:pt x="5934" y="6139"/>
                  </a:lnTo>
                  <a:cubicBezTo>
                    <a:pt x="6193" y="6744"/>
                    <a:pt x="6596" y="7262"/>
                    <a:pt x="7086" y="7694"/>
                  </a:cubicBezTo>
                  <a:cubicBezTo>
                    <a:pt x="7378" y="7905"/>
                    <a:pt x="7752" y="8034"/>
                    <a:pt x="8111" y="8034"/>
                  </a:cubicBezTo>
                  <a:cubicBezTo>
                    <a:pt x="8389" y="8034"/>
                    <a:pt x="8658" y="7957"/>
                    <a:pt x="8872" y="7781"/>
                  </a:cubicBezTo>
                  <a:cubicBezTo>
                    <a:pt x="9160" y="7550"/>
                    <a:pt x="9332" y="7205"/>
                    <a:pt x="9390" y="6830"/>
                  </a:cubicBezTo>
                  <a:cubicBezTo>
                    <a:pt x="9534" y="5736"/>
                    <a:pt x="8929" y="4699"/>
                    <a:pt x="7921" y="4267"/>
                  </a:cubicBezTo>
                  <a:cubicBezTo>
                    <a:pt x="8584" y="4209"/>
                    <a:pt x="9332" y="3835"/>
                    <a:pt x="9419" y="3201"/>
                  </a:cubicBezTo>
                  <a:cubicBezTo>
                    <a:pt x="9476" y="2539"/>
                    <a:pt x="8785" y="1991"/>
                    <a:pt x="8152" y="1991"/>
                  </a:cubicBezTo>
                  <a:cubicBezTo>
                    <a:pt x="7460" y="2049"/>
                    <a:pt x="6855" y="2337"/>
                    <a:pt x="6395" y="2827"/>
                  </a:cubicBezTo>
                  <a:cubicBezTo>
                    <a:pt x="6711" y="2481"/>
                    <a:pt x="6913" y="2020"/>
                    <a:pt x="6971" y="1559"/>
                  </a:cubicBezTo>
                  <a:cubicBezTo>
                    <a:pt x="7057" y="1098"/>
                    <a:pt x="6884" y="609"/>
                    <a:pt x="6539" y="292"/>
                  </a:cubicBezTo>
                  <a:cubicBezTo>
                    <a:pt x="6291" y="96"/>
                    <a:pt x="6001" y="1"/>
                    <a:pt x="57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81"/>
            <p:cNvSpPr/>
            <p:nvPr/>
          </p:nvSpPr>
          <p:spPr>
            <a:xfrm>
              <a:off x="6423475" y="3235387"/>
              <a:ext cx="285537" cy="304713"/>
            </a:xfrm>
            <a:custGeom>
              <a:avLst/>
              <a:gdLst/>
              <a:ahLst/>
              <a:cxnLst/>
              <a:rect l="l" t="t" r="r" b="b"/>
              <a:pathLst>
                <a:path w="8383" h="8946" extrusionOk="0">
                  <a:moveTo>
                    <a:pt x="4596" y="1"/>
                  </a:moveTo>
                  <a:cubicBezTo>
                    <a:pt x="4235" y="1"/>
                    <a:pt x="3873" y="140"/>
                    <a:pt x="3601" y="412"/>
                  </a:cubicBezTo>
                  <a:cubicBezTo>
                    <a:pt x="3140" y="902"/>
                    <a:pt x="2996" y="1593"/>
                    <a:pt x="3198" y="2226"/>
                  </a:cubicBezTo>
                  <a:cubicBezTo>
                    <a:pt x="2823" y="1823"/>
                    <a:pt x="2391" y="1478"/>
                    <a:pt x="1901" y="1247"/>
                  </a:cubicBezTo>
                  <a:cubicBezTo>
                    <a:pt x="1710" y="1162"/>
                    <a:pt x="1506" y="1120"/>
                    <a:pt x="1305" y="1120"/>
                  </a:cubicBezTo>
                  <a:cubicBezTo>
                    <a:pt x="963" y="1120"/>
                    <a:pt x="629" y="1242"/>
                    <a:pt x="375" y="1478"/>
                  </a:cubicBezTo>
                  <a:cubicBezTo>
                    <a:pt x="58" y="1881"/>
                    <a:pt x="0" y="2428"/>
                    <a:pt x="260" y="2860"/>
                  </a:cubicBezTo>
                  <a:cubicBezTo>
                    <a:pt x="577" y="3350"/>
                    <a:pt x="1009" y="3407"/>
                    <a:pt x="1498" y="3523"/>
                  </a:cubicBezTo>
                  <a:lnTo>
                    <a:pt x="1642" y="3551"/>
                  </a:lnTo>
                  <a:cubicBezTo>
                    <a:pt x="1383" y="3407"/>
                    <a:pt x="1095" y="3206"/>
                    <a:pt x="1066" y="2918"/>
                  </a:cubicBezTo>
                  <a:cubicBezTo>
                    <a:pt x="1040" y="2578"/>
                    <a:pt x="1393" y="2334"/>
                    <a:pt x="1738" y="2334"/>
                  </a:cubicBezTo>
                  <a:cubicBezTo>
                    <a:pt x="1773" y="2334"/>
                    <a:pt x="1809" y="2336"/>
                    <a:pt x="1844" y="2342"/>
                  </a:cubicBezTo>
                  <a:cubicBezTo>
                    <a:pt x="2189" y="2428"/>
                    <a:pt x="2506" y="2630"/>
                    <a:pt x="2766" y="2918"/>
                  </a:cubicBezTo>
                  <a:lnTo>
                    <a:pt x="3572" y="3724"/>
                  </a:lnTo>
                  <a:cubicBezTo>
                    <a:pt x="3486" y="3091"/>
                    <a:pt x="3716" y="2486"/>
                    <a:pt x="4234" y="2111"/>
                  </a:cubicBezTo>
                  <a:cubicBezTo>
                    <a:pt x="4299" y="2046"/>
                    <a:pt x="4364" y="2014"/>
                    <a:pt x="4441" y="2014"/>
                  </a:cubicBezTo>
                  <a:cubicBezTo>
                    <a:pt x="4467" y="2014"/>
                    <a:pt x="4494" y="2018"/>
                    <a:pt x="4522" y="2025"/>
                  </a:cubicBezTo>
                  <a:cubicBezTo>
                    <a:pt x="4667" y="2082"/>
                    <a:pt x="4695" y="2255"/>
                    <a:pt x="4695" y="2399"/>
                  </a:cubicBezTo>
                  <a:cubicBezTo>
                    <a:pt x="4753" y="2860"/>
                    <a:pt x="4724" y="3321"/>
                    <a:pt x="4695" y="3782"/>
                  </a:cubicBezTo>
                  <a:cubicBezTo>
                    <a:pt x="5003" y="3321"/>
                    <a:pt x="5527" y="3065"/>
                    <a:pt x="6065" y="3065"/>
                  </a:cubicBezTo>
                  <a:cubicBezTo>
                    <a:pt x="6334" y="3065"/>
                    <a:pt x="6606" y="3129"/>
                    <a:pt x="6855" y="3263"/>
                  </a:cubicBezTo>
                  <a:cubicBezTo>
                    <a:pt x="6395" y="3667"/>
                    <a:pt x="5934" y="3983"/>
                    <a:pt x="5415" y="4243"/>
                  </a:cubicBezTo>
                  <a:cubicBezTo>
                    <a:pt x="5991" y="4271"/>
                    <a:pt x="6510" y="4559"/>
                    <a:pt x="6855" y="5049"/>
                  </a:cubicBezTo>
                  <a:cubicBezTo>
                    <a:pt x="7000" y="5251"/>
                    <a:pt x="7057" y="5568"/>
                    <a:pt x="6855" y="5712"/>
                  </a:cubicBezTo>
                  <a:cubicBezTo>
                    <a:pt x="6769" y="5755"/>
                    <a:pt x="6683" y="5776"/>
                    <a:pt x="6600" y="5776"/>
                  </a:cubicBezTo>
                  <a:cubicBezTo>
                    <a:pt x="6517" y="5776"/>
                    <a:pt x="6438" y="5755"/>
                    <a:pt x="6366" y="5712"/>
                  </a:cubicBezTo>
                  <a:lnTo>
                    <a:pt x="4522" y="5078"/>
                  </a:lnTo>
                  <a:cubicBezTo>
                    <a:pt x="4494" y="5712"/>
                    <a:pt x="4407" y="6316"/>
                    <a:pt x="4234" y="6892"/>
                  </a:cubicBezTo>
                  <a:cubicBezTo>
                    <a:pt x="4119" y="7411"/>
                    <a:pt x="3860" y="7843"/>
                    <a:pt x="3457" y="8189"/>
                  </a:cubicBezTo>
                  <a:cubicBezTo>
                    <a:pt x="3274" y="8320"/>
                    <a:pt x="3055" y="8385"/>
                    <a:pt x="2838" y="8385"/>
                  </a:cubicBezTo>
                  <a:cubicBezTo>
                    <a:pt x="2577" y="8385"/>
                    <a:pt x="2320" y="8291"/>
                    <a:pt x="2132" y="8102"/>
                  </a:cubicBezTo>
                  <a:lnTo>
                    <a:pt x="2132" y="8102"/>
                  </a:lnTo>
                  <a:cubicBezTo>
                    <a:pt x="2245" y="8704"/>
                    <a:pt x="2658" y="8946"/>
                    <a:pt x="3122" y="8946"/>
                  </a:cubicBezTo>
                  <a:cubicBezTo>
                    <a:pt x="3723" y="8946"/>
                    <a:pt x="4410" y="8540"/>
                    <a:pt x="4638" y="7987"/>
                  </a:cubicBezTo>
                  <a:cubicBezTo>
                    <a:pt x="4811" y="7382"/>
                    <a:pt x="4868" y="6748"/>
                    <a:pt x="4782" y="6115"/>
                  </a:cubicBezTo>
                  <a:lnTo>
                    <a:pt x="4782" y="6115"/>
                  </a:lnTo>
                  <a:cubicBezTo>
                    <a:pt x="5041" y="6720"/>
                    <a:pt x="5444" y="7238"/>
                    <a:pt x="5934" y="7670"/>
                  </a:cubicBezTo>
                  <a:cubicBezTo>
                    <a:pt x="6229" y="7900"/>
                    <a:pt x="6609" y="8036"/>
                    <a:pt x="6972" y="8036"/>
                  </a:cubicBezTo>
                  <a:cubicBezTo>
                    <a:pt x="7245" y="8036"/>
                    <a:pt x="7509" y="7959"/>
                    <a:pt x="7720" y="7785"/>
                  </a:cubicBezTo>
                  <a:cubicBezTo>
                    <a:pt x="8008" y="7526"/>
                    <a:pt x="8180" y="7209"/>
                    <a:pt x="8238" y="6835"/>
                  </a:cubicBezTo>
                  <a:cubicBezTo>
                    <a:pt x="8382" y="5740"/>
                    <a:pt x="7777" y="4675"/>
                    <a:pt x="6769" y="4271"/>
                  </a:cubicBezTo>
                  <a:cubicBezTo>
                    <a:pt x="7432" y="4185"/>
                    <a:pt x="8180" y="3839"/>
                    <a:pt x="8267" y="3177"/>
                  </a:cubicBezTo>
                  <a:cubicBezTo>
                    <a:pt x="8353" y="2515"/>
                    <a:pt x="7662" y="1967"/>
                    <a:pt x="7000" y="1967"/>
                  </a:cubicBezTo>
                  <a:cubicBezTo>
                    <a:pt x="6337" y="2025"/>
                    <a:pt x="5703" y="2342"/>
                    <a:pt x="5243" y="2831"/>
                  </a:cubicBezTo>
                  <a:cubicBezTo>
                    <a:pt x="5559" y="2457"/>
                    <a:pt x="5761" y="2025"/>
                    <a:pt x="5847" y="1564"/>
                  </a:cubicBezTo>
                  <a:cubicBezTo>
                    <a:pt x="5905" y="1074"/>
                    <a:pt x="5761" y="614"/>
                    <a:pt x="5415" y="268"/>
                  </a:cubicBezTo>
                  <a:cubicBezTo>
                    <a:pt x="5173" y="89"/>
                    <a:pt x="4884" y="1"/>
                    <a:pt x="45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81"/>
            <p:cNvSpPr/>
            <p:nvPr/>
          </p:nvSpPr>
          <p:spPr>
            <a:xfrm>
              <a:off x="7059198" y="2960000"/>
              <a:ext cx="1747282" cy="1586785"/>
            </a:xfrm>
            <a:custGeom>
              <a:avLst/>
              <a:gdLst/>
              <a:ahLst/>
              <a:cxnLst/>
              <a:rect l="l" t="t" r="r" b="b"/>
              <a:pathLst>
                <a:path w="51298" h="46586" extrusionOk="0">
                  <a:moveTo>
                    <a:pt x="42369" y="0"/>
                  </a:moveTo>
                  <a:cubicBezTo>
                    <a:pt x="42369" y="0"/>
                    <a:pt x="42369" y="0"/>
                    <a:pt x="42369" y="1"/>
                  </a:cubicBezTo>
                  <a:lnTo>
                    <a:pt x="42369" y="1"/>
                  </a:lnTo>
                  <a:cubicBezTo>
                    <a:pt x="42369" y="0"/>
                    <a:pt x="42369" y="0"/>
                    <a:pt x="42369" y="0"/>
                  </a:cubicBezTo>
                  <a:close/>
                  <a:moveTo>
                    <a:pt x="42369" y="1"/>
                  </a:moveTo>
                  <a:cubicBezTo>
                    <a:pt x="42801" y="1498"/>
                    <a:pt x="42743" y="3082"/>
                    <a:pt x="42254" y="4551"/>
                  </a:cubicBezTo>
                  <a:cubicBezTo>
                    <a:pt x="41764" y="6135"/>
                    <a:pt x="42283" y="7402"/>
                    <a:pt x="42945" y="8871"/>
                  </a:cubicBezTo>
                  <a:cubicBezTo>
                    <a:pt x="44616" y="12644"/>
                    <a:pt x="45307" y="16792"/>
                    <a:pt x="44904" y="20882"/>
                  </a:cubicBezTo>
                  <a:cubicBezTo>
                    <a:pt x="44500" y="25001"/>
                    <a:pt x="42801" y="28860"/>
                    <a:pt x="40036" y="31942"/>
                  </a:cubicBezTo>
                  <a:cubicBezTo>
                    <a:pt x="38423" y="33613"/>
                    <a:pt x="36609" y="35053"/>
                    <a:pt x="34650" y="36263"/>
                  </a:cubicBezTo>
                  <a:cubicBezTo>
                    <a:pt x="31078" y="38538"/>
                    <a:pt x="27017" y="40496"/>
                    <a:pt x="22812" y="40525"/>
                  </a:cubicBezTo>
                  <a:cubicBezTo>
                    <a:pt x="18607" y="40525"/>
                    <a:pt x="14546" y="38624"/>
                    <a:pt x="11291" y="35917"/>
                  </a:cubicBezTo>
                  <a:cubicBezTo>
                    <a:pt x="8065" y="33209"/>
                    <a:pt x="5531" y="29753"/>
                    <a:pt x="3198" y="26239"/>
                  </a:cubicBezTo>
                  <a:cubicBezTo>
                    <a:pt x="1" y="27305"/>
                    <a:pt x="749" y="31741"/>
                    <a:pt x="1469" y="34218"/>
                  </a:cubicBezTo>
                  <a:cubicBezTo>
                    <a:pt x="1700" y="34966"/>
                    <a:pt x="2103" y="35658"/>
                    <a:pt x="2391" y="36378"/>
                  </a:cubicBezTo>
                  <a:cubicBezTo>
                    <a:pt x="2766" y="37271"/>
                    <a:pt x="2852" y="38250"/>
                    <a:pt x="3111" y="39200"/>
                  </a:cubicBezTo>
                  <a:cubicBezTo>
                    <a:pt x="3687" y="41332"/>
                    <a:pt x="4926" y="43204"/>
                    <a:pt x="6625" y="44586"/>
                  </a:cubicBezTo>
                  <a:cubicBezTo>
                    <a:pt x="7939" y="45595"/>
                    <a:pt x="9641" y="46165"/>
                    <a:pt x="11316" y="46165"/>
                  </a:cubicBezTo>
                  <a:cubicBezTo>
                    <a:pt x="12799" y="46165"/>
                    <a:pt x="14260" y="45718"/>
                    <a:pt x="15410" y="44730"/>
                  </a:cubicBezTo>
                  <a:cubicBezTo>
                    <a:pt x="15626" y="45878"/>
                    <a:pt x="17144" y="46585"/>
                    <a:pt x="18423" y="46585"/>
                  </a:cubicBezTo>
                  <a:cubicBezTo>
                    <a:pt x="18846" y="46585"/>
                    <a:pt x="19242" y="46508"/>
                    <a:pt x="19557" y="46343"/>
                  </a:cubicBezTo>
                  <a:cubicBezTo>
                    <a:pt x="20652" y="45767"/>
                    <a:pt x="21401" y="44702"/>
                    <a:pt x="22380" y="43895"/>
                  </a:cubicBezTo>
                  <a:cubicBezTo>
                    <a:pt x="24800" y="41821"/>
                    <a:pt x="28227" y="41649"/>
                    <a:pt x="31280" y="40727"/>
                  </a:cubicBezTo>
                  <a:cubicBezTo>
                    <a:pt x="34679" y="39690"/>
                    <a:pt x="37674" y="37703"/>
                    <a:pt x="40209" y="35254"/>
                  </a:cubicBezTo>
                  <a:cubicBezTo>
                    <a:pt x="42455" y="33065"/>
                    <a:pt x="44356" y="30531"/>
                    <a:pt x="46315" y="28083"/>
                  </a:cubicBezTo>
                  <a:cubicBezTo>
                    <a:pt x="48072" y="25922"/>
                    <a:pt x="49887" y="23676"/>
                    <a:pt x="50607" y="20968"/>
                  </a:cubicBezTo>
                  <a:cubicBezTo>
                    <a:pt x="51298" y="18290"/>
                    <a:pt x="50607" y="15006"/>
                    <a:pt x="48245" y="13537"/>
                  </a:cubicBezTo>
                  <a:cubicBezTo>
                    <a:pt x="49253" y="12731"/>
                    <a:pt x="49800" y="11464"/>
                    <a:pt x="49627" y="10196"/>
                  </a:cubicBezTo>
                  <a:cubicBezTo>
                    <a:pt x="49581" y="9754"/>
                    <a:pt x="49196" y="9237"/>
                    <a:pt x="48822" y="9237"/>
                  </a:cubicBezTo>
                  <a:cubicBezTo>
                    <a:pt x="48733" y="9237"/>
                    <a:pt x="48645" y="9266"/>
                    <a:pt x="48562" y="9332"/>
                  </a:cubicBezTo>
                  <a:cubicBezTo>
                    <a:pt x="49455" y="7287"/>
                    <a:pt x="49138" y="4925"/>
                    <a:pt x="47784" y="3168"/>
                  </a:cubicBezTo>
                  <a:cubicBezTo>
                    <a:pt x="47755" y="3140"/>
                    <a:pt x="47726" y="3111"/>
                    <a:pt x="47726" y="3082"/>
                  </a:cubicBezTo>
                  <a:cubicBezTo>
                    <a:pt x="47093" y="2362"/>
                    <a:pt x="46200" y="1786"/>
                    <a:pt x="45422" y="1268"/>
                  </a:cubicBezTo>
                  <a:cubicBezTo>
                    <a:pt x="45106" y="1038"/>
                    <a:pt x="42388" y="36"/>
                    <a:pt x="42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81"/>
            <p:cNvSpPr/>
            <p:nvPr/>
          </p:nvSpPr>
          <p:spPr>
            <a:xfrm>
              <a:off x="7017030" y="4025782"/>
              <a:ext cx="507345" cy="452404"/>
            </a:xfrm>
            <a:custGeom>
              <a:avLst/>
              <a:gdLst/>
              <a:ahLst/>
              <a:cxnLst/>
              <a:rect l="l" t="t" r="r" b="b"/>
              <a:pathLst>
                <a:path w="14895" h="13282" extrusionOk="0">
                  <a:moveTo>
                    <a:pt x="3713" y="1"/>
                  </a:moveTo>
                  <a:cubicBezTo>
                    <a:pt x="2822" y="1"/>
                    <a:pt x="1968" y="336"/>
                    <a:pt x="1296" y="1171"/>
                  </a:cubicBezTo>
                  <a:cubicBezTo>
                    <a:pt x="691" y="1977"/>
                    <a:pt x="317" y="2899"/>
                    <a:pt x="230" y="3878"/>
                  </a:cubicBezTo>
                  <a:cubicBezTo>
                    <a:pt x="0" y="6182"/>
                    <a:pt x="749" y="8486"/>
                    <a:pt x="2333" y="10215"/>
                  </a:cubicBezTo>
                  <a:cubicBezTo>
                    <a:pt x="3888" y="11914"/>
                    <a:pt x="6020" y="12980"/>
                    <a:pt x="8324" y="13239"/>
                  </a:cubicBezTo>
                  <a:cubicBezTo>
                    <a:pt x="8555" y="13267"/>
                    <a:pt x="8816" y="13282"/>
                    <a:pt x="9095" y="13282"/>
                  </a:cubicBezTo>
                  <a:cubicBezTo>
                    <a:pt x="11383" y="13282"/>
                    <a:pt x="14895" y="12277"/>
                    <a:pt x="13508" y="9350"/>
                  </a:cubicBezTo>
                  <a:cubicBezTo>
                    <a:pt x="12904" y="8026"/>
                    <a:pt x="11463" y="7190"/>
                    <a:pt x="10657" y="5981"/>
                  </a:cubicBezTo>
                  <a:cubicBezTo>
                    <a:pt x="9649" y="4512"/>
                    <a:pt x="8756" y="2928"/>
                    <a:pt x="7460" y="1689"/>
                  </a:cubicBezTo>
                  <a:cubicBezTo>
                    <a:pt x="6444" y="742"/>
                    <a:pt x="5037" y="1"/>
                    <a:pt x="3713" y="1"/>
                  </a:cubicBezTo>
                  <a:close/>
                </a:path>
              </a:pathLst>
            </a:custGeom>
            <a:solidFill>
              <a:srgbClr val="FFC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81"/>
            <p:cNvSpPr/>
            <p:nvPr/>
          </p:nvSpPr>
          <p:spPr>
            <a:xfrm>
              <a:off x="8212926" y="2811969"/>
              <a:ext cx="448384" cy="499987"/>
            </a:xfrm>
            <a:custGeom>
              <a:avLst/>
              <a:gdLst/>
              <a:ahLst/>
              <a:cxnLst/>
              <a:rect l="l" t="t" r="r" b="b"/>
              <a:pathLst>
                <a:path w="13164" h="14679" extrusionOk="0">
                  <a:moveTo>
                    <a:pt x="4587" y="0"/>
                  </a:moveTo>
                  <a:cubicBezTo>
                    <a:pt x="4202" y="0"/>
                    <a:pt x="3822" y="36"/>
                    <a:pt x="3457" y="112"/>
                  </a:cubicBezTo>
                  <a:cubicBezTo>
                    <a:pt x="2305" y="400"/>
                    <a:pt x="1354" y="1149"/>
                    <a:pt x="778" y="2186"/>
                  </a:cubicBezTo>
                  <a:cubicBezTo>
                    <a:pt x="548" y="2589"/>
                    <a:pt x="404" y="3050"/>
                    <a:pt x="346" y="3511"/>
                  </a:cubicBezTo>
                  <a:cubicBezTo>
                    <a:pt x="0" y="5786"/>
                    <a:pt x="1728" y="7457"/>
                    <a:pt x="3399" y="8695"/>
                  </a:cubicBezTo>
                  <a:cubicBezTo>
                    <a:pt x="5588" y="10337"/>
                    <a:pt x="7662" y="12152"/>
                    <a:pt x="9620" y="14081"/>
                  </a:cubicBezTo>
                  <a:cubicBezTo>
                    <a:pt x="9851" y="14341"/>
                    <a:pt x="10139" y="14571"/>
                    <a:pt x="10484" y="14657"/>
                  </a:cubicBezTo>
                  <a:cubicBezTo>
                    <a:pt x="10554" y="14672"/>
                    <a:pt x="10621" y="14679"/>
                    <a:pt x="10686" y="14679"/>
                  </a:cubicBezTo>
                  <a:cubicBezTo>
                    <a:pt x="11413" y="14679"/>
                    <a:pt x="11917" y="13842"/>
                    <a:pt x="12155" y="13102"/>
                  </a:cubicBezTo>
                  <a:cubicBezTo>
                    <a:pt x="13163" y="9992"/>
                    <a:pt x="13105" y="6190"/>
                    <a:pt x="11089" y="3453"/>
                  </a:cubicBezTo>
                  <a:cubicBezTo>
                    <a:pt x="9764" y="1668"/>
                    <a:pt x="7806" y="458"/>
                    <a:pt x="5617" y="83"/>
                  </a:cubicBezTo>
                  <a:cubicBezTo>
                    <a:pt x="5277" y="29"/>
                    <a:pt x="4930" y="0"/>
                    <a:pt x="4587" y="0"/>
                  </a:cubicBezTo>
                  <a:close/>
                </a:path>
              </a:pathLst>
            </a:custGeom>
            <a:solidFill>
              <a:srgbClr val="FFC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81"/>
            <p:cNvSpPr/>
            <p:nvPr/>
          </p:nvSpPr>
          <p:spPr>
            <a:xfrm>
              <a:off x="7059198" y="2894432"/>
              <a:ext cx="1692341" cy="1607767"/>
            </a:xfrm>
            <a:custGeom>
              <a:avLst/>
              <a:gdLst/>
              <a:ahLst/>
              <a:cxnLst/>
              <a:rect l="l" t="t" r="r" b="b"/>
              <a:pathLst>
                <a:path w="49685" h="47202" extrusionOk="0">
                  <a:moveTo>
                    <a:pt x="26300" y="0"/>
                  </a:moveTo>
                  <a:cubicBezTo>
                    <a:pt x="18078" y="0"/>
                    <a:pt x="9667" y="4531"/>
                    <a:pt x="5012" y="11200"/>
                  </a:cubicBezTo>
                  <a:cubicBezTo>
                    <a:pt x="1325" y="16470"/>
                    <a:pt x="1" y="23556"/>
                    <a:pt x="2074" y="29720"/>
                  </a:cubicBezTo>
                  <a:cubicBezTo>
                    <a:pt x="3082" y="32744"/>
                    <a:pt x="3918" y="35278"/>
                    <a:pt x="5905" y="37899"/>
                  </a:cubicBezTo>
                  <a:cubicBezTo>
                    <a:pt x="7748" y="40319"/>
                    <a:pt x="10024" y="42393"/>
                    <a:pt x="12616" y="44006"/>
                  </a:cubicBezTo>
                  <a:cubicBezTo>
                    <a:pt x="16041" y="46121"/>
                    <a:pt x="19940" y="47202"/>
                    <a:pt x="23879" y="47202"/>
                  </a:cubicBezTo>
                  <a:cubicBezTo>
                    <a:pt x="26002" y="47202"/>
                    <a:pt x="28137" y="46888"/>
                    <a:pt x="30214" y="46252"/>
                  </a:cubicBezTo>
                  <a:cubicBezTo>
                    <a:pt x="34880" y="44841"/>
                    <a:pt x="39143" y="42220"/>
                    <a:pt x="42513" y="38677"/>
                  </a:cubicBezTo>
                  <a:cubicBezTo>
                    <a:pt x="47150" y="33666"/>
                    <a:pt x="49685" y="26580"/>
                    <a:pt x="48590" y="19840"/>
                  </a:cubicBezTo>
                  <a:cubicBezTo>
                    <a:pt x="48216" y="17565"/>
                    <a:pt x="47496" y="15376"/>
                    <a:pt x="46401" y="13360"/>
                  </a:cubicBezTo>
                  <a:cubicBezTo>
                    <a:pt x="45365" y="11516"/>
                    <a:pt x="44126" y="9788"/>
                    <a:pt x="42715" y="8204"/>
                  </a:cubicBezTo>
                  <a:cubicBezTo>
                    <a:pt x="40094" y="5238"/>
                    <a:pt x="36983" y="2530"/>
                    <a:pt x="33239" y="1176"/>
                  </a:cubicBezTo>
                  <a:cubicBezTo>
                    <a:pt x="31003" y="373"/>
                    <a:pt x="28659" y="0"/>
                    <a:pt x="26300" y="0"/>
                  </a:cubicBezTo>
                  <a:close/>
                </a:path>
              </a:pathLst>
            </a:custGeom>
            <a:solidFill>
              <a:srgbClr val="FFCA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81"/>
            <p:cNvSpPr/>
            <p:nvPr/>
          </p:nvSpPr>
          <p:spPr>
            <a:xfrm>
              <a:off x="8335547" y="2876039"/>
              <a:ext cx="228620" cy="251748"/>
            </a:xfrm>
            <a:custGeom>
              <a:avLst/>
              <a:gdLst/>
              <a:ahLst/>
              <a:cxnLst/>
              <a:rect l="l" t="t" r="r" b="b"/>
              <a:pathLst>
                <a:path w="6712" h="7391" extrusionOk="0">
                  <a:moveTo>
                    <a:pt x="1363" y="0"/>
                  </a:moveTo>
                  <a:cubicBezTo>
                    <a:pt x="1189" y="0"/>
                    <a:pt x="1012" y="24"/>
                    <a:pt x="836" y="75"/>
                  </a:cubicBezTo>
                  <a:cubicBezTo>
                    <a:pt x="634" y="132"/>
                    <a:pt x="433" y="247"/>
                    <a:pt x="289" y="420"/>
                  </a:cubicBezTo>
                  <a:cubicBezTo>
                    <a:pt x="173" y="593"/>
                    <a:pt x="87" y="823"/>
                    <a:pt x="58" y="1025"/>
                  </a:cubicBezTo>
                  <a:cubicBezTo>
                    <a:pt x="1" y="1457"/>
                    <a:pt x="87" y="1860"/>
                    <a:pt x="289" y="2235"/>
                  </a:cubicBezTo>
                  <a:cubicBezTo>
                    <a:pt x="605" y="2955"/>
                    <a:pt x="1095" y="3589"/>
                    <a:pt x="1700" y="4078"/>
                  </a:cubicBezTo>
                  <a:cubicBezTo>
                    <a:pt x="2247" y="4597"/>
                    <a:pt x="2823" y="5000"/>
                    <a:pt x="3342" y="5518"/>
                  </a:cubicBezTo>
                  <a:cubicBezTo>
                    <a:pt x="3860" y="6066"/>
                    <a:pt x="4407" y="6584"/>
                    <a:pt x="5041" y="7016"/>
                  </a:cubicBezTo>
                  <a:cubicBezTo>
                    <a:pt x="5214" y="7160"/>
                    <a:pt x="5387" y="7246"/>
                    <a:pt x="5588" y="7333"/>
                  </a:cubicBezTo>
                  <a:cubicBezTo>
                    <a:pt x="5732" y="7362"/>
                    <a:pt x="5848" y="7390"/>
                    <a:pt x="5992" y="7390"/>
                  </a:cubicBezTo>
                  <a:cubicBezTo>
                    <a:pt x="6164" y="7362"/>
                    <a:pt x="6308" y="7304"/>
                    <a:pt x="6452" y="7189"/>
                  </a:cubicBezTo>
                  <a:cubicBezTo>
                    <a:pt x="6625" y="6987"/>
                    <a:pt x="6712" y="6728"/>
                    <a:pt x="6683" y="6469"/>
                  </a:cubicBezTo>
                  <a:cubicBezTo>
                    <a:pt x="6683" y="6238"/>
                    <a:pt x="6654" y="6037"/>
                    <a:pt x="6625" y="5835"/>
                  </a:cubicBezTo>
                  <a:cubicBezTo>
                    <a:pt x="6395" y="5057"/>
                    <a:pt x="5905" y="4395"/>
                    <a:pt x="5272" y="3934"/>
                  </a:cubicBezTo>
                  <a:cubicBezTo>
                    <a:pt x="5012" y="3740"/>
                    <a:pt x="4721" y="3643"/>
                    <a:pt x="4421" y="3643"/>
                  </a:cubicBezTo>
                  <a:cubicBezTo>
                    <a:pt x="4321" y="3643"/>
                    <a:pt x="4220" y="3653"/>
                    <a:pt x="4119" y="3675"/>
                  </a:cubicBezTo>
                  <a:cubicBezTo>
                    <a:pt x="3745" y="3790"/>
                    <a:pt x="3428" y="4078"/>
                    <a:pt x="3313" y="4424"/>
                  </a:cubicBezTo>
                  <a:cubicBezTo>
                    <a:pt x="3486" y="4136"/>
                    <a:pt x="3803" y="3934"/>
                    <a:pt x="4148" y="3877"/>
                  </a:cubicBezTo>
                  <a:cubicBezTo>
                    <a:pt x="4178" y="3874"/>
                    <a:pt x="4207" y="3873"/>
                    <a:pt x="4236" y="3873"/>
                  </a:cubicBezTo>
                  <a:cubicBezTo>
                    <a:pt x="4547" y="3873"/>
                    <a:pt x="4830" y="4011"/>
                    <a:pt x="5041" y="4222"/>
                  </a:cubicBezTo>
                  <a:cubicBezTo>
                    <a:pt x="5560" y="4683"/>
                    <a:pt x="5905" y="5288"/>
                    <a:pt x="6078" y="5979"/>
                  </a:cubicBezTo>
                  <a:cubicBezTo>
                    <a:pt x="6107" y="6123"/>
                    <a:pt x="6107" y="6267"/>
                    <a:pt x="6107" y="6440"/>
                  </a:cubicBezTo>
                  <a:cubicBezTo>
                    <a:pt x="6107" y="6555"/>
                    <a:pt x="6049" y="6642"/>
                    <a:pt x="5992" y="6728"/>
                  </a:cubicBezTo>
                  <a:cubicBezTo>
                    <a:pt x="5992" y="6742"/>
                    <a:pt x="5984" y="6750"/>
                    <a:pt x="5977" y="6750"/>
                  </a:cubicBezTo>
                  <a:cubicBezTo>
                    <a:pt x="5970" y="6750"/>
                    <a:pt x="5963" y="6742"/>
                    <a:pt x="5963" y="6728"/>
                  </a:cubicBezTo>
                  <a:cubicBezTo>
                    <a:pt x="5905" y="6728"/>
                    <a:pt x="5848" y="6728"/>
                    <a:pt x="5819" y="6699"/>
                  </a:cubicBezTo>
                  <a:cubicBezTo>
                    <a:pt x="5675" y="6642"/>
                    <a:pt x="5531" y="6555"/>
                    <a:pt x="5416" y="6469"/>
                  </a:cubicBezTo>
                  <a:cubicBezTo>
                    <a:pt x="4839" y="6037"/>
                    <a:pt x="4321" y="5547"/>
                    <a:pt x="3831" y="5029"/>
                  </a:cubicBezTo>
                  <a:cubicBezTo>
                    <a:pt x="3313" y="4510"/>
                    <a:pt x="2679" y="4049"/>
                    <a:pt x="2132" y="3589"/>
                  </a:cubicBezTo>
                  <a:cubicBezTo>
                    <a:pt x="1585" y="3156"/>
                    <a:pt x="1124" y="2609"/>
                    <a:pt x="778" y="2033"/>
                  </a:cubicBezTo>
                  <a:cubicBezTo>
                    <a:pt x="605" y="1745"/>
                    <a:pt x="519" y="1428"/>
                    <a:pt x="519" y="1083"/>
                  </a:cubicBezTo>
                  <a:cubicBezTo>
                    <a:pt x="519" y="795"/>
                    <a:pt x="692" y="507"/>
                    <a:pt x="980" y="420"/>
                  </a:cubicBezTo>
                  <a:cubicBezTo>
                    <a:pt x="1185" y="340"/>
                    <a:pt x="1398" y="301"/>
                    <a:pt x="1610" y="301"/>
                  </a:cubicBezTo>
                  <a:cubicBezTo>
                    <a:pt x="2081" y="301"/>
                    <a:pt x="2543" y="494"/>
                    <a:pt x="2881" y="852"/>
                  </a:cubicBezTo>
                  <a:cubicBezTo>
                    <a:pt x="2566" y="312"/>
                    <a:pt x="1986" y="0"/>
                    <a:pt x="1363" y="0"/>
                  </a:cubicBezTo>
                  <a:close/>
                </a:path>
              </a:pathLst>
            </a:custGeom>
            <a:solidFill>
              <a:srgbClr val="F7A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81"/>
            <p:cNvSpPr/>
            <p:nvPr/>
          </p:nvSpPr>
          <p:spPr>
            <a:xfrm>
              <a:off x="7092544" y="4152456"/>
              <a:ext cx="259037" cy="228143"/>
            </a:xfrm>
            <a:custGeom>
              <a:avLst/>
              <a:gdLst/>
              <a:ahLst/>
              <a:cxnLst/>
              <a:rect l="l" t="t" r="r" b="b"/>
              <a:pathLst>
                <a:path w="7605" h="6698" extrusionOk="0">
                  <a:moveTo>
                    <a:pt x="4462" y="3174"/>
                  </a:moveTo>
                  <a:cubicBezTo>
                    <a:pt x="4771" y="3464"/>
                    <a:pt x="5079" y="3756"/>
                    <a:pt x="5387" y="4047"/>
                  </a:cubicBezTo>
                  <a:lnTo>
                    <a:pt x="6165" y="4796"/>
                  </a:lnTo>
                  <a:cubicBezTo>
                    <a:pt x="6424" y="5027"/>
                    <a:pt x="6654" y="5257"/>
                    <a:pt x="6885" y="5516"/>
                  </a:cubicBezTo>
                  <a:cubicBezTo>
                    <a:pt x="6885" y="5574"/>
                    <a:pt x="6913" y="5603"/>
                    <a:pt x="6942" y="5660"/>
                  </a:cubicBezTo>
                  <a:cubicBezTo>
                    <a:pt x="6942" y="5660"/>
                    <a:pt x="6942" y="5689"/>
                    <a:pt x="6942" y="5689"/>
                  </a:cubicBezTo>
                  <a:cubicBezTo>
                    <a:pt x="6942" y="5718"/>
                    <a:pt x="6913" y="5718"/>
                    <a:pt x="6856" y="5747"/>
                  </a:cubicBezTo>
                  <a:lnTo>
                    <a:pt x="6625" y="5862"/>
                  </a:lnTo>
                  <a:cubicBezTo>
                    <a:pt x="6337" y="6006"/>
                    <a:pt x="5992" y="6092"/>
                    <a:pt x="5675" y="6121"/>
                  </a:cubicBezTo>
                  <a:cubicBezTo>
                    <a:pt x="5635" y="6125"/>
                    <a:pt x="5596" y="6127"/>
                    <a:pt x="5558" y="6127"/>
                  </a:cubicBezTo>
                  <a:cubicBezTo>
                    <a:pt x="5287" y="6127"/>
                    <a:pt x="5041" y="6038"/>
                    <a:pt x="4840" y="5862"/>
                  </a:cubicBezTo>
                  <a:cubicBezTo>
                    <a:pt x="4580" y="5660"/>
                    <a:pt x="4408" y="5372"/>
                    <a:pt x="4350" y="5055"/>
                  </a:cubicBezTo>
                  <a:cubicBezTo>
                    <a:pt x="4172" y="4444"/>
                    <a:pt x="4309" y="3810"/>
                    <a:pt x="4462" y="3174"/>
                  </a:cubicBezTo>
                  <a:close/>
                  <a:moveTo>
                    <a:pt x="1157" y="1"/>
                  </a:moveTo>
                  <a:cubicBezTo>
                    <a:pt x="1045" y="1"/>
                    <a:pt x="937" y="15"/>
                    <a:pt x="836" y="44"/>
                  </a:cubicBezTo>
                  <a:cubicBezTo>
                    <a:pt x="606" y="101"/>
                    <a:pt x="404" y="217"/>
                    <a:pt x="289" y="418"/>
                  </a:cubicBezTo>
                  <a:cubicBezTo>
                    <a:pt x="87" y="764"/>
                    <a:pt x="1" y="1167"/>
                    <a:pt x="87" y="1570"/>
                  </a:cubicBezTo>
                  <a:cubicBezTo>
                    <a:pt x="145" y="1945"/>
                    <a:pt x="289" y="2290"/>
                    <a:pt x="519" y="2607"/>
                  </a:cubicBezTo>
                  <a:cubicBezTo>
                    <a:pt x="375" y="2290"/>
                    <a:pt x="289" y="1916"/>
                    <a:pt x="289" y="1570"/>
                  </a:cubicBezTo>
                  <a:cubicBezTo>
                    <a:pt x="289" y="1225"/>
                    <a:pt x="375" y="908"/>
                    <a:pt x="577" y="620"/>
                  </a:cubicBezTo>
                  <a:cubicBezTo>
                    <a:pt x="709" y="487"/>
                    <a:pt x="891" y="417"/>
                    <a:pt x="1082" y="417"/>
                  </a:cubicBezTo>
                  <a:cubicBezTo>
                    <a:pt x="1182" y="417"/>
                    <a:pt x="1285" y="436"/>
                    <a:pt x="1383" y="476"/>
                  </a:cubicBezTo>
                  <a:cubicBezTo>
                    <a:pt x="1671" y="620"/>
                    <a:pt x="1959" y="793"/>
                    <a:pt x="2190" y="1052"/>
                  </a:cubicBezTo>
                  <a:cubicBezTo>
                    <a:pt x="2930" y="1732"/>
                    <a:pt x="3669" y="2425"/>
                    <a:pt x="4409" y="3123"/>
                  </a:cubicBezTo>
                  <a:lnTo>
                    <a:pt x="4409" y="3123"/>
                  </a:lnTo>
                  <a:cubicBezTo>
                    <a:pt x="4082" y="3735"/>
                    <a:pt x="3924" y="4412"/>
                    <a:pt x="3976" y="5113"/>
                  </a:cubicBezTo>
                  <a:cubicBezTo>
                    <a:pt x="4004" y="5516"/>
                    <a:pt x="4206" y="5891"/>
                    <a:pt x="4465" y="6208"/>
                  </a:cubicBezTo>
                  <a:cubicBezTo>
                    <a:pt x="4782" y="6524"/>
                    <a:pt x="5214" y="6697"/>
                    <a:pt x="5646" y="6697"/>
                  </a:cubicBezTo>
                  <a:cubicBezTo>
                    <a:pt x="6049" y="6668"/>
                    <a:pt x="6453" y="6611"/>
                    <a:pt x="6827" y="6438"/>
                  </a:cubicBezTo>
                  <a:cubicBezTo>
                    <a:pt x="6913" y="6409"/>
                    <a:pt x="7000" y="6380"/>
                    <a:pt x="7115" y="6323"/>
                  </a:cubicBezTo>
                  <a:cubicBezTo>
                    <a:pt x="7259" y="6265"/>
                    <a:pt x="7374" y="6179"/>
                    <a:pt x="7461" y="6035"/>
                  </a:cubicBezTo>
                  <a:cubicBezTo>
                    <a:pt x="7547" y="5891"/>
                    <a:pt x="7605" y="5718"/>
                    <a:pt x="7576" y="5545"/>
                  </a:cubicBezTo>
                  <a:cubicBezTo>
                    <a:pt x="7547" y="5430"/>
                    <a:pt x="7489" y="5286"/>
                    <a:pt x="7432" y="5171"/>
                  </a:cubicBezTo>
                  <a:cubicBezTo>
                    <a:pt x="7317" y="4998"/>
                    <a:pt x="7201" y="4825"/>
                    <a:pt x="7029" y="4681"/>
                  </a:cubicBezTo>
                  <a:lnTo>
                    <a:pt x="6654" y="4335"/>
                  </a:lnTo>
                  <a:lnTo>
                    <a:pt x="5877" y="3558"/>
                  </a:lnTo>
                  <a:cubicBezTo>
                    <a:pt x="4782" y="2521"/>
                    <a:pt x="3688" y="1542"/>
                    <a:pt x="2535" y="620"/>
                  </a:cubicBezTo>
                  <a:cubicBezTo>
                    <a:pt x="2247" y="361"/>
                    <a:pt x="1873" y="159"/>
                    <a:pt x="1499" y="44"/>
                  </a:cubicBezTo>
                  <a:cubicBezTo>
                    <a:pt x="1383" y="15"/>
                    <a:pt x="1268" y="1"/>
                    <a:pt x="1157" y="1"/>
                  </a:cubicBezTo>
                  <a:close/>
                </a:path>
              </a:pathLst>
            </a:custGeom>
            <a:solidFill>
              <a:srgbClr val="F7A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81"/>
            <p:cNvSpPr/>
            <p:nvPr/>
          </p:nvSpPr>
          <p:spPr>
            <a:xfrm>
              <a:off x="7980423" y="3805984"/>
              <a:ext cx="273752" cy="281892"/>
            </a:xfrm>
            <a:custGeom>
              <a:avLst/>
              <a:gdLst/>
              <a:ahLst/>
              <a:cxnLst/>
              <a:rect l="l" t="t" r="r" b="b"/>
              <a:pathLst>
                <a:path w="8037" h="8276" extrusionOk="0">
                  <a:moveTo>
                    <a:pt x="5397" y="0"/>
                  </a:moveTo>
                  <a:cubicBezTo>
                    <a:pt x="5042" y="0"/>
                    <a:pt x="4688" y="122"/>
                    <a:pt x="4407" y="365"/>
                  </a:cubicBezTo>
                  <a:cubicBezTo>
                    <a:pt x="3946" y="826"/>
                    <a:pt x="3917" y="1546"/>
                    <a:pt x="3946" y="2209"/>
                  </a:cubicBezTo>
                  <a:cubicBezTo>
                    <a:pt x="3975" y="2641"/>
                    <a:pt x="3946" y="3102"/>
                    <a:pt x="3802" y="3534"/>
                  </a:cubicBezTo>
                  <a:cubicBezTo>
                    <a:pt x="3572" y="4167"/>
                    <a:pt x="3024" y="4686"/>
                    <a:pt x="2362" y="4887"/>
                  </a:cubicBezTo>
                  <a:cubicBezTo>
                    <a:pt x="1987" y="5031"/>
                    <a:pt x="1555" y="5089"/>
                    <a:pt x="1181" y="5233"/>
                  </a:cubicBezTo>
                  <a:cubicBezTo>
                    <a:pt x="231" y="5607"/>
                    <a:pt x="0" y="6846"/>
                    <a:pt x="720" y="7537"/>
                  </a:cubicBezTo>
                  <a:cubicBezTo>
                    <a:pt x="1095" y="7854"/>
                    <a:pt x="1527" y="8084"/>
                    <a:pt x="2016" y="8171"/>
                  </a:cubicBezTo>
                  <a:cubicBezTo>
                    <a:pt x="2349" y="8241"/>
                    <a:pt x="2684" y="8276"/>
                    <a:pt x="3016" y="8276"/>
                  </a:cubicBezTo>
                  <a:cubicBezTo>
                    <a:pt x="4577" y="8276"/>
                    <a:pt x="6068" y="7514"/>
                    <a:pt x="6970" y="6183"/>
                  </a:cubicBezTo>
                  <a:cubicBezTo>
                    <a:pt x="7892" y="4743"/>
                    <a:pt x="8036" y="2670"/>
                    <a:pt x="7143" y="1201"/>
                  </a:cubicBezTo>
                  <a:cubicBezTo>
                    <a:pt x="6884" y="711"/>
                    <a:pt x="6481" y="337"/>
                    <a:pt x="5962" y="106"/>
                  </a:cubicBezTo>
                  <a:cubicBezTo>
                    <a:pt x="5781" y="36"/>
                    <a:pt x="5589" y="0"/>
                    <a:pt x="5397" y="0"/>
                  </a:cubicBezTo>
                  <a:close/>
                </a:path>
              </a:pathLst>
            </a:custGeom>
            <a:solidFill>
              <a:srgbClr val="87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81"/>
            <p:cNvSpPr/>
            <p:nvPr/>
          </p:nvSpPr>
          <p:spPr>
            <a:xfrm>
              <a:off x="8065746" y="3922405"/>
              <a:ext cx="176642" cy="164006"/>
            </a:xfrm>
            <a:custGeom>
              <a:avLst/>
              <a:gdLst/>
              <a:ahLst/>
              <a:cxnLst/>
              <a:rect l="l" t="t" r="r" b="b"/>
              <a:pathLst>
                <a:path w="5186" h="4815" extrusionOk="0">
                  <a:moveTo>
                    <a:pt x="5185" y="0"/>
                  </a:moveTo>
                  <a:cubicBezTo>
                    <a:pt x="4033" y="0"/>
                    <a:pt x="2939" y="375"/>
                    <a:pt x="2017" y="1066"/>
                  </a:cubicBezTo>
                  <a:cubicBezTo>
                    <a:pt x="1355" y="1556"/>
                    <a:pt x="807" y="2189"/>
                    <a:pt x="433" y="2938"/>
                  </a:cubicBezTo>
                  <a:cubicBezTo>
                    <a:pt x="116" y="3514"/>
                    <a:pt x="1" y="4177"/>
                    <a:pt x="116" y="4810"/>
                  </a:cubicBezTo>
                  <a:cubicBezTo>
                    <a:pt x="188" y="4813"/>
                    <a:pt x="259" y="4814"/>
                    <a:pt x="331" y="4814"/>
                  </a:cubicBezTo>
                  <a:cubicBezTo>
                    <a:pt x="1979" y="4814"/>
                    <a:pt x="3525" y="4172"/>
                    <a:pt x="4437" y="2737"/>
                  </a:cubicBezTo>
                  <a:cubicBezTo>
                    <a:pt x="4725" y="2305"/>
                    <a:pt x="4926" y="1844"/>
                    <a:pt x="5041" y="1354"/>
                  </a:cubicBezTo>
                  <a:cubicBezTo>
                    <a:pt x="5157" y="893"/>
                    <a:pt x="5041" y="404"/>
                    <a:pt x="5185" y="0"/>
                  </a:cubicBezTo>
                  <a:close/>
                </a:path>
              </a:pathLst>
            </a:custGeom>
            <a:solidFill>
              <a:srgbClr val="ED9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81"/>
            <p:cNvSpPr/>
            <p:nvPr/>
          </p:nvSpPr>
          <p:spPr>
            <a:xfrm>
              <a:off x="7520457" y="3994377"/>
              <a:ext cx="148985" cy="127560"/>
            </a:xfrm>
            <a:custGeom>
              <a:avLst/>
              <a:gdLst/>
              <a:ahLst/>
              <a:cxnLst/>
              <a:rect l="l" t="t" r="r" b="b"/>
              <a:pathLst>
                <a:path w="4374" h="3745" extrusionOk="0">
                  <a:moveTo>
                    <a:pt x="1523" y="0"/>
                  </a:moveTo>
                  <a:cubicBezTo>
                    <a:pt x="465" y="0"/>
                    <a:pt x="0" y="991"/>
                    <a:pt x="428" y="2006"/>
                  </a:cubicBezTo>
                  <a:cubicBezTo>
                    <a:pt x="833" y="2952"/>
                    <a:pt x="1821" y="3745"/>
                    <a:pt x="2869" y="3745"/>
                  </a:cubicBezTo>
                  <a:cubicBezTo>
                    <a:pt x="2938" y="3745"/>
                    <a:pt x="3008" y="3741"/>
                    <a:pt x="3078" y="3734"/>
                  </a:cubicBezTo>
                  <a:cubicBezTo>
                    <a:pt x="3682" y="3648"/>
                    <a:pt x="4143" y="3187"/>
                    <a:pt x="4259" y="2611"/>
                  </a:cubicBezTo>
                  <a:cubicBezTo>
                    <a:pt x="4287" y="2553"/>
                    <a:pt x="4287" y="2496"/>
                    <a:pt x="4287" y="2438"/>
                  </a:cubicBezTo>
                  <a:cubicBezTo>
                    <a:pt x="4374" y="1805"/>
                    <a:pt x="4028" y="1401"/>
                    <a:pt x="3567" y="969"/>
                  </a:cubicBezTo>
                  <a:cubicBezTo>
                    <a:pt x="3078" y="480"/>
                    <a:pt x="2473" y="134"/>
                    <a:pt x="1781" y="19"/>
                  </a:cubicBezTo>
                  <a:cubicBezTo>
                    <a:pt x="1692" y="6"/>
                    <a:pt x="1606" y="0"/>
                    <a:pt x="15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81"/>
            <p:cNvSpPr/>
            <p:nvPr/>
          </p:nvSpPr>
          <p:spPr>
            <a:xfrm>
              <a:off x="8133597" y="3356679"/>
              <a:ext cx="148031" cy="127594"/>
            </a:xfrm>
            <a:custGeom>
              <a:avLst/>
              <a:gdLst/>
              <a:ahLst/>
              <a:cxnLst/>
              <a:rect l="l" t="t" r="r" b="b"/>
              <a:pathLst>
                <a:path w="4346" h="3746" extrusionOk="0">
                  <a:moveTo>
                    <a:pt x="1524" y="1"/>
                  </a:moveTo>
                  <a:cubicBezTo>
                    <a:pt x="466" y="1"/>
                    <a:pt x="1" y="991"/>
                    <a:pt x="428" y="2007"/>
                  </a:cubicBezTo>
                  <a:cubicBezTo>
                    <a:pt x="834" y="2952"/>
                    <a:pt x="1796" y="3745"/>
                    <a:pt x="2864" y="3745"/>
                  </a:cubicBezTo>
                  <a:cubicBezTo>
                    <a:pt x="2935" y="3745"/>
                    <a:pt x="3007" y="3742"/>
                    <a:pt x="3078" y="3735"/>
                  </a:cubicBezTo>
                  <a:cubicBezTo>
                    <a:pt x="3712" y="3591"/>
                    <a:pt x="4173" y="3072"/>
                    <a:pt x="4259" y="2439"/>
                  </a:cubicBezTo>
                  <a:cubicBezTo>
                    <a:pt x="4346" y="1805"/>
                    <a:pt x="4000" y="1402"/>
                    <a:pt x="3539" y="998"/>
                  </a:cubicBezTo>
                  <a:cubicBezTo>
                    <a:pt x="3078" y="480"/>
                    <a:pt x="2445" y="134"/>
                    <a:pt x="1782" y="19"/>
                  </a:cubicBezTo>
                  <a:cubicBezTo>
                    <a:pt x="1693" y="7"/>
                    <a:pt x="1606" y="1"/>
                    <a:pt x="15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81"/>
            <p:cNvSpPr/>
            <p:nvPr/>
          </p:nvSpPr>
          <p:spPr>
            <a:xfrm>
              <a:off x="7333903" y="3827987"/>
              <a:ext cx="193299" cy="236693"/>
            </a:xfrm>
            <a:custGeom>
              <a:avLst/>
              <a:gdLst/>
              <a:ahLst/>
              <a:cxnLst/>
              <a:rect l="l" t="t" r="r" b="b"/>
              <a:pathLst>
                <a:path w="5675" h="6949" extrusionOk="0">
                  <a:moveTo>
                    <a:pt x="3236" y="0"/>
                  </a:moveTo>
                  <a:cubicBezTo>
                    <a:pt x="3155" y="0"/>
                    <a:pt x="3075" y="3"/>
                    <a:pt x="2996" y="7"/>
                  </a:cubicBezTo>
                  <a:cubicBezTo>
                    <a:pt x="1901" y="151"/>
                    <a:pt x="951" y="843"/>
                    <a:pt x="490" y="1822"/>
                  </a:cubicBezTo>
                  <a:cubicBezTo>
                    <a:pt x="29" y="2772"/>
                    <a:pt x="0" y="3867"/>
                    <a:pt x="403" y="4846"/>
                  </a:cubicBezTo>
                  <a:cubicBezTo>
                    <a:pt x="576" y="5307"/>
                    <a:pt x="807" y="5739"/>
                    <a:pt x="1124" y="6114"/>
                  </a:cubicBezTo>
                  <a:cubicBezTo>
                    <a:pt x="1440" y="6488"/>
                    <a:pt x="1844" y="6776"/>
                    <a:pt x="2304" y="6949"/>
                  </a:cubicBezTo>
                  <a:cubicBezTo>
                    <a:pt x="1988" y="6632"/>
                    <a:pt x="1728" y="6229"/>
                    <a:pt x="1556" y="5825"/>
                  </a:cubicBezTo>
                  <a:cubicBezTo>
                    <a:pt x="1412" y="5422"/>
                    <a:pt x="1268" y="5019"/>
                    <a:pt x="1210" y="4616"/>
                  </a:cubicBezTo>
                  <a:cubicBezTo>
                    <a:pt x="1037" y="3838"/>
                    <a:pt x="1124" y="3003"/>
                    <a:pt x="1469" y="2283"/>
                  </a:cubicBezTo>
                  <a:cubicBezTo>
                    <a:pt x="1786" y="1592"/>
                    <a:pt x="2391" y="1073"/>
                    <a:pt x="3140" y="843"/>
                  </a:cubicBezTo>
                  <a:cubicBezTo>
                    <a:pt x="3472" y="762"/>
                    <a:pt x="3813" y="723"/>
                    <a:pt x="4155" y="723"/>
                  </a:cubicBezTo>
                  <a:cubicBezTo>
                    <a:pt x="4671" y="723"/>
                    <a:pt x="5189" y="813"/>
                    <a:pt x="5674" y="987"/>
                  </a:cubicBezTo>
                  <a:cubicBezTo>
                    <a:pt x="5358" y="612"/>
                    <a:pt x="4925" y="353"/>
                    <a:pt x="4465" y="209"/>
                  </a:cubicBezTo>
                  <a:cubicBezTo>
                    <a:pt x="4079" y="64"/>
                    <a:pt x="3652" y="0"/>
                    <a:pt x="32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81"/>
            <p:cNvSpPr/>
            <p:nvPr/>
          </p:nvSpPr>
          <p:spPr>
            <a:xfrm>
              <a:off x="7980423" y="3142467"/>
              <a:ext cx="221740" cy="207025"/>
            </a:xfrm>
            <a:custGeom>
              <a:avLst/>
              <a:gdLst/>
              <a:ahLst/>
              <a:cxnLst/>
              <a:rect l="l" t="t" r="r" b="b"/>
              <a:pathLst>
                <a:path w="6510" h="6078" extrusionOk="0">
                  <a:moveTo>
                    <a:pt x="3469" y="0"/>
                  </a:moveTo>
                  <a:cubicBezTo>
                    <a:pt x="2765" y="0"/>
                    <a:pt x="2074" y="231"/>
                    <a:pt x="1498" y="692"/>
                  </a:cubicBezTo>
                  <a:cubicBezTo>
                    <a:pt x="663" y="1325"/>
                    <a:pt x="144" y="2305"/>
                    <a:pt x="58" y="3342"/>
                  </a:cubicBezTo>
                  <a:cubicBezTo>
                    <a:pt x="0" y="3831"/>
                    <a:pt x="29" y="4350"/>
                    <a:pt x="144" y="4810"/>
                  </a:cubicBezTo>
                  <a:cubicBezTo>
                    <a:pt x="259" y="5300"/>
                    <a:pt x="490" y="5732"/>
                    <a:pt x="835" y="6078"/>
                  </a:cubicBezTo>
                  <a:cubicBezTo>
                    <a:pt x="691" y="5646"/>
                    <a:pt x="634" y="5214"/>
                    <a:pt x="663" y="4753"/>
                  </a:cubicBezTo>
                  <a:cubicBezTo>
                    <a:pt x="691" y="4350"/>
                    <a:pt x="749" y="3918"/>
                    <a:pt x="864" y="3514"/>
                  </a:cubicBezTo>
                  <a:cubicBezTo>
                    <a:pt x="1066" y="2737"/>
                    <a:pt x="1498" y="2045"/>
                    <a:pt x="2132" y="1527"/>
                  </a:cubicBezTo>
                  <a:cubicBezTo>
                    <a:pt x="2625" y="1151"/>
                    <a:pt x="3232" y="948"/>
                    <a:pt x="3861" y="948"/>
                  </a:cubicBezTo>
                  <a:cubicBezTo>
                    <a:pt x="4004" y="948"/>
                    <a:pt x="4148" y="958"/>
                    <a:pt x="4292" y="980"/>
                  </a:cubicBezTo>
                  <a:cubicBezTo>
                    <a:pt x="5127" y="1181"/>
                    <a:pt x="5905" y="1613"/>
                    <a:pt x="6509" y="2247"/>
                  </a:cubicBezTo>
                  <a:cubicBezTo>
                    <a:pt x="6365" y="1786"/>
                    <a:pt x="6106" y="1354"/>
                    <a:pt x="5789" y="1009"/>
                  </a:cubicBezTo>
                  <a:cubicBezTo>
                    <a:pt x="5415" y="634"/>
                    <a:pt x="4983" y="375"/>
                    <a:pt x="4522" y="173"/>
                  </a:cubicBezTo>
                  <a:cubicBezTo>
                    <a:pt x="4176" y="58"/>
                    <a:pt x="3821" y="0"/>
                    <a:pt x="34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81"/>
            <p:cNvSpPr/>
            <p:nvPr/>
          </p:nvSpPr>
          <p:spPr>
            <a:xfrm>
              <a:off x="7670396" y="4186313"/>
              <a:ext cx="15736" cy="22991"/>
            </a:xfrm>
            <a:custGeom>
              <a:avLst/>
              <a:gdLst/>
              <a:ahLst/>
              <a:cxnLst/>
              <a:rect l="l" t="t" r="r" b="b"/>
              <a:pathLst>
                <a:path w="462" h="675" extrusionOk="0">
                  <a:moveTo>
                    <a:pt x="116" y="0"/>
                  </a:moveTo>
                  <a:cubicBezTo>
                    <a:pt x="58" y="29"/>
                    <a:pt x="29" y="58"/>
                    <a:pt x="29" y="115"/>
                  </a:cubicBezTo>
                  <a:cubicBezTo>
                    <a:pt x="1" y="202"/>
                    <a:pt x="1" y="317"/>
                    <a:pt x="29" y="432"/>
                  </a:cubicBezTo>
                  <a:cubicBezTo>
                    <a:pt x="87" y="490"/>
                    <a:pt x="145" y="576"/>
                    <a:pt x="231" y="634"/>
                  </a:cubicBezTo>
                  <a:cubicBezTo>
                    <a:pt x="251" y="654"/>
                    <a:pt x="286" y="675"/>
                    <a:pt x="325" y="675"/>
                  </a:cubicBezTo>
                  <a:cubicBezTo>
                    <a:pt x="341" y="675"/>
                    <a:pt x="358" y="671"/>
                    <a:pt x="375" y="663"/>
                  </a:cubicBezTo>
                  <a:cubicBezTo>
                    <a:pt x="404" y="663"/>
                    <a:pt x="433" y="634"/>
                    <a:pt x="433" y="576"/>
                  </a:cubicBezTo>
                  <a:cubicBezTo>
                    <a:pt x="461" y="461"/>
                    <a:pt x="461" y="375"/>
                    <a:pt x="433" y="260"/>
                  </a:cubicBezTo>
                  <a:cubicBezTo>
                    <a:pt x="375" y="173"/>
                    <a:pt x="317" y="87"/>
                    <a:pt x="231" y="29"/>
                  </a:cubicBezTo>
                  <a:cubicBezTo>
                    <a:pt x="202" y="0"/>
                    <a:pt x="145" y="0"/>
                    <a:pt x="116" y="0"/>
                  </a:cubicBezTo>
                  <a:close/>
                </a:path>
              </a:pathLst>
            </a:custGeom>
            <a:solidFill>
              <a:srgbClr val="87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81"/>
            <p:cNvSpPr/>
            <p:nvPr/>
          </p:nvSpPr>
          <p:spPr>
            <a:xfrm>
              <a:off x="7708647" y="4194147"/>
              <a:ext cx="24558" cy="15736"/>
            </a:xfrm>
            <a:custGeom>
              <a:avLst/>
              <a:gdLst/>
              <a:ahLst/>
              <a:cxnLst/>
              <a:rect l="l" t="t" r="r" b="b"/>
              <a:pathLst>
                <a:path w="721" h="462" extrusionOk="0">
                  <a:moveTo>
                    <a:pt x="404" y="1"/>
                  </a:moveTo>
                  <a:cubicBezTo>
                    <a:pt x="289" y="1"/>
                    <a:pt x="202" y="1"/>
                    <a:pt x="116" y="58"/>
                  </a:cubicBezTo>
                  <a:cubicBezTo>
                    <a:pt x="58" y="58"/>
                    <a:pt x="1" y="87"/>
                    <a:pt x="1" y="145"/>
                  </a:cubicBezTo>
                  <a:cubicBezTo>
                    <a:pt x="1" y="174"/>
                    <a:pt x="1" y="231"/>
                    <a:pt x="58" y="260"/>
                  </a:cubicBezTo>
                  <a:cubicBezTo>
                    <a:pt x="116" y="346"/>
                    <a:pt x="202" y="404"/>
                    <a:pt x="289" y="462"/>
                  </a:cubicBezTo>
                  <a:cubicBezTo>
                    <a:pt x="404" y="462"/>
                    <a:pt x="490" y="433"/>
                    <a:pt x="606" y="404"/>
                  </a:cubicBezTo>
                  <a:cubicBezTo>
                    <a:pt x="663" y="375"/>
                    <a:pt x="692" y="346"/>
                    <a:pt x="692" y="289"/>
                  </a:cubicBezTo>
                  <a:cubicBezTo>
                    <a:pt x="721" y="260"/>
                    <a:pt x="692" y="202"/>
                    <a:pt x="663" y="174"/>
                  </a:cubicBezTo>
                  <a:cubicBezTo>
                    <a:pt x="577" y="87"/>
                    <a:pt x="490" y="30"/>
                    <a:pt x="404" y="1"/>
                  </a:cubicBezTo>
                  <a:close/>
                </a:path>
              </a:pathLst>
            </a:custGeom>
            <a:solidFill>
              <a:srgbClr val="87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81"/>
            <p:cNvSpPr/>
            <p:nvPr/>
          </p:nvSpPr>
          <p:spPr>
            <a:xfrm>
              <a:off x="7714539" y="4130725"/>
              <a:ext cx="23570" cy="20301"/>
            </a:xfrm>
            <a:custGeom>
              <a:avLst/>
              <a:gdLst/>
              <a:ahLst/>
              <a:cxnLst/>
              <a:rect l="l" t="t" r="r" b="b"/>
              <a:pathLst>
                <a:path w="692" h="596" extrusionOk="0">
                  <a:moveTo>
                    <a:pt x="345" y="0"/>
                  </a:moveTo>
                  <a:cubicBezTo>
                    <a:pt x="298" y="0"/>
                    <a:pt x="250" y="7"/>
                    <a:pt x="202" y="19"/>
                  </a:cubicBezTo>
                  <a:cubicBezTo>
                    <a:pt x="145" y="19"/>
                    <a:pt x="87" y="77"/>
                    <a:pt x="58" y="135"/>
                  </a:cubicBezTo>
                  <a:cubicBezTo>
                    <a:pt x="1" y="192"/>
                    <a:pt x="1" y="250"/>
                    <a:pt x="29" y="336"/>
                  </a:cubicBezTo>
                  <a:cubicBezTo>
                    <a:pt x="58" y="423"/>
                    <a:pt x="116" y="538"/>
                    <a:pt x="202" y="595"/>
                  </a:cubicBezTo>
                  <a:cubicBezTo>
                    <a:pt x="317" y="595"/>
                    <a:pt x="433" y="595"/>
                    <a:pt x="548" y="567"/>
                  </a:cubicBezTo>
                  <a:cubicBezTo>
                    <a:pt x="605" y="567"/>
                    <a:pt x="634" y="538"/>
                    <a:pt x="663" y="480"/>
                  </a:cubicBezTo>
                  <a:cubicBezTo>
                    <a:pt x="692" y="451"/>
                    <a:pt x="692" y="394"/>
                    <a:pt x="663" y="336"/>
                  </a:cubicBezTo>
                  <a:cubicBezTo>
                    <a:pt x="634" y="221"/>
                    <a:pt x="605" y="135"/>
                    <a:pt x="548" y="48"/>
                  </a:cubicBezTo>
                  <a:cubicBezTo>
                    <a:pt x="480" y="14"/>
                    <a:pt x="413" y="0"/>
                    <a:pt x="345" y="0"/>
                  </a:cubicBezTo>
                  <a:close/>
                </a:path>
              </a:pathLst>
            </a:custGeom>
            <a:solidFill>
              <a:srgbClr val="87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81"/>
            <p:cNvSpPr/>
            <p:nvPr/>
          </p:nvSpPr>
          <p:spPr>
            <a:xfrm>
              <a:off x="7773397" y="3990085"/>
              <a:ext cx="24558" cy="13795"/>
            </a:xfrm>
            <a:custGeom>
              <a:avLst/>
              <a:gdLst/>
              <a:ahLst/>
              <a:cxnLst/>
              <a:rect l="l" t="t" r="r" b="b"/>
              <a:pathLst>
                <a:path w="721" h="405" extrusionOk="0">
                  <a:moveTo>
                    <a:pt x="375" y="1"/>
                  </a:moveTo>
                  <a:cubicBezTo>
                    <a:pt x="260" y="1"/>
                    <a:pt x="174" y="30"/>
                    <a:pt x="87" y="87"/>
                  </a:cubicBezTo>
                  <a:cubicBezTo>
                    <a:pt x="30" y="116"/>
                    <a:pt x="1" y="145"/>
                    <a:pt x="1" y="202"/>
                  </a:cubicBezTo>
                  <a:cubicBezTo>
                    <a:pt x="1" y="231"/>
                    <a:pt x="30" y="260"/>
                    <a:pt x="87" y="289"/>
                  </a:cubicBezTo>
                  <a:cubicBezTo>
                    <a:pt x="174" y="346"/>
                    <a:pt x="260" y="375"/>
                    <a:pt x="375" y="404"/>
                  </a:cubicBezTo>
                  <a:cubicBezTo>
                    <a:pt x="462" y="375"/>
                    <a:pt x="548" y="346"/>
                    <a:pt x="634" y="289"/>
                  </a:cubicBezTo>
                  <a:cubicBezTo>
                    <a:pt x="692" y="260"/>
                    <a:pt x="721" y="231"/>
                    <a:pt x="721" y="202"/>
                  </a:cubicBezTo>
                  <a:cubicBezTo>
                    <a:pt x="721" y="174"/>
                    <a:pt x="692" y="116"/>
                    <a:pt x="634" y="87"/>
                  </a:cubicBezTo>
                  <a:cubicBezTo>
                    <a:pt x="548" y="30"/>
                    <a:pt x="462" y="1"/>
                    <a:pt x="375" y="1"/>
                  </a:cubicBezTo>
                  <a:close/>
                </a:path>
              </a:pathLst>
            </a:custGeom>
            <a:solidFill>
              <a:srgbClr val="87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81"/>
            <p:cNvSpPr/>
            <p:nvPr/>
          </p:nvSpPr>
          <p:spPr>
            <a:xfrm>
              <a:off x="7790087" y="3852750"/>
              <a:ext cx="15736" cy="22991"/>
            </a:xfrm>
            <a:custGeom>
              <a:avLst/>
              <a:gdLst/>
              <a:ahLst/>
              <a:cxnLst/>
              <a:rect l="l" t="t" r="r" b="b"/>
              <a:pathLst>
                <a:path w="462" h="675" extrusionOk="0">
                  <a:moveTo>
                    <a:pt x="432" y="0"/>
                  </a:moveTo>
                  <a:cubicBezTo>
                    <a:pt x="432" y="0"/>
                    <a:pt x="404" y="0"/>
                    <a:pt x="375" y="58"/>
                  </a:cubicBezTo>
                  <a:cubicBezTo>
                    <a:pt x="288" y="116"/>
                    <a:pt x="202" y="173"/>
                    <a:pt x="116" y="202"/>
                  </a:cubicBezTo>
                  <a:cubicBezTo>
                    <a:pt x="58" y="288"/>
                    <a:pt x="0" y="404"/>
                    <a:pt x="29" y="519"/>
                  </a:cubicBezTo>
                  <a:cubicBezTo>
                    <a:pt x="29" y="577"/>
                    <a:pt x="87" y="634"/>
                    <a:pt x="144" y="663"/>
                  </a:cubicBezTo>
                  <a:cubicBezTo>
                    <a:pt x="161" y="671"/>
                    <a:pt x="178" y="675"/>
                    <a:pt x="195" y="675"/>
                  </a:cubicBezTo>
                  <a:cubicBezTo>
                    <a:pt x="236" y="675"/>
                    <a:pt x="277" y="654"/>
                    <a:pt x="317" y="634"/>
                  </a:cubicBezTo>
                  <a:cubicBezTo>
                    <a:pt x="404" y="577"/>
                    <a:pt x="461" y="461"/>
                    <a:pt x="461" y="375"/>
                  </a:cubicBezTo>
                  <a:cubicBezTo>
                    <a:pt x="432" y="260"/>
                    <a:pt x="432" y="173"/>
                    <a:pt x="432" y="87"/>
                  </a:cubicBezTo>
                  <a:cubicBezTo>
                    <a:pt x="432" y="29"/>
                    <a:pt x="432" y="0"/>
                    <a:pt x="432" y="0"/>
                  </a:cubicBezTo>
                  <a:close/>
                </a:path>
              </a:pathLst>
            </a:custGeom>
            <a:solidFill>
              <a:srgbClr val="87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81"/>
            <p:cNvSpPr/>
            <p:nvPr/>
          </p:nvSpPr>
          <p:spPr>
            <a:xfrm>
              <a:off x="7835219" y="3856667"/>
              <a:ext cx="22583" cy="16963"/>
            </a:xfrm>
            <a:custGeom>
              <a:avLst/>
              <a:gdLst/>
              <a:ahLst/>
              <a:cxnLst/>
              <a:rect l="l" t="t" r="r" b="b"/>
              <a:pathLst>
                <a:path w="663" h="498" extrusionOk="0">
                  <a:moveTo>
                    <a:pt x="288" y="1"/>
                  </a:moveTo>
                  <a:cubicBezTo>
                    <a:pt x="173" y="1"/>
                    <a:pt x="87" y="58"/>
                    <a:pt x="29" y="173"/>
                  </a:cubicBezTo>
                  <a:cubicBezTo>
                    <a:pt x="0" y="231"/>
                    <a:pt x="0" y="317"/>
                    <a:pt x="29" y="375"/>
                  </a:cubicBezTo>
                  <a:cubicBezTo>
                    <a:pt x="58" y="462"/>
                    <a:pt x="144" y="490"/>
                    <a:pt x="202" y="490"/>
                  </a:cubicBezTo>
                  <a:cubicBezTo>
                    <a:pt x="222" y="495"/>
                    <a:pt x="243" y="498"/>
                    <a:pt x="263" y="498"/>
                  </a:cubicBezTo>
                  <a:cubicBezTo>
                    <a:pt x="356" y="498"/>
                    <a:pt x="443" y="446"/>
                    <a:pt x="490" y="375"/>
                  </a:cubicBezTo>
                  <a:cubicBezTo>
                    <a:pt x="519" y="260"/>
                    <a:pt x="548" y="173"/>
                    <a:pt x="605" y="87"/>
                  </a:cubicBezTo>
                  <a:cubicBezTo>
                    <a:pt x="634" y="29"/>
                    <a:pt x="663" y="29"/>
                    <a:pt x="663" y="29"/>
                  </a:cubicBezTo>
                  <a:lnTo>
                    <a:pt x="576" y="29"/>
                  </a:lnTo>
                  <a:cubicBezTo>
                    <a:pt x="490" y="29"/>
                    <a:pt x="375" y="29"/>
                    <a:pt x="288" y="1"/>
                  </a:cubicBezTo>
                  <a:close/>
                </a:path>
              </a:pathLst>
            </a:custGeom>
            <a:solidFill>
              <a:srgbClr val="87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81"/>
            <p:cNvSpPr/>
            <p:nvPr/>
          </p:nvSpPr>
          <p:spPr>
            <a:xfrm>
              <a:off x="7928411" y="3712451"/>
              <a:ext cx="24558" cy="14170"/>
            </a:xfrm>
            <a:custGeom>
              <a:avLst/>
              <a:gdLst/>
              <a:ahLst/>
              <a:cxnLst/>
              <a:rect l="l" t="t" r="r" b="b"/>
              <a:pathLst>
                <a:path w="721" h="416" extrusionOk="0">
                  <a:moveTo>
                    <a:pt x="375" y="1"/>
                  </a:moveTo>
                  <a:cubicBezTo>
                    <a:pt x="289" y="1"/>
                    <a:pt x="173" y="30"/>
                    <a:pt x="87" y="58"/>
                  </a:cubicBezTo>
                  <a:cubicBezTo>
                    <a:pt x="58" y="87"/>
                    <a:pt x="29" y="116"/>
                    <a:pt x="1" y="145"/>
                  </a:cubicBezTo>
                  <a:cubicBezTo>
                    <a:pt x="1" y="174"/>
                    <a:pt x="29" y="231"/>
                    <a:pt x="58" y="260"/>
                  </a:cubicBezTo>
                  <a:cubicBezTo>
                    <a:pt x="145" y="364"/>
                    <a:pt x="262" y="415"/>
                    <a:pt x="386" y="415"/>
                  </a:cubicBezTo>
                  <a:cubicBezTo>
                    <a:pt x="468" y="415"/>
                    <a:pt x="554" y="392"/>
                    <a:pt x="634" y="346"/>
                  </a:cubicBezTo>
                  <a:cubicBezTo>
                    <a:pt x="663" y="318"/>
                    <a:pt x="692" y="289"/>
                    <a:pt x="721" y="260"/>
                  </a:cubicBezTo>
                  <a:cubicBezTo>
                    <a:pt x="721" y="202"/>
                    <a:pt x="692" y="174"/>
                    <a:pt x="663" y="145"/>
                  </a:cubicBezTo>
                  <a:cubicBezTo>
                    <a:pt x="577" y="58"/>
                    <a:pt x="490" y="30"/>
                    <a:pt x="375" y="1"/>
                  </a:cubicBezTo>
                  <a:close/>
                </a:path>
              </a:pathLst>
            </a:custGeom>
            <a:solidFill>
              <a:srgbClr val="87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81"/>
            <p:cNvSpPr/>
            <p:nvPr/>
          </p:nvSpPr>
          <p:spPr>
            <a:xfrm>
              <a:off x="7990232" y="3716027"/>
              <a:ext cx="24558" cy="15736"/>
            </a:xfrm>
            <a:custGeom>
              <a:avLst/>
              <a:gdLst/>
              <a:ahLst/>
              <a:cxnLst/>
              <a:rect l="l" t="t" r="r" b="b"/>
              <a:pathLst>
                <a:path w="721" h="462" extrusionOk="0">
                  <a:moveTo>
                    <a:pt x="317" y="0"/>
                  </a:moveTo>
                  <a:cubicBezTo>
                    <a:pt x="232" y="0"/>
                    <a:pt x="151" y="33"/>
                    <a:pt x="87" y="97"/>
                  </a:cubicBezTo>
                  <a:cubicBezTo>
                    <a:pt x="29" y="126"/>
                    <a:pt x="0" y="213"/>
                    <a:pt x="29" y="299"/>
                  </a:cubicBezTo>
                  <a:cubicBezTo>
                    <a:pt x="29" y="357"/>
                    <a:pt x="87" y="414"/>
                    <a:pt x="173" y="443"/>
                  </a:cubicBezTo>
                  <a:cubicBezTo>
                    <a:pt x="209" y="455"/>
                    <a:pt x="249" y="462"/>
                    <a:pt x="293" y="462"/>
                  </a:cubicBezTo>
                  <a:cubicBezTo>
                    <a:pt x="355" y="462"/>
                    <a:pt x="422" y="448"/>
                    <a:pt x="490" y="414"/>
                  </a:cubicBezTo>
                  <a:cubicBezTo>
                    <a:pt x="519" y="328"/>
                    <a:pt x="605" y="270"/>
                    <a:pt x="663" y="184"/>
                  </a:cubicBezTo>
                  <a:lnTo>
                    <a:pt x="720" y="155"/>
                  </a:lnTo>
                  <a:cubicBezTo>
                    <a:pt x="720" y="126"/>
                    <a:pt x="691" y="126"/>
                    <a:pt x="663" y="126"/>
                  </a:cubicBezTo>
                  <a:cubicBezTo>
                    <a:pt x="547" y="97"/>
                    <a:pt x="461" y="40"/>
                    <a:pt x="403" y="11"/>
                  </a:cubicBezTo>
                  <a:cubicBezTo>
                    <a:pt x="375" y="4"/>
                    <a:pt x="346" y="0"/>
                    <a:pt x="317" y="0"/>
                  </a:cubicBezTo>
                  <a:close/>
                </a:path>
              </a:pathLst>
            </a:custGeom>
            <a:solidFill>
              <a:srgbClr val="87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81"/>
            <p:cNvSpPr/>
            <p:nvPr/>
          </p:nvSpPr>
          <p:spPr>
            <a:xfrm>
              <a:off x="8100114" y="3562342"/>
              <a:ext cx="22583" cy="23026"/>
            </a:xfrm>
            <a:custGeom>
              <a:avLst/>
              <a:gdLst/>
              <a:ahLst/>
              <a:cxnLst/>
              <a:rect l="l" t="t" r="r" b="b"/>
              <a:pathLst>
                <a:path w="663" h="676" extrusionOk="0">
                  <a:moveTo>
                    <a:pt x="346" y="1"/>
                  </a:moveTo>
                  <a:cubicBezTo>
                    <a:pt x="259" y="1"/>
                    <a:pt x="173" y="30"/>
                    <a:pt x="115" y="87"/>
                  </a:cubicBezTo>
                  <a:cubicBezTo>
                    <a:pt x="58" y="145"/>
                    <a:pt x="0" y="203"/>
                    <a:pt x="0" y="289"/>
                  </a:cubicBezTo>
                  <a:cubicBezTo>
                    <a:pt x="0" y="404"/>
                    <a:pt x="29" y="548"/>
                    <a:pt x="86" y="635"/>
                  </a:cubicBezTo>
                  <a:cubicBezTo>
                    <a:pt x="202" y="663"/>
                    <a:pt x="317" y="663"/>
                    <a:pt x="403" y="663"/>
                  </a:cubicBezTo>
                  <a:cubicBezTo>
                    <a:pt x="420" y="672"/>
                    <a:pt x="437" y="675"/>
                    <a:pt x="454" y="675"/>
                  </a:cubicBezTo>
                  <a:cubicBezTo>
                    <a:pt x="495" y="675"/>
                    <a:pt x="535" y="655"/>
                    <a:pt x="576" y="635"/>
                  </a:cubicBezTo>
                  <a:cubicBezTo>
                    <a:pt x="605" y="606"/>
                    <a:pt x="634" y="548"/>
                    <a:pt x="634" y="491"/>
                  </a:cubicBezTo>
                  <a:cubicBezTo>
                    <a:pt x="662" y="404"/>
                    <a:pt x="662" y="289"/>
                    <a:pt x="662" y="174"/>
                  </a:cubicBezTo>
                  <a:cubicBezTo>
                    <a:pt x="576" y="87"/>
                    <a:pt x="461" y="30"/>
                    <a:pt x="346" y="1"/>
                  </a:cubicBezTo>
                  <a:close/>
                </a:path>
              </a:pathLst>
            </a:custGeom>
            <a:solidFill>
              <a:srgbClr val="87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81"/>
            <p:cNvSpPr/>
            <p:nvPr/>
          </p:nvSpPr>
          <p:spPr>
            <a:xfrm>
              <a:off x="8158972" y="3624164"/>
              <a:ext cx="26500" cy="28475"/>
            </a:xfrm>
            <a:custGeom>
              <a:avLst/>
              <a:gdLst/>
              <a:ahLst/>
              <a:cxnLst/>
              <a:rect l="l" t="t" r="r" b="b"/>
              <a:pathLst>
                <a:path w="778" h="836" extrusionOk="0">
                  <a:moveTo>
                    <a:pt x="375" y="0"/>
                  </a:moveTo>
                  <a:cubicBezTo>
                    <a:pt x="259" y="58"/>
                    <a:pt x="173" y="116"/>
                    <a:pt x="87" y="202"/>
                  </a:cubicBezTo>
                  <a:cubicBezTo>
                    <a:pt x="0" y="317"/>
                    <a:pt x="0" y="519"/>
                    <a:pt x="87" y="634"/>
                  </a:cubicBezTo>
                  <a:cubicBezTo>
                    <a:pt x="173" y="721"/>
                    <a:pt x="259" y="778"/>
                    <a:pt x="375" y="836"/>
                  </a:cubicBezTo>
                  <a:cubicBezTo>
                    <a:pt x="490" y="778"/>
                    <a:pt x="576" y="721"/>
                    <a:pt x="663" y="634"/>
                  </a:cubicBezTo>
                  <a:cubicBezTo>
                    <a:pt x="778" y="519"/>
                    <a:pt x="778" y="346"/>
                    <a:pt x="663" y="202"/>
                  </a:cubicBezTo>
                  <a:cubicBezTo>
                    <a:pt x="576" y="116"/>
                    <a:pt x="490" y="58"/>
                    <a:pt x="375" y="0"/>
                  </a:cubicBezTo>
                  <a:close/>
                </a:path>
              </a:pathLst>
            </a:custGeom>
            <a:solidFill>
              <a:srgbClr val="87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81"/>
            <p:cNvSpPr/>
            <p:nvPr/>
          </p:nvSpPr>
          <p:spPr>
            <a:xfrm>
              <a:off x="8288474" y="3562955"/>
              <a:ext cx="24558" cy="22991"/>
            </a:xfrm>
            <a:custGeom>
              <a:avLst/>
              <a:gdLst/>
              <a:ahLst/>
              <a:cxnLst/>
              <a:rect l="l" t="t" r="r" b="b"/>
              <a:pathLst>
                <a:path w="721" h="675" extrusionOk="0">
                  <a:moveTo>
                    <a:pt x="306" y="0"/>
                  </a:moveTo>
                  <a:cubicBezTo>
                    <a:pt x="244" y="0"/>
                    <a:pt x="186" y="27"/>
                    <a:pt x="144" y="69"/>
                  </a:cubicBezTo>
                  <a:cubicBezTo>
                    <a:pt x="87" y="127"/>
                    <a:pt x="29" y="213"/>
                    <a:pt x="29" y="300"/>
                  </a:cubicBezTo>
                  <a:cubicBezTo>
                    <a:pt x="0" y="415"/>
                    <a:pt x="29" y="559"/>
                    <a:pt x="115" y="645"/>
                  </a:cubicBezTo>
                  <a:cubicBezTo>
                    <a:pt x="231" y="674"/>
                    <a:pt x="346" y="674"/>
                    <a:pt x="461" y="674"/>
                  </a:cubicBezTo>
                  <a:cubicBezTo>
                    <a:pt x="490" y="674"/>
                    <a:pt x="547" y="674"/>
                    <a:pt x="605" y="617"/>
                  </a:cubicBezTo>
                  <a:cubicBezTo>
                    <a:pt x="634" y="588"/>
                    <a:pt x="663" y="530"/>
                    <a:pt x="691" y="473"/>
                  </a:cubicBezTo>
                  <a:cubicBezTo>
                    <a:pt x="691" y="357"/>
                    <a:pt x="720" y="271"/>
                    <a:pt x="720" y="156"/>
                  </a:cubicBezTo>
                  <a:cubicBezTo>
                    <a:pt x="634" y="69"/>
                    <a:pt x="519" y="12"/>
                    <a:pt x="375" y="12"/>
                  </a:cubicBezTo>
                  <a:cubicBezTo>
                    <a:pt x="351" y="4"/>
                    <a:pt x="328" y="0"/>
                    <a:pt x="306" y="0"/>
                  </a:cubicBezTo>
                  <a:close/>
                </a:path>
              </a:pathLst>
            </a:custGeom>
            <a:solidFill>
              <a:srgbClr val="87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81"/>
            <p:cNvSpPr/>
            <p:nvPr/>
          </p:nvSpPr>
          <p:spPr>
            <a:xfrm>
              <a:off x="8372844" y="3545686"/>
              <a:ext cx="24558" cy="26500"/>
            </a:xfrm>
            <a:custGeom>
              <a:avLst/>
              <a:gdLst/>
              <a:ahLst/>
              <a:cxnLst/>
              <a:rect l="l" t="t" r="r" b="b"/>
              <a:pathLst>
                <a:path w="721" h="778" extrusionOk="0">
                  <a:moveTo>
                    <a:pt x="346" y="0"/>
                  </a:moveTo>
                  <a:cubicBezTo>
                    <a:pt x="231" y="29"/>
                    <a:pt x="115" y="115"/>
                    <a:pt x="58" y="202"/>
                  </a:cubicBezTo>
                  <a:cubicBezTo>
                    <a:pt x="0" y="288"/>
                    <a:pt x="0" y="375"/>
                    <a:pt x="0" y="432"/>
                  </a:cubicBezTo>
                  <a:cubicBezTo>
                    <a:pt x="29" y="519"/>
                    <a:pt x="58" y="605"/>
                    <a:pt x="115" y="634"/>
                  </a:cubicBezTo>
                  <a:cubicBezTo>
                    <a:pt x="202" y="720"/>
                    <a:pt x="317" y="778"/>
                    <a:pt x="432" y="778"/>
                  </a:cubicBezTo>
                  <a:cubicBezTo>
                    <a:pt x="519" y="692"/>
                    <a:pt x="605" y="634"/>
                    <a:pt x="663" y="519"/>
                  </a:cubicBezTo>
                  <a:cubicBezTo>
                    <a:pt x="691" y="461"/>
                    <a:pt x="720" y="404"/>
                    <a:pt x="720" y="346"/>
                  </a:cubicBezTo>
                  <a:cubicBezTo>
                    <a:pt x="691" y="288"/>
                    <a:pt x="663" y="231"/>
                    <a:pt x="634" y="173"/>
                  </a:cubicBezTo>
                  <a:cubicBezTo>
                    <a:pt x="547" y="115"/>
                    <a:pt x="432" y="58"/>
                    <a:pt x="346" y="0"/>
                  </a:cubicBezTo>
                  <a:close/>
                </a:path>
              </a:pathLst>
            </a:custGeom>
            <a:solidFill>
              <a:srgbClr val="87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81"/>
            <p:cNvSpPr/>
            <p:nvPr/>
          </p:nvSpPr>
          <p:spPr>
            <a:xfrm>
              <a:off x="8362047" y="3517790"/>
              <a:ext cx="21595" cy="18495"/>
            </a:xfrm>
            <a:custGeom>
              <a:avLst/>
              <a:gdLst/>
              <a:ahLst/>
              <a:cxnLst/>
              <a:rect l="l" t="t" r="r" b="b"/>
              <a:pathLst>
                <a:path w="634" h="543" extrusionOk="0">
                  <a:moveTo>
                    <a:pt x="535" y="1"/>
                  </a:moveTo>
                  <a:cubicBezTo>
                    <a:pt x="521" y="1"/>
                    <a:pt x="507" y="4"/>
                    <a:pt x="490" y="13"/>
                  </a:cubicBezTo>
                  <a:cubicBezTo>
                    <a:pt x="404" y="13"/>
                    <a:pt x="288" y="13"/>
                    <a:pt x="202" y="42"/>
                  </a:cubicBezTo>
                  <a:cubicBezTo>
                    <a:pt x="116" y="99"/>
                    <a:pt x="58" y="186"/>
                    <a:pt x="0" y="301"/>
                  </a:cubicBezTo>
                  <a:cubicBezTo>
                    <a:pt x="0" y="358"/>
                    <a:pt x="0" y="416"/>
                    <a:pt x="29" y="474"/>
                  </a:cubicBezTo>
                  <a:cubicBezTo>
                    <a:pt x="71" y="516"/>
                    <a:pt x="113" y="543"/>
                    <a:pt x="156" y="543"/>
                  </a:cubicBezTo>
                  <a:cubicBezTo>
                    <a:pt x="171" y="543"/>
                    <a:pt x="186" y="539"/>
                    <a:pt x="202" y="531"/>
                  </a:cubicBezTo>
                  <a:cubicBezTo>
                    <a:pt x="317" y="531"/>
                    <a:pt x="404" y="502"/>
                    <a:pt x="490" y="445"/>
                  </a:cubicBezTo>
                  <a:cubicBezTo>
                    <a:pt x="548" y="358"/>
                    <a:pt x="576" y="272"/>
                    <a:pt x="634" y="157"/>
                  </a:cubicBezTo>
                  <a:cubicBezTo>
                    <a:pt x="634" y="128"/>
                    <a:pt x="634" y="70"/>
                    <a:pt x="634" y="42"/>
                  </a:cubicBezTo>
                  <a:cubicBezTo>
                    <a:pt x="593" y="21"/>
                    <a:pt x="567" y="1"/>
                    <a:pt x="535" y="1"/>
                  </a:cubicBezTo>
                  <a:close/>
                </a:path>
              </a:pathLst>
            </a:custGeom>
            <a:solidFill>
              <a:srgbClr val="87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81"/>
            <p:cNvSpPr/>
            <p:nvPr/>
          </p:nvSpPr>
          <p:spPr>
            <a:xfrm>
              <a:off x="8410107" y="3448543"/>
              <a:ext cx="24558" cy="24558"/>
            </a:xfrm>
            <a:custGeom>
              <a:avLst/>
              <a:gdLst/>
              <a:ahLst/>
              <a:cxnLst/>
              <a:rect l="l" t="t" r="r" b="b"/>
              <a:pathLst>
                <a:path w="721" h="721" extrusionOk="0">
                  <a:moveTo>
                    <a:pt x="260" y="1"/>
                  </a:moveTo>
                  <a:cubicBezTo>
                    <a:pt x="173" y="87"/>
                    <a:pt x="87" y="174"/>
                    <a:pt x="29" y="260"/>
                  </a:cubicBezTo>
                  <a:cubicBezTo>
                    <a:pt x="1" y="318"/>
                    <a:pt x="1" y="375"/>
                    <a:pt x="29" y="433"/>
                  </a:cubicBezTo>
                  <a:cubicBezTo>
                    <a:pt x="58" y="462"/>
                    <a:pt x="58" y="490"/>
                    <a:pt x="87" y="519"/>
                  </a:cubicBezTo>
                  <a:cubicBezTo>
                    <a:pt x="116" y="577"/>
                    <a:pt x="173" y="606"/>
                    <a:pt x="231" y="663"/>
                  </a:cubicBezTo>
                  <a:cubicBezTo>
                    <a:pt x="289" y="692"/>
                    <a:pt x="346" y="692"/>
                    <a:pt x="404" y="721"/>
                  </a:cubicBezTo>
                  <a:cubicBezTo>
                    <a:pt x="461" y="721"/>
                    <a:pt x="519" y="692"/>
                    <a:pt x="577" y="663"/>
                  </a:cubicBezTo>
                  <a:cubicBezTo>
                    <a:pt x="605" y="634"/>
                    <a:pt x="634" y="577"/>
                    <a:pt x="634" y="519"/>
                  </a:cubicBezTo>
                  <a:cubicBezTo>
                    <a:pt x="634" y="490"/>
                    <a:pt x="605" y="433"/>
                    <a:pt x="548" y="433"/>
                  </a:cubicBezTo>
                  <a:cubicBezTo>
                    <a:pt x="539" y="441"/>
                    <a:pt x="531" y="445"/>
                    <a:pt x="523" y="445"/>
                  </a:cubicBezTo>
                  <a:cubicBezTo>
                    <a:pt x="502" y="445"/>
                    <a:pt x="482" y="424"/>
                    <a:pt x="461" y="404"/>
                  </a:cubicBezTo>
                  <a:cubicBezTo>
                    <a:pt x="461" y="375"/>
                    <a:pt x="461" y="346"/>
                    <a:pt x="461" y="318"/>
                  </a:cubicBezTo>
                  <a:cubicBezTo>
                    <a:pt x="490" y="289"/>
                    <a:pt x="519" y="260"/>
                    <a:pt x="577" y="260"/>
                  </a:cubicBezTo>
                  <a:lnTo>
                    <a:pt x="663" y="260"/>
                  </a:lnTo>
                  <a:cubicBezTo>
                    <a:pt x="692" y="274"/>
                    <a:pt x="706" y="282"/>
                    <a:pt x="713" y="282"/>
                  </a:cubicBezTo>
                  <a:cubicBezTo>
                    <a:pt x="721" y="282"/>
                    <a:pt x="721" y="274"/>
                    <a:pt x="721" y="260"/>
                  </a:cubicBezTo>
                  <a:cubicBezTo>
                    <a:pt x="721" y="231"/>
                    <a:pt x="721" y="202"/>
                    <a:pt x="721" y="202"/>
                  </a:cubicBezTo>
                  <a:cubicBezTo>
                    <a:pt x="692" y="116"/>
                    <a:pt x="663" y="87"/>
                    <a:pt x="605" y="58"/>
                  </a:cubicBezTo>
                  <a:cubicBezTo>
                    <a:pt x="490" y="30"/>
                    <a:pt x="375" y="1"/>
                    <a:pt x="260" y="1"/>
                  </a:cubicBezTo>
                  <a:close/>
                </a:path>
              </a:pathLst>
            </a:custGeom>
            <a:solidFill>
              <a:srgbClr val="87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81"/>
            <p:cNvSpPr/>
            <p:nvPr/>
          </p:nvSpPr>
          <p:spPr>
            <a:xfrm>
              <a:off x="8376761" y="3370304"/>
              <a:ext cx="23570" cy="22378"/>
            </a:xfrm>
            <a:custGeom>
              <a:avLst/>
              <a:gdLst/>
              <a:ahLst/>
              <a:cxnLst/>
              <a:rect l="l" t="t" r="r" b="b"/>
              <a:pathLst>
                <a:path w="692" h="657" extrusionOk="0">
                  <a:moveTo>
                    <a:pt x="371" y="1"/>
                  </a:moveTo>
                  <a:cubicBezTo>
                    <a:pt x="317" y="1"/>
                    <a:pt x="260" y="8"/>
                    <a:pt x="202" y="22"/>
                  </a:cubicBezTo>
                  <a:cubicBezTo>
                    <a:pt x="144" y="51"/>
                    <a:pt x="87" y="80"/>
                    <a:pt x="29" y="166"/>
                  </a:cubicBezTo>
                  <a:cubicBezTo>
                    <a:pt x="0" y="224"/>
                    <a:pt x="0" y="282"/>
                    <a:pt x="0" y="368"/>
                  </a:cubicBezTo>
                  <a:cubicBezTo>
                    <a:pt x="29" y="483"/>
                    <a:pt x="116" y="570"/>
                    <a:pt x="202" y="656"/>
                  </a:cubicBezTo>
                  <a:cubicBezTo>
                    <a:pt x="288" y="656"/>
                    <a:pt x="404" y="656"/>
                    <a:pt x="519" y="627"/>
                  </a:cubicBezTo>
                  <a:cubicBezTo>
                    <a:pt x="576" y="598"/>
                    <a:pt x="634" y="570"/>
                    <a:pt x="663" y="512"/>
                  </a:cubicBezTo>
                  <a:cubicBezTo>
                    <a:pt x="692" y="454"/>
                    <a:pt x="692" y="397"/>
                    <a:pt x="663" y="339"/>
                  </a:cubicBezTo>
                  <a:cubicBezTo>
                    <a:pt x="634" y="224"/>
                    <a:pt x="576" y="138"/>
                    <a:pt x="519" y="22"/>
                  </a:cubicBezTo>
                  <a:cubicBezTo>
                    <a:pt x="476" y="8"/>
                    <a:pt x="425" y="1"/>
                    <a:pt x="371" y="1"/>
                  </a:cubicBezTo>
                  <a:close/>
                </a:path>
              </a:pathLst>
            </a:custGeom>
            <a:solidFill>
              <a:srgbClr val="87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81"/>
            <p:cNvSpPr/>
            <p:nvPr/>
          </p:nvSpPr>
          <p:spPr>
            <a:xfrm>
              <a:off x="8428739" y="3345746"/>
              <a:ext cx="16724" cy="23128"/>
            </a:xfrm>
            <a:custGeom>
              <a:avLst/>
              <a:gdLst/>
              <a:ahLst/>
              <a:cxnLst/>
              <a:rect l="l" t="t" r="r" b="b"/>
              <a:pathLst>
                <a:path w="491" h="679" extrusionOk="0">
                  <a:moveTo>
                    <a:pt x="154" y="1"/>
                  </a:moveTo>
                  <a:cubicBezTo>
                    <a:pt x="80" y="1"/>
                    <a:pt x="9" y="54"/>
                    <a:pt x="30" y="139"/>
                  </a:cubicBezTo>
                  <a:cubicBezTo>
                    <a:pt x="1" y="254"/>
                    <a:pt x="1" y="340"/>
                    <a:pt x="30" y="455"/>
                  </a:cubicBezTo>
                  <a:cubicBezTo>
                    <a:pt x="87" y="542"/>
                    <a:pt x="174" y="599"/>
                    <a:pt x="260" y="657"/>
                  </a:cubicBezTo>
                  <a:cubicBezTo>
                    <a:pt x="289" y="671"/>
                    <a:pt x="318" y="679"/>
                    <a:pt x="343" y="679"/>
                  </a:cubicBezTo>
                  <a:cubicBezTo>
                    <a:pt x="368" y="679"/>
                    <a:pt x="390" y="671"/>
                    <a:pt x="404" y="657"/>
                  </a:cubicBezTo>
                  <a:cubicBezTo>
                    <a:pt x="433" y="657"/>
                    <a:pt x="462" y="599"/>
                    <a:pt x="462" y="542"/>
                  </a:cubicBezTo>
                  <a:cubicBezTo>
                    <a:pt x="491" y="427"/>
                    <a:pt x="491" y="340"/>
                    <a:pt x="462" y="225"/>
                  </a:cubicBezTo>
                  <a:cubicBezTo>
                    <a:pt x="375" y="167"/>
                    <a:pt x="318" y="81"/>
                    <a:pt x="231" y="23"/>
                  </a:cubicBezTo>
                  <a:cubicBezTo>
                    <a:pt x="208" y="8"/>
                    <a:pt x="181" y="1"/>
                    <a:pt x="154" y="1"/>
                  </a:cubicBezTo>
                  <a:close/>
                </a:path>
              </a:pathLst>
            </a:custGeom>
            <a:solidFill>
              <a:srgbClr val="87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81"/>
            <p:cNvSpPr/>
            <p:nvPr/>
          </p:nvSpPr>
          <p:spPr>
            <a:xfrm>
              <a:off x="7832255" y="3763475"/>
              <a:ext cx="25546" cy="24558"/>
            </a:xfrm>
            <a:custGeom>
              <a:avLst/>
              <a:gdLst/>
              <a:ahLst/>
              <a:cxnLst/>
              <a:rect l="l" t="t" r="r" b="b"/>
              <a:pathLst>
                <a:path w="750" h="721" extrusionOk="0">
                  <a:moveTo>
                    <a:pt x="375" y="0"/>
                  </a:moveTo>
                  <a:cubicBezTo>
                    <a:pt x="260" y="29"/>
                    <a:pt x="174" y="116"/>
                    <a:pt x="87" y="173"/>
                  </a:cubicBezTo>
                  <a:cubicBezTo>
                    <a:pt x="1" y="260"/>
                    <a:pt x="1" y="404"/>
                    <a:pt x="87" y="490"/>
                  </a:cubicBezTo>
                  <a:cubicBezTo>
                    <a:pt x="174" y="576"/>
                    <a:pt x="231" y="663"/>
                    <a:pt x="347" y="720"/>
                  </a:cubicBezTo>
                  <a:cubicBezTo>
                    <a:pt x="462" y="692"/>
                    <a:pt x="577" y="663"/>
                    <a:pt x="663" y="576"/>
                  </a:cubicBezTo>
                  <a:cubicBezTo>
                    <a:pt x="721" y="519"/>
                    <a:pt x="750" y="461"/>
                    <a:pt x="750" y="375"/>
                  </a:cubicBezTo>
                  <a:cubicBezTo>
                    <a:pt x="750" y="288"/>
                    <a:pt x="721" y="231"/>
                    <a:pt x="663" y="173"/>
                  </a:cubicBezTo>
                  <a:cubicBezTo>
                    <a:pt x="577" y="87"/>
                    <a:pt x="491" y="29"/>
                    <a:pt x="375" y="0"/>
                  </a:cubicBezTo>
                  <a:close/>
                </a:path>
              </a:pathLst>
            </a:custGeom>
            <a:solidFill>
              <a:srgbClr val="87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81"/>
            <p:cNvSpPr/>
            <p:nvPr/>
          </p:nvSpPr>
          <p:spPr>
            <a:xfrm>
              <a:off x="7623289" y="4263803"/>
              <a:ext cx="25546" cy="25546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116" y="1"/>
                  </a:moveTo>
                  <a:cubicBezTo>
                    <a:pt x="30" y="116"/>
                    <a:pt x="1" y="231"/>
                    <a:pt x="1" y="375"/>
                  </a:cubicBezTo>
                  <a:cubicBezTo>
                    <a:pt x="30" y="462"/>
                    <a:pt x="59" y="548"/>
                    <a:pt x="116" y="634"/>
                  </a:cubicBezTo>
                  <a:cubicBezTo>
                    <a:pt x="203" y="692"/>
                    <a:pt x="289" y="721"/>
                    <a:pt x="375" y="750"/>
                  </a:cubicBezTo>
                  <a:cubicBezTo>
                    <a:pt x="491" y="750"/>
                    <a:pt x="635" y="721"/>
                    <a:pt x="750" y="634"/>
                  </a:cubicBezTo>
                  <a:cubicBezTo>
                    <a:pt x="750" y="519"/>
                    <a:pt x="750" y="404"/>
                    <a:pt x="750" y="289"/>
                  </a:cubicBezTo>
                  <a:cubicBezTo>
                    <a:pt x="721" y="145"/>
                    <a:pt x="606" y="29"/>
                    <a:pt x="491" y="29"/>
                  </a:cubicBezTo>
                  <a:cubicBezTo>
                    <a:pt x="375" y="1"/>
                    <a:pt x="231" y="1"/>
                    <a:pt x="116" y="1"/>
                  </a:cubicBezTo>
                  <a:close/>
                </a:path>
              </a:pathLst>
            </a:custGeom>
            <a:solidFill>
              <a:srgbClr val="87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81"/>
            <p:cNvSpPr/>
            <p:nvPr/>
          </p:nvSpPr>
          <p:spPr>
            <a:xfrm>
              <a:off x="7789236" y="4150004"/>
              <a:ext cx="23434" cy="14851"/>
            </a:xfrm>
            <a:custGeom>
              <a:avLst/>
              <a:gdLst/>
              <a:ahLst/>
              <a:cxnLst/>
              <a:rect l="l" t="t" r="r" b="b"/>
              <a:pathLst>
                <a:path w="688" h="436" extrusionOk="0">
                  <a:moveTo>
                    <a:pt x="313" y="1"/>
                  </a:moveTo>
                  <a:cubicBezTo>
                    <a:pt x="198" y="1"/>
                    <a:pt x="112" y="87"/>
                    <a:pt x="54" y="173"/>
                  </a:cubicBezTo>
                  <a:cubicBezTo>
                    <a:pt x="1" y="280"/>
                    <a:pt x="71" y="436"/>
                    <a:pt x="196" y="436"/>
                  </a:cubicBezTo>
                  <a:cubicBezTo>
                    <a:pt x="206" y="436"/>
                    <a:pt x="216" y="435"/>
                    <a:pt x="227" y="433"/>
                  </a:cubicBezTo>
                  <a:cubicBezTo>
                    <a:pt x="342" y="433"/>
                    <a:pt x="429" y="404"/>
                    <a:pt x="486" y="317"/>
                  </a:cubicBezTo>
                  <a:cubicBezTo>
                    <a:pt x="544" y="231"/>
                    <a:pt x="573" y="145"/>
                    <a:pt x="630" y="58"/>
                  </a:cubicBezTo>
                  <a:cubicBezTo>
                    <a:pt x="688" y="1"/>
                    <a:pt x="688" y="1"/>
                    <a:pt x="688" y="1"/>
                  </a:cubicBezTo>
                  <a:close/>
                </a:path>
              </a:pathLst>
            </a:custGeom>
            <a:solidFill>
              <a:srgbClr val="87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81"/>
            <p:cNvSpPr/>
            <p:nvPr/>
          </p:nvSpPr>
          <p:spPr>
            <a:xfrm>
              <a:off x="7846970" y="4001121"/>
              <a:ext cx="24592" cy="16486"/>
            </a:xfrm>
            <a:custGeom>
              <a:avLst/>
              <a:gdLst/>
              <a:ahLst/>
              <a:cxnLst/>
              <a:rect l="l" t="t" r="r" b="b"/>
              <a:pathLst>
                <a:path w="722" h="484" extrusionOk="0">
                  <a:moveTo>
                    <a:pt x="419" y="1"/>
                  </a:moveTo>
                  <a:cubicBezTo>
                    <a:pt x="368" y="1"/>
                    <a:pt x="318" y="8"/>
                    <a:pt x="260" y="22"/>
                  </a:cubicBezTo>
                  <a:cubicBezTo>
                    <a:pt x="174" y="109"/>
                    <a:pt x="116" y="166"/>
                    <a:pt x="59" y="253"/>
                  </a:cubicBezTo>
                  <a:cubicBezTo>
                    <a:pt x="30" y="282"/>
                    <a:pt x="1" y="310"/>
                    <a:pt x="30" y="368"/>
                  </a:cubicBezTo>
                  <a:cubicBezTo>
                    <a:pt x="30" y="397"/>
                    <a:pt x="59" y="426"/>
                    <a:pt x="116" y="426"/>
                  </a:cubicBezTo>
                  <a:cubicBezTo>
                    <a:pt x="203" y="454"/>
                    <a:pt x="318" y="483"/>
                    <a:pt x="404" y="483"/>
                  </a:cubicBezTo>
                  <a:cubicBezTo>
                    <a:pt x="519" y="454"/>
                    <a:pt x="606" y="397"/>
                    <a:pt x="663" y="310"/>
                  </a:cubicBezTo>
                  <a:cubicBezTo>
                    <a:pt x="692" y="282"/>
                    <a:pt x="721" y="195"/>
                    <a:pt x="692" y="138"/>
                  </a:cubicBezTo>
                  <a:cubicBezTo>
                    <a:pt x="692" y="80"/>
                    <a:pt x="635" y="51"/>
                    <a:pt x="577" y="22"/>
                  </a:cubicBezTo>
                  <a:cubicBezTo>
                    <a:pt x="519" y="8"/>
                    <a:pt x="469" y="1"/>
                    <a:pt x="419" y="1"/>
                  </a:cubicBezTo>
                  <a:close/>
                </a:path>
              </a:pathLst>
            </a:custGeom>
            <a:solidFill>
              <a:srgbClr val="87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81"/>
            <p:cNvSpPr/>
            <p:nvPr/>
          </p:nvSpPr>
          <p:spPr>
            <a:xfrm>
              <a:off x="8086354" y="3701653"/>
              <a:ext cx="25546" cy="16145"/>
            </a:xfrm>
            <a:custGeom>
              <a:avLst/>
              <a:gdLst/>
              <a:ahLst/>
              <a:cxnLst/>
              <a:rect l="l" t="t" r="r" b="b"/>
              <a:pathLst>
                <a:path w="750" h="474" extrusionOk="0">
                  <a:moveTo>
                    <a:pt x="289" y="1"/>
                  </a:moveTo>
                  <a:cubicBezTo>
                    <a:pt x="202" y="58"/>
                    <a:pt x="116" y="116"/>
                    <a:pt x="58" y="202"/>
                  </a:cubicBezTo>
                  <a:cubicBezTo>
                    <a:pt x="30" y="231"/>
                    <a:pt x="1" y="289"/>
                    <a:pt x="30" y="347"/>
                  </a:cubicBezTo>
                  <a:cubicBezTo>
                    <a:pt x="30" y="375"/>
                    <a:pt x="87" y="433"/>
                    <a:pt x="145" y="433"/>
                  </a:cubicBezTo>
                  <a:cubicBezTo>
                    <a:pt x="206" y="453"/>
                    <a:pt x="281" y="474"/>
                    <a:pt x="351" y="474"/>
                  </a:cubicBezTo>
                  <a:cubicBezTo>
                    <a:pt x="380" y="474"/>
                    <a:pt x="408" y="470"/>
                    <a:pt x="433" y="462"/>
                  </a:cubicBezTo>
                  <a:cubicBezTo>
                    <a:pt x="519" y="404"/>
                    <a:pt x="606" y="347"/>
                    <a:pt x="663" y="260"/>
                  </a:cubicBezTo>
                  <a:cubicBezTo>
                    <a:pt x="750" y="202"/>
                    <a:pt x="721" y="58"/>
                    <a:pt x="606" y="30"/>
                  </a:cubicBezTo>
                  <a:cubicBezTo>
                    <a:pt x="490" y="1"/>
                    <a:pt x="404" y="1"/>
                    <a:pt x="289" y="1"/>
                  </a:cubicBezTo>
                  <a:close/>
                </a:path>
              </a:pathLst>
            </a:custGeom>
            <a:solidFill>
              <a:srgbClr val="87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81"/>
            <p:cNvSpPr/>
            <p:nvPr/>
          </p:nvSpPr>
          <p:spPr>
            <a:xfrm>
              <a:off x="8178830" y="3723248"/>
              <a:ext cx="20403" cy="22038"/>
            </a:xfrm>
            <a:custGeom>
              <a:avLst/>
              <a:gdLst/>
              <a:ahLst/>
              <a:cxnLst/>
              <a:rect l="l" t="t" r="r" b="b"/>
              <a:pathLst>
                <a:path w="599" h="647" extrusionOk="0">
                  <a:moveTo>
                    <a:pt x="540" y="1"/>
                  </a:moveTo>
                  <a:cubicBezTo>
                    <a:pt x="512" y="1"/>
                    <a:pt x="483" y="1"/>
                    <a:pt x="454" y="58"/>
                  </a:cubicBezTo>
                  <a:cubicBezTo>
                    <a:pt x="444" y="88"/>
                    <a:pt x="441" y="121"/>
                    <a:pt x="444" y="154"/>
                  </a:cubicBezTo>
                  <a:lnTo>
                    <a:pt x="444" y="154"/>
                  </a:lnTo>
                  <a:cubicBezTo>
                    <a:pt x="482" y="144"/>
                    <a:pt x="516" y="123"/>
                    <a:pt x="540" y="87"/>
                  </a:cubicBezTo>
                  <a:cubicBezTo>
                    <a:pt x="598" y="58"/>
                    <a:pt x="598" y="29"/>
                    <a:pt x="540" y="1"/>
                  </a:cubicBezTo>
                  <a:close/>
                  <a:moveTo>
                    <a:pt x="281" y="145"/>
                  </a:moveTo>
                  <a:cubicBezTo>
                    <a:pt x="137" y="145"/>
                    <a:pt x="22" y="231"/>
                    <a:pt x="22" y="375"/>
                  </a:cubicBezTo>
                  <a:cubicBezTo>
                    <a:pt x="0" y="527"/>
                    <a:pt x="110" y="646"/>
                    <a:pt x="251" y="646"/>
                  </a:cubicBezTo>
                  <a:cubicBezTo>
                    <a:pt x="297" y="646"/>
                    <a:pt x="347" y="634"/>
                    <a:pt x="396" y="605"/>
                  </a:cubicBezTo>
                  <a:cubicBezTo>
                    <a:pt x="483" y="548"/>
                    <a:pt x="540" y="433"/>
                    <a:pt x="512" y="317"/>
                  </a:cubicBezTo>
                  <a:cubicBezTo>
                    <a:pt x="474" y="280"/>
                    <a:pt x="449" y="217"/>
                    <a:pt x="444" y="154"/>
                  </a:cubicBezTo>
                  <a:lnTo>
                    <a:pt x="444" y="154"/>
                  </a:lnTo>
                  <a:cubicBezTo>
                    <a:pt x="424" y="159"/>
                    <a:pt x="404" y="162"/>
                    <a:pt x="383" y="162"/>
                  </a:cubicBezTo>
                  <a:cubicBezTo>
                    <a:pt x="348" y="162"/>
                    <a:pt x="313" y="155"/>
                    <a:pt x="281" y="145"/>
                  </a:cubicBezTo>
                  <a:close/>
                </a:path>
              </a:pathLst>
            </a:custGeom>
            <a:solidFill>
              <a:srgbClr val="87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81"/>
            <p:cNvSpPr/>
            <p:nvPr/>
          </p:nvSpPr>
          <p:spPr>
            <a:xfrm>
              <a:off x="8202128" y="3537818"/>
              <a:ext cx="17678" cy="24763"/>
            </a:xfrm>
            <a:custGeom>
              <a:avLst/>
              <a:gdLst/>
              <a:ahLst/>
              <a:cxnLst/>
              <a:rect l="l" t="t" r="r" b="b"/>
              <a:pathLst>
                <a:path w="519" h="727" extrusionOk="0">
                  <a:moveTo>
                    <a:pt x="346" y="1"/>
                  </a:moveTo>
                  <a:cubicBezTo>
                    <a:pt x="346" y="30"/>
                    <a:pt x="317" y="58"/>
                    <a:pt x="317" y="87"/>
                  </a:cubicBezTo>
                  <a:cubicBezTo>
                    <a:pt x="260" y="145"/>
                    <a:pt x="173" y="231"/>
                    <a:pt x="87" y="260"/>
                  </a:cubicBezTo>
                  <a:cubicBezTo>
                    <a:pt x="29" y="375"/>
                    <a:pt x="0" y="491"/>
                    <a:pt x="58" y="577"/>
                  </a:cubicBezTo>
                  <a:cubicBezTo>
                    <a:pt x="91" y="675"/>
                    <a:pt x="170" y="727"/>
                    <a:pt x="253" y="727"/>
                  </a:cubicBezTo>
                  <a:cubicBezTo>
                    <a:pt x="317" y="727"/>
                    <a:pt x="383" y="697"/>
                    <a:pt x="433" y="635"/>
                  </a:cubicBezTo>
                  <a:cubicBezTo>
                    <a:pt x="519" y="548"/>
                    <a:pt x="519" y="433"/>
                    <a:pt x="490" y="318"/>
                  </a:cubicBezTo>
                  <a:cubicBezTo>
                    <a:pt x="433" y="260"/>
                    <a:pt x="375" y="174"/>
                    <a:pt x="346" y="87"/>
                  </a:cubicBezTo>
                  <a:cubicBezTo>
                    <a:pt x="346" y="58"/>
                    <a:pt x="346" y="30"/>
                    <a:pt x="346" y="1"/>
                  </a:cubicBezTo>
                  <a:close/>
                </a:path>
              </a:pathLst>
            </a:custGeom>
            <a:solidFill>
              <a:srgbClr val="87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81"/>
            <p:cNvSpPr/>
            <p:nvPr/>
          </p:nvSpPr>
          <p:spPr>
            <a:xfrm>
              <a:off x="8290415" y="3634587"/>
              <a:ext cx="24558" cy="20028"/>
            </a:xfrm>
            <a:custGeom>
              <a:avLst/>
              <a:gdLst/>
              <a:ahLst/>
              <a:cxnLst/>
              <a:rect l="l" t="t" r="r" b="b"/>
              <a:pathLst>
                <a:path w="721" h="588" extrusionOk="0">
                  <a:moveTo>
                    <a:pt x="345" y="0"/>
                  </a:moveTo>
                  <a:cubicBezTo>
                    <a:pt x="269" y="0"/>
                    <a:pt x="200" y="27"/>
                    <a:pt x="116" y="69"/>
                  </a:cubicBezTo>
                  <a:cubicBezTo>
                    <a:pt x="58" y="98"/>
                    <a:pt x="30" y="155"/>
                    <a:pt x="1" y="213"/>
                  </a:cubicBezTo>
                  <a:cubicBezTo>
                    <a:pt x="1" y="299"/>
                    <a:pt x="1" y="357"/>
                    <a:pt x="58" y="415"/>
                  </a:cubicBezTo>
                  <a:cubicBezTo>
                    <a:pt x="116" y="501"/>
                    <a:pt x="231" y="559"/>
                    <a:pt x="346" y="587"/>
                  </a:cubicBezTo>
                  <a:cubicBezTo>
                    <a:pt x="433" y="530"/>
                    <a:pt x="519" y="501"/>
                    <a:pt x="634" y="443"/>
                  </a:cubicBezTo>
                  <a:cubicBezTo>
                    <a:pt x="663" y="415"/>
                    <a:pt x="721" y="386"/>
                    <a:pt x="721" y="357"/>
                  </a:cubicBezTo>
                  <a:cubicBezTo>
                    <a:pt x="721" y="299"/>
                    <a:pt x="692" y="271"/>
                    <a:pt x="663" y="242"/>
                  </a:cubicBezTo>
                  <a:cubicBezTo>
                    <a:pt x="606" y="155"/>
                    <a:pt x="519" y="69"/>
                    <a:pt x="433" y="11"/>
                  </a:cubicBezTo>
                  <a:cubicBezTo>
                    <a:pt x="402" y="4"/>
                    <a:pt x="373" y="0"/>
                    <a:pt x="345" y="0"/>
                  </a:cubicBezTo>
                  <a:close/>
                </a:path>
              </a:pathLst>
            </a:custGeom>
            <a:solidFill>
              <a:srgbClr val="87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81"/>
            <p:cNvSpPr/>
            <p:nvPr/>
          </p:nvSpPr>
          <p:spPr>
            <a:xfrm>
              <a:off x="8471929" y="3494662"/>
              <a:ext cx="20641" cy="21288"/>
            </a:xfrm>
            <a:custGeom>
              <a:avLst/>
              <a:gdLst/>
              <a:ahLst/>
              <a:cxnLst/>
              <a:rect l="l" t="t" r="r" b="b"/>
              <a:pathLst>
                <a:path w="606" h="625" extrusionOk="0">
                  <a:moveTo>
                    <a:pt x="576" y="1"/>
                  </a:moveTo>
                  <a:cubicBezTo>
                    <a:pt x="547" y="1"/>
                    <a:pt x="519" y="1"/>
                    <a:pt x="519" y="58"/>
                  </a:cubicBezTo>
                  <a:cubicBezTo>
                    <a:pt x="547" y="29"/>
                    <a:pt x="576" y="1"/>
                    <a:pt x="576" y="1"/>
                  </a:cubicBezTo>
                  <a:close/>
                  <a:moveTo>
                    <a:pt x="231" y="58"/>
                  </a:moveTo>
                  <a:cubicBezTo>
                    <a:pt x="115" y="87"/>
                    <a:pt x="29" y="173"/>
                    <a:pt x="0" y="289"/>
                  </a:cubicBezTo>
                  <a:cubicBezTo>
                    <a:pt x="0" y="404"/>
                    <a:pt x="29" y="490"/>
                    <a:pt x="115" y="577"/>
                  </a:cubicBezTo>
                  <a:cubicBezTo>
                    <a:pt x="166" y="610"/>
                    <a:pt x="217" y="624"/>
                    <a:pt x="273" y="624"/>
                  </a:cubicBezTo>
                  <a:cubicBezTo>
                    <a:pt x="313" y="624"/>
                    <a:pt x="356" y="617"/>
                    <a:pt x="403" y="605"/>
                  </a:cubicBezTo>
                  <a:cubicBezTo>
                    <a:pt x="519" y="577"/>
                    <a:pt x="605" y="461"/>
                    <a:pt x="576" y="317"/>
                  </a:cubicBezTo>
                  <a:cubicBezTo>
                    <a:pt x="519" y="260"/>
                    <a:pt x="490" y="145"/>
                    <a:pt x="519" y="58"/>
                  </a:cubicBezTo>
                  <a:lnTo>
                    <a:pt x="519" y="58"/>
                  </a:lnTo>
                  <a:cubicBezTo>
                    <a:pt x="475" y="87"/>
                    <a:pt x="425" y="101"/>
                    <a:pt x="375" y="101"/>
                  </a:cubicBezTo>
                  <a:cubicBezTo>
                    <a:pt x="324" y="101"/>
                    <a:pt x="274" y="87"/>
                    <a:pt x="231" y="58"/>
                  </a:cubicBezTo>
                  <a:close/>
                </a:path>
              </a:pathLst>
            </a:custGeom>
            <a:solidFill>
              <a:srgbClr val="87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81"/>
            <p:cNvSpPr/>
            <p:nvPr/>
          </p:nvSpPr>
          <p:spPr>
            <a:xfrm>
              <a:off x="8505275" y="3386006"/>
              <a:ext cx="17678" cy="22106"/>
            </a:xfrm>
            <a:custGeom>
              <a:avLst/>
              <a:gdLst/>
              <a:ahLst/>
              <a:cxnLst/>
              <a:rect l="l" t="t" r="r" b="b"/>
              <a:pathLst>
                <a:path w="519" h="649" extrusionOk="0">
                  <a:moveTo>
                    <a:pt x="443" y="1"/>
                  </a:moveTo>
                  <a:cubicBezTo>
                    <a:pt x="425" y="1"/>
                    <a:pt x="404" y="8"/>
                    <a:pt x="375" y="22"/>
                  </a:cubicBezTo>
                  <a:cubicBezTo>
                    <a:pt x="317" y="51"/>
                    <a:pt x="260" y="80"/>
                    <a:pt x="116" y="137"/>
                  </a:cubicBezTo>
                  <a:cubicBezTo>
                    <a:pt x="29" y="224"/>
                    <a:pt x="0" y="339"/>
                    <a:pt x="0" y="454"/>
                  </a:cubicBezTo>
                  <a:cubicBezTo>
                    <a:pt x="0" y="512"/>
                    <a:pt x="29" y="570"/>
                    <a:pt x="58" y="627"/>
                  </a:cubicBezTo>
                  <a:cubicBezTo>
                    <a:pt x="87" y="642"/>
                    <a:pt x="116" y="649"/>
                    <a:pt x="144" y="649"/>
                  </a:cubicBezTo>
                  <a:cubicBezTo>
                    <a:pt x="173" y="649"/>
                    <a:pt x="202" y="642"/>
                    <a:pt x="231" y="627"/>
                  </a:cubicBezTo>
                  <a:cubicBezTo>
                    <a:pt x="346" y="570"/>
                    <a:pt x="433" y="512"/>
                    <a:pt x="461" y="426"/>
                  </a:cubicBezTo>
                  <a:cubicBezTo>
                    <a:pt x="519" y="253"/>
                    <a:pt x="519" y="195"/>
                    <a:pt x="519" y="109"/>
                  </a:cubicBezTo>
                  <a:cubicBezTo>
                    <a:pt x="519" y="51"/>
                    <a:pt x="519" y="51"/>
                    <a:pt x="490" y="22"/>
                  </a:cubicBezTo>
                  <a:cubicBezTo>
                    <a:pt x="476" y="8"/>
                    <a:pt x="461" y="1"/>
                    <a:pt x="443" y="1"/>
                  </a:cubicBezTo>
                  <a:close/>
                </a:path>
              </a:pathLst>
            </a:custGeom>
            <a:solidFill>
              <a:srgbClr val="87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81"/>
            <p:cNvSpPr/>
            <p:nvPr/>
          </p:nvSpPr>
          <p:spPr>
            <a:xfrm>
              <a:off x="8338510" y="3434408"/>
              <a:ext cx="23570" cy="14680"/>
            </a:xfrm>
            <a:custGeom>
              <a:avLst/>
              <a:gdLst/>
              <a:ahLst/>
              <a:cxnLst/>
              <a:rect l="l" t="t" r="r" b="b"/>
              <a:pathLst>
                <a:path w="692" h="431" extrusionOk="0">
                  <a:moveTo>
                    <a:pt x="211" y="1"/>
                  </a:moveTo>
                  <a:cubicBezTo>
                    <a:pt x="180" y="1"/>
                    <a:pt x="149" y="4"/>
                    <a:pt x="115" y="13"/>
                  </a:cubicBezTo>
                  <a:cubicBezTo>
                    <a:pt x="58" y="13"/>
                    <a:pt x="0" y="41"/>
                    <a:pt x="0" y="70"/>
                  </a:cubicBezTo>
                  <a:cubicBezTo>
                    <a:pt x="0" y="99"/>
                    <a:pt x="0" y="128"/>
                    <a:pt x="58" y="185"/>
                  </a:cubicBezTo>
                  <a:cubicBezTo>
                    <a:pt x="129" y="328"/>
                    <a:pt x="278" y="431"/>
                    <a:pt x="457" y="431"/>
                  </a:cubicBezTo>
                  <a:cubicBezTo>
                    <a:pt x="495" y="431"/>
                    <a:pt x="535" y="426"/>
                    <a:pt x="576" y="416"/>
                  </a:cubicBezTo>
                  <a:cubicBezTo>
                    <a:pt x="634" y="416"/>
                    <a:pt x="663" y="387"/>
                    <a:pt x="663" y="358"/>
                  </a:cubicBezTo>
                  <a:cubicBezTo>
                    <a:pt x="691" y="301"/>
                    <a:pt x="663" y="272"/>
                    <a:pt x="634" y="243"/>
                  </a:cubicBezTo>
                  <a:cubicBezTo>
                    <a:pt x="576" y="157"/>
                    <a:pt x="490" y="70"/>
                    <a:pt x="432" y="41"/>
                  </a:cubicBezTo>
                  <a:cubicBezTo>
                    <a:pt x="351" y="21"/>
                    <a:pt x="284" y="1"/>
                    <a:pt x="211" y="1"/>
                  </a:cubicBezTo>
                  <a:close/>
                </a:path>
              </a:pathLst>
            </a:custGeom>
            <a:solidFill>
              <a:srgbClr val="87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81"/>
            <p:cNvSpPr/>
            <p:nvPr/>
          </p:nvSpPr>
          <p:spPr>
            <a:xfrm>
              <a:off x="7549716" y="4211417"/>
              <a:ext cx="20641" cy="16111"/>
            </a:xfrm>
            <a:custGeom>
              <a:avLst/>
              <a:gdLst/>
              <a:ahLst/>
              <a:cxnLst/>
              <a:rect l="l" t="t" r="r" b="b"/>
              <a:pathLst>
                <a:path w="606" h="473" extrusionOk="0">
                  <a:moveTo>
                    <a:pt x="483" y="0"/>
                  </a:moveTo>
                  <a:cubicBezTo>
                    <a:pt x="467" y="0"/>
                    <a:pt x="450" y="4"/>
                    <a:pt x="433" y="12"/>
                  </a:cubicBezTo>
                  <a:cubicBezTo>
                    <a:pt x="346" y="12"/>
                    <a:pt x="260" y="70"/>
                    <a:pt x="174" y="127"/>
                  </a:cubicBezTo>
                  <a:cubicBezTo>
                    <a:pt x="87" y="271"/>
                    <a:pt x="58" y="329"/>
                    <a:pt x="30" y="387"/>
                  </a:cubicBezTo>
                  <a:cubicBezTo>
                    <a:pt x="1" y="415"/>
                    <a:pt x="1" y="473"/>
                    <a:pt x="1" y="473"/>
                  </a:cubicBezTo>
                  <a:lnTo>
                    <a:pt x="87" y="473"/>
                  </a:lnTo>
                  <a:lnTo>
                    <a:pt x="375" y="415"/>
                  </a:lnTo>
                  <a:cubicBezTo>
                    <a:pt x="462" y="358"/>
                    <a:pt x="519" y="271"/>
                    <a:pt x="577" y="185"/>
                  </a:cubicBezTo>
                  <a:cubicBezTo>
                    <a:pt x="606" y="156"/>
                    <a:pt x="606" y="99"/>
                    <a:pt x="577" y="41"/>
                  </a:cubicBezTo>
                  <a:cubicBezTo>
                    <a:pt x="556" y="21"/>
                    <a:pt x="522" y="0"/>
                    <a:pt x="483" y="0"/>
                  </a:cubicBezTo>
                  <a:close/>
                </a:path>
              </a:pathLst>
            </a:custGeom>
            <a:solidFill>
              <a:srgbClr val="87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81"/>
            <p:cNvSpPr/>
            <p:nvPr/>
          </p:nvSpPr>
          <p:spPr>
            <a:xfrm>
              <a:off x="7527167" y="4279505"/>
              <a:ext cx="24558" cy="22583"/>
            </a:xfrm>
            <a:custGeom>
              <a:avLst/>
              <a:gdLst/>
              <a:ahLst/>
              <a:cxnLst/>
              <a:rect l="l" t="t" r="r" b="b"/>
              <a:pathLst>
                <a:path w="721" h="663" extrusionOk="0">
                  <a:moveTo>
                    <a:pt x="461" y="1"/>
                  </a:moveTo>
                  <a:cubicBezTo>
                    <a:pt x="346" y="1"/>
                    <a:pt x="231" y="29"/>
                    <a:pt x="144" y="87"/>
                  </a:cubicBezTo>
                  <a:cubicBezTo>
                    <a:pt x="87" y="116"/>
                    <a:pt x="29" y="202"/>
                    <a:pt x="29" y="289"/>
                  </a:cubicBezTo>
                  <a:cubicBezTo>
                    <a:pt x="0" y="346"/>
                    <a:pt x="29" y="433"/>
                    <a:pt x="87" y="490"/>
                  </a:cubicBezTo>
                  <a:cubicBezTo>
                    <a:pt x="144" y="577"/>
                    <a:pt x="260" y="634"/>
                    <a:pt x="375" y="663"/>
                  </a:cubicBezTo>
                  <a:cubicBezTo>
                    <a:pt x="461" y="634"/>
                    <a:pt x="548" y="577"/>
                    <a:pt x="634" y="519"/>
                  </a:cubicBezTo>
                  <a:cubicBezTo>
                    <a:pt x="692" y="490"/>
                    <a:pt x="720" y="433"/>
                    <a:pt x="720" y="375"/>
                  </a:cubicBezTo>
                  <a:cubicBezTo>
                    <a:pt x="720" y="346"/>
                    <a:pt x="720" y="289"/>
                    <a:pt x="692" y="231"/>
                  </a:cubicBezTo>
                  <a:cubicBezTo>
                    <a:pt x="605" y="145"/>
                    <a:pt x="548" y="87"/>
                    <a:pt x="461" y="1"/>
                  </a:cubicBezTo>
                  <a:close/>
                </a:path>
              </a:pathLst>
            </a:custGeom>
            <a:solidFill>
              <a:srgbClr val="87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81"/>
            <p:cNvSpPr/>
            <p:nvPr/>
          </p:nvSpPr>
          <p:spPr>
            <a:xfrm>
              <a:off x="7600740" y="4370347"/>
              <a:ext cx="19653" cy="23979"/>
            </a:xfrm>
            <a:custGeom>
              <a:avLst/>
              <a:gdLst/>
              <a:ahLst/>
              <a:cxnLst/>
              <a:rect l="l" t="t" r="r" b="b"/>
              <a:pathLst>
                <a:path w="577" h="704" extrusionOk="0">
                  <a:moveTo>
                    <a:pt x="320" y="0"/>
                  </a:moveTo>
                  <a:cubicBezTo>
                    <a:pt x="298" y="0"/>
                    <a:pt x="272" y="21"/>
                    <a:pt x="231" y="41"/>
                  </a:cubicBezTo>
                  <a:cubicBezTo>
                    <a:pt x="145" y="127"/>
                    <a:pt x="87" y="185"/>
                    <a:pt x="1" y="271"/>
                  </a:cubicBezTo>
                  <a:cubicBezTo>
                    <a:pt x="1" y="387"/>
                    <a:pt x="1" y="502"/>
                    <a:pt x="58" y="588"/>
                  </a:cubicBezTo>
                  <a:cubicBezTo>
                    <a:pt x="87" y="646"/>
                    <a:pt x="145" y="703"/>
                    <a:pt x="231" y="703"/>
                  </a:cubicBezTo>
                  <a:cubicBezTo>
                    <a:pt x="289" y="703"/>
                    <a:pt x="346" y="703"/>
                    <a:pt x="404" y="646"/>
                  </a:cubicBezTo>
                  <a:cubicBezTo>
                    <a:pt x="490" y="588"/>
                    <a:pt x="548" y="473"/>
                    <a:pt x="577" y="387"/>
                  </a:cubicBezTo>
                  <a:cubicBezTo>
                    <a:pt x="548" y="271"/>
                    <a:pt x="490" y="185"/>
                    <a:pt x="461" y="99"/>
                  </a:cubicBezTo>
                  <a:cubicBezTo>
                    <a:pt x="433" y="41"/>
                    <a:pt x="404" y="12"/>
                    <a:pt x="346" y="12"/>
                  </a:cubicBezTo>
                  <a:cubicBezTo>
                    <a:pt x="338" y="4"/>
                    <a:pt x="329" y="0"/>
                    <a:pt x="320" y="0"/>
                  </a:cubicBezTo>
                  <a:close/>
                </a:path>
              </a:pathLst>
            </a:custGeom>
            <a:solidFill>
              <a:srgbClr val="8747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81"/>
            <p:cNvSpPr/>
            <p:nvPr/>
          </p:nvSpPr>
          <p:spPr>
            <a:xfrm>
              <a:off x="6909089" y="2729268"/>
              <a:ext cx="1602113" cy="1630418"/>
            </a:xfrm>
            <a:custGeom>
              <a:avLst/>
              <a:gdLst/>
              <a:ahLst/>
              <a:cxnLst/>
              <a:rect l="l" t="t" r="r" b="b"/>
              <a:pathLst>
                <a:path w="47036" h="47867" extrusionOk="0">
                  <a:moveTo>
                    <a:pt x="30536" y="0"/>
                  </a:moveTo>
                  <a:cubicBezTo>
                    <a:pt x="25425" y="0"/>
                    <a:pt x="20306" y="2692"/>
                    <a:pt x="18060" y="7408"/>
                  </a:cubicBezTo>
                  <a:cubicBezTo>
                    <a:pt x="18089" y="6400"/>
                    <a:pt x="17858" y="5392"/>
                    <a:pt x="17340" y="4499"/>
                  </a:cubicBezTo>
                  <a:cubicBezTo>
                    <a:pt x="17079" y="4072"/>
                    <a:pt x="16643" y="3626"/>
                    <a:pt x="16191" y="3626"/>
                  </a:cubicBezTo>
                  <a:cubicBezTo>
                    <a:pt x="16094" y="3626"/>
                    <a:pt x="15997" y="3646"/>
                    <a:pt x="15900" y="3692"/>
                  </a:cubicBezTo>
                  <a:cubicBezTo>
                    <a:pt x="15612" y="3836"/>
                    <a:pt x="15381" y="4096"/>
                    <a:pt x="15295" y="4441"/>
                  </a:cubicBezTo>
                  <a:cubicBezTo>
                    <a:pt x="14911" y="5537"/>
                    <a:pt x="15101" y="6737"/>
                    <a:pt x="15765" y="7694"/>
                  </a:cubicBezTo>
                  <a:lnTo>
                    <a:pt x="15765" y="7694"/>
                  </a:lnTo>
                  <a:cubicBezTo>
                    <a:pt x="15267" y="7056"/>
                    <a:pt x="14505" y="6670"/>
                    <a:pt x="13713" y="6670"/>
                  </a:cubicBezTo>
                  <a:cubicBezTo>
                    <a:pt x="13617" y="6670"/>
                    <a:pt x="13520" y="6676"/>
                    <a:pt x="13423" y="6688"/>
                  </a:cubicBezTo>
                  <a:cubicBezTo>
                    <a:pt x="13638" y="7262"/>
                    <a:pt x="14092" y="7717"/>
                    <a:pt x="14652" y="7921"/>
                  </a:cubicBezTo>
                  <a:lnTo>
                    <a:pt x="14652" y="7921"/>
                  </a:lnTo>
                  <a:cubicBezTo>
                    <a:pt x="13838" y="7674"/>
                    <a:pt x="13069" y="7224"/>
                    <a:pt x="12213" y="7149"/>
                  </a:cubicBezTo>
                  <a:cubicBezTo>
                    <a:pt x="12141" y="7140"/>
                    <a:pt x="12069" y="7136"/>
                    <a:pt x="11995" y="7136"/>
                  </a:cubicBezTo>
                  <a:cubicBezTo>
                    <a:pt x="11064" y="7136"/>
                    <a:pt x="10035" y="7796"/>
                    <a:pt x="10168" y="8704"/>
                  </a:cubicBezTo>
                  <a:cubicBezTo>
                    <a:pt x="10370" y="9971"/>
                    <a:pt x="11954" y="9539"/>
                    <a:pt x="12847" y="9770"/>
                  </a:cubicBezTo>
                  <a:cubicBezTo>
                    <a:pt x="11723" y="10144"/>
                    <a:pt x="8094" y="9770"/>
                    <a:pt x="8469" y="11930"/>
                  </a:cubicBezTo>
                  <a:cubicBezTo>
                    <a:pt x="8556" y="12344"/>
                    <a:pt x="8972" y="12675"/>
                    <a:pt x="9370" y="12675"/>
                  </a:cubicBezTo>
                  <a:cubicBezTo>
                    <a:pt x="9429" y="12675"/>
                    <a:pt x="9487" y="12668"/>
                    <a:pt x="9545" y="12652"/>
                  </a:cubicBezTo>
                  <a:lnTo>
                    <a:pt x="9545" y="12652"/>
                  </a:lnTo>
                  <a:cubicBezTo>
                    <a:pt x="4396" y="15094"/>
                    <a:pt x="1600" y="20783"/>
                    <a:pt x="2823" y="26360"/>
                  </a:cubicBezTo>
                  <a:cubicBezTo>
                    <a:pt x="1844" y="27800"/>
                    <a:pt x="1124" y="29384"/>
                    <a:pt x="634" y="31055"/>
                  </a:cubicBezTo>
                  <a:cubicBezTo>
                    <a:pt x="1" y="33244"/>
                    <a:pt x="58" y="35346"/>
                    <a:pt x="1556" y="37132"/>
                  </a:cubicBezTo>
                  <a:cubicBezTo>
                    <a:pt x="2399" y="38119"/>
                    <a:pt x="4063" y="38900"/>
                    <a:pt x="5565" y="38900"/>
                  </a:cubicBezTo>
                  <a:cubicBezTo>
                    <a:pt x="6167" y="38900"/>
                    <a:pt x="6744" y="38774"/>
                    <a:pt x="7230" y="38486"/>
                  </a:cubicBezTo>
                  <a:cubicBezTo>
                    <a:pt x="8469" y="41913"/>
                    <a:pt x="10686" y="44909"/>
                    <a:pt x="13596" y="47126"/>
                  </a:cubicBezTo>
                  <a:cubicBezTo>
                    <a:pt x="14104" y="47508"/>
                    <a:pt x="14679" y="47866"/>
                    <a:pt x="15283" y="47866"/>
                  </a:cubicBezTo>
                  <a:cubicBezTo>
                    <a:pt x="15363" y="47866"/>
                    <a:pt x="15444" y="47860"/>
                    <a:pt x="15525" y="47847"/>
                  </a:cubicBezTo>
                  <a:cubicBezTo>
                    <a:pt x="17282" y="47616"/>
                    <a:pt x="16073" y="45974"/>
                    <a:pt x="15554" y="45254"/>
                  </a:cubicBezTo>
                  <a:cubicBezTo>
                    <a:pt x="14690" y="44073"/>
                    <a:pt x="13365" y="43325"/>
                    <a:pt x="12098" y="42633"/>
                  </a:cubicBezTo>
                  <a:cubicBezTo>
                    <a:pt x="12991" y="42288"/>
                    <a:pt x="13077" y="40963"/>
                    <a:pt x="12530" y="40156"/>
                  </a:cubicBezTo>
                  <a:cubicBezTo>
                    <a:pt x="11983" y="39350"/>
                    <a:pt x="11090" y="38889"/>
                    <a:pt x="10370" y="38226"/>
                  </a:cubicBezTo>
                  <a:cubicBezTo>
                    <a:pt x="9419" y="37362"/>
                    <a:pt x="8814" y="36210"/>
                    <a:pt x="8642" y="34943"/>
                  </a:cubicBezTo>
                  <a:lnTo>
                    <a:pt x="8642" y="34943"/>
                  </a:lnTo>
                  <a:cubicBezTo>
                    <a:pt x="8808" y="35940"/>
                    <a:pt x="9678" y="36624"/>
                    <a:pt x="10624" y="36624"/>
                  </a:cubicBezTo>
                  <a:cubicBezTo>
                    <a:pt x="10826" y="36624"/>
                    <a:pt x="11031" y="36593"/>
                    <a:pt x="11234" y="36527"/>
                  </a:cubicBezTo>
                  <a:cubicBezTo>
                    <a:pt x="12213" y="36182"/>
                    <a:pt x="12875" y="35260"/>
                    <a:pt x="13365" y="34309"/>
                  </a:cubicBezTo>
                  <a:cubicBezTo>
                    <a:pt x="15295" y="30392"/>
                    <a:pt x="15007" y="25726"/>
                    <a:pt x="12645" y="22040"/>
                  </a:cubicBezTo>
                  <a:lnTo>
                    <a:pt x="12645" y="22040"/>
                  </a:lnTo>
                  <a:cubicBezTo>
                    <a:pt x="13999" y="23336"/>
                    <a:pt x="15554" y="24517"/>
                    <a:pt x="17369" y="25064"/>
                  </a:cubicBezTo>
                  <a:cubicBezTo>
                    <a:pt x="18069" y="25286"/>
                    <a:pt x="18807" y="25405"/>
                    <a:pt x="19539" y="25405"/>
                  </a:cubicBezTo>
                  <a:cubicBezTo>
                    <a:pt x="20706" y="25405"/>
                    <a:pt x="21857" y="25102"/>
                    <a:pt x="22812" y="24430"/>
                  </a:cubicBezTo>
                  <a:cubicBezTo>
                    <a:pt x="24339" y="23336"/>
                    <a:pt x="25117" y="21147"/>
                    <a:pt x="24281" y="19447"/>
                  </a:cubicBezTo>
                  <a:lnTo>
                    <a:pt x="24281" y="19447"/>
                  </a:lnTo>
                  <a:cubicBezTo>
                    <a:pt x="24657" y="19823"/>
                    <a:pt x="25157" y="19991"/>
                    <a:pt x="25674" y="19991"/>
                  </a:cubicBezTo>
                  <a:cubicBezTo>
                    <a:pt x="26625" y="19991"/>
                    <a:pt x="27634" y="19421"/>
                    <a:pt x="28026" y="18526"/>
                  </a:cubicBezTo>
                  <a:cubicBezTo>
                    <a:pt x="28630" y="17143"/>
                    <a:pt x="27968" y="15415"/>
                    <a:pt x="26787" y="14464"/>
                  </a:cubicBezTo>
                  <a:lnTo>
                    <a:pt x="26787" y="14464"/>
                  </a:lnTo>
                  <a:cubicBezTo>
                    <a:pt x="27436" y="14951"/>
                    <a:pt x="28235" y="15182"/>
                    <a:pt x="29040" y="15182"/>
                  </a:cubicBezTo>
                  <a:cubicBezTo>
                    <a:pt x="30235" y="15182"/>
                    <a:pt x="31445" y="14674"/>
                    <a:pt x="32202" y="13744"/>
                  </a:cubicBezTo>
                  <a:cubicBezTo>
                    <a:pt x="33469" y="12218"/>
                    <a:pt x="33383" y="9741"/>
                    <a:pt x="32116" y="8186"/>
                  </a:cubicBezTo>
                  <a:lnTo>
                    <a:pt x="32116" y="8186"/>
                  </a:lnTo>
                  <a:cubicBezTo>
                    <a:pt x="33181" y="9482"/>
                    <a:pt x="34506" y="10547"/>
                    <a:pt x="35975" y="11325"/>
                  </a:cubicBezTo>
                  <a:cubicBezTo>
                    <a:pt x="36383" y="11565"/>
                    <a:pt x="36831" y="11685"/>
                    <a:pt x="37286" y="11685"/>
                  </a:cubicBezTo>
                  <a:cubicBezTo>
                    <a:pt x="37377" y="11685"/>
                    <a:pt x="37468" y="11680"/>
                    <a:pt x="37559" y="11671"/>
                  </a:cubicBezTo>
                  <a:cubicBezTo>
                    <a:pt x="38108" y="11553"/>
                    <a:pt x="38244" y="11235"/>
                    <a:pt x="38501" y="11235"/>
                  </a:cubicBezTo>
                  <a:cubicBezTo>
                    <a:pt x="38622" y="11235"/>
                    <a:pt x="38770" y="11305"/>
                    <a:pt x="38999" y="11498"/>
                  </a:cubicBezTo>
                  <a:cubicBezTo>
                    <a:pt x="40296" y="12535"/>
                    <a:pt x="41217" y="13860"/>
                    <a:pt x="42600" y="14781"/>
                  </a:cubicBezTo>
                  <a:cubicBezTo>
                    <a:pt x="43276" y="15212"/>
                    <a:pt x="44070" y="15599"/>
                    <a:pt x="44824" y="15599"/>
                  </a:cubicBezTo>
                  <a:cubicBezTo>
                    <a:pt x="45130" y="15599"/>
                    <a:pt x="45428" y="15535"/>
                    <a:pt x="45710" y="15386"/>
                  </a:cubicBezTo>
                  <a:cubicBezTo>
                    <a:pt x="46315" y="15069"/>
                    <a:pt x="46690" y="14464"/>
                    <a:pt x="46805" y="13802"/>
                  </a:cubicBezTo>
                  <a:cubicBezTo>
                    <a:pt x="47035" y="12333"/>
                    <a:pt x="45970" y="11296"/>
                    <a:pt x="45019" y="10317"/>
                  </a:cubicBezTo>
                  <a:cubicBezTo>
                    <a:pt x="43349" y="8531"/>
                    <a:pt x="41361" y="6976"/>
                    <a:pt x="39028" y="6169"/>
                  </a:cubicBezTo>
                  <a:cubicBezTo>
                    <a:pt x="38884" y="6141"/>
                    <a:pt x="38798" y="5997"/>
                    <a:pt x="38827" y="5881"/>
                  </a:cubicBezTo>
                  <a:cubicBezTo>
                    <a:pt x="38884" y="5248"/>
                    <a:pt x="39115" y="4643"/>
                    <a:pt x="39460" y="4124"/>
                  </a:cubicBezTo>
                  <a:cubicBezTo>
                    <a:pt x="39515" y="4043"/>
                    <a:pt x="40061" y="3340"/>
                    <a:pt x="40191" y="3340"/>
                  </a:cubicBezTo>
                  <a:cubicBezTo>
                    <a:pt x="40199" y="3340"/>
                    <a:pt x="40205" y="3342"/>
                    <a:pt x="40209" y="3347"/>
                  </a:cubicBezTo>
                  <a:lnTo>
                    <a:pt x="40209" y="3347"/>
                  </a:lnTo>
                  <a:cubicBezTo>
                    <a:pt x="37847" y="985"/>
                    <a:pt x="34189" y="92"/>
                    <a:pt x="30935" y="6"/>
                  </a:cubicBezTo>
                  <a:cubicBezTo>
                    <a:pt x="30802" y="2"/>
                    <a:pt x="30669" y="0"/>
                    <a:pt x="305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81"/>
            <p:cNvSpPr/>
            <p:nvPr/>
          </p:nvSpPr>
          <p:spPr>
            <a:xfrm>
              <a:off x="7167104" y="4691546"/>
              <a:ext cx="1717887" cy="494470"/>
            </a:xfrm>
            <a:custGeom>
              <a:avLst/>
              <a:gdLst/>
              <a:ahLst/>
              <a:cxnLst/>
              <a:rect l="l" t="t" r="r" b="b"/>
              <a:pathLst>
                <a:path w="50435" h="14517" extrusionOk="0">
                  <a:moveTo>
                    <a:pt x="23619" y="1"/>
                  </a:moveTo>
                  <a:lnTo>
                    <a:pt x="23619" y="1"/>
                  </a:lnTo>
                  <a:cubicBezTo>
                    <a:pt x="25808" y="2046"/>
                    <a:pt x="27594" y="4436"/>
                    <a:pt x="28573" y="7288"/>
                  </a:cubicBezTo>
                  <a:lnTo>
                    <a:pt x="26643" y="4407"/>
                  </a:lnTo>
                  <a:lnTo>
                    <a:pt x="26643" y="4407"/>
                  </a:lnTo>
                  <a:cubicBezTo>
                    <a:pt x="26672" y="6222"/>
                    <a:pt x="26874" y="8065"/>
                    <a:pt x="27219" y="9880"/>
                  </a:cubicBezTo>
                  <a:cubicBezTo>
                    <a:pt x="26470" y="8238"/>
                    <a:pt x="25952" y="6510"/>
                    <a:pt x="25664" y="4724"/>
                  </a:cubicBezTo>
                  <a:cubicBezTo>
                    <a:pt x="25117" y="7115"/>
                    <a:pt x="24857" y="9534"/>
                    <a:pt x="24944" y="11982"/>
                  </a:cubicBezTo>
                  <a:cubicBezTo>
                    <a:pt x="23532" y="10139"/>
                    <a:pt x="23360" y="7662"/>
                    <a:pt x="23273" y="5329"/>
                  </a:cubicBezTo>
                  <a:cubicBezTo>
                    <a:pt x="22438" y="7748"/>
                    <a:pt x="21862" y="10254"/>
                    <a:pt x="21516" y="12818"/>
                  </a:cubicBezTo>
                  <a:cubicBezTo>
                    <a:pt x="20739" y="11608"/>
                    <a:pt x="20163" y="10283"/>
                    <a:pt x="19788" y="8901"/>
                  </a:cubicBezTo>
                  <a:lnTo>
                    <a:pt x="19183" y="13163"/>
                  </a:lnTo>
                  <a:cubicBezTo>
                    <a:pt x="17945" y="11291"/>
                    <a:pt x="17311" y="9073"/>
                    <a:pt x="17369" y="6827"/>
                  </a:cubicBezTo>
                  <a:lnTo>
                    <a:pt x="17369" y="6827"/>
                  </a:lnTo>
                  <a:cubicBezTo>
                    <a:pt x="16850" y="8728"/>
                    <a:pt x="16533" y="10686"/>
                    <a:pt x="16533" y="12702"/>
                  </a:cubicBezTo>
                  <a:cubicBezTo>
                    <a:pt x="15727" y="10456"/>
                    <a:pt x="14719" y="8296"/>
                    <a:pt x="13452" y="6279"/>
                  </a:cubicBezTo>
                  <a:lnTo>
                    <a:pt x="13452" y="6279"/>
                  </a:lnTo>
                  <a:lnTo>
                    <a:pt x="15583" y="12558"/>
                  </a:lnTo>
                  <a:lnTo>
                    <a:pt x="12501" y="9448"/>
                  </a:lnTo>
                  <a:lnTo>
                    <a:pt x="12501" y="9448"/>
                  </a:lnTo>
                  <a:cubicBezTo>
                    <a:pt x="12933" y="10974"/>
                    <a:pt x="13394" y="12472"/>
                    <a:pt x="13826" y="13999"/>
                  </a:cubicBezTo>
                  <a:cubicBezTo>
                    <a:pt x="12933" y="12789"/>
                    <a:pt x="12213" y="11493"/>
                    <a:pt x="11666" y="10081"/>
                  </a:cubicBezTo>
                  <a:lnTo>
                    <a:pt x="10946" y="13826"/>
                  </a:lnTo>
                  <a:cubicBezTo>
                    <a:pt x="9995" y="12501"/>
                    <a:pt x="9390" y="10974"/>
                    <a:pt x="9160" y="9361"/>
                  </a:cubicBezTo>
                  <a:cubicBezTo>
                    <a:pt x="9045" y="10974"/>
                    <a:pt x="9045" y="12587"/>
                    <a:pt x="9160" y="14229"/>
                  </a:cubicBezTo>
                  <a:cubicBezTo>
                    <a:pt x="8354" y="12702"/>
                    <a:pt x="7547" y="11205"/>
                    <a:pt x="6654" y="9765"/>
                  </a:cubicBezTo>
                  <a:lnTo>
                    <a:pt x="6654" y="9765"/>
                  </a:lnTo>
                  <a:lnTo>
                    <a:pt x="7749" y="13595"/>
                  </a:lnTo>
                  <a:lnTo>
                    <a:pt x="5329" y="10600"/>
                  </a:lnTo>
                  <a:lnTo>
                    <a:pt x="5560" y="14171"/>
                  </a:lnTo>
                  <a:cubicBezTo>
                    <a:pt x="5128" y="13509"/>
                    <a:pt x="4724" y="12846"/>
                    <a:pt x="4321" y="12184"/>
                  </a:cubicBezTo>
                  <a:lnTo>
                    <a:pt x="4321" y="13970"/>
                  </a:lnTo>
                  <a:cubicBezTo>
                    <a:pt x="4195" y="13951"/>
                    <a:pt x="4046" y="13943"/>
                    <a:pt x="3880" y="13943"/>
                  </a:cubicBezTo>
                  <a:cubicBezTo>
                    <a:pt x="2504" y="13943"/>
                    <a:pt x="1" y="14517"/>
                    <a:pt x="1" y="14517"/>
                  </a:cubicBezTo>
                  <a:lnTo>
                    <a:pt x="50434" y="14488"/>
                  </a:lnTo>
                  <a:cubicBezTo>
                    <a:pt x="50434" y="14488"/>
                    <a:pt x="48043" y="12155"/>
                    <a:pt x="46747" y="11089"/>
                  </a:cubicBezTo>
                  <a:lnTo>
                    <a:pt x="46747" y="11089"/>
                  </a:lnTo>
                  <a:cubicBezTo>
                    <a:pt x="47208" y="12011"/>
                    <a:pt x="47467" y="13019"/>
                    <a:pt x="47525" y="14056"/>
                  </a:cubicBezTo>
                  <a:cubicBezTo>
                    <a:pt x="46315" y="10888"/>
                    <a:pt x="44184" y="9419"/>
                    <a:pt x="41160" y="7892"/>
                  </a:cubicBezTo>
                  <a:lnTo>
                    <a:pt x="41160" y="7892"/>
                  </a:lnTo>
                  <a:cubicBezTo>
                    <a:pt x="42110" y="9678"/>
                    <a:pt x="42773" y="11579"/>
                    <a:pt x="43118" y="13567"/>
                  </a:cubicBezTo>
                  <a:cubicBezTo>
                    <a:pt x="40670" y="9016"/>
                    <a:pt x="38107" y="4523"/>
                    <a:pt x="35399" y="116"/>
                  </a:cubicBezTo>
                  <a:lnTo>
                    <a:pt x="35399" y="116"/>
                  </a:lnTo>
                  <a:cubicBezTo>
                    <a:pt x="36062" y="3610"/>
                    <a:pt x="37313" y="6969"/>
                    <a:pt x="39110" y="10052"/>
                  </a:cubicBezTo>
                  <a:lnTo>
                    <a:pt x="39110" y="10052"/>
                  </a:lnTo>
                  <a:cubicBezTo>
                    <a:pt x="37876" y="8204"/>
                    <a:pt x="36315" y="6627"/>
                    <a:pt x="34477" y="5387"/>
                  </a:cubicBezTo>
                  <a:lnTo>
                    <a:pt x="34477" y="5387"/>
                  </a:lnTo>
                  <a:cubicBezTo>
                    <a:pt x="36407" y="7374"/>
                    <a:pt x="37790" y="9793"/>
                    <a:pt x="38510" y="12443"/>
                  </a:cubicBezTo>
                  <a:cubicBezTo>
                    <a:pt x="36753" y="9592"/>
                    <a:pt x="34823" y="6827"/>
                    <a:pt x="32346" y="4580"/>
                  </a:cubicBezTo>
                  <a:cubicBezTo>
                    <a:pt x="29898" y="2305"/>
                    <a:pt x="26902" y="577"/>
                    <a:pt x="236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81"/>
            <p:cNvSpPr/>
            <p:nvPr/>
          </p:nvSpPr>
          <p:spPr>
            <a:xfrm>
              <a:off x="8943816" y="4238291"/>
              <a:ext cx="265883" cy="947725"/>
            </a:xfrm>
            <a:custGeom>
              <a:avLst/>
              <a:gdLst/>
              <a:ahLst/>
              <a:cxnLst/>
              <a:rect l="l" t="t" r="r" b="b"/>
              <a:pathLst>
                <a:path w="7806" h="27824" extrusionOk="0">
                  <a:moveTo>
                    <a:pt x="634" y="1"/>
                  </a:moveTo>
                  <a:lnTo>
                    <a:pt x="634" y="1"/>
                  </a:lnTo>
                  <a:cubicBezTo>
                    <a:pt x="893" y="1844"/>
                    <a:pt x="1728" y="3572"/>
                    <a:pt x="3024" y="4955"/>
                  </a:cubicBezTo>
                  <a:lnTo>
                    <a:pt x="317" y="3111"/>
                  </a:lnTo>
                  <a:lnTo>
                    <a:pt x="317" y="3111"/>
                  </a:lnTo>
                  <a:cubicBezTo>
                    <a:pt x="346" y="3198"/>
                    <a:pt x="375" y="3255"/>
                    <a:pt x="432" y="3342"/>
                  </a:cubicBezTo>
                  <a:cubicBezTo>
                    <a:pt x="1124" y="4696"/>
                    <a:pt x="2391" y="5646"/>
                    <a:pt x="3572" y="6625"/>
                  </a:cubicBezTo>
                  <a:cubicBezTo>
                    <a:pt x="4781" y="7662"/>
                    <a:pt x="5991" y="8958"/>
                    <a:pt x="6164" y="10543"/>
                  </a:cubicBezTo>
                  <a:cubicBezTo>
                    <a:pt x="5473" y="8872"/>
                    <a:pt x="3889" y="7691"/>
                    <a:pt x="2074" y="7518"/>
                  </a:cubicBezTo>
                  <a:lnTo>
                    <a:pt x="2074" y="7518"/>
                  </a:lnTo>
                  <a:cubicBezTo>
                    <a:pt x="4378" y="10082"/>
                    <a:pt x="5905" y="13250"/>
                    <a:pt x="6481" y="16649"/>
                  </a:cubicBezTo>
                  <a:lnTo>
                    <a:pt x="4637" y="13509"/>
                  </a:lnTo>
                  <a:lnTo>
                    <a:pt x="4637" y="13509"/>
                  </a:lnTo>
                  <a:cubicBezTo>
                    <a:pt x="4609" y="15727"/>
                    <a:pt x="6279" y="17484"/>
                    <a:pt x="6855" y="19558"/>
                  </a:cubicBezTo>
                  <a:cubicBezTo>
                    <a:pt x="7172" y="20681"/>
                    <a:pt x="7028" y="21919"/>
                    <a:pt x="7114" y="23072"/>
                  </a:cubicBezTo>
                  <a:cubicBezTo>
                    <a:pt x="7172" y="24569"/>
                    <a:pt x="7230" y="26038"/>
                    <a:pt x="7316" y="27536"/>
                  </a:cubicBezTo>
                  <a:cubicBezTo>
                    <a:pt x="6164" y="26355"/>
                    <a:pt x="5098" y="25117"/>
                    <a:pt x="4090" y="23849"/>
                  </a:cubicBezTo>
                  <a:lnTo>
                    <a:pt x="4090" y="23849"/>
                  </a:lnTo>
                  <a:cubicBezTo>
                    <a:pt x="4090" y="25117"/>
                    <a:pt x="4609" y="26326"/>
                    <a:pt x="5530" y="27219"/>
                  </a:cubicBezTo>
                  <a:cubicBezTo>
                    <a:pt x="2967" y="24915"/>
                    <a:pt x="1210" y="21804"/>
                    <a:pt x="519" y="18406"/>
                  </a:cubicBezTo>
                  <a:lnTo>
                    <a:pt x="519" y="18406"/>
                  </a:lnTo>
                  <a:cubicBezTo>
                    <a:pt x="0" y="21228"/>
                    <a:pt x="202" y="24195"/>
                    <a:pt x="1642" y="26643"/>
                  </a:cubicBezTo>
                  <a:cubicBezTo>
                    <a:pt x="1901" y="27075"/>
                    <a:pt x="2477" y="27824"/>
                    <a:pt x="2477" y="27824"/>
                  </a:cubicBezTo>
                  <a:lnTo>
                    <a:pt x="7806" y="27824"/>
                  </a:lnTo>
                  <a:lnTo>
                    <a:pt x="7806" y="2363"/>
                  </a:lnTo>
                  <a:cubicBezTo>
                    <a:pt x="7143" y="3284"/>
                    <a:pt x="6942" y="4436"/>
                    <a:pt x="7230" y="5531"/>
                  </a:cubicBezTo>
                  <a:cubicBezTo>
                    <a:pt x="6538" y="4552"/>
                    <a:pt x="5934" y="3515"/>
                    <a:pt x="5444" y="2449"/>
                  </a:cubicBezTo>
                  <a:lnTo>
                    <a:pt x="5444" y="2449"/>
                  </a:lnTo>
                  <a:cubicBezTo>
                    <a:pt x="5559" y="2708"/>
                    <a:pt x="5329" y="3515"/>
                    <a:pt x="5357" y="3889"/>
                  </a:cubicBezTo>
                  <a:cubicBezTo>
                    <a:pt x="5444" y="4465"/>
                    <a:pt x="5646" y="5012"/>
                    <a:pt x="5962" y="5502"/>
                  </a:cubicBezTo>
                  <a:cubicBezTo>
                    <a:pt x="4983" y="4148"/>
                    <a:pt x="4061" y="2737"/>
                    <a:pt x="3255" y="1297"/>
                  </a:cubicBezTo>
                  <a:lnTo>
                    <a:pt x="3255" y="1297"/>
                  </a:lnTo>
                  <a:cubicBezTo>
                    <a:pt x="3428" y="2766"/>
                    <a:pt x="3975" y="4206"/>
                    <a:pt x="4868" y="5387"/>
                  </a:cubicBezTo>
                  <a:lnTo>
                    <a:pt x="6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81"/>
            <p:cNvSpPr/>
            <p:nvPr/>
          </p:nvSpPr>
          <p:spPr>
            <a:xfrm rot="-2700000">
              <a:off x="7695417" y="4048114"/>
              <a:ext cx="226498" cy="226498"/>
            </a:xfrm>
            <a:prstGeom prst="ellipse">
              <a:avLst/>
            </a:prstGeom>
            <a:solidFill>
              <a:srgbClr val="E59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81"/>
            <p:cNvSpPr/>
            <p:nvPr/>
          </p:nvSpPr>
          <p:spPr>
            <a:xfrm rot="-2700000">
              <a:off x="8259611" y="3514256"/>
              <a:ext cx="226557" cy="226557"/>
            </a:xfrm>
            <a:prstGeom prst="ellipse">
              <a:avLst/>
            </a:prstGeom>
            <a:solidFill>
              <a:srgbClr val="E59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81"/>
            <p:cNvSpPr/>
            <p:nvPr/>
          </p:nvSpPr>
          <p:spPr>
            <a:xfrm rot="-2700000">
              <a:off x="7925223" y="3766608"/>
              <a:ext cx="134184" cy="115795"/>
            </a:xfrm>
            <a:custGeom>
              <a:avLst/>
              <a:gdLst/>
              <a:ahLst/>
              <a:cxnLst/>
              <a:rect l="l" t="t" r="r" b="b"/>
              <a:pathLst>
                <a:path w="3870" h="3341" extrusionOk="0">
                  <a:moveTo>
                    <a:pt x="1018" y="1"/>
                  </a:moveTo>
                  <a:cubicBezTo>
                    <a:pt x="976" y="1"/>
                    <a:pt x="934" y="9"/>
                    <a:pt x="901" y="26"/>
                  </a:cubicBezTo>
                  <a:cubicBezTo>
                    <a:pt x="801" y="26"/>
                    <a:pt x="734" y="59"/>
                    <a:pt x="667" y="93"/>
                  </a:cubicBezTo>
                  <a:cubicBezTo>
                    <a:pt x="367" y="259"/>
                    <a:pt x="134" y="526"/>
                    <a:pt x="67" y="860"/>
                  </a:cubicBezTo>
                  <a:cubicBezTo>
                    <a:pt x="0" y="1160"/>
                    <a:pt x="34" y="1460"/>
                    <a:pt x="134" y="1761"/>
                  </a:cubicBezTo>
                  <a:cubicBezTo>
                    <a:pt x="234" y="2027"/>
                    <a:pt x="401" y="2261"/>
                    <a:pt x="601" y="2461"/>
                  </a:cubicBezTo>
                  <a:cubicBezTo>
                    <a:pt x="901" y="2828"/>
                    <a:pt x="1335" y="3095"/>
                    <a:pt x="1802" y="3228"/>
                  </a:cubicBezTo>
                  <a:cubicBezTo>
                    <a:pt x="2027" y="3303"/>
                    <a:pt x="2271" y="3341"/>
                    <a:pt x="2519" y="3341"/>
                  </a:cubicBezTo>
                  <a:cubicBezTo>
                    <a:pt x="2602" y="3341"/>
                    <a:pt x="2686" y="3337"/>
                    <a:pt x="2769" y="3328"/>
                  </a:cubicBezTo>
                  <a:cubicBezTo>
                    <a:pt x="2869" y="3328"/>
                    <a:pt x="2969" y="3295"/>
                    <a:pt x="3036" y="3295"/>
                  </a:cubicBezTo>
                  <a:lnTo>
                    <a:pt x="3136" y="3262"/>
                  </a:lnTo>
                  <a:cubicBezTo>
                    <a:pt x="3036" y="3262"/>
                    <a:pt x="2902" y="3228"/>
                    <a:pt x="2802" y="3228"/>
                  </a:cubicBezTo>
                  <a:cubicBezTo>
                    <a:pt x="2635" y="3195"/>
                    <a:pt x="2502" y="3162"/>
                    <a:pt x="2369" y="3128"/>
                  </a:cubicBezTo>
                  <a:cubicBezTo>
                    <a:pt x="2202" y="3095"/>
                    <a:pt x="2035" y="3028"/>
                    <a:pt x="1902" y="2961"/>
                  </a:cubicBezTo>
                  <a:cubicBezTo>
                    <a:pt x="1501" y="2761"/>
                    <a:pt x="1168" y="2494"/>
                    <a:pt x="901" y="2194"/>
                  </a:cubicBezTo>
                  <a:cubicBezTo>
                    <a:pt x="767" y="1994"/>
                    <a:pt x="634" y="1794"/>
                    <a:pt x="567" y="1594"/>
                  </a:cubicBezTo>
                  <a:cubicBezTo>
                    <a:pt x="467" y="1394"/>
                    <a:pt x="467" y="1160"/>
                    <a:pt x="501" y="960"/>
                  </a:cubicBezTo>
                  <a:cubicBezTo>
                    <a:pt x="567" y="760"/>
                    <a:pt x="667" y="593"/>
                    <a:pt x="834" y="493"/>
                  </a:cubicBezTo>
                  <a:cubicBezTo>
                    <a:pt x="901" y="460"/>
                    <a:pt x="934" y="460"/>
                    <a:pt x="968" y="460"/>
                  </a:cubicBezTo>
                  <a:lnTo>
                    <a:pt x="1101" y="460"/>
                  </a:lnTo>
                  <a:cubicBezTo>
                    <a:pt x="1201" y="460"/>
                    <a:pt x="1301" y="493"/>
                    <a:pt x="1401" y="526"/>
                  </a:cubicBezTo>
                  <a:cubicBezTo>
                    <a:pt x="1601" y="626"/>
                    <a:pt x="1802" y="726"/>
                    <a:pt x="2002" y="860"/>
                  </a:cubicBezTo>
                  <a:cubicBezTo>
                    <a:pt x="2168" y="960"/>
                    <a:pt x="2369" y="1060"/>
                    <a:pt x="2569" y="1160"/>
                  </a:cubicBezTo>
                  <a:cubicBezTo>
                    <a:pt x="2836" y="1327"/>
                    <a:pt x="3169" y="1427"/>
                    <a:pt x="3503" y="1460"/>
                  </a:cubicBezTo>
                  <a:lnTo>
                    <a:pt x="3870" y="1460"/>
                  </a:lnTo>
                  <a:cubicBezTo>
                    <a:pt x="3736" y="1427"/>
                    <a:pt x="3636" y="1427"/>
                    <a:pt x="3503" y="1360"/>
                  </a:cubicBezTo>
                  <a:cubicBezTo>
                    <a:pt x="3203" y="1260"/>
                    <a:pt x="2936" y="1127"/>
                    <a:pt x="2669" y="927"/>
                  </a:cubicBezTo>
                  <a:cubicBezTo>
                    <a:pt x="2535" y="827"/>
                    <a:pt x="2369" y="693"/>
                    <a:pt x="2168" y="560"/>
                  </a:cubicBezTo>
                  <a:cubicBezTo>
                    <a:pt x="2002" y="393"/>
                    <a:pt x="1768" y="259"/>
                    <a:pt x="1568" y="159"/>
                  </a:cubicBezTo>
                  <a:cubicBezTo>
                    <a:pt x="1435" y="59"/>
                    <a:pt x="1268" y="26"/>
                    <a:pt x="1134" y="26"/>
                  </a:cubicBezTo>
                  <a:cubicBezTo>
                    <a:pt x="1101" y="9"/>
                    <a:pt x="1059" y="1"/>
                    <a:pt x="10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Rounded Rectangle 70"/>
          <p:cNvSpPr/>
          <p:nvPr/>
        </p:nvSpPr>
        <p:spPr>
          <a:xfrm>
            <a:off x="1161547" y="2603591"/>
            <a:ext cx="4289648" cy="5788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2. Simple sentence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1161547" y="3578294"/>
            <a:ext cx="4289647" cy="5788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The past simple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1161547" y="1628888"/>
            <a:ext cx="4289648" cy="5788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1. The present simple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/>
                                        <p:tgtEl>
                                          <p:spTgt spid="2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CD285-09F2-AFB0-8DDC-66A7A7BE6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48" y="-60777"/>
            <a:ext cx="7767519" cy="937794"/>
          </a:xfrm>
        </p:spPr>
        <p:txBody>
          <a:bodyPr/>
          <a:lstStyle/>
          <a:p>
            <a:r>
              <a:rPr lang="en-US" sz="4800" dirty="0">
                <a:solidFill>
                  <a:srgbClr val="FF0000"/>
                </a:solidFill>
                <a:latin typeface="Aptos Black" panose="020B0004020202020204" pitchFamily="34" charset="0"/>
              </a:rPr>
              <a:t>The present simple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9A326D2-D21A-4E17-88F1-A9D6F4941D2A}"/>
              </a:ext>
            </a:extLst>
          </p:cNvPr>
          <p:cNvSpPr/>
          <p:nvPr/>
        </p:nvSpPr>
        <p:spPr>
          <a:xfrm>
            <a:off x="2549830" y="745863"/>
            <a:ext cx="4843951" cy="10838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I/ You/ We/ They + </a:t>
            </a:r>
            <a:r>
              <a:rPr lang="en-US" sz="240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Vo</a:t>
            </a:r>
          </a:p>
          <a:p>
            <a:pPr>
              <a:defRPr/>
            </a:pPr>
            <a:r>
              <a:rPr lang="en-US" sz="2400" b="1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He/ She/ It + </a:t>
            </a:r>
            <a:r>
              <a:rPr lang="en-US" sz="240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V(s/es)</a:t>
            </a:r>
          </a:p>
        </p:txBody>
      </p: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CAC95D37-B038-B81D-2AB3-C1E534F0C7B6}"/>
              </a:ext>
            </a:extLst>
          </p:cNvPr>
          <p:cNvSpPr/>
          <p:nvPr/>
        </p:nvSpPr>
        <p:spPr>
          <a:xfrm>
            <a:off x="2536202" y="3085205"/>
            <a:ext cx="4914729" cy="205829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40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</a:t>
            </a:r>
            <a:r>
              <a:rPr lang="en-US" sz="2400" b="1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+ I/you/we/they + </a:t>
            </a:r>
            <a:r>
              <a:rPr lang="en-US" sz="240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Vo</a:t>
            </a:r>
            <a:r>
              <a:rPr lang="en-US" sz="2400" b="1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? </a:t>
            </a:r>
          </a:p>
          <a:p>
            <a:r>
              <a:rPr lang="en-US" sz="2400" b="1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	</a:t>
            </a:r>
            <a:r>
              <a:rPr lang="en-US" sz="2400" b="1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Wingdings" pitchFamily="2" charset="2"/>
              </a:rPr>
              <a:t>→ </a:t>
            </a:r>
            <a:r>
              <a:rPr lang="en-US" sz="2400" b="1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Yes, I do / No, I don’t</a:t>
            </a:r>
          </a:p>
          <a:p>
            <a:r>
              <a:rPr lang="en-US" sz="240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Does</a:t>
            </a:r>
            <a:r>
              <a:rPr lang="en-US" sz="2400" b="1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he/she/it + </a:t>
            </a:r>
            <a:r>
              <a:rPr lang="en-US" sz="240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Vo</a:t>
            </a:r>
            <a:r>
              <a:rPr lang="en-US" sz="2400" b="1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?</a:t>
            </a:r>
          </a:p>
          <a:p>
            <a:r>
              <a:rPr lang="en-US" sz="2400" b="1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	</a:t>
            </a:r>
            <a:r>
              <a:rPr lang="en-US" sz="2400" b="1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Wingdings" pitchFamily="2" charset="2"/>
              </a:rPr>
              <a:t> → </a:t>
            </a:r>
            <a:r>
              <a:rPr lang="en-US" sz="2400" b="1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Yes,  she/he/it does</a:t>
            </a:r>
          </a:p>
          <a:p>
            <a:r>
              <a:rPr lang="en-US" sz="2400" b="1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	</a:t>
            </a:r>
            <a:r>
              <a:rPr lang="en-US" sz="2400" b="1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Wingdings" pitchFamily="2" charset="2"/>
              </a:rPr>
              <a:t> → </a:t>
            </a:r>
            <a:r>
              <a:rPr lang="en-US" sz="2400" b="1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No, she/ he/it doesn’t</a:t>
            </a: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23F7B01E-559F-6441-7645-79DA417E0537}"/>
              </a:ext>
            </a:extLst>
          </p:cNvPr>
          <p:cNvSpPr/>
          <p:nvPr/>
        </p:nvSpPr>
        <p:spPr>
          <a:xfrm>
            <a:off x="2543346" y="1915534"/>
            <a:ext cx="4850435" cy="10838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400" b="1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I/ You/ We/ They + </a:t>
            </a:r>
            <a:r>
              <a:rPr lang="en-US" sz="240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don’t + Vo</a:t>
            </a:r>
          </a:p>
          <a:p>
            <a:r>
              <a:rPr lang="en-US" sz="2400" b="1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He/ She/ It + </a:t>
            </a:r>
            <a:r>
              <a:rPr lang="en-US" sz="240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doesn’t + Vo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4FE8DA-DB5D-7FBB-8DBA-23C26DFE1FF4}"/>
              </a:ext>
            </a:extLst>
          </p:cNvPr>
          <p:cNvSpPr txBox="1"/>
          <p:nvPr/>
        </p:nvSpPr>
        <p:spPr>
          <a:xfrm>
            <a:off x="562709" y="2214574"/>
            <a:ext cx="1661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400" b="1" dirty="0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NEGATIVE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A291CE-09E7-E4F4-0481-CB3DDC040032}"/>
              </a:ext>
            </a:extLst>
          </p:cNvPr>
          <p:cNvSpPr txBox="1"/>
          <p:nvPr/>
        </p:nvSpPr>
        <p:spPr>
          <a:xfrm>
            <a:off x="702171" y="1077423"/>
            <a:ext cx="1521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400" b="1" dirty="0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POSITIVE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D99820-4ADB-4E49-E0F7-5DF60AF9358C}"/>
              </a:ext>
            </a:extLst>
          </p:cNvPr>
          <p:cNvSpPr txBox="1"/>
          <p:nvPr/>
        </p:nvSpPr>
        <p:spPr>
          <a:xfrm>
            <a:off x="333480" y="3835244"/>
            <a:ext cx="1890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2400" b="1" dirty="0">
                <a:solidFill>
                  <a:srgbClr val="C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28377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CD285-09F2-AFB0-8DDC-66A7A7BE6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006" y="152609"/>
            <a:ext cx="7767519" cy="937794"/>
          </a:xfr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ptos Black" panose="020B0004020202020204" pitchFamily="34" charset="0"/>
              </a:rPr>
              <a:t>Simple sentence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C8E2F53B-BE32-BBEC-4535-2DAF77888765}"/>
              </a:ext>
            </a:extLst>
          </p:cNvPr>
          <p:cNvSpPr/>
          <p:nvPr/>
        </p:nvSpPr>
        <p:spPr>
          <a:xfrm>
            <a:off x="988695" y="1158295"/>
            <a:ext cx="6483668" cy="3363699"/>
          </a:xfrm>
          <a:prstGeom prst="round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ysClr val="windowText" lastClr="0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 + V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ysClr val="windowText" lastClr="0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 + V + O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ysClr val="windowText" lastClr="00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 + V + O + Adv</a:t>
            </a:r>
            <a:endParaRPr lang="en-VN" sz="4800" b="1" dirty="0">
              <a:solidFill>
                <a:sysClr val="windowText" lastClr="00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0" name="Google Shape;129;p4">
            <a:extLst>
              <a:ext uri="{FF2B5EF4-FFF2-40B4-BE49-F238E27FC236}">
                <a16:creationId xmlns:a16="http://schemas.microsoft.com/office/drawing/2014/main" id="{FB64D791-E4B1-9AF9-920B-FF71F5499D8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2501" t="1482" r="64579" b="59254"/>
          <a:stretch/>
        </p:blipFill>
        <p:spPr>
          <a:xfrm>
            <a:off x="6750250" y="227991"/>
            <a:ext cx="2207419" cy="14891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931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CD285-09F2-AFB0-8DDC-66A7A7BE6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42" y="-150974"/>
            <a:ext cx="7767519" cy="937794"/>
          </a:xfr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ptos Black" panose="020B0004020202020204" pitchFamily="34" charset="0"/>
              </a:rPr>
              <a:t>The past simple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C9A326D2-D21A-4E17-88F1-A9D6F4941D2A}"/>
              </a:ext>
            </a:extLst>
          </p:cNvPr>
          <p:cNvSpPr/>
          <p:nvPr/>
        </p:nvSpPr>
        <p:spPr>
          <a:xfrm>
            <a:off x="2543346" y="732642"/>
            <a:ext cx="2921624" cy="1083829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S +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 V2/ed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  <a:sym typeface="Arial"/>
            </a:endParaRPr>
          </a:p>
        </p:txBody>
      </p: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CAC95D37-B038-B81D-2AB3-C1E534F0C7B6}"/>
              </a:ext>
            </a:extLst>
          </p:cNvPr>
          <p:cNvSpPr/>
          <p:nvPr/>
        </p:nvSpPr>
        <p:spPr>
          <a:xfrm>
            <a:off x="2543345" y="3085205"/>
            <a:ext cx="2921625" cy="2058295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Did + S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 + Vo…?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baseline="0" dirty="0">
                <a:solidFill>
                  <a:schemeClr val="tx1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Yes, S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+ did.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No, S + didn’t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  <a:sym typeface="Arial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23F7B01E-559F-6441-7645-79DA417E0537}"/>
              </a:ext>
            </a:extLst>
          </p:cNvPr>
          <p:cNvSpPr/>
          <p:nvPr/>
        </p:nvSpPr>
        <p:spPr>
          <a:xfrm>
            <a:off x="2543347" y="1915534"/>
            <a:ext cx="2921624" cy="1083829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S +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 didn’t + Vo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4FE8DA-DB5D-7FBB-8DBA-23C26DFE1FF4}"/>
              </a:ext>
            </a:extLst>
          </p:cNvPr>
          <p:cNvSpPr txBox="1"/>
          <p:nvPr/>
        </p:nvSpPr>
        <p:spPr>
          <a:xfrm>
            <a:off x="562709" y="2214574"/>
            <a:ext cx="1661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NEGATIVE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A291CE-09E7-E4F4-0481-CB3DDC040032}"/>
              </a:ext>
            </a:extLst>
          </p:cNvPr>
          <p:cNvSpPr txBox="1"/>
          <p:nvPr/>
        </p:nvSpPr>
        <p:spPr>
          <a:xfrm>
            <a:off x="702171" y="1077423"/>
            <a:ext cx="1521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POSITIVE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D99820-4ADB-4E49-E0F7-5DF60AF9358C}"/>
              </a:ext>
            </a:extLst>
          </p:cNvPr>
          <p:cNvSpPr txBox="1"/>
          <p:nvPr/>
        </p:nvSpPr>
        <p:spPr>
          <a:xfrm>
            <a:off x="333480" y="3835244"/>
            <a:ext cx="1890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QUESTIONS</a:t>
            </a:r>
          </a:p>
        </p:txBody>
      </p:sp>
      <p:pic>
        <p:nvPicPr>
          <p:cNvPr id="9" name="Google Shape;129;p4">
            <a:extLst>
              <a:ext uri="{FF2B5EF4-FFF2-40B4-BE49-F238E27FC236}">
                <a16:creationId xmlns:a16="http://schemas.microsoft.com/office/drawing/2014/main" id="{40CE03D5-9DB9-7B09-538F-1D726178B13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501" t="1482" r="64579" b="59254"/>
          <a:stretch/>
        </p:blipFill>
        <p:spPr>
          <a:xfrm>
            <a:off x="6929439" y="-91476"/>
            <a:ext cx="2214562" cy="2337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092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A584C9-DD76-B95A-36D1-3E74969ACBD2}"/>
              </a:ext>
            </a:extLst>
          </p:cNvPr>
          <p:cNvSpPr/>
          <p:nvPr/>
        </p:nvSpPr>
        <p:spPr>
          <a:xfrm>
            <a:off x="0" y="457744"/>
            <a:ext cx="6215605" cy="461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34721" y="660147"/>
            <a:ext cx="1018107" cy="2539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Calibri"/>
              </a:rPr>
              <a:t> </a:t>
            </a:r>
            <a:endParaRPr lang="en-US" sz="1050" b="1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91492" y="1501803"/>
            <a:ext cx="443888" cy="253916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Calibri"/>
              </a:rPr>
              <a:t> </a:t>
            </a:r>
            <a:endParaRPr lang="en-US" sz="1050" b="1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95077" y="1514397"/>
            <a:ext cx="696904" cy="253916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Calibri"/>
              </a:rPr>
              <a:t> </a:t>
            </a:r>
            <a:endParaRPr lang="en-US" sz="1050" b="1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7268" y="1911360"/>
            <a:ext cx="1018107" cy="2539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Calibri"/>
              </a:rPr>
              <a:t> </a:t>
            </a:r>
            <a:endParaRPr lang="en-US" sz="1050" b="1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2548" y="2332106"/>
            <a:ext cx="1840137" cy="2539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Calibri"/>
              </a:rPr>
              <a:t> </a:t>
            </a:r>
            <a:endParaRPr lang="en-US" sz="1050" b="1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52783" y="3133583"/>
            <a:ext cx="1511560" cy="2539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Calibri"/>
              </a:rPr>
              <a:t> </a:t>
            </a:r>
            <a:endParaRPr lang="en-US" sz="1050" b="1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2548" y="3564663"/>
            <a:ext cx="1433513" cy="2539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Calibri"/>
              </a:rPr>
              <a:t> </a:t>
            </a:r>
            <a:endParaRPr lang="en-US" sz="1050" b="1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34879" y="4360136"/>
            <a:ext cx="826329" cy="2539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05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Calibri"/>
              </a:rPr>
              <a:t> </a:t>
            </a:r>
            <a:endParaRPr lang="en-US" sz="1050" b="1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61944" y="-3921"/>
            <a:ext cx="980767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300" b="1" kern="1200" dirty="0"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4. Fill in the blanks with the correct tense of the verbs in brackets.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7B7CE-40B9-420B-B5FE-E8422826F4A9}"/>
              </a:ext>
            </a:extLst>
          </p:cNvPr>
          <p:cNvSpPr txBox="1"/>
          <p:nvPr/>
        </p:nvSpPr>
        <p:spPr>
          <a:xfrm>
            <a:off x="2222686" y="570051"/>
            <a:ext cx="10477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GB" sz="2000" b="1" kern="120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reads </a:t>
            </a:r>
            <a:endParaRPr lang="en-US" sz="2000" b="1" kern="1200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2A0DC8-4BE1-4E57-AF16-73BA92567472}"/>
              </a:ext>
            </a:extLst>
          </p:cNvPr>
          <p:cNvSpPr txBox="1"/>
          <p:nvPr/>
        </p:nvSpPr>
        <p:spPr>
          <a:xfrm>
            <a:off x="843775" y="1411653"/>
            <a:ext cx="862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GB" sz="2000" b="1" kern="120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 </a:t>
            </a:r>
            <a:endParaRPr lang="en-US" sz="2000" b="1" kern="1200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39B668-71DF-4805-AF49-B36936CBF795}"/>
              </a:ext>
            </a:extLst>
          </p:cNvPr>
          <p:cNvSpPr txBox="1"/>
          <p:nvPr/>
        </p:nvSpPr>
        <p:spPr>
          <a:xfrm>
            <a:off x="2996425" y="1411653"/>
            <a:ext cx="952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GB" sz="2000" b="1" kern="120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 </a:t>
            </a:r>
            <a:endParaRPr lang="en-US" sz="2000" b="1" kern="1200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E834FA-5C7C-408B-86F9-AA14DE63E2E3}"/>
              </a:ext>
            </a:extLst>
          </p:cNvPr>
          <p:cNvSpPr txBox="1"/>
          <p:nvPr/>
        </p:nvSpPr>
        <p:spPr>
          <a:xfrm>
            <a:off x="3158658" y="2216690"/>
            <a:ext cx="12096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GB" sz="2000" b="1" kern="120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need</a:t>
            </a:r>
            <a:endParaRPr lang="en-US" sz="2000" b="1" kern="1200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18C08D-55EC-4CB3-AB00-FF7A6E8D042C}"/>
              </a:ext>
            </a:extLst>
          </p:cNvPr>
          <p:cNvSpPr txBox="1"/>
          <p:nvPr/>
        </p:nvSpPr>
        <p:spPr>
          <a:xfrm>
            <a:off x="1462278" y="3060166"/>
            <a:ext cx="14335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GB" sz="2000" b="1" kern="120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could not </a:t>
            </a:r>
            <a:endParaRPr lang="en-US" sz="2000" b="1" kern="1200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344698-CDBE-43B2-83A5-891FD19ECCA4}"/>
              </a:ext>
            </a:extLst>
          </p:cNvPr>
          <p:cNvSpPr txBox="1"/>
          <p:nvPr/>
        </p:nvSpPr>
        <p:spPr>
          <a:xfrm>
            <a:off x="4242009" y="3461357"/>
            <a:ext cx="23084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GB" sz="2000" b="1" kern="120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didn’t volunteer </a:t>
            </a:r>
            <a:endParaRPr lang="en-US" sz="2000" b="1" kern="1200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C319B6-5C0E-4CFD-9BE1-207BAE35A4B0}"/>
              </a:ext>
            </a:extLst>
          </p:cNvPr>
          <p:cNvSpPr txBox="1"/>
          <p:nvPr/>
        </p:nvSpPr>
        <p:spPr>
          <a:xfrm>
            <a:off x="1555935" y="4277919"/>
            <a:ext cx="1333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GB" sz="2000" b="1" kern="120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joined</a:t>
            </a:r>
            <a:endParaRPr lang="en-US" sz="2000" b="1" kern="1200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40041" y="660293"/>
            <a:ext cx="2525126" cy="3231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 + often + Vs/</a:t>
            </a:r>
            <a:r>
              <a:rPr lang="en-US" sz="1500" b="1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es</a:t>
            </a:r>
            <a:r>
              <a:rPr lang="en-US" sz="15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+ O.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94014" y="1457820"/>
            <a:ext cx="2028873" cy="3231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 + you + V + O?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22929" y="2234896"/>
            <a:ext cx="1642298" cy="3231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They + V + O.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94014" y="2983542"/>
            <a:ext cx="2623607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 + could + O + when I was 6.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43756" y="3791480"/>
            <a:ext cx="2633335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Last summer + S + did not + V + O.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443756" y="4507599"/>
            <a:ext cx="2633335" cy="3231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 + </a:t>
            </a:r>
            <a:r>
              <a:rPr lang="en-US" sz="1500" b="1" dirty="0" err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Ved</a:t>
            </a:r>
            <a:r>
              <a:rPr lang="en-US" sz="1500" b="1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+ O + in 2019.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07348B-8EE7-40BB-9DE8-EA6AD7923002}"/>
              </a:ext>
            </a:extLst>
          </p:cNvPr>
          <p:cNvSpPr txBox="1"/>
          <p:nvPr/>
        </p:nvSpPr>
        <p:spPr>
          <a:xfrm>
            <a:off x="66909" y="523646"/>
            <a:ext cx="6061208" cy="4619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buClrTx/>
            </a:pPr>
            <a:r>
              <a:rPr lang="en-US" sz="1800" b="1" kern="120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1. </a:t>
            </a: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 often (read) ___________ books in dim light, so his eyes hurt.</a:t>
            </a:r>
            <a:b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1800" b="1" kern="120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2. </a:t>
            </a: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___________ you (do) ___________ the gardening at the weekend?</a:t>
            </a:r>
            <a:br>
              <a:rPr lang="en-US" sz="1800" kern="1200" dirty="0">
                <a:solidFill>
                  <a:srgbClr val="24202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1800" b="1" kern="120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</a:t>
            </a: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Ordinary people (need) ___________ about 2,000 calories a day to stay healthy.</a:t>
            </a:r>
            <a:b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1800" b="1" kern="120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4. </a:t>
            </a: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 (cannot) ___________ ride a bicycle when I was 6.</a:t>
            </a:r>
            <a:b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1800" b="1" kern="120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5. </a:t>
            </a: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Last summer </a:t>
            </a:r>
            <a:r>
              <a:rPr lang="en-US" sz="1800" kern="1200" dirty="0" err="1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Phong</a:t>
            </a: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(not volunteer) _________________ to teach </a:t>
            </a:r>
            <a:r>
              <a:rPr lang="en-US" sz="1800" kern="1200" dirty="0" err="1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maths</a:t>
            </a: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to street children.</a:t>
            </a:r>
            <a:b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1800" b="1" kern="120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6. </a:t>
            </a: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We (join) ___________ the project Plant a Tree in 2019 to make our area green. </a:t>
            </a:r>
          </a:p>
        </p:txBody>
      </p:sp>
    </p:spTree>
    <p:extLst>
      <p:ext uri="{BB962C8B-B14F-4D97-AF65-F5344CB8AC3E}">
        <p14:creationId xmlns:p14="http://schemas.microsoft.com/office/powerpoint/2010/main" val="28851667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6" grpId="0"/>
      <p:bldP spid="7" grpId="0"/>
      <p:bldP spid="8" grpId="0"/>
      <p:bldP spid="9" grpId="0"/>
      <p:bldP spid="10" grpId="0"/>
      <p:bldP spid="11" grpId="0"/>
      <p:bldP spid="12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3955BB-DF0F-2AEC-8B18-BBFC94C5704C}"/>
              </a:ext>
            </a:extLst>
          </p:cNvPr>
          <p:cNvSpPr/>
          <p:nvPr/>
        </p:nvSpPr>
        <p:spPr>
          <a:xfrm>
            <a:off x="0" y="740308"/>
            <a:ext cx="9103166" cy="4329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693AF9-98FF-433A-96D2-654C9FDDEE50}"/>
              </a:ext>
            </a:extLst>
          </p:cNvPr>
          <p:cNvSpPr txBox="1"/>
          <p:nvPr/>
        </p:nvSpPr>
        <p:spPr>
          <a:xfrm>
            <a:off x="62783" y="663799"/>
            <a:ext cx="8976396" cy="4198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buClrTx/>
            </a:pPr>
            <a:r>
              <a:rPr lang="en-US" sz="1800" b="1" kern="120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1. </a:t>
            </a: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She liked exercising. (not)</a:t>
            </a:r>
            <a:b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→ </a:t>
            </a:r>
            <a:r>
              <a:rPr lang="en-US" sz="1800" kern="120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She</a:t>
            </a: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___________________________________________________________________________________.</a:t>
            </a:r>
            <a:b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1800" b="1" kern="120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2. </a:t>
            </a: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My family always spends time doing housework together on Sundays. (not)</a:t>
            </a:r>
            <a:b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→ </a:t>
            </a:r>
            <a:r>
              <a:rPr lang="en-US" sz="1800" kern="120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My family </a:t>
            </a: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___________________________________________________________________________.</a:t>
            </a:r>
            <a:b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1800" b="1" kern="120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</a:t>
            </a: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 used a lot of suncream during my holiday. (not)</a:t>
            </a:r>
            <a:b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→ </a:t>
            </a:r>
            <a:r>
              <a:rPr lang="en-US" sz="1800" kern="120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 </a:t>
            </a: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______________________________________________________________________________________.</a:t>
            </a:r>
            <a:b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1800" b="1" kern="120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4. </a:t>
            </a: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My community </a:t>
            </a:r>
            <a:r>
              <a:rPr lang="en-US" sz="1800" kern="1200" dirty="0" err="1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organised</a:t>
            </a: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a fair to raise money for the homeless last week. </a:t>
            </a:r>
            <a:r>
              <a:rPr lang="en-US" sz="1800" kern="120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(?)</a:t>
            </a:r>
            <a:b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→ _______________________________________________________________________________________?</a:t>
            </a:r>
            <a:br>
              <a:rPr lang="en-US" sz="1800" kern="1200" dirty="0">
                <a:solidFill>
                  <a:srgbClr val="24202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1800" b="1" kern="120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5. </a:t>
            </a: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Tim makes beautiful pieces of art from dry leaves and sticks. </a:t>
            </a:r>
            <a:r>
              <a:rPr lang="en-US" sz="1800" kern="120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(?)</a:t>
            </a:r>
            <a:b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1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→ ________________________________________________________________________________________?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45180" y="143373"/>
            <a:ext cx="2998072" cy="27699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Calibri"/>
              </a:rPr>
              <a:t> </a:t>
            </a:r>
            <a:endParaRPr lang="en-US" sz="1200" b="1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25504" y="128874"/>
            <a:ext cx="1529954" cy="28413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Calibri"/>
              </a:rPr>
              <a:t> </a:t>
            </a:r>
            <a:endParaRPr lang="en-US" sz="1200" b="1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grpSp>
        <p:nvGrpSpPr>
          <p:cNvPr id="12" name="Google Shape;4470;p119"/>
          <p:cNvGrpSpPr/>
          <p:nvPr/>
        </p:nvGrpSpPr>
        <p:grpSpPr>
          <a:xfrm>
            <a:off x="8613057" y="663798"/>
            <a:ext cx="617247" cy="944145"/>
            <a:chOff x="686918" y="1188470"/>
            <a:chExt cx="1342169" cy="1854372"/>
          </a:xfrm>
        </p:grpSpPr>
        <p:sp>
          <p:nvSpPr>
            <p:cNvPr id="13" name="Google Shape;4471;p119"/>
            <p:cNvSpPr/>
            <p:nvPr/>
          </p:nvSpPr>
          <p:spPr>
            <a:xfrm>
              <a:off x="715491" y="1822199"/>
              <a:ext cx="374695" cy="509432"/>
            </a:xfrm>
            <a:custGeom>
              <a:avLst/>
              <a:gdLst/>
              <a:ahLst/>
              <a:cxnLst/>
              <a:rect l="l" t="t" r="r" b="b"/>
              <a:pathLst>
                <a:path w="7147" h="9717" extrusionOk="0">
                  <a:moveTo>
                    <a:pt x="6324" y="1"/>
                  </a:moveTo>
                  <a:lnTo>
                    <a:pt x="1844" y="1136"/>
                  </a:lnTo>
                  <a:cubicBezTo>
                    <a:pt x="1844" y="1136"/>
                    <a:pt x="640" y="2660"/>
                    <a:pt x="1" y="4506"/>
                  </a:cubicBezTo>
                  <a:cubicBezTo>
                    <a:pt x="47" y="4504"/>
                    <a:pt x="96" y="4502"/>
                    <a:pt x="147" y="4502"/>
                  </a:cubicBezTo>
                  <a:cubicBezTo>
                    <a:pt x="1121" y="4502"/>
                    <a:pt x="2686" y="5132"/>
                    <a:pt x="1781" y="9503"/>
                  </a:cubicBezTo>
                  <a:cubicBezTo>
                    <a:pt x="2348" y="9663"/>
                    <a:pt x="2959" y="9717"/>
                    <a:pt x="3521" y="9717"/>
                  </a:cubicBezTo>
                  <a:cubicBezTo>
                    <a:pt x="4637" y="9717"/>
                    <a:pt x="5558" y="9506"/>
                    <a:pt x="5558" y="9506"/>
                  </a:cubicBezTo>
                  <a:lnTo>
                    <a:pt x="7146" y="829"/>
                  </a:lnTo>
                  <a:lnTo>
                    <a:pt x="632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14" name="Google Shape;4472;p119"/>
            <p:cNvSpPr/>
            <p:nvPr/>
          </p:nvSpPr>
          <p:spPr>
            <a:xfrm>
              <a:off x="704691" y="1794465"/>
              <a:ext cx="382507" cy="142496"/>
            </a:xfrm>
            <a:custGeom>
              <a:avLst/>
              <a:gdLst/>
              <a:ahLst/>
              <a:cxnLst/>
              <a:rect l="l" t="t" r="r" b="b"/>
              <a:pathLst>
                <a:path w="7296" h="2718" extrusionOk="0">
                  <a:moveTo>
                    <a:pt x="4625" y="1"/>
                  </a:moveTo>
                  <a:cubicBezTo>
                    <a:pt x="3246" y="1"/>
                    <a:pt x="1512" y="482"/>
                    <a:pt x="1" y="2364"/>
                  </a:cubicBezTo>
                  <a:cubicBezTo>
                    <a:pt x="691" y="2585"/>
                    <a:pt x="1542" y="2718"/>
                    <a:pt x="2430" y="2718"/>
                  </a:cubicBezTo>
                  <a:cubicBezTo>
                    <a:pt x="4277" y="2718"/>
                    <a:pt x="6278" y="2143"/>
                    <a:pt x="7296" y="596"/>
                  </a:cubicBezTo>
                  <a:lnTo>
                    <a:pt x="7126" y="530"/>
                  </a:lnTo>
                  <a:cubicBezTo>
                    <a:pt x="7126" y="530"/>
                    <a:pt x="6071" y="1"/>
                    <a:pt x="4625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15" name="Google Shape;4473;p119"/>
            <p:cNvSpPr/>
            <p:nvPr/>
          </p:nvSpPr>
          <p:spPr>
            <a:xfrm>
              <a:off x="686918" y="2058170"/>
              <a:ext cx="169444" cy="262239"/>
            </a:xfrm>
            <a:custGeom>
              <a:avLst/>
              <a:gdLst/>
              <a:ahLst/>
              <a:cxnLst/>
              <a:rect l="l" t="t" r="r" b="b"/>
              <a:pathLst>
                <a:path w="3232" h="5002" extrusionOk="0">
                  <a:moveTo>
                    <a:pt x="692" y="1"/>
                  </a:moveTo>
                  <a:cubicBezTo>
                    <a:pt x="641" y="1"/>
                    <a:pt x="592" y="3"/>
                    <a:pt x="546" y="5"/>
                  </a:cubicBezTo>
                  <a:cubicBezTo>
                    <a:pt x="180" y="1061"/>
                    <a:pt x="0" y="2219"/>
                    <a:pt x="340" y="3257"/>
                  </a:cubicBezTo>
                  <a:cubicBezTo>
                    <a:pt x="659" y="4239"/>
                    <a:pt x="1438" y="4752"/>
                    <a:pt x="2326" y="5002"/>
                  </a:cubicBezTo>
                  <a:cubicBezTo>
                    <a:pt x="3231" y="631"/>
                    <a:pt x="1666" y="1"/>
                    <a:pt x="692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16" name="Google Shape;4474;p119"/>
            <p:cNvSpPr/>
            <p:nvPr/>
          </p:nvSpPr>
          <p:spPr>
            <a:xfrm>
              <a:off x="1110890" y="2795126"/>
              <a:ext cx="220088" cy="53108"/>
            </a:xfrm>
            <a:custGeom>
              <a:avLst/>
              <a:gdLst/>
              <a:ahLst/>
              <a:cxnLst/>
              <a:rect l="l" t="t" r="r" b="b"/>
              <a:pathLst>
                <a:path w="4198" h="1013" extrusionOk="0">
                  <a:moveTo>
                    <a:pt x="3201" y="0"/>
                  </a:moveTo>
                  <a:cubicBezTo>
                    <a:pt x="1815" y="0"/>
                    <a:pt x="1" y="400"/>
                    <a:pt x="1" y="400"/>
                  </a:cubicBezTo>
                  <a:lnTo>
                    <a:pt x="87" y="583"/>
                  </a:lnTo>
                  <a:cubicBezTo>
                    <a:pt x="87" y="583"/>
                    <a:pt x="439" y="549"/>
                    <a:pt x="423" y="532"/>
                  </a:cubicBezTo>
                  <a:lnTo>
                    <a:pt x="423" y="532"/>
                  </a:lnTo>
                  <a:cubicBezTo>
                    <a:pt x="510" y="566"/>
                    <a:pt x="1767" y="1012"/>
                    <a:pt x="1767" y="1012"/>
                  </a:cubicBezTo>
                  <a:lnTo>
                    <a:pt x="3938" y="956"/>
                  </a:lnTo>
                  <a:lnTo>
                    <a:pt x="4197" y="107"/>
                  </a:lnTo>
                  <a:cubicBezTo>
                    <a:pt x="3928" y="30"/>
                    <a:pt x="3580" y="0"/>
                    <a:pt x="3201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17" name="Google Shape;4475;p119"/>
            <p:cNvSpPr/>
            <p:nvPr/>
          </p:nvSpPr>
          <p:spPr>
            <a:xfrm>
              <a:off x="1392314" y="2800631"/>
              <a:ext cx="177360" cy="44615"/>
            </a:xfrm>
            <a:custGeom>
              <a:avLst/>
              <a:gdLst/>
              <a:ahLst/>
              <a:cxnLst/>
              <a:rect l="l" t="t" r="r" b="b"/>
              <a:pathLst>
                <a:path w="3383" h="851" extrusionOk="0">
                  <a:moveTo>
                    <a:pt x="476" y="1"/>
                  </a:moveTo>
                  <a:cubicBezTo>
                    <a:pt x="287" y="1"/>
                    <a:pt x="123" y="19"/>
                    <a:pt x="1" y="61"/>
                  </a:cubicBezTo>
                  <a:cubicBezTo>
                    <a:pt x="141" y="740"/>
                    <a:pt x="1898" y="851"/>
                    <a:pt x="1898" y="851"/>
                  </a:cubicBezTo>
                  <a:lnTo>
                    <a:pt x="2809" y="820"/>
                  </a:lnTo>
                  <a:lnTo>
                    <a:pt x="3382" y="557"/>
                  </a:lnTo>
                  <a:cubicBezTo>
                    <a:pt x="3382" y="557"/>
                    <a:pt x="1528" y="1"/>
                    <a:pt x="476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18" name="Google Shape;4476;p119"/>
            <p:cNvSpPr/>
            <p:nvPr/>
          </p:nvSpPr>
          <p:spPr>
            <a:xfrm>
              <a:off x="984909" y="2409531"/>
              <a:ext cx="690829" cy="474201"/>
            </a:xfrm>
            <a:custGeom>
              <a:avLst/>
              <a:gdLst/>
              <a:ahLst/>
              <a:cxnLst/>
              <a:rect l="l" t="t" r="r" b="b"/>
              <a:pathLst>
                <a:path w="13177" h="9045" extrusionOk="0">
                  <a:moveTo>
                    <a:pt x="8462" y="1"/>
                  </a:moveTo>
                  <a:cubicBezTo>
                    <a:pt x="4719" y="1"/>
                    <a:pt x="0" y="912"/>
                    <a:pt x="0" y="912"/>
                  </a:cubicBezTo>
                  <a:cubicBezTo>
                    <a:pt x="0" y="912"/>
                    <a:pt x="709" y="7545"/>
                    <a:pt x="4174" y="8907"/>
                  </a:cubicBezTo>
                  <a:cubicBezTo>
                    <a:pt x="4415" y="8954"/>
                    <a:pt x="4658" y="8973"/>
                    <a:pt x="4891" y="8973"/>
                  </a:cubicBezTo>
                  <a:cubicBezTo>
                    <a:pt x="5731" y="8973"/>
                    <a:pt x="6437" y="8730"/>
                    <a:pt x="6437" y="8730"/>
                  </a:cubicBezTo>
                  <a:lnTo>
                    <a:pt x="6075" y="3195"/>
                  </a:lnTo>
                  <a:lnTo>
                    <a:pt x="7439" y="3328"/>
                  </a:lnTo>
                  <a:lnTo>
                    <a:pt x="8167" y="8597"/>
                  </a:lnTo>
                  <a:cubicBezTo>
                    <a:pt x="8167" y="8597"/>
                    <a:pt x="8940" y="9044"/>
                    <a:pt x="9751" y="9044"/>
                  </a:cubicBezTo>
                  <a:cubicBezTo>
                    <a:pt x="9926" y="9044"/>
                    <a:pt x="10103" y="9024"/>
                    <a:pt x="10275" y="8973"/>
                  </a:cubicBezTo>
                  <a:cubicBezTo>
                    <a:pt x="11040" y="8144"/>
                    <a:pt x="13176" y="4776"/>
                    <a:pt x="12957" y="1615"/>
                  </a:cubicBezTo>
                  <a:cubicBezTo>
                    <a:pt x="12871" y="377"/>
                    <a:pt x="10868" y="1"/>
                    <a:pt x="8462" y="1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19" name="Google Shape;4477;p119"/>
            <p:cNvSpPr/>
            <p:nvPr/>
          </p:nvSpPr>
          <p:spPr>
            <a:xfrm>
              <a:off x="1081583" y="2883622"/>
              <a:ext cx="234872" cy="159220"/>
            </a:xfrm>
            <a:custGeom>
              <a:avLst/>
              <a:gdLst/>
              <a:ahLst/>
              <a:cxnLst/>
              <a:rect l="l" t="t" r="r" b="b"/>
              <a:pathLst>
                <a:path w="4480" h="3037" extrusionOk="0">
                  <a:moveTo>
                    <a:pt x="1870" y="0"/>
                  </a:moveTo>
                  <a:cubicBezTo>
                    <a:pt x="1870" y="0"/>
                    <a:pt x="0" y="1501"/>
                    <a:pt x="476" y="2030"/>
                  </a:cubicBezTo>
                  <a:cubicBezTo>
                    <a:pt x="558" y="2121"/>
                    <a:pt x="643" y="2159"/>
                    <a:pt x="727" y="2159"/>
                  </a:cubicBezTo>
                  <a:cubicBezTo>
                    <a:pt x="1129" y="2159"/>
                    <a:pt x="1515" y="1288"/>
                    <a:pt x="1515" y="1288"/>
                  </a:cubicBezTo>
                  <a:lnTo>
                    <a:pt x="1515" y="1288"/>
                  </a:lnTo>
                  <a:cubicBezTo>
                    <a:pt x="1515" y="1288"/>
                    <a:pt x="985" y="2629"/>
                    <a:pt x="1621" y="2736"/>
                  </a:cubicBezTo>
                  <a:cubicBezTo>
                    <a:pt x="1643" y="2740"/>
                    <a:pt x="1665" y="2741"/>
                    <a:pt x="1686" y="2741"/>
                  </a:cubicBezTo>
                  <a:cubicBezTo>
                    <a:pt x="2278" y="2741"/>
                    <a:pt x="2566" y="1368"/>
                    <a:pt x="2566" y="1368"/>
                  </a:cubicBezTo>
                  <a:lnTo>
                    <a:pt x="2566" y="1368"/>
                  </a:lnTo>
                  <a:cubicBezTo>
                    <a:pt x="2566" y="1368"/>
                    <a:pt x="2348" y="3037"/>
                    <a:pt x="3319" y="3037"/>
                  </a:cubicBezTo>
                  <a:cubicBezTo>
                    <a:pt x="3365" y="3037"/>
                    <a:pt x="3413" y="3033"/>
                    <a:pt x="3465" y="3025"/>
                  </a:cubicBezTo>
                  <a:cubicBezTo>
                    <a:pt x="4480" y="2868"/>
                    <a:pt x="4231" y="156"/>
                    <a:pt x="4231" y="156"/>
                  </a:cubicBezTo>
                  <a:lnTo>
                    <a:pt x="1870" y="0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20" name="Google Shape;4478;p119"/>
            <p:cNvSpPr/>
            <p:nvPr/>
          </p:nvSpPr>
          <p:spPr>
            <a:xfrm>
              <a:off x="1396141" y="2875233"/>
              <a:ext cx="221346" cy="158801"/>
            </a:xfrm>
            <a:custGeom>
              <a:avLst/>
              <a:gdLst/>
              <a:ahLst/>
              <a:cxnLst/>
              <a:rect l="l" t="t" r="r" b="b"/>
              <a:pathLst>
                <a:path w="4222" h="3029" extrusionOk="0">
                  <a:moveTo>
                    <a:pt x="1" y="0"/>
                  </a:moveTo>
                  <a:cubicBezTo>
                    <a:pt x="1" y="0"/>
                    <a:pt x="224" y="1790"/>
                    <a:pt x="803" y="2619"/>
                  </a:cubicBezTo>
                  <a:cubicBezTo>
                    <a:pt x="978" y="2868"/>
                    <a:pt x="1186" y="3029"/>
                    <a:pt x="1429" y="3029"/>
                  </a:cubicBezTo>
                  <a:cubicBezTo>
                    <a:pt x="1450" y="3029"/>
                    <a:pt x="1471" y="3028"/>
                    <a:pt x="1492" y="3025"/>
                  </a:cubicBezTo>
                  <a:cubicBezTo>
                    <a:pt x="1954" y="2969"/>
                    <a:pt x="2131" y="2739"/>
                    <a:pt x="2177" y="2492"/>
                  </a:cubicBezTo>
                  <a:cubicBezTo>
                    <a:pt x="2214" y="2317"/>
                    <a:pt x="2185" y="2137"/>
                    <a:pt x="2148" y="2004"/>
                  </a:cubicBezTo>
                  <a:lnTo>
                    <a:pt x="2148" y="2004"/>
                  </a:lnTo>
                  <a:cubicBezTo>
                    <a:pt x="2228" y="2210"/>
                    <a:pt x="2380" y="2532"/>
                    <a:pt x="2600" y="2739"/>
                  </a:cubicBezTo>
                  <a:cubicBezTo>
                    <a:pt x="2725" y="2856"/>
                    <a:pt x="2871" y="2935"/>
                    <a:pt x="3039" y="2935"/>
                  </a:cubicBezTo>
                  <a:cubicBezTo>
                    <a:pt x="3081" y="2935"/>
                    <a:pt x="3125" y="2930"/>
                    <a:pt x="3169" y="2919"/>
                  </a:cubicBezTo>
                  <a:cubicBezTo>
                    <a:pt x="3389" y="2869"/>
                    <a:pt x="3475" y="2749"/>
                    <a:pt x="3482" y="2603"/>
                  </a:cubicBezTo>
                  <a:cubicBezTo>
                    <a:pt x="3492" y="2483"/>
                    <a:pt x="3449" y="2350"/>
                    <a:pt x="3389" y="2230"/>
                  </a:cubicBezTo>
                  <a:lnTo>
                    <a:pt x="3389" y="2230"/>
                  </a:lnTo>
                  <a:cubicBezTo>
                    <a:pt x="3482" y="2350"/>
                    <a:pt x="3598" y="2469"/>
                    <a:pt x="3732" y="2536"/>
                  </a:cubicBezTo>
                  <a:cubicBezTo>
                    <a:pt x="3793" y="2567"/>
                    <a:pt x="3857" y="2585"/>
                    <a:pt x="3923" y="2585"/>
                  </a:cubicBezTo>
                  <a:cubicBezTo>
                    <a:pt x="3979" y="2585"/>
                    <a:pt x="4036" y="2572"/>
                    <a:pt x="4094" y="2543"/>
                  </a:cubicBezTo>
                  <a:cubicBezTo>
                    <a:pt x="4221" y="2480"/>
                    <a:pt x="4174" y="2286"/>
                    <a:pt x="4034" y="2037"/>
                  </a:cubicBezTo>
                  <a:lnTo>
                    <a:pt x="4031" y="2037"/>
                  </a:lnTo>
                  <a:cubicBezTo>
                    <a:pt x="3625" y="1311"/>
                    <a:pt x="2431" y="90"/>
                    <a:pt x="2431" y="9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21" name="Google Shape;4479;p119"/>
            <p:cNvSpPr/>
            <p:nvPr/>
          </p:nvSpPr>
          <p:spPr>
            <a:xfrm>
              <a:off x="1109841" y="2800683"/>
              <a:ext cx="233352" cy="122469"/>
            </a:xfrm>
            <a:custGeom>
              <a:avLst/>
              <a:gdLst/>
              <a:ahLst/>
              <a:cxnLst/>
              <a:rect l="l" t="t" r="r" b="b"/>
              <a:pathLst>
                <a:path w="4451" h="2336" extrusionOk="0">
                  <a:moveTo>
                    <a:pt x="4217" y="1"/>
                  </a:moveTo>
                  <a:lnTo>
                    <a:pt x="4217" y="1"/>
                  </a:lnTo>
                  <a:cubicBezTo>
                    <a:pt x="3798" y="368"/>
                    <a:pt x="2955" y="472"/>
                    <a:pt x="2134" y="472"/>
                  </a:cubicBezTo>
                  <a:cubicBezTo>
                    <a:pt x="1058" y="472"/>
                    <a:pt x="21" y="294"/>
                    <a:pt x="21" y="294"/>
                  </a:cubicBezTo>
                  <a:lnTo>
                    <a:pt x="21" y="294"/>
                  </a:lnTo>
                  <a:cubicBezTo>
                    <a:pt x="21" y="294"/>
                    <a:pt x="1" y="1139"/>
                    <a:pt x="783" y="1888"/>
                  </a:cubicBezTo>
                  <a:cubicBezTo>
                    <a:pt x="1833" y="2241"/>
                    <a:pt x="2622" y="2335"/>
                    <a:pt x="3167" y="2335"/>
                  </a:cubicBezTo>
                  <a:cubicBezTo>
                    <a:pt x="3800" y="2335"/>
                    <a:pt x="4104" y="2208"/>
                    <a:pt x="4104" y="2208"/>
                  </a:cubicBezTo>
                  <a:cubicBezTo>
                    <a:pt x="4104" y="2208"/>
                    <a:pt x="4450" y="1522"/>
                    <a:pt x="4217" y="1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22" name="Google Shape;4480;p119"/>
            <p:cNvSpPr/>
            <p:nvPr/>
          </p:nvSpPr>
          <p:spPr>
            <a:xfrm>
              <a:off x="1379784" y="2803829"/>
              <a:ext cx="189890" cy="100188"/>
            </a:xfrm>
            <a:custGeom>
              <a:avLst/>
              <a:gdLst/>
              <a:ahLst/>
              <a:cxnLst/>
              <a:rect l="l" t="t" r="r" b="b"/>
              <a:pathLst>
                <a:path w="3622" h="1911" extrusionOk="0">
                  <a:moveTo>
                    <a:pt x="240" y="0"/>
                  </a:moveTo>
                  <a:cubicBezTo>
                    <a:pt x="240" y="0"/>
                    <a:pt x="0" y="647"/>
                    <a:pt x="240" y="1522"/>
                  </a:cubicBezTo>
                  <a:cubicBezTo>
                    <a:pt x="1020" y="1826"/>
                    <a:pt x="1656" y="1911"/>
                    <a:pt x="2124" y="1911"/>
                  </a:cubicBezTo>
                  <a:cubicBezTo>
                    <a:pt x="2724" y="1911"/>
                    <a:pt x="3048" y="1771"/>
                    <a:pt x="3048" y="1771"/>
                  </a:cubicBezTo>
                  <a:cubicBezTo>
                    <a:pt x="3048" y="1771"/>
                    <a:pt x="3285" y="1438"/>
                    <a:pt x="3621" y="496"/>
                  </a:cubicBezTo>
                  <a:lnTo>
                    <a:pt x="3621" y="496"/>
                  </a:lnTo>
                  <a:cubicBezTo>
                    <a:pt x="3464" y="533"/>
                    <a:pt x="3281" y="549"/>
                    <a:pt x="3084" y="549"/>
                  </a:cubicBezTo>
                  <a:cubicBezTo>
                    <a:pt x="1918" y="549"/>
                    <a:pt x="240" y="0"/>
                    <a:pt x="240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23" name="Google Shape;4481;p119"/>
            <p:cNvSpPr/>
            <p:nvPr/>
          </p:nvSpPr>
          <p:spPr>
            <a:xfrm>
              <a:off x="935524" y="1801962"/>
              <a:ext cx="779116" cy="815395"/>
            </a:xfrm>
            <a:custGeom>
              <a:avLst/>
              <a:gdLst/>
              <a:ahLst/>
              <a:cxnLst/>
              <a:rect l="l" t="t" r="r" b="b"/>
              <a:pathLst>
                <a:path w="14861" h="15553" extrusionOk="0">
                  <a:moveTo>
                    <a:pt x="3318" y="0"/>
                  </a:moveTo>
                  <a:lnTo>
                    <a:pt x="1588" y="3455"/>
                  </a:lnTo>
                  <a:cubicBezTo>
                    <a:pt x="1588" y="3455"/>
                    <a:pt x="0" y="8341"/>
                    <a:pt x="756" y="12744"/>
                  </a:cubicBezTo>
                  <a:cubicBezTo>
                    <a:pt x="756" y="12744"/>
                    <a:pt x="3152" y="15393"/>
                    <a:pt x="7819" y="15546"/>
                  </a:cubicBezTo>
                  <a:cubicBezTo>
                    <a:pt x="7959" y="15551"/>
                    <a:pt x="8098" y="15553"/>
                    <a:pt x="8235" y="15553"/>
                  </a:cubicBezTo>
                  <a:cubicBezTo>
                    <a:pt x="12625" y="15553"/>
                    <a:pt x="14860" y="13343"/>
                    <a:pt x="14860" y="13343"/>
                  </a:cubicBezTo>
                  <a:cubicBezTo>
                    <a:pt x="14860" y="13343"/>
                    <a:pt x="14721" y="11732"/>
                    <a:pt x="14438" y="9732"/>
                  </a:cubicBezTo>
                  <a:cubicBezTo>
                    <a:pt x="14398" y="9449"/>
                    <a:pt x="14355" y="9159"/>
                    <a:pt x="14309" y="8863"/>
                  </a:cubicBezTo>
                  <a:cubicBezTo>
                    <a:pt x="13936" y="6484"/>
                    <a:pt x="13370" y="3818"/>
                    <a:pt x="12594" y="2670"/>
                  </a:cubicBezTo>
                  <a:cubicBezTo>
                    <a:pt x="11046" y="376"/>
                    <a:pt x="8617" y="133"/>
                    <a:pt x="8617" y="133"/>
                  </a:cubicBezTo>
                  <a:lnTo>
                    <a:pt x="33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24" name="Google Shape;4482;p119"/>
            <p:cNvSpPr/>
            <p:nvPr/>
          </p:nvSpPr>
          <p:spPr>
            <a:xfrm>
              <a:off x="1588126" y="1918349"/>
              <a:ext cx="386491" cy="290235"/>
            </a:xfrm>
            <a:custGeom>
              <a:avLst/>
              <a:gdLst/>
              <a:ahLst/>
              <a:cxnLst/>
              <a:rect l="l" t="t" r="r" b="b"/>
              <a:pathLst>
                <a:path w="7372" h="5536" extrusionOk="0">
                  <a:moveTo>
                    <a:pt x="6174" y="1"/>
                  </a:moveTo>
                  <a:lnTo>
                    <a:pt x="0" y="2007"/>
                  </a:lnTo>
                  <a:cubicBezTo>
                    <a:pt x="0" y="2007"/>
                    <a:pt x="217" y="5535"/>
                    <a:pt x="2507" y="5535"/>
                  </a:cubicBezTo>
                  <a:cubicBezTo>
                    <a:pt x="2889" y="5535"/>
                    <a:pt x="3329" y="5437"/>
                    <a:pt x="3834" y="5209"/>
                  </a:cubicBezTo>
                  <a:cubicBezTo>
                    <a:pt x="7372" y="3608"/>
                    <a:pt x="6174" y="1"/>
                    <a:pt x="6174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25" name="Google Shape;4483;p119"/>
            <p:cNvSpPr/>
            <p:nvPr/>
          </p:nvSpPr>
          <p:spPr>
            <a:xfrm>
              <a:off x="1251654" y="1800809"/>
              <a:ext cx="221766" cy="118537"/>
            </a:xfrm>
            <a:custGeom>
              <a:avLst/>
              <a:gdLst/>
              <a:ahLst/>
              <a:cxnLst/>
              <a:rect l="l" t="t" r="r" b="b"/>
              <a:pathLst>
                <a:path w="4230" h="2261" extrusionOk="0">
                  <a:moveTo>
                    <a:pt x="3543" y="1"/>
                  </a:moveTo>
                  <a:cubicBezTo>
                    <a:pt x="2495" y="1"/>
                    <a:pt x="1" y="1131"/>
                    <a:pt x="1" y="1131"/>
                  </a:cubicBezTo>
                  <a:cubicBezTo>
                    <a:pt x="1" y="1131"/>
                    <a:pt x="653" y="2261"/>
                    <a:pt x="1702" y="2261"/>
                  </a:cubicBezTo>
                  <a:cubicBezTo>
                    <a:pt x="2226" y="2261"/>
                    <a:pt x="2849" y="1978"/>
                    <a:pt x="3539" y="1131"/>
                  </a:cubicBezTo>
                  <a:cubicBezTo>
                    <a:pt x="4230" y="283"/>
                    <a:pt x="4067" y="1"/>
                    <a:pt x="35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26" name="Google Shape;4484;p119"/>
            <p:cNvSpPr/>
            <p:nvPr/>
          </p:nvSpPr>
          <p:spPr>
            <a:xfrm>
              <a:off x="1714578" y="1499358"/>
              <a:ext cx="314509" cy="326357"/>
            </a:xfrm>
            <a:custGeom>
              <a:avLst/>
              <a:gdLst/>
              <a:ahLst/>
              <a:cxnLst/>
              <a:rect l="l" t="t" r="r" b="b"/>
              <a:pathLst>
                <a:path w="5999" h="6225" extrusionOk="0">
                  <a:moveTo>
                    <a:pt x="5998" y="1"/>
                  </a:moveTo>
                  <a:lnTo>
                    <a:pt x="4354" y="594"/>
                  </a:lnTo>
                  <a:lnTo>
                    <a:pt x="3988" y="724"/>
                  </a:lnTo>
                  <a:lnTo>
                    <a:pt x="60" y="2138"/>
                  </a:lnTo>
                  <a:lnTo>
                    <a:pt x="0" y="2198"/>
                  </a:lnTo>
                  <a:cubicBezTo>
                    <a:pt x="118" y="2745"/>
                    <a:pt x="448" y="3638"/>
                    <a:pt x="1347" y="3638"/>
                  </a:cubicBezTo>
                  <a:cubicBezTo>
                    <a:pt x="1399" y="3638"/>
                    <a:pt x="1453" y="3635"/>
                    <a:pt x="1509" y="3629"/>
                  </a:cubicBezTo>
                  <a:cubicBezTo>
                    <a:pt x="1512" y="3629"/>
                    <a:pt x="1515" y="3629"/>
                    <a:pt x="1522" y="3626"/>
                  </a:cubicBezTo>
                  <a:lnTo>
                    <a:pt x="1522" y="3626"/>
                  </a:lnTo>
                  <a:cubicBezTo>
                    <a:pt x="1301" y="4199"/>
                    <a:pt x="1761" y="4888"/>
                    <a:pt x="2509" y="4888"/>
                  </a:cubicBezTo>
                  <a:cubicBezTo>
                    <a:pt x="2608" y="4888"/>
                    <a:pt x="2712" y="4876"/>
                    <a:pt x="2820" y="4850"/>
                  </a:cubicBezTo>
                  <a:lnTo>
                    <a:pt x="2820" y="4853"/>
                  </a:lnTo>
                  <a:cubicBezTo>
                    <a:pt x="2820" y="5669"/>
                    <a:pt x="3446" y="6139"/>
                    <a:pt x="4338" y="6225"/>
                  </a:cubicBezTo>
                  <a:lnTo>
                    <a:pt x="5456" y="2038"/>
                  </a:lnTo>
                  <a:lnTo>
                    <a:pt x="5785" y="800"/>
                  </a:lnTo>
                  <a:lnTo>
                    <a:pt x="5998" y="1"/>
                  </a:lnTo>
                  <a:close/>
                </a:path>
              </a:pathLst>
            </a:custGeom>
            <a:solidFill>
              <a:srgbClr val="F5D1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27" name="Google Shape;4485;p119"/>
            <p:cNvSpPr/>
            <p:nvPr/>
          </p:nvSpPr>
          <p:spPr>
            <a:xfrm>
              <a:off x="964306" y="1834939"/>
              <a:ext cx="423190" cy="574651"/>
            </a:xfrm>
            <a:custGeom>
              <a:avLst/>
              <a:gdLst/>
              <a:ahLst/>
              <a:cxnLst/>
              <a:rect l="l" t="t" r="r" b="b"/>
              <a:pathLst>
                <a:path w="8072" h="10961" extrusionOk="0">
                  <a:moveTo>
                    <a:pt x="3488" y="0"/>
                  </a:moveTo>
                  <a:lnTo>
                    <a:pt x="3488" y="0"/>
                  </a:lnTo>
                  <a:cubicBezTo>
                    <a:pt x="3488" y="0"/>
                    <a:pt x="2247" y="123"/>
                    <a:pt x="1898" y="586"/>
                  </a:cubicBezTo>
                  <a:cubicBezTo>
                    <a:pt x="4096" y="8855"/>
                    <a:pt x="1144" y="9452"/>
                    <a:pt x="246" y="9452"/>
                  </a:cubicBezTo>
                  <a:cubicBezTo>
                    <a:pt x="94" y="9452"/>
                    <a:pt x="1" y="9435"/>
                    <a:pt x="1" y="9435"/>
                  </a:cubicBezTo>
                  <a:lnTo>
                    <a:pt x="1" y="9435"/>
                  </a:lnTo>
                  <a:cubicBezTo>
                    <a:pt x="1" y="9435"/>
                    <a:pt x="1" y="9979"/>
                    <a:pt x="61" y="10960"/>
                  </a:cubicBezTo>
                  <a:cubicBezTo>
                    <a:pt x="8072" y="8277"/>
                    <a:pt x="3488" y="1"/>
                    <a:pt x="3488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28" name="Google Shape;4486;p119"/>
            <p:cNvSpPr/>
            <p:nvPr/>
          </p:nvSpPr>
          <p:spPr>
            <a:xfrm>
              <a:off x="871669" y="1245510"/>
              <a:ext cx="800768" cy="649726"/>
            </a:xfrm>
            <a:custGeom>
              <a:avLst/>
              <a:gdLst/>
              <a:ahLst/>
              <a:cxnLst/>
              <a:rect l="l" t="t" r="r" b="b"/>
              <a:pathLst>
                <a:path w="15274" h="12393" extrusionOk="0">
                  <a:moveTo>
                    <a:pt x="7400" y="1"/>
                  </a:moveTo>
                  <a:cubicBezTo>
                    <a:pt x="7393" y="1"/>
                    <a:pt x="7386" y="1"/>
                    <a:pt x="7379" y="1"/>
                  </a:cubicBezTo>
                  <a:cubicBezTo>
                    <a:pt x="2986" y="4"/>
                    <a:pt x="1641" y="3525"/>
                    <a:pt x="1641" y="3525"/>
                  </a:cubicBezTo>
                  <a:cubicBezTo>
                    <a:pt x="1392" y="4148"/>
                    <a:pt x="0" y="10914"/>
                    <a:pt x="4849" y="12059"/>
                  </a:cubicBezTo>
                  <a:cubicBezTo>
                    <a:pt x="5834" y="12291"/>
                    <a:pt x="6750" y="12392"/>
                    <a:pt x="7595" y="12392"/>
                  </a:cubicBezTo>
                  <a:cubicBezTo>
                    <a:pt x="10913" y="12392"/>
                    <a:pt x="13129" y="10823"/>
                    <a:pt x="14078" y="9396"/>
                  </a:cubicBezTo>
                  <a:cubicBezTo>
                    <a:pt x="15273" y="7606"/>
                    <a:pt x="14205" y="4996"/>
                    <a:pt x="13233" y="4843"/>
                  </a:cubicBezTo>
                  <a:cubicBezTo>
                    <a:pt x="13034" y="1886"/>
                    <a:pt x="11567" y="1"/>
                    <a:pt x="7400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29" name="Google Shape;4487;p119"/>
            <p:cNvSpPr/>
            <p:nvPr/>
          </p:nvSpPr>
          <p:spPr>
            <a:xfrm>
              <a:off x="1374017" y="1505334"/>
              <a:ext cx="129337" cy="100031"/>
            </a:xfrm>
            <a:custGeom>
              <a:avLst/>
              <a:gdLst/>
              <a:ahLst/>
              <a:cxnLst/>
              <a:rect l="l" t="t" r="r" b="b"/>
              <a:pathLst>
                <a:path w="2467" h="1908" extrusionOk="0">
                  <a:moveTo>
                    <a:pt x="1111" y="1"/>
                  </a:moveTo>
                  <a:cubicBezTo>
                    <a:pt x="590" y="1"/>
                    <a:pt x="26" y="123"/>
                    <a:pt x="17" y="303"/>
                  </a:cubicBezTo>
                  <a:cubicBezTo>
                    <a:pt x="0" y="580"/>
                    <a:pt x="852" y="816"/>
                    <a:pt x="1132" y="882"/>
                  </a:cubicBezTo>
                  <a:lnTo>
                    <a:pt x="1132" y="1691"/>
                  </a:lnTo>
                  <a:cubicBezTo>
                    <a:pt x="1074" y="1695"/>
                    <a:pt x="1015" y="1697"/>
                    <a:pt x="955" y="1697"/>
                  </a:cubicBezTo>
                  <a:cubicBezTo>
                    <a:pt x="862" y="1697"/>
                    <a:pt x="768" y="1692"/>
                    <a:pt x="673" y="1684"/>
                  </a:cubicBezTo>
                  <a:cubicBezTo>
                    <a:pt x="456" y="1668"/>
                    <a:pt x="243" y="1618"/>
                    <a:pt x="17" y="1595"/>
                  </a:cubicBezTo>
                  <a:lnTo>
                    <a:pt x="17" y="1595"/>
                  </a:lnTo>
                  <a:cubicBezTo>
                    <a:pt x="213" y="1701"/>
                    <a:pt x="419" y="1801"/>
                    <a:pt x="646" y="1851"/>
                  </a:cubicBezTo>
                  <a:cubicBezTo>
                    <a:pt x="795" y="1889"/>
                    <a:pt x="951" y="1907"/>
                    <a:pt x="1107" y="1907"/>
                  </a:cubicBezTo>
                  <a:cubicBezTo>
                    <a:pt x="1184" y="1907"/>
                    <a:pt x="1261" y="1903"/>
                    <a:pt x="1338" y="1894"/>
                  </a:cubicBezTo>
                  <a:cubicBezTo>
                    <a:pt x="1575" y="1864"/>
                    <a:pt x="1801" y="1778"/>
                    <a:pt x="1994" y="1648"/>
                  </a:cubicBezTo>
                  <a:cubicBezTo>
                    <a:pt x="2197" y="1524"/>
                    <a:pt x="2347" y="1342"/>
                    <a:pt x="2467" y="1149"/>
                  </a:cubicBezTo>
                  <a:lnTo>
                    <a:pt x="2467" y="1149"/>
                  </a:lnTo>
                  <a:cubicBezTo>
                    <a:pt x="2280" y="1282"/>
                    <a:pt x="2110" y="1418"/>
                    <a:pt x="1914" y="1501"/>
                  </a:cubicBezTo>
                  <a:cubicBezTo>
                    <a:pt x="1731" y="1584"/>
                    <a:pt x="1544" y="1648"/>
                    <a:pt x="1348" y="1675"/>
                  </a:cubicBezTo>
                  <a:lnTo>
                    <a:pt x="1348" y="876"/>
                  </a:lnTo>
                  <a:cubicBezTo>
                    <a:pt x="1571" y="816"/>
                    <a:pt x="2011" y="650"/>
                    <a:pt x="1980" y="303"/>
                  </a:cubicBezTo>
                  <a:cubicBezTo>
                    <a:pt x="1962" y="88"/>
                    <a:pt x="1552" y="1"/>
                    <a:pt x="1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0" name="Google Shape;4488;p119"/>
            <p:cNvSpPr/>
            <p:nvPr/>
          </p:nvSpPr>
          <p:spPr>
            <a:xfrm>
              <a:off x="1184496" y="1566044"/>
              <a:ext cx="80161" cy="80318"/>
            </a:xfrm>
            <a:custGeom>
              <a:avLst/>
              <a:gdLst/>
              <a:ahLst/>
              <a:cxnLst/>
              <a:rect l="l" t="t" r="r" b="b"/>
              <a:pathLst>
                <a:path w="1529" h="1532" extrusionOk="0">
                  <a:moveTo>
                    <a:pt x="766" y="1"/>
                  </a:moveTo>
                  <a:cubicBezTo>
                    <a:pt x="343" y="1"/>
                    <a:pt x="1" y="343"/>
                    <a:pt x="1" y="766"/>
                  </a:cubicBezTo>
                  <a:cubicBezTo>
                    <a:pt x="1" y="1189"/>
                    <a:pt x="343" y="1532"/>
                    <a:pt x="766" y="1532"/>
                  </a:cubicBezTo>
                  <a:cubicBezTo>
                    <a:pt x="1185" y="1532"/>
                    <a:pt x="1529" y="1189"/>
                    <a:pt x="1529" y="766"/>
                  </a:cubicBezTo>
                  <a:cubicBezTo>
                    <a:pt x="1529" y="343"/>
                    <a:pt x="1185" y="1"/>
                    <a:pt x="7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1" name="Google Shape;4489;p119"/>
            <p:cNvSpPr/>
            <p:nvPr/>
          </p:nvSpPr>
          <p:spPr>
            <a:xfrm>
              <a:off x="1523537" y="1512674"/>
              <a:ext cx="80318" cy="80318"/>
            </a:xfrm>
            <a:custGeom>
              <a:avLst/>
              <a:gdLst/>
              <a:ahLst/>
              <a:cxnLst/>
              <a:rect l="l" t="t" r="r" b="b"/>
              <a:pathLst>
                <a:path w="1532" h="1532" extrusionOk="0">
                  <a:moveTo>
                    <a:pt x="766" y="0"/>
                  </a:moveTo>
                  <a:cubicBezTo>
                    <a:pt x="343" y="0"/>
                    <a:pt x="1" y="343"/>
                    <a:pt x="1" y="765"/>
                  </a:cubicBezTo>
                  <a:cubicBezTo>
                    <a:pt x="1" y="1189"/>
                    <a:pt x="343" y="1531"/>
                    <a:pt x="766" y="1531"/>
                  </a:cubicBezTo>
                  <a:cubicBezTo>
                    <a:pt x="1188" y="1531"/>
                    <a:pt x="1532" y="1189"/>
                    <a:pt x="1532" y="765"/>
                  </a:cubicBezTo>
                  <a:cubicBezTo>
                    <a:pt x="1532" y="343"/>
                    <a:pt x="1188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2" name="Google Shape;4490;p119"/>
            <p:cNvSpPr/>
            <p:nvPr/>
          </p:nvSpPr>
          <p:spPr>
            <a:xfrm>
              <a:off x="1391632" y="1198850"/>
              <a:ext cx="210651" cy="191201"/>
            </a:xfrm>
            <a:custGeom>
              <a:avLst/>
              <a:gdLst/>
              <a:ahLst/>
              <a:cxnLst/>
              <a:rect l="l" t="t" r="r" b="b"/>
              <a:pathLst>
                <a:path w="4018" h="3647" extrusionOk="0">
                  <a:moveTo>
                    <a:pt x="2275" y="0"/>
                  </a:moveTo>
                  <a:cubicBezTo>
                    <a:pt x="1725" y="0"/>
                    <a:pt x="1210" y="235"/>
                    <a:pt x="799" y="665"/>
                  </a:cubicBezTo>
                  <a:cubicBezTo>
                    <a:pt x="489" y="984"/>
                    <a:pt x="323" y="1350"/>
                    <a:pt x="110" y="1730"/>
                  </a:cubicBezTo>
                  <a:lnTo>
                    <a:pt x="29" y="1877"/>
                  </a:lnTo>
                  <a:lnTo>
                    <a:pt x="29" y="1877"/>
                  </a:lnTo>
                  <a:cubicBezTo>
                    <a:pt x="10" y="1836"/>
                    <a:pt x="0" y="1813"/>
                    <a:pt x="0" y="1813"/>
                  </a:cubicBezTo>
                  <a:lnTo>
                    <a:pt x="0" y="1929"/>
                  </a:lnTo>
                  <a:lnTo>
                    <a:pt x="29" y="1877"/>
                  </a:lnTo>
                  <a:lnTo>
                    <a:pt x="29" y="1877"/>
                  </a:lnTo>
                  <a:cubicBezTo>
                    <a:pt x="178" y="2202"/>
                    <a:pt x="895" y="3647"/>
                    <a:pt x="1920" y="3647"/>
                  </a:cubicBezTo>
                  <a:cubicBezTo>
                    <a:pt x="1977" y="3647"/>
                    <a:pt x="2035" y="3642"/>
                    <a:pt x="2094" y="3633"/>
                  </a:cubicBezTo>
                  <a:cubicBezTo>
                    <a:pt x="3062" y="3476"/>
                    <a:pt x="4017" y="2342"/>
                    <a:pt x="4004" y="1360"/>
                  </a:cubicBezTo>
                  <a:cubicBezTo>
                    <a:pt x="3994" y="731"/>
                    <a:pt x="3535" y="321"/>
                    <a:pt x="2976" y="126"/>
                  </a:cubicBezTo>
                  <a:cubicBezTo>
                    <a:pt x="2740" y="41"/>
                    <a:pt x="2504" y="0"/>
                    <a:pt x="2275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3" name="Google Shape;4491;p119"/>
            <p:cNvSpPr/>
            <p:nvPr/>
          </p:nvSpPr>
          <p:spPr>
            <a:xfrm>
              <a:off x="769228" y="1280426"/>
              <a:ext cx="264599" cy="233405"/>
            </a:xfrm>
            <a:custGeom>
              <a:avLst/>
              <a:gdLst/>
              <a:ahLst/>
              <a:cxnLst/>
              <a:rect l="l" t="t" r="r" b="b"/>
              <a:pathLst>
                <a:path w="5047" h="4452" extrusionOk="0">
                  <a:moveTo>
                    <a:pt x="2813" y="1"/>
                  </a:moveTo>
                  <a:cubicBezTo>
                    <a:pt x="1202" y="1"/>
                    <a:pt x="0" y="1543"/>
                    <a:pt x="613" y="3152"/>
                  </a:cubicBezTo>
                  <a:cubicBezTo>
                    <a:pt x="995" y="4155"/>
                    <a:pt x="1903" y="4452"/>
                    <a:pt x="2850" y="4452"/>
                  </a:cubicBezTo>
                  <a:cubicBezTo>
                    <a:pt x="3274" y="4452"/>
                    <a:pt x="3705" y="4393"/>
                    <a:pt x="4101" y="4310"/>
                  </a:cubicBezTo>
                  <a:cubicBezTo>
                    <a:pt x="4640" y="3009"/>
                    <a:pt x="4857" y="2234"/>
                    <a:pt x="4857" y="2234"/>
                  </a:cubicBezTo>
                  <a:cubicBezTo>
                    <a:pt x="4857" y="2234"/>
                    <a:pt x="5046" y="233"/>
                    <a:pt x="3100" y="17"/>
                  </a:cubicBezTo>
                  <a:cubicBezTo>
                    <a:pt x="3003" y="6"/>
                    <a:pt x="2907" y="1"/>
                    <a:pt x="2813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4" name="Google Shape;4492;p119"/>
            <p:cNvSpPr/>
            <p:nvPr/>
          </p:nvSpPr>
          <p:spPr>
            <a:xfrm>
              <a:off x="884408" y="1363679"/>
              <a:ext cx="107370" cy="107318"/>
            </a:xfrm>
            <a:custGeom>
              <a:avLst/>
              <a:gdLst/>
              <a:ahLst/>
              <a:cxnLst/>
              <a:rect l="l" t="t" r="r" b="b"/>
              <a:pathLst>
                <a:path w="2048" h="2047" extrusionOk="0">
                  <a:moveTo>
                    <a:pt x="1022" y="0"/>
                  </a:moveTo>
                  <a:cubicBezTo>
                    <a:pt x="456" y="0"/>
                    <a:pt x="0" y="459"/>
                    <a:pt x="0" y="1025"/>
                  </a:cubicBezTo>
                  <a:cubicBezTo>
                    <a:pt x="0" y="1591"/>
                    <a:pt x="456" y="2047"/>
                    <a:pt x="1022" y="2047"/>
                  </a:cubicBezTo>
                  <a:cubicBezTo>
                    <a:pt x="1588" y="2047"/>
                    <a:pt x="2047" y="1591"/>
                    <a:pt x="2047" y="1025"/>
                  </a:cubicBezTo>
                  <a:cubicBezTo>
                    <a:pt x="2047" y="459"/>
                    <a:pt x="1588" y="0"/>
                    <a:pt x="10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5" name="Google Shape;4493;p119"/>
            <p:cNvSpPr/>
            <p:nvPr/>
          </p:nvSpPr>
          <p:spPr>
            <a:xfrm>
              <a:off x="940085" y="1986713"/>
              <a:ext cx="383031" cy="273616"/>
            </a:xfrm>
            <a:custGeom>
              <a:avLst/>
              <a:gdLst/>
              <a:ahLst/>
              <a:cxnLst/>
              <a:rect l="l" t="t" r="r" b="b"/>
              <a:pathLst>
                <a:path w="7306" h="5219" extrusionOk="0">
                  <a:moveTo>
                    <a:pt x="3761" y="1"/>
                  </a:moveTo>
                  <a:cubicBezTo>
                    <a:pt x="3760" y="1"/>
                    <a:pt x="3759" y="1"/>
                    <a:pt x="3758" y="1"/>
                  </a:cubicBezTo>
                  <a:cubicBezTo>
                    <a:pt x="3199" y="11"/>
                    <a:pt x="0" y="1728"/>
                    <a:pt x="0" y="1728"/>
                  </a:cubicBezTo>
                  <a:cubicBezTo>
                    <a:pt x="0" y="1728"/>
                    <a:pt x="735" y="5073"/>
                    <a:pt x="2080" y="5210"/>
                  </a:cubicBezTo>
                  <a:cubicBezTo>
                    <a:pt x="2137" y="5215"/>
                    <a:pt x="2194" y="5218"/>
                    <a:pt x="2251" y="5218"/>
                  </a:cubicBezTo>
                  <a:cubicBezTo>
                    <a:pt x="3559" y="5218"/>
                    <a:pt x="5076" y="3780"/>
                    <a:pt x="6167" y="3359"/>
                  </a:cubicBezTo>
                  <a:cubicBezTo>
                    <a:pt x="7305" y="2923"/>
                    <a:pt x="4799" y="1728"/>
                    <a:pt x="4799" y="1728"/>
                  </a:cubicBezTo>
                  <a:cubicBezTo>
                    <a:pt x="4799" y="1728"/>
                    <a:pt x="4322" y="1"/>
                    <a:pt x="3761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6" name="Google Shape;4494;p119"/>
            <p:cNvSpPr/>
            <p:nvPr/>
          </p:nvSpPr>
          <p:spPr>
            <a:xfrm>
              <a:off x="864748" y="1859998"/>
              <a:ext cx="326987" cy="282791"/>
            </a:xfrm>
            <a:custGeom>
              <a:avLst/>
              <a:gdLst/>
              <a:ahLst/>
              <a:cxnLst/>
              <a:rect l="l" t="t" r="r" b="b"/>
              <a:pathLst>
                <a:path w="6237" h="5394" extrusionOk="0">
                  <a:moveTo>
                    <a:pt x="2721" y="1"/>
                  </a:moveTo>
                  <a:cubicBezTo>
                    <a:pt x="1" y="1"/>
                    <a:pt x="538" y="4875"/>
                    <a:pt x="931" y="5393"/>
                  </a:cubicBezTo>
                  <a:cubicBezTo>
                    <a:pt x="931" y="5393"/>
                    <a:pt x="3470" y="3200"/>
                    <a:pt x="6182" y="3200"/>
                  </a:cubicBezTo>
                  <a:cubicBezTo>
                    <a:pt x="6200" y="3200"/>
                    <a:pt x="6218" y="3200"/>
                    <a:pt x="6236" y="3200"/>
                  </a:cubicBezTo>
                  <a:cubicBezTo>
                    <a:pt x="6236" y="3200"/>
                    <a:pt x="5574" y="78"/>
                    <a:pt x="2785" y="2"/>
                  </a:cubicBezTo>
                  <a:cubicBezTo>
                    <a:pt x="2763" y="1"/>
                    <a:pt x="2742" y="1"/>
                    <a:pt x="2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7" name="Google Shape;4495;p119"/>
            <p:cNvSpPr/>
            <p:nvPr/>
          </p:nvSpPr>
          <p:spPr>
            <a:xfrm>
              <a:off x="1528046" y="1964694"/>
              <a:ext cx="164411" cy="347538"/>
            </a:xfrm>
            <a:custGeom>
              <a:avLst/>
              <a:gdLst/>
              <a:ahLst/>
              <a:cxnLst/>
              <a:rect l="l" t="t" r="r" b="b"/>
              <a:pathLst>
                <a:path w="3136" h="6629" extrusionOk="0">
                  <a:moveTo>
                    <a:pt x="810" y="0"/>
                  </a:moveTo>
                  <a:cubicBezTo>
                    <a:pt x="671" y="0"/>
                    <a:pt x="475" y="466"/>
                    <a:pt x="197" y="1782"/>
                  </a:cubicBezTo>
                  <a:cubicBezTo>
                    <a:pt x="1" y="5154"/>
                    <a:pt x="2038" y="6269"/>
                    <a:pt x="3136" y="6628"/>
                  </a:cubicBezTo>
                  <a:cubicBezTo>
                    <a:pt x="3096" y="6345"/>
                    <a:pt x="3053" y="6055"/>
                    <a:pt x="3007" y="5759"/>
                  </a:cubicBezTo>
                  <a:cubicBezTo>
                    <a:pt x="1332" y="4528"/>
                    <a:pt x="1146" y="2724"/>
                    <a:pt x="1146" y="2724"/>
                  </a:cubicBezTo>
                  <a:cubicBezTo>
                    <a:pt x="1146" y="2724"/>
                    <a:pt x="1146" y="0"/>
                    <a:pt x="810" y="0"/>
                  </a:cubicBezTo>
                  <a:close/>
                </a:path>
              </a:pathLst>
            </a:custGeom>
            <a:solidFill>
              <a:srgbClr val="25C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8" name="Google Shape;4496;p119"/>
            <p:cNvSpPr/>
            <p:nvPr/>
          </p:nvSpPr>
          <p:spPr>
            <a:xfrm>
              <a:off x="1236346" y="1188470"/>
              <a:ext cx="91642" cy="72297"/>
            </a:xfrm>
            <a:custGeom>
              <a:avLst/>
              <a:gdLst/>
              <a:ahLst/>
              <a:cxnLst/>
              <a:rect l="l" t="t" r="r" b="b"/>
              <a:pathLst>
                <a:path w="1748" h="1379" extrusionOk="0">
                  <a:moveTo>
                    <a:pt x="769" y="0"/>
                  </a:moveTo>
                  <a:cubicBezTo>
                    <a:pt x="289" y="0"/>
                    <a:pt x="1" y="1378"/>
                    <a:pt x="1" y="1378"/>
                  </a:cubicBezTo>
                  <a:lnTo>
                    <a:pt x="812" y="1378"/>
                  </a:lnTo>
                  <a:cubicBezTo>
                    <a:pt x="812" y="1378"/>
                    <a:pt x="1748" y="576"/>
                    <a:pt x="1434" y="433"/>
                  </a:cubicBezTo>
                  <a:cubicBezTo>
                    <a:pt x="1408" y="421"/>
                    <a:pt x="1380" y="416"/>
                    <a:pt x="1350" y="416"/>
                  </a:cubicBezTo>
                  <a:cubicBezTo>
                    <a:pt x="1032" y="416"/>
                    <a:pt x="501" y="1001"/>
                    <a:pt x="431" y="1080"/>
                  </a:cubicBezTo>
                  <a:lnTo>
                    <a:pt x="431" y="1080"/>
                  </a:lnTo>
                  <a:cubicBezTo>
                    <a:pt x="517" y="981"/>
                    <a:pt x="1291" y="83"/>
                    <a:pt x="812" y="4"/>
                  </a:cubicBezTo>
                  <a:cubicBezTo>
                    <a:pt x="798" y="2"/>
                    <a:pt x="783" y="0"/>
                    <a:pt x="769" y="0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9" name="Google Shape;4497;p119"/>
            <p:cNvSpPr/>
            <p:nvPr/>
          </p:nvSpPr>
          <p:spPr>
            <a:xfrm>
              <a:off x="1358289" y="2237258"/>
              <a:ext cx="157805" cy="128813"/>
            </a:xfrm>
            <a:custGeom>
              <a:avLst/>
              <a:gdLst/>
              <a:ahLst/>
              <a:cxnLst/>
              <a:rect l="l" t="t" r="r" b="b"/>
              <a:pathLst>
                <a:path w="3010" h="2457" extrusionOk="0">
                  <a:moveTo>
                    <a:pt x="1724" y="1"/>
                  </a:moveTo>
                  <a:cubicBezTo>
                    <a:pt x="1025" y="807"/>
                    <a:pt x="426" y="1492"/>
                    <a:pt x="1" y="1968"/>
                  </a:cubicBezTo>
                  <a:cubicBezTo>
                    <a:pt x="897" y="2393"/>
                    <a:pt x="1762" y="2457"/>
                    <a:pt x="2186" y="2457"/>
                  </a:cubicBezTo>
                  <a:cubicBezTo>
                    <a:pt x="2244" y="2457"/>
                    <a:pt x="2293" y="2456"/>
                    <a:pt x="2334" y="2454"/>
                  </a:cubicBezTo>
                  <a:cubicBezTo>
                    <a:pt x="2414" y="2454"/>
                    <a:pt x="2457" y="2448"/>
                    <a:pt x="2457" y="2448"/>
                  </a:cubicBezTo>
                  <a:lnTo>
                    <a:pt x="3010" y="1792"/>
                  </a:lnTo>
                  <a:cubicBezTo>
                    <a:pt x="2653" y="1102"/>
                    <a:pt x="2214" y="511"/>
                    <a:pt x="17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40" name="Google Shape;4498;p119"/>
            <p:cNvSpPr/>
            <p:nvPr/>
          </p:nvSpPr>
          <p:spPr>
            <a:xfrm>
              <a:off x="1448672" y="1753783"/>
              <a:ext cx="493337" cy="577954"/>
            </a:xfrm>
            <a:custGeom>
              <a:avLst/>
              <a:gdLst/>
              <a:ahLst/>
              <a:cxnLst/>
              <a:rect l="l" t="t" r="r" b="b"/>
              <a:pathLst>
                <a:path w="9410" h="11024" extrusionOk="0">
                  <a:moveTo>
                    <a:pt x="7892" y="0"/>
                  </a:moveTo>
                  <a:cubicBezTo>
                    <a:pt x="5895" y="2350"/>
                    <a:pt x="2367" y="6504"/>
                    <a:pt x="0" y="9233"/>
                  </a:cubicBezTo>
                  <a:cubicBezTo>
                    <a:pt x="490" y="9742"/>
                    <a:pt x="929" y="10335"/>
                    <a:pt x="1286" y="11023"/>
                  </a:cubicBezTo>
                  <a:lnTo>
                    <a:pt x="1435" y="10848"/>
                  </a:lnTo>
                  <a:lnTo>
                    <a:pt x="9406" y="1386"/>
                  </a:lnTo>
                  <a:lnTo>
                    <a:pt x="9410" y="1372"/>
                  </a:lnTo>
                  <a:cubicBezTo>
                    <a:pt x="8518" y="1286"/>
                    <a:pt x="7892" y="816"/>
                    <a:pt x="7892" y="0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41" name="Google Shape;4499;p119"/>
            <p:cNvSpPr/>
            <p:nvPr/>
          </p:nvSpPr>
          <p:spPr>
            <a:xfrm>
              <a:off x="1216109" y="2107450"/>
              <a:ext cx="135786" cy="149102"/>
            </a:xfrm>
            <a:custGeom>
              <a:avLst/>
              <a:gdLst/>
              <a:ahLst/>
              <a:cxnLst/>
              <a:rect l="l" t="t" r="r" b="b"/>
              <a:pathLst>
                <a:path w="2590" h="2844" extrusionOk="0">
                  <a:moveTo>
                    <a:pt x="433" y="1"/>
                  </a:moveTo>
                  <a:lnTo>
                    <a:pt x="0" y="451"/>
                  </a:lnTo>
                  <a:cubicBezTo>
                    <a:pt x="3" y="480"/>
                    <a:pt x="10" y="507"/>
                    <a:pt x="14" y="537"/>
                  </a:cubicBezTo>
                  <a:cubicBezTo>
                    <a:pt x="183" y="1502"/>
                    <a:pt x="493" y="2254"/>
                    <a:pt x="875" y="2844"/>
                  </a:cubicBezTo>
                  <a:lnTo>
                    <a:pt x="2590" y="1016"/>
                  </a:lnTo>
                  <a:cubicBezTo>
                    <a:pt x="1828" y="554"/>
                    <a:pt x="1072" y="224"/>
                    <a:pt x="4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42" name="Google Shape;4500;p119"/>
            <p:cNvSpPr/>
            <p:nvPr/>
          </p:nvSpPr>
          <p:spPr>
            <a:xfrm>
              <a:off x="1238757" y="1614538"/>
              <a:ext cx="554939" cy="546236"/>
            </a:xfrm>
            <a:custGeom>
              <a:avLst/>
              <a:gdLst/>
              <a:ahLst/>
              <a:cxnLst/>
              <a:rect l="l" t="t" r="r" b="b"/>
              <a:pathLst>
                <a:path w="10585" h="10419" extrusionOk="0">
                  <a:moveTo>
                    <a:pt x="9076" y="1"/>
                  </a:moveTo>
                  <a:lnTo>
                    <a:pt x="297" y="9097"/>
                  </a:lnTo>
                  <a:lnTo>
                    <a:pt x="1" y="9403"/>
                  </a:lnTo>
                  <a:cubicBezTo>
                    <a:pt x="640" y="9626"/>
                    <a:pt x="1396" y="9956"/>
                    <a:pt x="2158" y="10418"/>
                  </a:cubicBezTo>
                  <a:lnTo>
                    <a:pt x="10585" y="1432"/>
                  </a:lnTo>
                  <a:lnTo>
                    <a:pt x="10585" y="1432"/>
                  </a:lnTo>
                  <a:cubicBezTo>
                    <a:pt x="10529" y="1438"/>
                    <a:pt x="10475" y="1441"/>
                    <a:pt x="10423" y="1441"/>
                  </a:cubicBezTo>
                  <a:cubicBezTo>
                    <a:pt x="9524" y="1441"/>
                    <a:pt x="9194" y="548"/>
                    <a:pt x="9076" y="1"/>
                  </a:cubicBez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43" name="Google Shape;4501;p119"/>
            <p:cNvSpPr/>
            <p:nvPr/>
          </p:nvSpPr>
          <p:spPr>
            <a:xfrm>
              <a:off x="1351841" y="1689403"/>
              <a:ext cx="510638" cy="548490"/>
            </a:xfrm>
            <a:custGeom>
              <a:avLst/>
              <a:gdLst/>
              <a:ahLst/>
              <a:cxnLst/>
              <a:rect l="l" t="t" r="r" b="b"/>
              <a:pathLst>
                <a:path w="9740" h="10462" extrusionOk="0">
                  <a:moveTo>
                    <a:pt x="8441" y="1"/>
                  </a:moveTo>
                  <a:lnTo>
                    <a:pt x="8441" y="1"/>
                  </a:lnTo>
                  <a:cubicBezTo>
                    <a:pt x="8434" y="4"/>
                    <a:pt x="8431" y="4"/>
                    <a:pt x="8428" y="4"/>
                  </a:cubicBezTo>
                  <a:lnTo>
                    <a:pt x="1" y="8990"/>
                  </a:lnTo>
                  <a:cubicBezTo>
                    <a:pt x="636" y="9380"/>
                    <a:pt x="1275" y="9862"/>
                    <a:pt x="1847" y="10461"/>
                  </a:cubicBezTo>
                  <a:cubicBezTo>
                    <a:pt x="4214" y="7732"/>
                    <a:pt x="7742" y="3578"/>
                    <a:pt x="9739" y="1228"/>
                  </a:cubicBezTo>
                  <a:lnTo>
                    <a:pt x="9739" y="1225"/>
                  </a:lnTo>
                  <a:cubicBezTo>
                    <a:pt x="9631" y="1251"/>
                    <a:pt x="9527" y="1263"/>
                    <a:pt x="9428" y="1263"/>
                  </a:cubicBezTo>
                  <a:cubicBezTo>
                    <a:pt x="8680" y="1263"/>
                    <a:pt x="8220" y="574"/>
                    <a:pt x="8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44" name="Google Shape;4502;p119"/>
            <p:cNvSpPr/>
            <p:nvPr/>
          </p:nvSpPr>
          <p:spPr>
            <a:xfrm>
              <a:off x="1261982" y="2160715"/>
              <a:ext cx="186745" cy="180244"/>
            </a:xfrm>
            <a:custGeom>
              <a:avLst/>
              <a:gdLst/>
              <a:ahLst/>
              <a:cxnLst/>
              <a:rect l="l" t="t" r="r" b="b"/>
              <a:pathLst>
                <a:path w="3562" h="3438" extrusionOk="0">
                  <a:moveTo>
                    <a:pt x="1715" y="0"/>
                  </a:moveTo>
                  <a:lnTo>
                    <a:pt x="0" y="1828"/>
                  </a:lnTo>
                  <a:cubicBezTo>
                    <a:pt x="526" y="2630"/>
                    <a:pt x="1189" y="3129"/>
                    <a:pt x="1838" y="3438"/>
                  </a:cubicBezTo>
                  <a:cubicBezTo>
                    <a:pt x="2263" y="2962"/>
                    <a:pt x="2862" y="2280"/>
                    <a:pt x="3561" y="1471"/>
                  </a:cubicBezTo>
                  <a:cubicBezTo>
                    <a:pt x="2989" y="872"/>
                    <a:pt x="2350" y="390"/>
                    <a:pt x="17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45" name="Google Shape;4503;p119"/>
            <p:cNvSpPr/>
            <p:nvPr/>
          </p:nvSpPr>
          <p:spPr>
            <a:xfrm>
              <a:off x="1216109" y="2091618"/>
              <a:ext cx="307798" cy="275031"/>
            </a:xfrm>
            <a:custGeom>
              <a:avLst/>
              <a:gdLst/>
              <a:ahLst/>
              <a:cxnLst/>
              <a:rect l="l" t="t" r="r" b="b"/>
              <a:pathLst>
                <a:path w="5871" h="5246" extrusionOk="0">
                  <a:moveTo>
                    <a:pt x="726" y="0"/>
                  </a:moveTo>
                  <a:lnTo>
                    <a:pt x="0" y="753"/>
                  </a:lnTo>
                  <a:cubicBezTo>
                    <a:pt x="3" y="782"/>
                    <a:pt x="10" y="812"/>
                    <a:pt x="14" y="842"/>
                  </a:cubicBezTo>
                  <a:cubicBezTo>
                    <a:pt x="436" y="1009"/>
                    <a:pt x="1218" y="1355"/>
                    <a:pt x="2077" y="1943"/>
                  </a:cubicBezTo>
                  <a:cubicBezTo>
                    <a:pt x="3115" y="2656"/>
                    <a:pt x="4270" y="3721"/>
                    <a:pt x="5046" y="5246"/>
                  </a:cubicBezTo>
                  <a:cubicBezTo>
                    <a:pt x="5126" y="5242"/>
                    <a:pt x="5169" y="5238"/>
                    <a:pt x="5169" y="5238"/>
                  </a:cubicBezTo>
                  <a:lnTo>
                    <a:pt x="5871" y="4404"/>
                  </a:lnTo>
                  <a:cubicBezTo>
                    <a:pt x="5539" y="3418"/>
                    <a:pt x="4763" y="1788"/>
                    <a:pt x="3075" y="792"/>
                  </a:cubicBezTo>
                  <a:cubicBezTo>
                    <a:pt x="2433" y="413"/>
                    <a:pt x="1661" y="123"/>
                    <a:pt x="726" y="0"/>
                  </a:cubicBezTo>
                  <a:close/>
                </a:path>
              </a:pathLst>
            </a:custGeom>
            <a:solidFill>
              <a:srgbClr val="94B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46" name="Google Shape;4504;p119"/>
            <p:cNvSpPr/>
            <p:nvPr/>
          </p:nvSpPr>
          <p:spPr>
            <a:xfrm>
              <a:off x="1324946" y="2133139"/>
              <a:ext cx="198960" cy="233509"/>
            </a:xfrm>
            <a:custGeom>
              <a:avLst/>
              <a:gdLst/>
              <a:ahLst/>
              <a:cxnLst/>
              <a:rect l="l" t="t" r="r" b="b"/>
              <a:pathLst>
                <a:path w="3795" h="4454" extrusionOk="0">
                  <a:moveTo>
                    <a:pt x="999" y="0"/>
                  </a:moveTo>
                  <a:lnTo>
                    <a:pt x="1" y="1151"/>
                  </a:lnTo>
                  <a:cubicBezTo>
                    <a:pt x="1039" y="1864"/>
                    <a:pt x="2194" y="2929"/>
                    <a:pt x="2970" y="4454"/>
                  </a:cubicBezTo>
                  <a:cubicBezTo>
                    <a:pt x="3050" y="4450"/>
                    <a:pt x="3093" y="4446"/>
                    <a:pt x="3093" y="4446"/>
                  </a:cubicBezTo>
                  <a:lnTo>
                    <a:pt x="3795" y="3612"/>
                  </a:lnTo>
                  <a:cubicBezTo>
                    <a:pt x="3463" y="2626"/>
                    <a:pt x="2687" y="996"/>
                    <a:pt x="999" y="0"/>
                  </a:cubicBezTo>
                  <a:close/>
                </a:path>
              </a:pathLst>
            </a:custGeom>
            <a:solidFill>
              <a:srgbClr val="BBCC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47" name="Google Shape;4505;p119"/>
            <p:cNvSpPr/>
            <p:nvPr/>
          </p:nvSpPr>
          <p:spPr>
            <a:xfrm>
              <a:off x="1715312" y="1841282"/>
              <a:ext cx="212643" cy="254375"/>
            </a:xfrm>
            <a:custGeom>
              <a:avLst/>
              <a:gdLst/>
              <a:ahLst/>
              <a:cxnLst/>
              <a:rect l="l" t="t" r="r" b="b"/>
              <a:pathLst>
                <a:path w="4056" h="4852" extrusionOk="0">
                  <a:moveTo>
                    <a:pt x="1611" y="1"/>
                  </a:moveTo>
                  <a:cubicBezTo>
                    <a:pt x="1456" y="1"/>
                    <a:pt x="1291" y="13"/>
                    <a:pt x="1115" y="39"/>
                  </a:cubicBezTo>
                  <a:cubicBezTo>
                    <a:pt x="590" y="265"/>
                    <a:pt x="1375" y="821"/>
                    <a:pt x="1375" y="821"/>
                  </a:cubicBezTo>
                  <a:cubicBezTo>
                    <a:pt x="1375" y="821"/>
                    <a:pt x="1323" y="818"/>
                    <a:pt x="1243" y="818"/>
                  </a:cubicBezTo>
                  <a:cubicBezTo>
                    <a:pt x="1014" y="818"/>
                    <a:pt x="556" y="842"/>
                    <a:pt x="459" y="1027"/>
                  </a:cubicBezTo>
                  <a:cubicBezTo>
                    <a:pt x="330" y="1281"/>
                    <a:pt x="1015" y="1750"/>
                    <a:pt x="1015" y="1750"/>
                  </a:cubicBezTo>
                  <a:cubicBezTo>
                    <a:pt x="1015" y="1750"/>
                    <a:pt x="928" y="1740"/>
                    <a:pt x="806" y="1740"/>
                  </a:cubicBezTo>
                  <a:cubicBezTo>
                    <a:pt x="531" y="1740"/>
                    <a:pt x="77" y="1790"/>
                    <a:pt x="46" y="2116"/>
                  </a:cubicBezTo>
                  <a:cubicBezTo>
                    <a:pt x="0" y="2589"/>
                    <a:pt x="1301" y="3301"/>
                    <a:pt x="1301" y="3301"/>
                  </a:cubicBezTo>
                  <a:lnTo>
                    <a:pt x="905" y="3767"/>
                  </a:lnTo>
                  <a:cubicBezTo>
                    <a:pt x="905" y="3767"/>
                    <a:pt x="1998" y="4852"/>
                    <a:pt x="2881" y="4852"/>
                  </a:cubicBezTo>
                  <a:cubicBezTo>
                    <a:pt x="3524" y="4852"/>
                    <a:pt x="4055" y="4277"/>
                    <a:pt x="3974" y="2293"/>
                  </a:cubicBezTo>
                  <a:cubicBezTo>
                    <a:pt x="3974" y="2293"/>
                    <a:pt x="3734" y="1"/>
                    <a:pt x="1611" y="1"/>
                  </a:cubicBezTo>
                  <a:close/>
                </a:path>
              </a:pathLst>
            </a:custGeom>
            <a:solidFill>
              <a:srgbClr val="FFA7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49" name="Google Shape;4507;p119"/>
            <p:cNvSpPr/>
            <p:nvPr/>
          </p:nvSpPr>
          <p:spPr>
            <a:xfrm>
              <a:off x="718164" y="2074998"/>
              <a:ext cx="30303" cy="10223"/>
            </a:xfrm>
            <a:custGeom>
              <a:avLst/>
              <a:gdLst/>
              <a:ahLst/>
              <a:cxnLst/>
              <a:rect l="l" t="t" r="r" b="b"/>
              <a:pathLst>
                <a:path w="578" h="195" extrusionOk="0">
                  <a:moveTo>
                    <a:pt x="114" y="1"/>
                  </a:moveTo>
                  <a:cubicBezTo>
                    <a:pt x="30" y="1"/>
                    <a:pt x="0" y="136"/>
                    <a:pt x="93" y="161"/>
                  </a:cubicBezTo>
                  <a:cubicBezTo>
                    <a:pt x="175" y="184"/>
                    <a:pt x="254" y="195"/>
                    <a:pt x="335" y="195"/>
                  </a:cubicBezTo>
                  <a:cubicBezTo>
                    <a:pt x="382" y="195"/>
                    <a:pt x="430" y="191"/>
                    <a:pt x="479" y="184"/>
                  </a:cubicBezTo>
                  <a:cubicBezTo>
                    <a:pt x="578" y="171"/>
                    <a:pt x="542" y="27"/>
                    <a:pt x="448" y="27"/>
                  </a:cubicBezTo>
                  <a:cubicBezTo>
                    <a:pt x="444" y="27"/>
                    <a:pt x="440" y="27"/>
                    <a:pt x="435" y="28"/>
                  </a:cubicBezTo>
                  <a:cubicBezTo>
                    <a:pt x="402" y="32"/>
                    <a:pt x="370" y="34"/>
                    <a:pt x="338" y="34"/>
                  </a:cubicBezTo>
                  <a:cubicBezTo>
                    <a:pt x="270" y="34"/>
                    <a:pt x="204" y="25"/>
                    <a:pt x="136" y="4"/>
                  </a:cubicBezTo>
                  <a:cubicBezTo>
                    <a:pt x="128" y="2"/>
                    <a:pt x="121" y="1"/>
                    <a:pt x="114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50" name="Google Shape;4508;p119"/>
            <p:cNvSpPr/>
            <p:nvPr/>
          </p:nvSpPr>
          <p:spPr>
            <a:xfrm>
              <a:off x="753762" y="2089154"/>
              <a:ext cx="24012" cy="18192"/>
            </a:xfrm>
            <a:custGeom>
              <a:avLst/>
              <a:gdLst/>
              <a:ahLst/>
              <a:cxnLst/>
              <a:rect l="l" t="t" r="r" b="b"/>
              <a:pathLst>
                <a:path w="458" h="347" extrusionOk="0">
                  <a:moveTo>
                    <a:pt x="121" y="1"/>
                  </a:moveTo>
                  <a:cubicBezTo>
                    <a:pt x="57" y="1"/>
                    <a:pt x="0" y="84"/>
                    <a:pt x="60" y="141"/>
                  </a:cubicBezTo>
                  <a:cubicBezTo>
                    <a:pt x="136" y="210"/>
                    <a:pt x="216" y="277"/>
                    <a:pt x="303" y="333"/>
                  </a:cubicBezTo>
                  <a:cubicBezTo>
                    <a:pt x="317" y="342"/>
                    <a:pt x="332" y="346"/>
                    <a:pt x="345" y="346"/>
                  </a:cubicBezTo>
                  <a:cubicBezTo>
                    <a:pt x="414" y="346"/>
                    <a:pt x="458" y="241"/>
                    <a:pt x="386" y="193"/>
                  </a:cubicBezTo>
                  <a:cubicBezTo>
                    <a:pt x="309" y="144"/>
                    <a:pt x="239" y="87"/>
                    <a:pt x="176" y="24"/>
                  </a:cubicBezTo>
                  <a:cubicBezTo>
                    <a:pt x="159" y="7"/>
                    <a:pt x="140" y="1"/>
                    <a:pt x="121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51" name="Google Shape;4509;p119"/>
            <p:cNvSpPr/>
            <p:nvPr/>
          </p:nvSpPr>
          <p:spPr>
            <a:xfrm>
              <a:off x="780237" y="2120347"/>
              <a:ext cx="17982" cy="18087"/>
            </a:xfrm>
            <a:custGeom>
              <a:avLst/>
              <a:gdLst/>
              <a:ahLst/>
              <a:cxnLst/>
              <a:rect l="l" t="t" r="r" b="b"/>
              <a:pathLst>
                <a:path w="343" h="345" extrusionOk="0">
                  <a:moveTo>
                    <a:pt x="114" y="1"/>
                  </a:moveTo>
                  <a:cubicBezTo>
                    <a:pt x="57" y="1"/>
                    <a:pt x="1" y="58"/>
                    <a:pt x="40" y="121"/>
                  </a:cubicBezTo>
                  <a:cubicBezTo>
                    <a:pt x="80" y="181"/>
                    <a:pt x="123" y="244"/>
                    <a:pt x="163" y="308"/>
                  </a:cubicBezTo>
                  <a:cubicBezTo>
                    <a:pt x="181" y="334"/>
                    <a:pt x="205" y="345"/>
                    <a:pt x="230" y="345"/>
                  </a:cubicBezTo>
                  <a:cubicBezTo>
                    <a:pt x="287" y="345"/>
                    <a:pt x="343" y="287"/>
                    <a:pt x="303" y="224"/>
                  </a:cubicBezTo>
                  <a:cubicBezTo>
                    <a:pt x="263" y="165"/>
                    <a:pt x="220" y="101"/>
                    <a:pt x="180" y="38"/>
                  </a:cubicBezTo>
                  <a:cubicBezTo>
                    <a:pt x="163" y="11"/>
                    <a:pt x="138" y="1"/>
                    <a:pt x="114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52" name="Google Shape;4510;p119"/>
            <p:cNvSpPr/>
            <p:nvPr/>
          </p:nvSpPr>
          <p:spPr>
            <a:xfrm>
              <a:off x="791247" y="2158723"/>
              <a:ext cx="12792" cy="20027"/>
            </a:xfrm>
            <a:custGeom>
              <a:avLst/>
              <a:gdLst/>
              <a:ahLst/>
              <a:cxnLst/>
              <a:rect l="l" t="t" r="r" b="b"/>
              <a:pathLst>
                <a:path w="244" h="382" extrusionOk="0">
                  <a:moveTo>
                    <a:pt x="111" y="1"/>
                  </a:moveTo>
                  <a:cubicBezTo>
                    <a:pt x="55" y="1"/>
                    <a:pt x="0" y="59"/>
                    <a:pt x="37" y="121"/>
                  </a:cubicBezTo>
                  <a:cubicBezTo>
                    <a:pt x="70" y="181"/>
                    <a:pt x="80" y="238"/>
                    <a:pt x="73" y="304"/>
                  </a:cubicBezTo>
                  <a:cubicBezTo>
                    <a:pt x="68" y="356"/>
                    <a:pt x="107" y="382"/>
                    <a:pt x="148" y="382"/>
                  </a:cubicBezTo>
                  <a:cubicBezTo>
                    <a:pt x="188" y="382"/>
                    <a:pt x="231" y="356"/>
                    <a:pt x="236" y="304"/>
                  </a:cubicBezTo>
                  <a:cubicBezTo>
                    <a:pt x="243" y="208"/>
                    <a:pt x="223" y="121"/>
                    <a:pt x="176" y="41"/>
                  </a:cubicBezTo>
                  <a:cubicBezTo>
                    <a:pt x="160" y="13"/>
                    <a:pt x="135" y="1"/>
                    <a:pt x="111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53" name="Google Shape;4511;p119"/>
            <p:cNvSpPr/>
            <p:nvPr/>
          </p:nvSpPr>
          <p:spPr>
            <a:xfrm>
              <a:off x="792348" y="2201556"/>
              <a:ext cx="11848" cy="19083"/>
            </a:xfrm>
            <a:custGeom>
              <a:avLst/>
              <a:gdLst/>
              <a:ahLst/>
              <a:cxnLst/>
              <a:rect l="l" t="t" r="r" b="b"/>
              <a:pathLst>
                <a:path w="226" h="364" extrusionOk="0">
                  <a:moveTo>
                    <a:pt x="109" y="0"/>
                  </a:moveTo>
                  <a:cubicBezTo>
                    <a:pt x="56" y="0"/>
                    <a:pt x="1" y="59"/>
                    <a:pt x="32" y="123"/>
                  </a:cubicBezTo>
                  <a:cubicBezTo>
                    <a:pt x="55" y="180"/>
                    <a:pt x="59" y="230"/>
                    <a:pt x="52" y="286"/>
                  </a:cubicBezTo>
                  <a:cubicBezTo>
                    <a:pt x="45" y="338"/>
                    <a:pt x="83" y="364"/>
                    <a:pt x="124" y="364"/>
                  </a:cubicBezTo>
                  <a:cubicBezTo>
                    <a:pt x="165" y="364"/>
                    <a:pt x="209" y="338"/>
                    <a:pt x="215" y="286"/>
                  </a:cubicBezTo>
                  <a:cubicBezTo>
                    <a:pt x="226" y="200"/>
                    <a:pt x="209" y="123"/>
                    <a:pt x="172" y="43"/>
                  </a:cubicBezTo>
                  <a:cubicBezTo>
                    <a:pt x="157" y="13"/>
                    <a:pt x="134" y="0"/>
                    <a:pt x="109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54" name="Google Shape;4512;p119"/>
            <p:cNvSpPr/>
            <p:nvPr/>
          </p:nvSpPr>
          <p:spPr>
            <a:xfrm>
              <a:off x="787891" y="2243759"/>
              <a:ext cx="8598" cy="19922"/>
            </a:xfrm>
            <a:custGeom>
              <a:avLst/>
              <a:gdLst/>
              <a:ahLst/>
              <a:cxnLst/>
              <a:rect l="l" t="t" r="r" b="b"/>
              <a:pathLst>
                <a:path w="164" h="380" extrusionOk="0">
                  <a:moveTo>
                    <a:pt x="82" y="0"/>
                  </a:moveTo>
                  <a:cubicBezTo>
                    <a:pt x="41" y="0"/>
                    <a:pt x="1" y="27"/>
                    <a:pt x="1" y="80"/>
                  </a:cubicBezTo>
                  <a:lnTo>
                    <a:pt x="1" y="300"/>
                  </a:lnTo>
                  <a:cubicBezTo>
                    <a:pt x="1" y="353"/>
                    <a:pt x="41" y="380"/>
                    <a:pt x="82" y="380"/>
                  </a:cubicBezTo>
                  <a:cubicBezTo>
                    <a:pt x="123" y="380"/>
                    <a:pt x="164" y="353"/>
                    <a:pt x="164" y="300"/>
                  </a:cubicBezTo>
                  <a:lnTo>
                    <a:pt x="164" y="80"/>
                  </a:lnTo>
                  <a:cubicBezTo>
                    <a:pt x="164" y="27"/>
                    <a:pt x="123" y="0"/>
                    <a:pt x="82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55" name="Google Shape;4513;p119"/>
            <p:cNvSpPr/>
            <p:nvPr/>
          </p:nvSpPr>
          <p:spPr>
            <a:xfrm>
              <a:off x="782754" y="2280405"/>
              <a:ext cx="11167" cy="20813"/>
            </a:xfrm>
            <a:custGeom>
              <a:avLst/>
              <a:gdLst/>
              <a:ahLst/>
              <a:cxnLst/>
              <a:rect l="l" t="t" r="r" b="b"/>
              <a:pathLst>
                <a:path w="213" h="397" extrusionOk="0">
                  <a:moveTo>
                    <a:pt x="131" y="0"/>
                  </a:moveTo>
                  <a:cubicBezTo>
                    <a:pt x="90" y="0"/>
                    <a:pt x="49" y="27"/>
                    <a:pt x="49" y="80"/>
                  </a:cubicBezTo>
                  <a:cubicBezTo>
                    <a:pt x="49" y="153"/>
                    <a:pt x="39" y="224"/>
                    <a:pt x="19" y="296"/>
                  </a:cubicBezTo>
                  <a:cubicBezTo>
                    <a:pt x="1" y="357"/>
                    <a:pt x="51" y="396"/>
                    <a:pt x="100" y="396"/>
                  </a:cubicBezTo>
                  <a:cubicBezTo>
                    <a:pt x="132" y="396"/>
                    <a:pt x="164" y="379"/>
                    <a:pt x="175" y="339"/>
                  </a:cubicBezTo>
                  <a:cubicBezTo>
                    <a:pt x="199" y="253"/>
                    <a:pt x="212" y="170"/>
                    <a:pt x="212" y="80"/>
                  </a:cubicBezTo>
                  <a:cubicBezTo>
                    <a:pt x="212" y="27"/>
                    <a:pt x="171" y="0"/>
                    <a:pt x="131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56" name="Google Shape;4514;p119"/>
            <p:cNvSpPr/>
            <p:nvPr/>
          </p:nvSpPr>
          <p:spPr>
            <a:xfrm>
              <a:off x="740917" y="1907287"/>
              <a:ext cx="27314" cy="10643"/>
            </a:xfrm>
            <a:custGeom>
              <a:avLst/>
              <a:gdLst/>
              <a:ahLst/>
              <a:cxnLst/>
              <a:rect l="l" t="t" r="r" b="b"/>
              <a:pathLst>
                <a:path w="521" h="203" extrusionOk="0">
                  <a:moveTo>
                    <a:pt x="105" y="0"/>
                  </a:moveTo>
                  <a:cubicBezTo>
                    <a:pt x="25" y="0"/>
                    <a:pt x="1" y="131"/>
                    <a:pt x="88" y="161"/>
                  </a:cubicBezTo>
                  <a:cubicBezTo>
                    <a:pt x="180" y="189"/>
                    <a:pt x="269" y="203"/>
                    <a:pt x="362" y="203"/>
                  </a:cubicBezTo>
                  <a:cubicBezTo>
                    <a:pt x="380" y="203"/>
                    <a:pt x="399" y="202"/>
                    <a:pt x="417" y="201"/>
                  </a:cubicBezTo>
                  <a:cubicBezTo>
                    <a:pt x="518" y="195"/>
                    <a:pt x="520" y="38"/>
                    <a:pt x="423" y="38"/>
                  </a:cubicBezTo>
                  <a:cubicBezTo>
                    <a:pt x="421" y="38"/>
                    <a:pt x="419" y="38"/>
                    <a:pt x="417" y="38"/>
                  </a:cubicBezTo>
                  <a:cubicBezTo>
                    <a:pt x="398" y="40"/>
                    <a:pt x="379" y="40"/>
                    <a:pt x="360" y="40"/>
                  </a:cubicBezTo>
                  <a:cubicBezTo>
                    <a:pt x="283" y="40"/>
                    <a:pt x="209" y="29"/>
                    <a:pt x="131" y="5"/>
                  </a:cubicBezTo>
                  <a:cubicBezTo>
                    <a:pt x="122" y="2"/>
                    <a:pt x="113" y="0"/>
                    <a:pt x="105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57" name="Google Shape;4515;p119"/>
            <p:cNvSpPr/>
            <p:nvPr/>
          </p:nvSpPr>
          <p:spPr>
            <a:xfrm>
              <a:off x="779765" y="1912844"/>
              <a:ext cx="35074" cy="10433"/>
            </a:xfrm>
            <a:custGeom>
              <a:avLst/>
              <a:gdLst/>
              <a:ahLst/>
              <a:cxnLst/>
              <a:rect l="l" t="t" r="r" b="b"/>
              <a:pathLst>
                <a:path w="669" h="199" extrusionOk="0">
                  <a:moveTo>
                    <a:pt x="125" y="1"/>
                  </a:moveTo>
                  <a:cubicBezTo>
                    <a:pt x="35" y="1"/>
                    <a:pt x="1" y="142"/>
                    <a:pt x="99" y="158"/>
                  </a:cubicBezTo>
                  <a:cubicBezTo>
                    <a:pt x="252" y="185"/>
                    <a:pt x="406" y="198"/>
                    <a:pt x="562" y="198"/>
                  </a:cubicBezTo>
                  <a:cubicBezTo>
                    <a:pt x="665" y="198"/>
                    <a:pt x="668" y="35"/>
                    <a:pt x="562" y="35"/>
                  </a:cubicBezTo>
                  <a:cubicBezTo>
                    <a:pt x="422" y="35"/>
                    <a:pt x="279" y="26"/>
                    <a:pt x="139" y="2"/>
                  </a:cubicBezTo>
                  <a:cubicBezTo>
                    <a:pt x="134" y="1"/>
                    <a:pt x="129" y="1"/>
                    <a:pt x="125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58" name="Google Shape;4516;p119"/>
            <p:cNvSpPr/>
            <p:nvPr/>
          </p:nvSpPr>
          <p:spPr>
            <a:xfrm>
              <a:off x="851327" y="1912896"/>
              <a:ext cx="27681" cy="10590"/>
            </a:xfrm>
            <a:custGeom>
              <a:avLst/>
              <a:gdLst/>
              <a:ahLst/>
              <a:cxnLst/>
              <a:rect l="l" t="t" r="r" b="b"/>
              <a:pathLst>
                <a:path w="528" h="202" extrusionOk="0">
                  <a:moveTo>
                    <a:pt x="397" y="0"/>
                  </a:moveTo>
                  <a:cubicBezTo>
                    <a:pt x="393" y="0"/>
                    <a:pt x="389" y="0"/>
                    <a:pt x="385" y="1"/>
                  </a:cubicBezTo>
                  <a:cubicBezTo>
                    <a:pt x="288" y="14"/>
                    <a:pt x="192" y="28"/>
                    <a:pt x="99" y="45"/>
                  </a:cubicBezTo>
                  <a:cubicBezTo>
                    <a:pt x="0" y="57"/>
                    <a:pt x="36" y="201"/>
                    <a:pt x="127" y="201"/>
                  </a:cubicBezTo>
                  <a:cubicBezTo>
                    <a:pt x="131" y="201"/>
                    <a:pt x="135" y="201"/>
                    <a:pt x="139" y="200"/>
                  </a:cubicBezTo>
                  <a:cubicBezTo>
                    <a:pt x="236" y="184"/>
                    <a:pt x="331" y="171"/>
                    <a:pt x="428" y="157"/>
                  </a:cubicBezTo>
                  <a:cubicBezTo>
                    <a:pt x="527" y="145"/>
                    <a:pt x="491" y="0"/>
                    <a:pt x="397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59" name="Google Shape;4517;p119"/>
            <p:cNvSpPr/>
            <p:nvPr/>
          </p:nvSpPr>
          <p:spPr>
            <a:xfrm>
              <a:off x="902967" y="1904403"/>
              <a:ext cx="22596" cy="13788"/>
            </a:xfrm>
            <a:custGeom>
              <a:avLst/>
              <a:gdLst/>
              <a:ahLst/>
              <a:cxnLst/>
              <a:rect l="l" t="t" r="r" b="b"/>
              <a:pathLst>
                <a:path w="431" h="263" extrusionOk="0">
                  <a:moveTo>
                    <a:pt x="332" y="1"/>
                  </a:moveTo>
                  <a:cubicBezTo>
                    <a:pt x="322" y="1"/>
                    <a:pt x="312" y="3"/>
                    <a:pt x="302" y="7"/>
                  </a:cubicBezTo>
                  <a:cubicBezTo>
                    <a:pt x="229" y="40"/>
                    <a:pt x="156" y="70"/>
                    <a:pt x="85" y="100"/>
                  </a:cubicBezTo>
                  <a:cubicBezTo>
                    <a:pt x="0" y="135"/>
                    <a:pt x="22" y="263"/>
                    <a:pt x="95" y="263"/>
                  </a:cubicBezTo>
                  <a:cubicBezTo>
                    <a:pt x="105" y="263"/>
                    <a:pt x="115" y="261"/>
                    <a:pt x="125" y="256"/>
                  </a:cubicBezTo>
                  <a:cubicBezTo>
                    <a:pt x="199" y="227"/>
                    <a:pt x="272" y="193"/>
                    <a:pt x="345" y="163"/>
                  </a:cubicBezTo>
                  <a:cubicBezTo>
                    <a:pt x="431" y="131"/>
                    <a:pt x="406" y="1"/>
                    <a:pt x="332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60" name="Google Shape;4518;p119"/>
            <p:cNvSpPr/>
            <p:nvPr/>
          </p:nvSpPr>
          <p:spPr>
            <a:xfrm>
              <a:off x="760210" y="1875307"/>
              <a:ext cx="23854" cy="15780"/>
            </a:xfrm>
            <a:custGeom>
              <a:avLst/>
              <a:gdLst/>
              <a:ahLst/>
              <a:cxnLst/>
              <a:rect l="l" t="t" r="r" b="b"/>
              <a:pathLst>
                <a:path w="455" h="301" extrusionOk="0">
                  <a:moveTo>
                    <a:pt x="339" y="0"/>
                  </a:moveTo>
                  <a:cubicBezTo>
                    <a:pt x="326" y="0"/>
                    <a:pt x="313" y="4"/>
                    <a:pt x="299" y="12"/>
                  </a:cubicBezTo>
                  <a:cubicBezTo>
                    <a:pt x="223" y="59"/>
                    <a:pt x="149" y="103"/>
                    <a:pt x="77" y="149"/>
                  </a:cubicBezTo>
                  <a:cubicBezTo>
                    <a:pt x="0" y="194"/>
                    <a:pt x="48" y="301"/>
                    <a:pt x="117" y="301"/>
                  </a:cubicBezTo>
                  <a:cubicBezTo>
                    <a:pt x="129" y="301"/>
                    <a:pt x="143" y="297"/>
                    <a:pt x="156" y="289"/>
                  </a:cubicBezTo>
                  <a:cubicBezTo>
                    <a:pt x="232" y="243"/>
                    <a:pt x="306" y="199"/>
                    <a:pt x="379" y="152"/>
                  </a:cubicBezTo>
                  <a:cubicBezTo>
                    <a:pt x="455" y="107"/>
                    <a:pt x="407" y="0"/>
                    <a:pt x="339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61" name="Google Shape;4519;p119"/>
            <p:cNvSpPr/>
            <p:nvPr/>
          </p:nvSpPr>
          <p:spPr>
            <a:xfrm>
              <a:off x="793186" y="1850771"/>
              <a:ext cx="29936" cy="16147"/>
            </a:xfrm>
            <a:custGeom>
              <a:avLst/>
              <a:gdLst/>
              <a:ahLst/>
              <a:cxnLst/>
              <a:rect l="l" t="t" r="r" b="b"/>
              <a:pathLst>
                <a:path w="571" h="308" extrusionOk="0">
                  <a:moveTo>
                    <a:pt x="460" y="1"/>
                  </a:moveTo>
                  <a:cubicBezTo>
                    <a:pt x="452" y="1"/>
                    <a:pt x="444" y="2"/>
                    <a:pt x="436" y="4"/>
                  </a:cubicBezTo>
                  <a:cubicBezTo>
                    <a:pt x="313" y="48"/>
                    <a:pt x="193" y="98"/>
                    <a:pt x="79" y="158"/>
                  </a:cubicBezTo>
                  <a:cubicBezTo>
                    <a:pt x="0" y="200"/>
                    <a:pt x="49" y="308"/>
                    <a:pt x="121" y="308"/>
                  </a:cubicBezTo>
                  <a:cubicBezTo>
                    <a:pt x="133" y="308"/>
                    <a:pt x="146" y="305"/>
                    <a:pt x="159" y="298"/>
                  </a:cubicBezTo>
                  <a:cubicBezTo>
                    <a:pt x="262" y="244"/>
                    <a:pt x="369" y="198"/>
                    <a:pt x="479" y="161"/>
                  </a:cubicBezTo>
                  <a:cubicBezTo>
                    <a:pt x="570" y="134"/>
                    <a:pt x="542" y="1"/>
                    <a:pt x="460" y="1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62" name="Google Shape;4520;p119"/>
            <p:cNvSpPr/>
            <p:nvPr/>
          </p:nvSpPr>
          <p:spPr>
            <a:xfrm>
              <a:off x="836700" y="1828805"/>
              <a:ext cx="33501" cy="17248"/>
            </a:xfrm>
            <a:custGeom>
              <a:avLst/>
              <a:gdLst/>
              <a:ahLst/>
              <a:cxnLst/>
              <a:rect l="l" t="t" r="r" b="b"/>
              <a:pathLst>
                <a:path w="639" h="329" extrusionOk="0">
                  <a:moveTo>
                    <a:pt x="508" y="0"/>
                  </a:moveTo>
                  <a:cubicBezTo>
                    <a:pt x="497" y="0"/>
                    <a:pt x="486" y="2"/>
                    <a:pt x="475" y="7"/>
                  </a:cubicBezTo>
                  <a:cubicBezTo>
                    <a:pt x="344" y="67"/>
                    <a:pt x="211" y="124"/>
                    <a:pt x="82" y="181"/>
                  </a:cubicBezTo>
                  <a:cubicBezTo>
                    <a:pt x="0" y="218"/>
                    <a:pt x="50" y="329"/>
                    <a:pt x="128" y="329"/>
                  </a:cubicBezTo>
                  <a:cubicBezTo>
                    <a:pt x="140" y="329"/>
                    <a:pt x="152" y="326"/>
                    <a:pt x="165" y="320"/>
                  </a:cubicBezTo>
                  <a:cubicBezTo>
                    <a:pt x="295" y="264"/>
                    <a:pt x="424" y="207"/>
                    <a:pt x="555" y="147"/>
                  </a:cubicBezTo>
                  <a:cubicBezTo>
                    <a:pt x="639" y="112"/>
                    <a:pt x="585" y="0"/>
                    <a:pt x="508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63" name="Google Shape;4521;p119"/>
            <p:cNvSpPr/>
            <p:nvPr/>
          </p:nvSpPr>
          <p:spPr>
            <a:xfrm>
              <a:off x="887973" y="1810508"/>
              <a:ext cx="35283" cy="15780"/>
            </a:xfrm>
            <a:custGeom>
              <a:avLst/>
              <a:gdLst/>
              <a:ahLst/>
              <a:cxnLst/>
              <a:rect l="l" t="t" r="r" b="b"/>
              <a:pathLst>
                <a:path w="673" h="301" extrusionOk="0">
                  <a:moveTo>
                    <a:pt x="563" y="0"/>
                  </a:moveTo>
                  <a:cubicBezTo>
                    <a:pt x="555" y="0"/>
                    <a:pt x="547" y="1"/>
                    <a:pt x="538" y="4"/>
                  </a:cubicBezTo>
                  <a:cubicBezTo>
                    <a:pt x="388" y="47"/>
                    <a:pt x="242" y="93"/>
                    <a:pt x="92" y="141"/>
                  </a:cubicBezTo>
                  <a:cubicBezTo>
                    <a:pt x="1" y="168"/>
                    <a:pt x="29" y="300"/>
                    <a:pt x="111" y="300"/>
                  </a:cubicBezTo>
                  <a:cubicBezTo>
                    <a:pt x="119" y="300"/>
                    <a:pt x="127" y="299"/>
                    <a:pt x="136" y="296"/>
                  </a:cubicBezTo>
                  <a:cubicBezTo>
                    <a:pt x="285" y="250"/>
                    <a:pt x="431" y="204"/>
                    <a:pt x="581" y="161"/>
                  </a:cubicBezTo>
                  <a:cubicBezTo>
                    <a:pt x="672" y="133"/>
                    <a:pt x="645" y="0"/>
                    <a:pt x="563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64" name="Google Shape;4522;p119"/>
            <p:cNvSpPr/>
            <p:nvPr/>
          </p:nvSpPr>
          <p:spPr>
            <a:xfrm>
              <a:off x="941448" y="1804584"/>
              <a:ext cx="27996" cy="9647"/>
            </a:xfrm>
            <a:custGeom>
              <a:avLst/>
              <a:gdLst/>
              <a:ahLst/>
              <a:cxnLst/>
              <a:rect l="l" t="t" r="r" b="b"/>
              <a:pathLst>
                <a:path w="534" h="184" extrusionOk="0">
                  <a:moveTo>
                    <a:pt x="433" y="0"/>
                  </a:moveTo>
                  <a:cubicBezTo>
                    <a:pt x="431" y="0"/>
                    <a:pt x="429" y="0"/>
                    <a:pt x="426" y="0"/>
                  </a:cubicBezTo>
                  <a:cubicBezTo>
                    <a:pt x="320" y="7"/>
                    <a:pt x="214" y="17"/>
                    <a:pt x="104" y="24"/>
                  </a:cubicBezTo>
                  <a:cubicBezTo>
                    <a:pt x="4" y="30"/>
                    <a:pt x="1" y="184"/>
                    <a:pt x="95" y="184"/>
                  </a:cubicBezTo>
                  <a:cubicBezTo>
                    <a:pt x="98" y="184"/>
                    <a:pt x="101" y="184"/>
                    <a:pt x="104" y="183"/>
                  </a:cubicBezTo>
                  <a:cubicBezTo>
                    <a:pt x="214" y="177"/>
                    <a:pt x="320" y="170"/>
                    <a:pt x="426" y="163"/>
                  </a:cubicBezTo>
                  <a:cubicBezTo>
                    <a:pt x="528" y="157"/>
                    <a:pt x="533" y="0"/>
                    <a:pt x="433" y="0"/>
                  </a:cubicBezTo>
                  <a:close/>
                </a:path>
              </a:pathLst>
            </a:custGeom>
            <a:solidFill>
              <a:srgbClr val="3EC1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65" name="Google Shape;4523;p119"/>
            <p:cNvSpPr/>
            <p:nvPr/>
          </p:nvSpPr>
          <p:spPr>
            <a:xfrm>
              <a:off x="1015474" y="1556607"/>
              <a:ext cx="10852" cy="24483"/>
            </a:xfrm>
            <a:custGeom>
              <a:avLst/>
              <a:gdLst/>
              <a:ahLst/>
              <a:cxnLst/>
              <a:rect l="l" t="t" r="r" b="b"/>
              <a:pathLst>
                <a:path w="207" h="467" extrusionOk="0">
                  <a:moveTo>
                    <a:pt x="96" y="1"/>
                  </a:moveTo>
                  <a:cubicBezTo>
                    <a:pt x="53" y="1"/>
                    <a:pt x="13" y="27"/>
                    <a:pt x="7" y="81"/>
                  </a:cubicBezTo>
                  <a:cubicBezTo>
                    <a:pt x="0" y="191"/>
                    <a:pt x="10" y="300"/>
                    <a:pt x="36" y="411"/>
                  </a:cubicBezTo>
                  <a:cubicBezTo>
                    <a:pt x="43" y="451"/>
                    <a:pt x="76" y="467"/>
                    <a:pt x="106" y="467"/>
                  </a:cubicBezTo>
                  <a:cubicBezTo>
                    <a:pt x="156" y="467"/>
                    <a:pt x="206" y="427"/>
                    <a:pt x="189" y="367"/>
                  </a:cubicBezTo>
                  <a:cubicBezTo>
                    <a:pt x="169" y="271"/>
                    <a:pt x="163" y="177"/>
                    <a:pt x="169" y="81"/>
                  </a:cubicBezTo>
                  <a:cubicBezTo>
                    <a:pt x="173" y="27"/>
                    <a:pt x="136" y="1"/>
                    <a:pt x="96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66" name="Google Shape;4524;p119"/>
            <p:cNvSpPr/>
            <p:nvPr/>
          </p:nvSpPr>
          <p:spPr>
            <a:xfrm>
              <a:off x="1035343" y="1432042"/>
              <a:ext cx="11010" cy="23068"/>
            </a:xfrm>
            <a:custGeom>
              <a:avLst/>
              <a:gdLst/>
              <a:ahLst/>
              <a:cxnLst/>
              <a:rect l="l" t="t" r="r" b="b"/>
              <a:pathLst>
                <a:path w="210" h="440" extrusionOk="0">
                  <a:moveTo>
                    <a:pt x="107" y="1"/>
                  </a:moveTo>
                  <a:cubicBezTo>
                    <a:pt x="67" y="1"/>
                    <a:pt x="30" y="27"/>
                    <a:pt x="36" y="77"/>
                  </a:cubicBezTo>
                  <a:cubicBezTo>
                    <a:pt x="47" y="167"/>
                    <a:pt x="40" y="251"/>
                    <a:pt x="17" y="337"/>
                  </a:cubicBezTo>
                  <a:cubicBezTo>
                    <a:pt x="1" y="400"/>
                    <a:pt x="50" y="440"/>
                    <a:pt x="100" y="440"/>
                  </a:cubicBezTo>
                  <a:cubicBezTo>
                    <a:pt x="133" y="440"/>
                    <a:pt x="163" y="420"/>
                    <a:pt x="173" y="380"/>
                  </a:cubicBezTo>
                  <a:cubicBezTo>
                    <a:pt x="200" y="280"/>
                    <a:pt x="210" y="180"/>
                    <a:pt x="196" y="77"/>
                  </a:cubicBezTo>
                  <a:cubicBezTo>
                    <a:pt x="193" y="27"/>
                    <a:pt x="150" y="1"/>
                    <a:pt x="107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67" name="Google Shape;4525;p119"/>
            <p:cNvSpPr/>
            <p:nvPr/>
          </p:nvSpPr>
          <p:spPr>
            <a:xfrm>
              <a:off x="1048083" y="1440064"/>
              <a:ext cx="8441" cy="22963"/>
            </a:xfrm>
            <a:custGeom>
              <a:avLst/>
              <a:gdLst/>
              <a:ahLst/>
              <a:cxnLst/>
              <a:rect l="l" t="t" r="r" b="b"/>
              <a:pathLst>
                <a:path w="161" h="438" extrusionOk="0">
                  <a:moveTo>
                    <a:pt x="80" y="1"/>
                  </a:moveTo>
                  <a:cubicBezTo>
                    <a:pt x="40" y="1"/>
                    <a:pt x="0" y="27"/>
                    <a:pt x="0" y="78"/>
                  </a:cubicBezTo>
                  <a:lnTo>
                    <a:pt x="0" y="360"/>
                  </a:lnTo>
                  <a:cubicBezTo>
                    <a:pt x="0" y="410"/>
                    <a:pt x="40" y="437"/>
                    <a:pt x="80" y="437"/>
                  </a:cubicBezTo>
                  <a:cubicBezTo>
                    <a:pt x="120" y="437"/>
                    <a:pt x="160" y="410"/>
                    <a:pt x="160" y="360"/>
                  </a:cubicBezTo>
                  <a:lnTo>
                    <a:pt x="160" y="78"/>
                  </a:lnTo>
                  <a:cubicBezTo>
                    <a:pt x="160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68" name="Google Shape;4526;p119"/>
            <p:cNvSpPr/>
            <p:nvPr/>
          </p:nvSpPr>
          <p:spPr>
            <a:xfrm>
              <a:off x="1302822" y="1332590"/>
              <a:ext cx="10328" cy="28468"/>
            </a:xfrm>
            <a:custGeom>
              <a:avLst/>
              <a:gdLst/>
              <a:ahLst/>
              <a:cxnLst/>
              <a:rect l="l" t="t" r="r" b="b"/>
              <a:pathLst>
                <a:path w="197" h="543" extrusionOk="0">
                  <a:moveTo>
                    <a:pt x="100" y="1"/>
                  </a:moveTo>
                  <a:cubicBezTo>
                    <a:pt x="54" y="1"/>
                    <a:pt x="0" y="40"/>
                    <a:pt x="11" y="100"/>
                  </a:cubicBezTo>
                  <a:cubicBezTo>
                    <a:pt x="31" y="223"/>
                    <a:pt x="34" y="343"/>
                    <a:pt x="23" y="466"/>
                  </a:cubicBezTo>
                  <a:cubicBezTo>
                    <a:pt x="17" y="517"/>
                    <a:pt x="57" y="543"/>
                    <a:pt x="97" y="543"/>
                  </a:cubicBezTo>
                  <a:cubicBezTo>
                    <a:pt x="137" y="543"/>
                    <a:pt x="180" y="517"/>
                    <a:pt x="183" y="466"/>
                  </a:cubicBezTo>
                  <a:cubicBezTo>
                    <a:pt x="197" y="326"/>
                    <a:pt x="190" y="194"/>
                    <a:pt x="166" y="60"/>
                  </a:cubicBezTo>
                  <a:cubicBezTo>
                    <a:pt x="160" y="17"/>
                    <a:pt x="134" y="1"/>
                    <a:pt x="10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69" name="Google Shape;4527;p119"/>
            <p:cNvSpPr/>
            <p:nvPr/>
          </p:nvSpPr>
          <p:spPr>
            <a:xfrm>
              <a:off x="1322377" y="1355605"/>
              <a:ext cx="10852" cy="25742"/>
            </a:xfrm>
            <a:custGeom>
              <a:avLst/>
              <a:gdLst/>
              <a:ahLst/>
              <a:cxnLst/>
              <a:rect l="l" t="t" r="r" b="b"/>
              <a:pathLst>
                <a:path w="207" h="491" extrusionOk="0">
                  <a:moveTo>
                    <a:pt x="100" y="1"/>
                  </a:moveTo>
                  <a:cubicBezTo>
                    <a:pt x="60" y="1"/>
                    <a:pt x="17" y="27"/>
                    <a:pt x="13" y="78"/>
                  </a:cubicBezTo>
                  <a:cubicBezTo>
                    <a:pt x="0" y="197"/>
                    <a:pt x="10" y="314"/>
                    <a:pt x="37" y="434"/>
                  </a:cubicBezTo>
                  <a:cubicBezTo>
                    <a:pt x="47" y="474"/>
                    <a:pt x="77" y="490"/>
                    <a:pt x="107" y="490"/>
                  </a:cubicBezTo>
                  <a:cubicBezTo>
                    <a:pt x="157" y="490"/>
                    <a:pt x="206" y="451"/>
                    <a:pt x="193" y="391"/>
                  </a:cubicBezTo>
                  <a:cubicBezTo>
                    <a:pt x="166" y="287"/>
                    <a:pt x="163" y="184"/>
                    <a:pt x="173" y="78"/>
                  </a:cubicBezTo>
                  <a:cubicBezTo>
                    <a:pt x="180" y="27"/>
                    <a:pt x="143" y="1"/>
                    <a:pt x="10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70" name="Google Shape;4528;p119"/>
            <p:cNvSpPr/>
            <p:nvPr/>
          </p:nvSpPr>
          <p:spPr>
            <a:xfrm>
              <a:off x="1187484" y="1779262"/>
              <a:ext cx="8598" cy="27105"/>
            </a:xfrm>
            <a:custGeom>
              <a:avLst/>
              <a:gdLst/>
              <a:ahLst/>
              <a:cxnLst/>
              <a:rect l="l" t="t" r="r" b="b"/>
              <a:pathLst>
                <a:path w="164" h="517" extrusionOk="0">
                  <a:moveTo>
                    <a:pt x="80" y="1"/>
                  </a:moveTo>
                  <a:cubicBezTo>
                    <a:pt x="40" y="1"/>
                    <a:pt x="0" y="27"/>
                    <a:pt x="0" y="81"/>
                  </a:cubicBezTo>
                  <a:lnTo>
                    <a:pt x="0" y="437"/>
                  </a:lnTo>
                  <a:cubicBezTo>
                    <a:pt x="0" y="490"/>
                    <a:pt x="40" y="517"/>
                    <a:pt x="80" y="517"/>
                  </a:cubicBezTo>
                  <a:cubicBezTo>
                    <a:pt x="120" y="517"/>
                    <a:pt x="163" y="490"/>
                    <a:pt x="163" y="437"/>
                  </a:cubicBezTo>
                  <a:lnTo>
                    <a:pt x="163" y="81"/>
                  </a:lnTo>
                  <a:cubicBezTo>
                    <a:pt x="163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71" name="Google Shape;4529;p119"/>
            <p:cNvSpPr/>
            <p:nvPr/>
          </p:nvSpPr>
          <p:spPr>
            <a:xfrm>
              <a:off x="1200906" y="1753783"/>
              <a:ext cx="8441" cy="21705"/>
            </a:xfrm>
            <a:custGeom>
              <a:avLst/>
              <a:gdLst/>
              <a:ahLst/>
              <a:cxnLst/>
              <a:rect l="l" t="t" r="r" b="b"/>
              <a:pathLst>
                <a:path w="161" h="414" extrusionOk="0">
                  <a:moveTo>
                    <a:pt x="81" y="0"/>
                  </a:moveTo>
                  <a:cubicBezTo>
                    <a:pt x="41" y="0"/>
                    <a:pt x="1" y="28"/>
                    <a:pt x="1" y="80"/>
                  </a:cubicBezTo>
                  <a:lnTo>
                    <a:pt x="1" y="334"/>
                  </a:lnTo>
                  <a:cubicBezTo>
                    <a:pt x="1" y="387"/>
                    <a:pt x="41" y="413"/>
                    <a:pt x="81" y="413"/>
                  </a:cubicBezTo>
                  <a:cubicBezTo>
                    <a:pt x="121" y="413"/>
                    <a:pt x="161" y="387"/>
                    <a:pt x="161" y="334"/>
                  </a:cubicBezTo>
                  <a:lnTo>
                    <a:pt x="161" y="80"/>
                  </a:lnTo>
                  <a:cubicBezTo>
                    <a:pt x="161" y="28"/>
                    <a:pt x="121" y="0"/>
                    <a:pt x="81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72" name="Google Shape;4530;p119"/>
            <p:cNvSpPr/>
            <p:nvPr/>
          </p:nvSpPr>
          <p:spPr>
            <a:xfrm>
              <a:off x="1237709" y="1776483"/>
              <a:ext cx="12111" cy="27262"/>
            </a:xfrm>
            <a:custGeom>
              <a:avLst/>
              <a:gdLst/>
              <a:ahLst/>
              <a:cxnLst/>
              <a:rect l="l" t="t" r="r" b="b"/>
              <a:pathLst>
                <a:path w="231" h="520" extrusionOk="0">
                  <a:moveTo>
                    <a:pt x="101" y="0"/>
                  </a:moveTo>
                  <a:cubicBezTo>
                    <a:pt x="54" y="0"/>
                    <a:pt x="1" y="40"/>
                    <a:pt x="11" y="103"/>
                  </a:cubicBezTo>
                  <a:cubicBezTo>
                    <a:pt x="27" y="223"/>
                    <a:pt x="47" y="343"/>
                    <a:pt x="64" y="460"/>
                  </a:cubicBezTo>
                  <a:cubicBezTo>
                    <a:pt x="70" y="503"/>
                    <a:pt x="101" y="520"/>
                    <a:pt x="130" y="520"/>
                  </a:cubicBezTo>
                  <a:cubicBezTo>
                    <a:pt x="177" y="520"/>
                    <a:pt x="230" y="480"/>
                    <a:pt x="221" y="417"/>
                  </a:cubicBezTo>
                  <a:cubicBezTo>
                    <a:pt x="204" y="300"/>
                    <a:pt x="184" y="180"/>
                    <a:pt x="167" y="60"/>
                  </a:cubicBezTo>
                  <a:cubicBezTo>
                    <a:pt x="161" y="20"/>
                    <a:pt x="130" y="0"/>
                    <a:pt x="101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73" name="Google Shape;4531;p119"/>
            <p:cNvSpPr/>
            <p:nvPr/>
          </p:nvSpPr>
          <p:spPr>
            <a:xfrm>
              <a:off x="1490194" y="1706861"/>
              <a:ext cx="13316" cy="28520"/>
            </a:xfrm>
            <a:custGeom>
              <a:avLst/>
              <a:gdLst/>
              <a:ahLst/>
              <a:cxnLst/>
              <a:rect l="l" t="t" r="r" b="b"/>
              <a:pathLst>
                <a:path w="254" h="544" extrusionOk="0">
                  <a:moveTo>
                    <a:pt x="94" y="1"/>
                  </a:moveTo>
                  <a:cubicBezTo>
                    <a:pt x="54" y="1"/>
                    <a:pt x="14" y="27"/>
                    <a:pt x="11" y="81"/>
                  </a:cubicBezTo>
                  <a:cubicBezTo>
                    <a:pt x="1" y="221"/>
                    <a:pt x="24" y="356"/>
                    <a:pt x="74" y="490"/>
                  </a:cubicBezTo>
                  <a:cubicBezTo>
                    <a:pt x="87" y="526"/>
                    <a:pt x="121" y="543"/>
                    <a:pt x="154" y="543"/>
                  </a:cubicBezTo>
                  <a:cubicBezTo>
                    <a:pt x="204" y="543"/>
                    <a:pt x="254" y="506"/>
                    <a:pt x="231" y="447"/>
                  </a:cubicBezTo>
                  <a:cubicBezTo>
                    <a:pt x="184" y="327"/>
                    <a:pt x="164" y="207"/>
                    <a:pt x="171" y="81"/>
                  </a:cubicBezTo>
                  <a:cubicBezTo>
                    <a:pt x="174" y="27"/>
                    <a:pt x="134" y="1"/>
                    <a:pt x="94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74" name="Google Shape;4532;p119"/>
            <p:cNvSpPr/>
            <p:nvPr/>
          </p:nvSpPr>
          <p:spPr>
            <a:xfrm>
              <a:off x="1520077" y="1728303"/>
              <a:ext cx="8388" cy="25742"/>
            </a:xfrm>
            <a:custGeom>
              <a:avLst/>
              <a:gdLst/>
              <a:ahLst/>
              <a:cxnLst/>
              <a:rect l="l" t="t" r="r" b="b"/>
              <a:pathLst>
                <a:path w="160" h="491" extrusionOk="0">
                  <a:moveTo>
                    <a:pt x="80" y="1"/>
                  </a:moveTo>
                  <a:cubicBezTo>
                    <a:pt x="40" y="1"/>
                    <a:pt x="0" y="27"/>
                    <a:pt x="0" y="81"/>
                  </a:cubicBezTo>
                  <a:lnTo>
                    <a:pt x="0" y="411"/>
                  </a:lnTo>
                  <a:cubicBezTo>
                    <a:pt x="0" y="463"/>
                    <a:pt x="40" y="490"/>
                    <a:pt x="80" y="490"/>
                  </a:cubicBezTo>
                  <a:cubicBezTo>
                    <a:pt x="120" y="490"/>
                    <a:pt x="160" y="463"/>
                    <a:pt x="160" y="411"/>
                  </a:cubicBezTo>
                  <a:lnTo>
                    <a:pt x="160" y="81"/>
                  </a:lnTo>
                  <a:cubicBezTo>
                    <a:pt x="160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75" name="Google Shape;4533;p119"/>
            <p:cNvSpPr/>
            <p:nvPr/>
          </p:nvSpPr>
          <p:spPr>
            <a:xfrm>
              <a:off x="1039328" y="2103676"/>
              <a:ext cx="12845" cy="27262"/>
            </a:xfrm>
            <a:custGeom>
              <a:avLst/>
              <a:gdLst/>
              <a:ahLst/>
              <a:cxnLst/>
              <a:rect l="l" t="t" r="r" b="b"/>
              <a:pathLst>
                <a:path w="245" h="520" extrusionOk="0">
                  <a:moveTo>
                    <a:pt x="100" y="0"/>
                  </a:moveTo>
                  <a:cubicBezTo>
                    <a:pt x="48" y="0"/>
                    <a:pt x="0" y="40"/>
                    <a:pt x="24" y="100"/>
                  </a:cubicBezTo>
                  <a:cubicBezTo>
                    <a:pt x="68" y="203"/>
                    <a:pt x="80" y="306"/>
                    <a:pt x="64" y="415"/>
                  </a:cubicBezTo>
                  <a:cubicBezTo>
                    <a:pt x="54" y="479"/>
                    <a:pt x="104" y="519"/>
                    <a:pt x="151" y="519"/>
                  </a:cubicBezTo>
                  <a:cubicBezTo>
                    <a:pt x="184" y="519"/>
                    <a:pt x="214" y="499"/>
                    <a:pt x="220" y="459"/>
                  </a:cubicBezTo>
                  <a:cubicBezTo>
                    <a:pt x="244" y="320"/>
                    <a:pt x="234" y="186"/>
                    <a:pt x="180" y="56"/>
                  </a:cubicBezTo>
                  <a:cubicBezTo>
                    <a:pt x="164" y="16"/>
                    <a:pt x="131" y="0"/>
                    <a:pt x="100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76" name="Google Shape;4534;p119"/>
            <p:cNvSpPr/>
            <p:nvPr/>
          </p:nvSpPr>
          <p:spPr>
            <a:xfrm>
              <a:off x="1064125" y="2122497"/>
              <a:ext cx="8598" cy="24483"/>
            </a:xfrm>
            <a:custGeom>
              <a:avLst/>
              <a:gdLst/>
              <a:ahLst/>
              <a:cxnLst/>
              <a:rect l="l" t="t" r="r" b="b"/>
              <a:pathLst>
                <a:path w="164" h="467" extrusionOk="0">
                  <a:moveTo>
                    <a:pt x="80" y="1"/>
                  </a:moveTo>
                  <a:cubicBezTo>
                    <a:pt x="40" y="1"/>
                    <a:pt x="0" y="27"/>
                    <a:pt x="0" y="80"/>
                  </a:cubicBezTo>
                  <a:lnTo>
                    <a:pt x="0" y="386"/>
                  </a:lnTo>
                  <a:cubicBezTo>
                    <a:pt x="0" y="440"/>
                    <a:pt x="40" y="466"/>
                    <a:pt x="80" y="466"/>
                  </a:cubicBezTo>
                  <a:cubicBezTo>
                    <a:pt x="120" y="466"/>
                    <a:pt x="163" y="440"/>
                    <a:pt x="163" y="386"/>
                  </a:cubicBezTo>
                  <a:lnTo>
                    <a:pt x="163" y="80"/>
                  </a:lnTo>
                  <a:cubicBezTo>
                    <a:pt x="163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77" name="Google Shape;4535;p119"/>
            <p:cNvSpPr/>
            <p:nvPr/>
          </p:nvSpPr>
          <p:spPr>
            <a:xfrm>
              <a:off x="1169502" y="2084959"/>
              <a:ext cx="10852" cy="24483"/>
            </a:xfrm>
            <a:custGeom>
              <a:avLst/>
              <a:gdLst/>
              <a:ahLst/>
              <a:cxnLst/>
              <a:rect l="l" t="t" r="r" b="b"/>
              <a:pathLst>
                <a:path w="207" h="467" extrusionOk="0">
                  <a:moveTo>
                    <a:pt x="101" y="1"/>
                  </a:moveTo>
                  <a:cubicBezTo>
                    <a:pt x="61" y="1"/>
                    <a:pt x="18" y="27"/>
                    <a:pt x="10" y="81"/>
                  </a:cubicBezTo>
                  <a:cubicBezTo>
                    <a:pt x="1" y="190"/>
                    <a:pt x="10" y="300"/>
                    <a:pt x="38" y="410"/>
                  </a:cubicBezTo>
                  <a:cubicBezTo>
                    <a:pt x="47" y="450"/>
                    <a:pt x="77" y="467"/>
                    <a:pt x="107" y="467"/>
                  </a:cubicBezTo>
                  <a:cubicBezTo>
                    <a:pt x="157" y="467"/>
                    <a:pt x="207" y="427"/>
                    <a:pt x="193" y="367"/>
                  </a:cubicBezTo>
                  <a:cubicBezTo>
                    <a:pt x="170" y="270"/>
                    <a:pt x="164" y="177"/>
                    <a:pt x="173" y="81"/>
                  </a:cubicBezTo>
                  <a:cubicBezTo>
                    <a:pt x="181" y="27"/>
                    <a:pt x="141" y="1"/>
                    <a:pt x="10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78" name="Google Shape;4536;p119"/>
            <p:cNvSpPr/>
            <p:nvPr/>
          </p:nvSpPr>
          <p:spPr>
            <a:xfrm>
              <a:off x="1186751" y="2095759"/>
              <a:ext cx="11744" cy="30984"/>
            </a:xfrm>
            <a:custGeom>
              <a:avLst/>
              <a:gdLst/>
              <a:ahLst/>
              <a:cxnLst/>
              <a:rect l="l" t="t" r="r" b="b"/>
              <a:pathLst>
                <a:path w="224" h="591" extrusionOk="0">
                  <a:moveTo>
                    <a:pt x="81" y="1"/>
                  </a:moveTo>
                  <a:cubicBezTo>
                    <a:pt x="38" y="1"/>
                    <a:pt x="1" y="27"/>
                    <a:pt x="8" y="78"/>
                  </a:cubicBezTo>
                  <a:cubicBezTo>
                    <a:pt x="24" y="224"/>
                    <a:pt x="41" y="371"/>
                    <a:pt x="58" y="514"/>
                  </a:cubicBezTo>
                  <a:cubicBezTo>
                    <a:pt x="61" y="566"/>
                    <a:pt x="104" y="590"/>
                    <a:pt x="148" y="590"/>
                  </a:cubicBezTo>
                  <a:cubicBezTo>
                    <a:pt x="188" y="590"/>
                    <a:pt x="224" y="566"/>
                    <a:pt x="217" y="514"/>
                  </a:cubicBezTo>
                  <a:cubicBezTo>
                    <a:pt x="201" y="371"/>
                    <a:pt x="188" y="224"/>
                    <a:pt x="171" y="78"/>
                  </a:cubicBezTo>
                  <a:cubicBezTo>
                    <a:pt x="164" y="27"/>
                    <a:pt x="121" y="1"/>
                    <a:pt x="8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79" name="Google Shape;4537;p119"/>
            <p:cNvSpPr/>
            <p:nvPr/>
          </p:nvSpPr>
          <p:spPr>
            <a:xfrm>
              <a:off x="1746506" y="2107870"/>
              <a:ext cx="8598" cy="22858"/>
            </a:xfrm>
            <a:custGeom>
              <a:avLst/>
              <a:gdLst/>
              <a:ahLst/>
              <a:cxnLst/>
              <a:rect l="l" t="t" r="r" b="b"/>
              <a:pathLst>
                <a:path w="164" h="436" extrusionOk="0">
                  <a:moveTo>
                    <a:pt x="84" y="0"/>
                  </a:moveTo>
                  <a:cubicBezTo>
                    <a:pt x="44" y="0"/>
                    <a:pt x="1" y="26"/>
                    <a:pt x="1" y="76"/>
                  </a:cubicBezTo>
                  <a:lnTo>
                    <a:pt x="1" y="359"/>
                  </a:lnTo>
                  <a:cubicBezTo>
                    <a:pt x="1" y="412"/>
                    <a:pt x="44" y="435"/>
                    <a:pt x="84" y="435"/>
                  </a:cubicBezTo>
                  <a:cubicBezTo>
                    <a:pt x="124" y="435"/>
                    <a:pt x="164" y="412"/>
                    <a:pt x="164" y="359"/>
                  </a:cubicBezTo>
                  <a:lnTo>
                    <a:pt x="164" y="76"/>
                  </a:lnTo>
                  <a:cubicBezTo>
                    <a:pt x="164" y="26"/>
                    <a:pt x="124" y="0"/>
                    <a:pt x="84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80" name="Google Shape;4538;p119"/>
            <p:cNvSpPr/>
            <p:nvPr/>
          </p:nvSpPr>
          <p:spPr>
            <a:xfrm>
              <a:off x="1764016" y="2105039"/>
              <a:ext cx="8546" cy="20446"/>
            </a:xfrm>
            <a:custGeom>
              <a:avLst/>
              <a:gdLst/>
              <a:ahLst/>
              <a:cxnLst/>
              <a:rect l="l" t="t" r="r" b="b"/>
              <a:pathLst>
                <a:path w="163" h="390" extrusionOk="0">
                  <a:moveTo>
                    <a:pt x="83" y="0"/>
                  </a:moveTo>
                  <a:cubicBezTo>
                    <a:pt x="40" y="0"/>
                    <a:pt x="0" y="27"/>
                    <a:pt x="0" y="80"/>
                  </a:cubicBezTo>
                  <a:lnTo>
                    <a:pt x="0" y="310"/>
                  </a:lnTo>
                  <a:cubicBezTo>
                    <a:pt x="0" y="363"/>
                    <a:pt x="40" y="389"/>
                    <a:pt x="83" y="389"/>
                  </a:cubicBezTo>
                  <a:cubicBezTo>
                    <a:pt x="123" y="389"/>
                    <a:pt x="163" y="363"/>
                    <a:pt x="163" y="310"/>
                  </a:cubicBezTo>
                  <a:lnTo>
                    <a:pt x="163" y="80"/>
                  </a:lnTo>
                  <a:cubicBezTo>
                    <a:pt x="163" y="27"/>
                    <a:pt x="123" y="0"/>
                    <a:pt x="83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81" name="Google Shape;4539;p119"/>
            <p:cNvSpPr/>
            <p:nvPr/>
          </p:nvSpPr>
          <p:spPr>
            <a:xfrm>
              <a:off x="1822629" y="1898636"/>
              <a:ext cx="10852" cy="20289"/>
            </a:xfrm>
            <a:custGeom>
              <a:avLst/>
              <a:gdLst/>
              <a:ahLst/>
              <a:cxnLst/>
              <a:rect l="l" t="t" r="r" b="b"/>
              <a:pathLst>
                <a:path w="207" h="387" extrusionOk="0">
                  <a:moveTo>
                    <a:pt x="80" y="0"/>
                  </a:moveTo>
                  <a:cubicBezTo>
                    <a:pt x="36" y="0"/>
                    <a:pt x="0" y="27"/>
                    <a:pt x="7" y="80"/>
                  </a:cubicBezTo>
                  <a:cubicBezTo>
                    <a:pt x="16" y="157"/>
                    <a:pt x="27" y="233"/>
                    <a:pt x="36" y="310"/>
                  </a:cubicBezTo>
                  <a:cubicBezTo>
                    <a:pt x="43" y="360"/>
                    <a:pt x="87" y="386"/>
                    <a:pt x="130" y="386"/>
                  </a:cubicBezTo>
                  <a:cubicBezTo>
                    <a:pt x="170" y="386"/>
                    <a:pt x="206" y="360"/>
                    <a:pt x="200" y="310"/>
                  </a:cubicBezTo>
                  <a:cubicBezTo>
                    <a:pt x="190" y="233"/>
                    <a:pt x="180" y="157"/>
                    <a:pt x="170" y="80"/>
                  </a:cubicBezTo>
                  <a:cubicBezTo>
                    <a:pt x="163" y="27"/>
                    <a:pt x="120" y="0"/>
                    <a:pt x="80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82" name="Google Shape;4540;p119"/>
            <p:cNvSpPr/>
            <p:nvPr/>
          </p:nvSpPr>
          <p:spPr>
            <a:xfrm>
              <a:off x="1849629" y="1916042"/>
              <a:ext cx="12425" cy="21862"/>
            </a:xfrm>
            <a:custGeom>
              <a:avLst/>
              <a:gdLst/>
              <a:ahLst/>
              <a:cxnLst/>
              <a:rect l="l" t="t" r="r" b="b"/>
              <a:pathLst>
                <a:path w="237" h="417" extrusionOk="0">
                  <a:moveTo>
                    <a:pt x="88" y="1"/>
                  </a:moveTo>
                  <a:cubicBezTo>
                    <a:pt x="48" y="1"/>
                    <a:pt x="4" y="28"/>
                    <a:pt x="4" y="77"/>
                  </a:cubicBezTo>
                  <a:cubicBezTo>
                    <a:pt x="0" y="184"/>
                    <a:pt x="24" y="280"/>
                    <a:pt x="68" y="374"/>
                  </a:cubicBezTo>
                  <a:cubicBezTo>
                    <a:pt x="80" y="404"/>
                    <a:pt x="104" y="417"/>
                    <a:pt x="127" y="417"/>
                  </a:cubicBezTo>
                  <a:cubicBezTo>
                    <a:pt x="180" y="417"/>
                    <a:pt x="237" y="357"/>
                    <a:pt x="207" y="294"/>
                  </a:cubicBezTo>
                  <a:cubicBezTo>
                    <a:pt x="177" y="224"/>
                    <a:pt x="164" y="154"/>
                    <a:pt x="167" y="77"/>
                  </a:cubicBezTo>
                  <a:cubicBezTo>
                    <a:pt x="167" y="28"/>
                    <a:pt x="127" y="1"/>
                    <a:pt x="88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83" name="Google Shape;4541;p119"/>
            <p:cNvSpPr/>
            <p:nvPr/>
          </p:nvSpPr>
          <p:spPr>
            <a:xfrm>
              <a:off x="1442224" y="2927345"/>
              <a:ext cx="13316" cy="29359"/>
            </a:xfrm>
            <a:custGeom>
              <a:avLst/>
              <a:gdLst/>
              <a:ahLst/>
              <a:cxnLst/>
              <a:rect l="l" t="t" r="r" b="b"/>
              <a:pathLst>
                <a:path w="254" h="560" extrusionOk="0">
                  <a:moveTo>
                    <a:pt x="100" y="1"/>
                  </a:moveTo>
                  <a:cubicBezTo>
                    <a:pt x="51" y="1"/>
                    <a:pt x="0" y="38"/>
                    <a:pt x="23" y="97"/>
                  </a:cubicBezTo>
                  <a:cubicBezTo>
                    <a:pt x="74" y="224"/>
                    <a:pt x="91" y="347"/>
                    <a:pt x="77" y="484"/>
                  </a:cubicBezTo>
                  <a:cubicBezTo>
                    <a:pt x="71" y="534"/>
                    <a:pt x="107" y="560"/>
                    <a:pt x="147" y="560"/>
                  </a:cubicBezTo>
                  <a:cubicBezTo>
                    <a:pt x="187" y="560"/>
                    <a:pt x="230" y="534"/>
                    <a:pt x="237" y="484"/>
                  </a:cubicBezTo>
                  <a:cubicBezTo>
                    <a:pt x="254" y="334"/>
                    <a:pt x="237" y="191"/>
                    <a:pt x="180" y="54"/>
                  </a:cubicBezTo>
                  <a:cubicBezTo>
                    <a:pt x="167" y="18"/>
                    <a:pt x="131" y="1"/>
                    <a:pt x="10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84" name="Google Shape;4542;p119"/>
            <p:cNvSpPr/>
            <p:nvPr/>
          </p:nvSpPr>
          <p:spPr>
            <a:xfrm>
              <a:off x="1458791" y="2943073"/>
              <a:ext cx="12478" cy="21862"/>
            </a:xfrm>
            <a:custGeom>
              <a:avLst/>
              <a:gdLst/>
              <a:ahLst/>
              <a:cxnLst/>
              <a:rect l="l" t="t" r="r" b="b"/>
              <a:pathLst>
                <a:path w="238" h="417" extrusionOk="0">
                  <a:moveTo>
                    <a:pt x="100" y="0"/>
                  </a:moveTo>
                  <a:cubicBezTo>
                    <a:pt x="54" y="0"/>
                    <a:pt x="1" y="40"/>
                    <a:pt x="14" y="104"/>
                  </a:cubicBezTo>
                  <a:cubicBezTo>
                    <a:pt x="34" y="187"/>
                    <a:pt x="51" y="274"/>
                    <a:pt x="67" y="357"/>
                  </a:cubicBezTo>
                  <a:cubicBezTo>
                    <a:pt x="77" y="400"/>
                    <a:pt x="107" y="417"/>
                    <a:pt x="137" y="417"/>
                  </a:cubicBezTo>
                  <a:cubicBezTo>
                    <a:pt x="184" y="417"/>
                    <a:pt x="237" y="377"/>
                    <a:pt x="223" y="317"/>
                  </a:cubicBezTo>
                  <a:cubicBezTo>
                    <a:pt x="207" y="230"/>
                    <a:pt x="191" y="144"/>
                    <a:pt x="171" y="60"/>
                  </a:cubicBezTo>
                  <a:cubicBezTo>
                    <a:pt x="164" y="20"/>
                    <a:pt x="134" y="0"/>
                    <a:pt x="100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85" name="Google Shape;4543;p119"/>
            <p:cNvSpPr/>
            <p:nvPr/>
          </p:nvSpPr>
          <p:spPr>
            <a:xfrm>
              <a:off x="1253594" y="2957910"/>
              <a:ext cx="12478" cy="21705"/>
            </a:xfrm>
            <a:custGeom>
              <a:avLst/>
              <a:gdLst/>
              <a:ahLst/>
              <a:cxnLst/>
              <a:rect l="l" t="t" r="r" b="b"/>
              <a:pathLst>
                <a:path w="238" h="414" extrusionOk="0">
                  <a:moveTo>
                    <a:pt x="101" y="1"/>
                  </a:moveTo>
                  <a:cubicBezTo>
                    <a:pt x="51" y="1"/>
                    <a:pt x="1" y="41"/>
                    <a:pt x="14" y="101"/>
                  </a:cubicBezTo>
                  <a:cubicBezTo>
                    <a:pt x="31" y="187"/>
                    <a:pt x="51" y="270"/>
                    <a:pt x="67" y="356"/>
                  </a:cubicBezTo>
                  <a:cubicBezTo>
                    <a:pt x="77" y="396"/>
                    <a:pt x="107" y="413"/>
                    <a:pt x="140" y="413"/>
                  </a:cubicBezTo>
                  <a:cubicBezTo>
                    <a:pt x="187" y="413"/>
                    <a:pt x="237" y="373"/>
                    <a:pt x="224" y="313"/>
                  </a:cubicBezTo>
                  <a:cubicBezTo>
                    <a:pt x="207" y="230"/>
                    <a:pt x="187" y="144"/>
                    <a:pt x="171" y="57"/>
                  </a:cubicBezTo>
                  <a:cubicBezTo>
                    <a:pt x="160" y="17"/>
                    <a:pt x="131" y="1"/>
                    <a:pt x="10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86" name="Google Shape;4544;p119"/>
            <p:cNvSpPr/>
            <p:nvPr/>
          </p:nvSpPr>
          <p:spPr>
            <a:xfrm>
              <a:off x="1232833" y="2947110"/>
              <a:ext cx="10538" cy="16462"/>
            </a:xfrm>
            <a:custGeom>
              <a:avLst/>
              <a:gdLst/>
              <a:ahLst/>
              <a:cxnLst/>
              <a:rect l="l" t="t" r="r" b="b"/>
              <a:pathLst>
                <a:path w="201" h="314" extrusionOk="0">
                  <a:moveTo>
                    <a:pt x="100" y="0"/>
                  </a:moveTo>
                  <a:cubicBezTo>
                    <a:pt x="54" y="0"/>
                    <a:pt x="1" y="40"/>
                    <a:pt x="11" y="100"/>
                  </a:cubicBezTo>
                  <a:cubicBezTo>
                    <a:pt x="20" y="153"/>
                    <a:pt x="28" y="203"/>
                    <a:pt x="34" y="253"/>
                  </a:cubicBezTo>
                  <a:cubicBezTo>
                    <a:pt x="40" y="296"/>
                    <a:pt x="71" y="313"/>
                    <a:pt x="100" y="313"/>
                  </a:cubicBezTo>
                  <a:cubicBezTo>
                    <a:pt x="151" y="313"/>
                    <a:pt x="200" y="273"/>
                    <a:pt x="191" y="213"/>
                  </a:cubicBezTo>
                  <a:cubicBezTo>
                    <a:pt x="183" y="160"/>
                    <a:pt x="174" y="110"/>
                    <a:pt x="167" y="57"/>
                  </a:cubicBezTo>
                  <a:cubicBezTo>
                    <a:pt x="160" y="17"/>
                    <a:pt x="131" y="0"/>
                    <a:pt x="100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87" name="Google Shape;4545;p119"/>
            <p:cNvSpPr/>
            <p:nvPr/>
          </p:nvSpPr>
          <p:spPr>
            <a:xfrm>
              <a:off x="1467493" y="1275183"/>
              <a:ext cx="12635" cy="36332"/>
            </a:xfrm>
            <a:custGeom>
              <a:avLst/>
              <a:gdLst/>
              <a:ahLst/>
              <a:cxnLst/>
              <a:rect l="l" t="t" r="r" b="b"/>
              <a:pathLst>
                <a:path w="241" h="693" extrusionOk="0">
                  <a:moveTo>
                    <a:pt x="77" y="0"/>
                  </a:moveTo>
                  <a:cubicBezTo>
                    <a:pt x="38" y="0"/>
                    <a:pt x="1" y="24"/>
                    <a:pt x="8" y="77"/>
                  </a:cubicBezTo>
                  <a:cubicBezTo>
                    <a:pt x="31" y="257"/>
                    <a:pt x="51" y="437"/>
                    <a:pt x="74" y="616"/>
                  </a:cubicBezTo>
                  <a:cubicBezTo>
                    <a:pt x="81" y="667"/>
                    <a:pt x="125" y="693"/>
                    <a:pt x="165" y="693"/>
                  </a:cubicBezTo>
                  <a:cubicBezTo>
                    <a:pt x="204" y="693"/>
                    <a:pt x="240" y="667"/>
                    <a:pt x="234" y="616"/>
                  </a:cubicBezTo>
                  <a:cubicBezTo>
                    <a:pt x="214" y="437"/>
                    <a:pt x="191" y="257"/>
                    <a:pt x="171" y="77"/>
                  </a:cubicBezTo>
                  <a:cubicBezTo>
                    <a:pt x="165" y="24"/>
                    <a:pt x="121" y="0"/>
                    <a:pt x="77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88" name="Google Shape;4546;p119"/>
            <p:cNvSpPr/>
            <p:nvPr/>
          </p:nvSpPr>
          <p:spPr>
            <a:xfrm>
              <a:off x="1493182" y="1288447"/>
              <a:ext cx="8598" cy="28468"/>
            </a:xfrm>
            <a:custGeom>
              <a:avLst/>
              <a:gdLst/>
              <a:ahLst/>
              <a:cxnLst/>
              <a:rect l="l" t="t" r="r" b="b"/>
              <a:pathLst>
                <a:path w="164" h="543" extrusionOk="0">
                  <a:moveTo>
                    <a:pt x="80" y="1"/>
                  </a:moveTo>
                  <a:cubicBezTo>
                    <a:pt x="40" y="1"/>
                    <a:pt x="0" y="27"/>
                    <a:pt x="0" y="80"/>
                  </a:cubicBezTo>
                  <a:lnTo>
                    <a:pt x="0" y="463"/>
                  </a:lnTo>
                  <a:cubicBezTo>
                    <a:pt x="0" y="517"/>
                    <a:pt x="40" y="543"/>
                    <a:pt x="80" y="543"/>
                  </a:cubicBezTo>
                  <a:cubicBezTo>
                    <a:pt x="123" y="543"/>
                    <a:pt x="163" y="517"/>
                    <a:pt x="163" y="463"/>
                  </a:cubicBezTo>
                  <a:lnTo>
                    <a:pt x="163" y="80"/>
                  </a:lnTo>
                  <a:cubicBezTo>
                    <a:pt x="163" y="27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89" name="Google Shape;4547;p119"/>
            <p:cNvSpPr/>
            <p:nvPr/>
          </p:nvSpPr>
          <p:spPr>
            <a:xfrm>
              <a:off x="1044046" y="1627802"/>
              <a:ext cx="8441" cy="21705"/>
            </a:xfrm>
            <a:custGeom>
              <a:avLst/>
              <a:gdLst/>
              <a:ahLst/>
              <a:cxnLst/>
              <a:rect l="l" t="t" r="r" b="b"/>
              <a:pathLst>
                <a:path w="161" h="414" extrusionOk="0">
                  <a:moveTo>
                    <a:pt x="81" y="1"/>
                  </a:moveTo>
                  <a:cubicBezTo>
                    <a:pt x="41" y="1"/>
                    <a:pt x="1" y="24"/>
                    <a:pt x="1" y="77"/>
                  </a:cubicBezTo>
                  <a:lnTo>
                    <a:pt x="1" y="334"/>
                  </a:lnTo>
                  <a:cubicBezTo>
                    <a:pt x="1" y="387"/>
                    <a:pt x="41" y="414"/>
                    <a:pt x="81" y="414"/>
                  </a:cubicBezTo>
                  <a:cubicBezTo>
                    <a:pt x="121" y="414"/>
                    <a:pt x="160" y="387"/>
                    <a:pt x="160" y="334"/>
                  </a:cubicBezTo>
                  <a:lnTo>
                    <a:pt x="160" y="77"/>
                  </a:lnTo>
                  <a:cubicBezTo>
                    <a:pt x="160" y="24"/>
                    <a:pt x="121" y="1"/>
                    <a:pt x="8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90" name="Google Shape;4548;p119"/>
            <p:cNvSpPr/>
            <p:nvPr/>
          </p:nvSpPr>
          <p:spPr>
            <a:xfrm>
              <a:off x="1059407" y="1603581"/>
              <a:ext cx="13159" cy="29674"/>
            </a:xfrm>
            <a:custGeom>
              <a:avLst/>
              <a:gdLst/>
              <a:ahLst/>
              <a:cxnLst/>
              <a:rect l="l" t="t" r="r" b="b"/>
              <a:pathLst>
                <a:path w="251" h="566" extrusionOk="0">
                  <a:moveTo>
                    <a:pt x="101" y="0"/>
                  </a:moveTo>
                  <a:cubicBezTo>
                    <a:pt x="50" y="0"/>
                    <a:pt x="1" y="40"/>
                    <a:pt x="21" y="100"/>
                  </a:cubicBezTo>
                  <a:cubicBezTo>
                    <a:pt x="57" y="226"/>
                    <a:pt x="77" y="357"/>
                    <a:pt x="84" y="489"/>
                  </a:cubicBezTo>
                  <a:cubicBezTo>
                    <a:pt x="87" y="539"/>
                    <a:pt x="130" y="566"/>
                    <a:pt x="170" y="566"/>
                  </a:cubicBezTo>
                  <a:cubicBezTo>
                    <a:pt x="210" y="566"/>
                    <a:pt x="250" y="539"/>
                    <a:pt x="247" y="489"/>
                  </a:cubicBezTo>
                  <a:cubicBezTo>
                    <a:pt x="240" y="343"/>
                    <a:pt x="217" y="197"/>
                    <a:pt x="177" y="57"/>
                  </a:cubicBezTo>
                  <a:cubicBezTo>
                    <a:pt x="164" y="17"/>
                    <a:pt x="133" y="0"/>
                    <a:pt x="101" y="0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91" name="Google Shape;4549;p119"/>
            <p:cNvSpPr/>
            <p:nvPr/>
          </p:nvSpPr>
          <p:spPr>
            <a:xfrm>
              <a:off x="829256" y="1338147"/>
              <a:ext cx="8598" cy="25375"/>
            </a:xfrm>
            <a:custGeom>
              <a:avLst/>
              <a:gdLst/>
              <a:ahLst/>
              <a:cxnLst/>
              <a:rect l="l" t="t" r="r" b="b"/>
              <a:pathLst>
                <a:path w="164" h="484" extrusionOk="0">
                  <a:moveTo>
                    <a:pt x="84" y="1"/>
                  </a:moveTo>
                  <a:cubicBezTo>
                    <a:pt x="41" y="1"/>
                    <a:pt x="1" y="25"/>
                    <a:pt x="1" y="77"/>
                  </a:cubicBezTo>
                  <a:lnTo>
                    <a:pt x="1" y="407"/>
                  </a:lnTo>
                  <a:cubicBezTo>
                    <a:pt x="1" y="460"/>
                    <a:pt x="41" y="484"/>
                    <a:pt x="84" y="484"/>
                  </a:cubicBezTo>
                  <a:cubicBezTo>
                    <a:pt x="124" y="484"/>
                    <a:pt x="164" y="460"/>
                    <a:pt x="164" y="407"/>
                  </a:cubicBezTo>
                  <a:lnTo>
                    <a:pt x="164" y="77"/>
                  </a:lnTo>
                  <a:cubicBezTo>
                    <a:pt x="164" y="25"/>
                    <a:pt x="124" y="1"/>
                    <a:pt x="84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92" name="Google Shape;4550;p119"/>
            <p:cNvSpPr/>
            <p:nvPr/>
          </p:nvSpPr>
          <p:spPr>
            <a:xfrm>
              <a:off x="843778" y="1345487"/>
              <a:ext cx="11534" cy="26947"/>
            </a:xfrm>
            <a:custGeom>
              <a:avLst/>
              <a:gdLst/>
              <a:ahLst/>
              <a:cxnLst/>
              <a:rect l="l" t="t" r="r" b="b"/>
              <a:pathLst>
                <a:path w="220" h="514" extrusionOk="0">
                  <a:moveTo>
                    <a:pt x="86" y="1"/>
                  </a:moveTo>
                  <a:cubicBezTo>
                    <a:pt x="53" y="1"/>
                    <a:pt x="27" y="20"/>
                    <a:pt x="20" y="60"/>
                  </a:cubicBezTo>
                  <a:cubicBezTo>
                    <a:pt x="0" y="197"/>
                    <a:pt x="3" y="324"/>
                    <a:pt x="43" y="457"/>
                  </a:cubicBezTo>
                  <a:cubicBezTo>
                    <a:pt x="56" y="497"/>
                    <a:pt x="90" y="513"/>
                    <a:pt x="120" y="513"/>
                  </a:cubicBezTo>
                  <a:cubicBezTo>
                    <a:pt x="170" y="513"/>
                    <a:pt x="220" y="473"/>
                    <a:pt x="200" y="413"/>
                  </a:cubicBezTo>
                  <a:cubicBezTo>
                    <a:pt x="170" y="310"/>
                    <a:pt x="160" y="211"/>
                    <a:pt x="176" y="104"/>
                  </a:cubicBezTo>
                  <a:cubicBezTo>
                    <a:pt x="186" y="44"/>
                    <a:pt x="133" y="1"/>
                    <a:pt x="86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93" name="Google Shape;4551;p119"/>
            <p:cNvSpPr/>
            <p:nvPr/>
          </p:nvSpPr>
          <p:spPr>
            <a:xfrm>
              <a:off x="948945" y="1320899"/>
              <a:ext cx="8598" cy="15780"/>
            </a:xfrm>
            <a:custGeom>
              <a:avLst/>
              <a:gdLst/>
              <a:ahLst/>
              <a:cxnLst/>
              <a:rect l="l" t="t" r="r" b="b"/>
              <a:pathLst>
                <a:path w="164" h="301" extrusionOk="0">
                  <a:moveTo>
                    <a:pt x="81" y="1"/>
                  </a:moveTo>
                  <a:cubicBezTo>
                    <a:pt x="41" y="1"/>
                    <a:pt x="1" y="27"/>
                    <a:pt x="1" y="77"/>
                  </a:cubicBezTo>
                  <a:lnTo>
                    <a:pt x="1" y="220"/>
                  </a:lnTo>
                  <a:cubicBezTo>
                    <a:pt x="1" y="274"/>
                    <a:pt x="41" y="300"/>
                    <a:pt x="81" y="300"/>
                  </a:cubicBezTo>
                  <a:cubicBezTo>
                    <a:pt x="121" y="300"/>
                    <a:pt x="164" y="274"/>
                    <a:pt x="164" y="220"/>
                  </a:cubicBezTo>
                  <a:lnTo>
                    <a:pt x="164" y="77"/>
                  </a:lnTo>
                  <a:cubicBezTo>
                    <a:pt x="164" y="27"/>
                    <a:pt x="121" y="1"/>
                    <a:pt x="81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94" name="Google Shape;4552;p119"/>
            <p:cNvSpPr/>
            <p:nvPr/>
          </p:nvSpPr>
          <p:spPr>
            <a:xfrm>
              <a:off x="963939" y="1328396"/>
              <a:ext cx="8650" cy="20132"/>
            </a:xfrm>
            <a:custGeom>
              <a:avLst/>
              <a:gdLst/>
              <a:ahLst/>
              <a:cxnLst/>
              <a:rect l="l" t="t" r="r" b="b"/>
              <a:pathLst>
                <a:path w="165" h="384" extrusionOk="0">
                  <a:moveTo>
                    <a:pt x="85" y="1"/>
                  </a:moveTo>
                  <a:cubicBezTo>
                    <a:pt x="45" y="1"/>
                    <a:pt x="1" y="27"/>
                    <a:pt x="1" y="77"/>
                  </a:cubicBezTo>
                  <a:lnTo>
                    <a:pt x="1" y="303"/>
                  </a:lnTo>
                  <a:cubicBezTo>
                    <a:pt x="1" y="357"/>
                    <a:pt x="45" y="383"/>
                    <a:pt x="85" y="383"/>
                  </a:cubicBezTo>
                  <a:cubicBezTo>
                    <a:pt x="124" y="383"/>
                    <a:pt x="164" y="357"/>
                    <a:pt x="164" y="303"/>
                  </a:cubicBezTo>
                  <a:lnTo>
                    <a:pt x="164" y="77"/>
                  </a:lnTo>
                  <a:cubicBezTo>
                    <a:pt x="164" y="27"/>
                    <a:pt x="124" y="1"/>
                    <a:pt x="85" y="1"/>
                  </a:cubicBezTo>
                  <a:close/>
                </a:path>
              </a:pathLst>
            </a:custGeom>
            <a:solidFill>
              <a:srgbClr val="FF86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95" name="Google Shape;4553;p119"/>
            <p:cNvSpPr/>
            <p:nvPr/>
          </p:nvSpPr>
          <p:spPr>
            <a:xfrm>
              <a:off x="1123262" y="2048523"/>
              <a:ext cx="101394" cy="41365"/>
            </a:xfrm>
            <a:custGeom>
              <a:avLst/>
              <a:gdLst/>
              <a:ahLst/>
              <a:cxnLst/>
              <a:rect l="l" t="t" r="r" b="b"/>
              <a:pathLst>
                <a:path w="1934" h="789" extrusionOk="0">
                  <a:moveTo>
                    <a:pt x="1934" y="0"/>
                  </a:moveTo>
                  <a:cubicBezTo>
                    <a:pt x="1575" y="34"/>
                    <a:pt x="1242" y="140"/>
                    <a:pt x="916" y="269"/>
                  </a:cubicBezTo>
                  <a:cubicBezTo>
                    <a:pt x="593" y="406"/>
                    <a:pt x="281" y="562"/>
                    <a:pt x="1" y="789"/>
                  </a:cubicBezTo>
                  <a:cubicBezTo>
                    <a:pt x="353" y="719"/>
                    <a:pt x="676" y="599"/>
                    <a:pt x="999" y="469"/>
                  </a:cubicBezTo>
                  <a:cubicBezTo>
                    <a:pt x="1319" y="336"/>
                    <a:pt x="1631" y="197"/>
                    <a:pt x="19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96" name="Google Shape;4554;p119"/>
            <p:cNvSpPr/>
            <p:nvPr/>
          </p:nvSpPr>
          <p:spPr>
            <a:xfrm>
              <a:off x="1923602" y="1499358"/>
              <a:ext cx="105483" cy="106846"/>
            </a:xfrm>
            <a:custGeom>
              <a:avLst/>
              <a:gdLst/>
              <a:ahLst/>
              <a:cxnLst/>
              <a:rect l="l" t="t" r="r" b="b"/>
              <a:pathLst>
                <a:path w="2012" h="2038" extrusionOk="0">
                  <a:moveTo>
                    <a:pt x="2011" y="1"/>
                  </a:moveTo>
                  <a:lnTo>
                    <a:pt x="1" y="724"/>
                  </a:lnTo>
                  <a:cubicBezTo>
                    <a:pt x="151" y="1226"/>
                    <a:pt x="523" y="1898"/>
                    <a:pt x="1469" y="2038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97" name="Google Shape;4555;p119"/>
            <p:cNvSpPr/>
            <p:nvPr/>
          </p:nvSpPr>
          <p:spPr>
            <a:xfrm rot="-544738">
              <a:off x="1222780" y="1443410"/>
              <a:ext cx="58177" cy="68652"/>
            </a:xfrm>
            <a:custGeom>
              <a:avLst/>
              <a:gdLst/>
              <a:ahLst/>
              <a:cxnLst/>
              <a:rect l="l" t="t" r="r" b="b"/>
              <a:pathLst>
                <a:path w="2327" h="2746" extrusionOk="0">
                  <a:moveTo>
                    <a:pt x="229" y="1"/>
                  </a:moveTo>
                  <a:cubicBezTo>
                    <a:pt x="73" y="480"/>
                    <a:pt x="1" y="983"/>
                    <a:pt x="35" y="1503"/>
                  </a:cubicBezTo>
                  <a:cubicBezTo>
                    <a:pt x="52" y="1762"/>
                    <a:pt x="103" y="2027"/>
                    <a:pt x="250" y="2295"/>
                  </a:cubicBezTo>
                  <a:cubicBezTo>
                    <a:pt x="321" y="2425"/>
                    <a:pt x="433" y="2557"/>
                    <a:pt x="589" y="2642"/>
                  </a:cubicBezTo>
                  <a:cubicBezTo>
                    <a:pt x="714" y="2715"/>
                    <a:pt x="856" y="2746"/>
                    <a:pt x="993" y="2746"/>
                  </a:cubicBezTo>
                  <a:cubicBezTo>
                    <a:pt x="1024" y="2746"/>
                    <a:pt x="1055" y="2744"/>
                    <a:pt x="1086" y="2741"/>
                  </a:cubicBezTo>
                  <a:cubicBezTo>
                    <a:pt x="1252" y="2727"/>
                    <a:pt x="1412" y="2659"/>
                    <a:pt x="1541" y="2568"/>
                  </a:cubicBezTo>
                  <a:cubicBezTo>
                    <a:pt x="1670" y="2473"/>
                    <a:pt x="1769" y="2360"/>
                    <a:pt x="1850" y="2245"/>
                  </a:cubicBezTo>
                  <a:cubicBezTo>
                    <a:pt x="2000" y="2007"/>
                    <a:pt x="2102" y="1759"/>
                    <a:pt x="2163" y="1511"/>
                  </a:cubicBezTo>
                  <a:cubicBezTo>
                    <a:pt x="2293" y="1010"/>
                    <a:pt x="2326" y="500"/>
                    <a:pt x="2269" y="1"/>
                  </a:cubicBezTo>
                  <a:lnTo>
                    <a:pt x="2269" y="1"/>
                  </a:lnTo>
                  <a:cubicBezTo>
                    <a:pt x="2122" y="480"/>
                    <a:pt x="1983" y="949"/>
                    <a:pt x="1800" y="1385"/>
                  </a:cubicBezTo>
                  <a:cubicBezTo>
                    <a:pt x="1704" y="1599"/>
                    <a:pt x="1602" y="1806"/>
                    <a:pt x="1469" y="1969"/>
                  </a:cubicBezTo>
                  <a:cubicBezTo>
                    <a:pt x="1341" y="2132"/>
                    <a:pt x="1191" y="2242"/>
                    <a:pt x="1038" y="2251"/>
                  </a:cubicBezTo>
                  <a:cubicBezTo>
                    <a:pt x="1020" y="2253"/>
                    <a:pt x="1002" y="2254"/>
                    <a:pt x="986" y="2254"/>
                  </a:cubicBezTo>
                  <a:cubicBezTo>
                    <a:pt x="846" y="2254"/>
                    <a:pt x="743" y="2190"/>
                    <a:pt x="644" y="2051"/>
                  </a:cubicBezTo>
                  <a:cubicBezTo>
                    <a:pt x="531" y="1895"/>
                    <a:pt x="470" y="1670"/>
                    <a:pt x="413" y="1446"/>
                  </a:cubicBezTo>
                  <a:cubicBezTo>
                    <a:pt x="314" y="990"/>
                    <a:pt x="273" y="500"/>
                    <a:pt x="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98" name="Google Shape;4556;p119"/>
            <p:cNvSpPr/>
            <p:nvPr/>
          </p:nvSpPr>
          <p:spPr>
            <a:xfrm rot="-544738">
              <a:off x="1448521" y="1405944"/>
              <a:ext cx="76377" cy="79252"/>
            </a:xfrm>
            <a:custGeom>
              <a:avLst/>
              <a:gdLst/>
              <a:ahLst/>
              <a:cxnLst/>
              <a:rect l="l" t="t" r="r" b="b"/>
              <a:pathLst>
                <a:path w="3055" h="3170" extrusionOk="0">
                  <a:moveTo>
                    <a:pt x="2309" y="1"/>
                  </a:moveTo>
                  <a:lnTo>
                    <a:pt x="2309" y="1"/>
                  </a:lnTo>
                  <a:cubicBezTo>
                    <a:pt x="2466" y="582"/>
                    <a:pt x="2612" y="1167"/>
                    <a:pt x="2626" y="1728"/>
                  </a:cubicBezTo>
                  <a:cubicBezTo>
                    <a:pt x="2626" y="2000"/>
                    <a:pt x="2588" y="2275"/>
                    <a:pt x="2456" y="2438"/>
                  </a:cubicBezTo>
                  <a:cubicBezTo>
                    <a:pt x="2337" y="2601"/>
                    <a:pt x="2116" y="2677"/>
                    <a:pt x="1860" y="2677"/>
                  </a:cubicBezTo>
                  <a:lnTo>
                    <a:pt x="1819" y="2677"/>
                  </a:lnTo>
                  <a:cubicBezTo>
                    <a:pt x="1575" y="2677"/>
                    <a:pt x="1344" y="2615"/>
                    <a:pt x="1143" y="2490"/>
                  </a:cubicBezTo>
                  <a:cubicBezTo>
                    <a:pt x="929" y="2364"/>
                    <a:pt x="769" y="2140"/>
                    <a:pt x="627" y="1905"/>
                  </a:cubicBezTo>
                  <a:cubicBezTo>
                    <a:pt x="355" y="1422"/>
                    <a:pt x="205" y="841"/>
                    <a:pt x="90" y="249"/>
                  </a:cubicBezTo>
                  <a:lnTo>
                    <a:pt x="90" y="249"/>
                  </a:lnTo>
                  <a:cubicBezTo>
                    <a:pt x="1" y="847"/>
                    <a:pt x="38" y="1480"/>
                    <a:pt x="283" y="2074"/>
                  </a:cubicBezTo>
                  <a:cubicBezTo>
                    <a:pt x="405" y="2371"/>
                    <a:pt x="592" y="2663"/>
                    <a:pt x="878" y="2870"/>
                  </a:cubicBezTo>
                  <a:cubicBezTo>
                    <a:pt x="1163" y="3078"/>
                    <a:pt x="1521" y="3169"/>
                    <a:pt x="1860" y="3169"/>
                  </a:cubicBezTo>
                  <a:lnTo>
                    <a:pt x="1864" y="3169"/>
                  </a:lnTo>
                  <a:cubicBezTo>
                    <a:pt x="2034" y="3163"/>
                    <a:pt x="2211" y="3142"/>
                    <a:pt x="2384" y="3067"/>
                  </a:cubicBezTo>
                  <a:cubicBezTo>
                    <a:pt x="2561" y="2996"/>
                    <a:pt x="2728" y="2870"/>
                    <a:pt x="2836" y="2707"/>
                  </a:cubicBezTo>
                  <a:cubicBezTo>
                    <a:pt x="3047" y="2374"/>
                    <a:pt x="3054" y="2010"/>
                    <a:pt x="3010" y="1697"/>
                  </a:cubicBezTo>
                  <a:cubicBezTo>
                    <a:pt x="2914" y="1062"/>
                    <a:pt x="2649" y="504"/>
                    <a:pt x="2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0" y="51041"/>
            <a:ext cx="9405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5. Turn the sentences into negative statements or questions.</a:t>
            </a:r>
            <a:endParaRPr lang="en-US" sz="2400" b="1" kern="1200" dirty="0">
              <a:solidFill>
                <a:srgbClr val="FF0000"/>
              </a:solidFill>
              <a:effectLst>
                <a:glow rad="88900">
                  <a:prstClr val="white"/>
                </a:glo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22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8D2D9E-4EE1-7F4C-2E6C-4642DD7207C3}"/>
              </a:ext>
            </a:extLst>
          </p:cNvPr>
          <p:cNvSpPr/>
          <p:nvPr/>
        </p:nvSpPr>
        <p:spPr>
          <a:xfrm>
            <a:off x="0" y="740308"/>
            <a:ext cx="9103166" cy="4329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341036" y="793177"/>
            <a:ext cx="914400" cy="3385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Calibri"/>
              </a:rPr>
              <a:t> </a:t>
            </a:r>
            <a:endParaRPr lang="en-US" sz="1600" b="1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59831" y="2079849"/>
            <a:ext cx="4251861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Calibri"/>
              </a:rPr>
              <a:t> </a:t>
            </a:r>
            <a:endParaRPr lang="en-US" sz="1800" b="1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42856" y="4209745"/>
            <a:ext cx="894659" cy="30777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Calibri"/>
              </a:rPr>
              <a:t> </a:t>
            </a:r>
            <a:endParaRPr lang="en-US" b="1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64077" y="186538"/>
            <a:ext cx="2971800" cy="27699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Calibri"/>
              </a:rPr>
              <a:t> </a:t>
            </a:r>
            <a:endParaRPr lang="en-US" sz="1200" b="1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72598" y="188559"/>
            <a:ext cx="1495318" cy="28413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Calibri"/>
              </a:rPr>
              <a:t> </a:t>
            </a:r>
            <a:endParaRPr lang="en-US" sz="1200" b="1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grpSp>
        <p:nvGrpSpPr>
          <p:cNvPr id="12" name="Google Shape;5183;p120"/>
          <p:cNvGrpSpPr/>
          <p:nvPr/>
        </p:nvGrpSpPr>
        <p:grpSpPr>
          <a:xfrm>
            <a:off x="70762" y="477995"/>
            <a:ext cx="589069" cy="582678"/>
            <a:chOff x="2835546" y="3128049"/>
            <a:chExt cx="367731" cy="363787"/>
          </a:xfrm>
        </p:grpSpPr>
        <p:sp>
          <p:nvSpPr>
            <p:cNvPr id="13" name="Google Shape;5184;p120"/>
            <p:cNvSpPr/>
            <p:nvPr/>
          </p:nvSpPr>
          <p:spPr>
            <a:xfrm>
              <a:off x="2835546" y="3325396"/>
              <a:ext cx="157109" cy="166440"/>
            </a:xfrm>
            <a:custGeom>
              <a:avLst/>
              <a:gdLst/>
              <a:ahLst/>
              <a:cxnLst/>
              <a:rect l="l" t="t" r="r" b="b"/>
              <a:pathLst>
                <a:path w="10675" h="11309" extrusionOk="0">
                  <a:moveTo>
                    <a:pt x="5705" y="1"/>
                  </a:moveTo>
                  <a:cubicBezTo>
                    <a:pt x="5638" y="1"/>
                    <a:pt x="5571" y="34"/>
                    <a:pt x="5504" y="67"/>
                  </a:cubicBezTo>
                  <a:lnTo>
                    <a:pt x="5438" y="101"/>
                  </a:lnTo>
                  <a:lnTo>
                    <a:pt x="5371" y="134"/>
                  </a:lnTo>
                  <a:lnTo>
                    <a:pt x="5271" y="134"/>
                  </a:lnTo>
                  <a:lnTo>
                    <a:pt x="5071" y="234"/>
                  </a:lnTo>
                  <a:lnTo>
                    <a:pt x="4504" y="468"/>
                  </a:lnTo>
                  <a:cubicBezTo>
                    <a:pt x="4137" y="635"/>
                    <a:pt x="3770" y="801"/>
                    <a:pt x="3436" y="1001"/>
                  </a:cubicBezTo>
                  <a:cubicBezTo>
                    <a:pt x="2669" y="1368"/>
                    <a:pt x="1969" y="1835"/>
                    <a:pt x="1335" y="2402"/>
                  </a:cubicBezTo>
                  <a:cubicBezTo>
                    <a:pt x="734" y="2869"/>
                    <a:pt x="301" y="3537"/>
                    <a:pt x="101" y="4304"/>
                  </a:cubicBezTo>
                  <a:cubicBezTo>
                    <a:pt x="34" y="4604"/>
                    <a:pt x="1" y="4904"/>
                    <a:pt x="34" y="5238"/>
                  </a:cubicBezTo>
                  <a:cubicBezTo>
                    <a:pt x="67" y="5538"/>
                    <a:pt x="167" y="5872"/>
                    <a:pt x="267" y="6172"/>
                  </a:cubicBezTo>
                  <a:cubicBezTo>
                    <a:pt x="568" y="6872"/>
                    <a:pt x="1001" y="7539"/>
                    <a:pt x="1502" y="8107"/>
                  </a:cubicBezTo>
                  <a:cubicBezTo>
                    <a:pt x="2002" y="8740"/>
                    <a:pt x="2569" y="9307"/>
                    <a:pt x="3203" y="9774"/>
                  </a:cubicBezTo>
                  <a:cubicBezTo>
                    <a:pt x="3803" y="10275"/>
                    <a:pt x="4437" y="10642"/>
                    <a:pt x="5138" y="10942"/>
                  </a:cubicBezTo>
                  <a:cubicBezTo>
                    <a:pt x="5438" y="11075"/>
                    <a:pt x="5738" y="11175"/>
                    <a:pt x="6038" y="11242"/>
                  </a:cubicBezTo>
                  <a:cubicBezTo>
                    <a:pt x="6172" y="11275"/>
                    <a:pt x="6338" y="11275"/>
                    <a:pt x="6472" y="11309"/>
                  </a:cubicBezTo>
                  <a:lnTo>
                    <a:pt x="6672" y="11309"/>
                  </a:lnTo>
                  <a:cubicBezTo>
                    <a:pt x="6772" y="11275"/>
                    <a:pt x="6905" y="11275"/>
                    <a:pt x="7006" y="11242"/>
                  </a:cubicBezTo>
                  <a:cubicBezTo>
                    <a:pt x="7239" y="11209"/>
                    <a:pt x="7473" y="11109"/>
                    <a:pt x="7706" y="11009"/>
                  </a:cubicBezTo>
                  <a:cubicBezTo>
                    <a:pt x="7940" y="10875"/>
                    <a:pt x="8173" y="10742"/>
                    <a:pt x="8373" y="10542"/>
                  </a:cubicBezTo>
                  <a:cubicBezTo>
                    <a:pt x="8807" y="10208"/>
                    <a:pt x="9174" y="9774"/>
                    <a:pt x="9474" y="9307"/>
                  </a:cubicBezTo>
                  <a:cubicBezTo>
                    <a:pt x="9774" y="8840"/>
                    <a:pt x="10041" y="8340"/>
                    <a:pt x="10241" y="7806"/>
                  </a:cubicBezTo>
                  <a:cubicBezTo>
                    <a:pt x="10441" y="7339"/>
                    <a:pt x="10575" y="6839"/>
                    <a:pt x="10675" y="6372"/>
                  </a:cubicBezTo>
                  <a:cubicBezTo>
                    <a:pt x="10675" y="6272"/>
                    <a:pt x="10608" y="6172"/>
                    <a:pt x="10508" y="6138"/>
                  </a:cubicBezTo>
                  <a:lnTo>
                    <a:pt x="10475" y="6138"/>
                  </a:lnTo>
                  <a:cubicBezTo>
                    <a:pt x="10375" y="6138"/>
                    <a:pt x="10308" y="6205"/>
                    <a:pt x="10275" y="6272"/>
                  </a:cubicBezTo>
                  <a:cubicBezTo>
                    <a:pt x="10275" y="6439"/>
                    <a:pt x="10241" y="6572"/>
                    <a:pt x="10174" y="6739"/>
                  </a:cubicBezTo>
                  <a:cubicBezTo>
                    <a:pt x="9841" y="6272"/>
                    <a:pt x="9474" y="5805"/>
                    <a:pt x="9074" y="5338"/>
                  </a:cubicBezTo>
                  <a:cubicBezTo>
                    <a:pt x="8573" y="4704"/>
                    <a:pt x="8073" y="4137"/>
                    <a:pt x="7606" y="3637"/>
                  </a:cubicBezTo>
                  <a:cubicBezTo>
                    <a:pt x="7106" y="3103"/>
                    <a:pt x="6572" y="2569"/>
                    <a:pt x="6038" y="2102"/>
                  </a:cubicBezTo>
                  <a:cubicBezTo>
                    <a:pt x="5705" y="1802"/>
                    <a:pt x="5338" y="1535"/>
                    <a:pt x="4937" y="1268"/>
                  </a:cubicBezTo>
                  <a:cubicBezTo>
                    <a:pt x="5104" y="1202"/>
                    <a:pt x="5238" y="1135"/>
                    <a:pt x="5371" y="1035"/>
                  </a:cubicBezTo>
                  <a:cubicBezTo>
                    <a:pt x="5504" y="968"/>
                    <a:pt x="5638" y="868"/>
                    <a:pt x="5738" y="801"/>
                  </a:cubicBezTo>
                  <a:lnTo>
                    <a:pt x="5871" y="735"/>
                  </a:lnTo>
                  <a:cubicBezTo>
                    <a:pt x="5971" y="668"/>
                    <a:pt x="6038" y="601"/>
                    <a:pt x="6072" y="501"/>
                  </a:cubicBezTo>
                  <a:cubicBezTo>
                    <a:pt x="6105" y="401"/>
                    <a:pt x="6072" y="268"/>
                    <a:pt x="6005" y="201"/>
                  </a:cubicBezTo>
                  <a:cubicBezTo>
                    <a:pt x="5971" y="101"/>
                    <a:pt x="5871" y="34"/>
                    <a:pt x="5771" y="1"/>
                  </a:cubicBezTo>
                  <a:close/>
                </a:path>
              </a:pathLst>
            </a:custGeom>
            <a:solidFill>
              <a:srgbClr val="F26D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14" name="Google Shape;5185;p120"/>
            <p:cNvSpPr/>
            <p:nvPr/>
          </p:nvSpPr>
          <p:spPr>
            <a:xfrm>
              <a:off x="2835546" y="3349460"/>
              <a:ext cx="73161" cy="117828"/>
            </a:xfrm>
            <a:custGeom>
              <a:avLst/>
              <a:gdLst/>
              <a:ahLst/>
              <a:cxnLst/>
              <a:rect l="l" t="t" r="r" b="b"/>
              <a:pathLst>
                <a:path w="4971" h="8006" extrusionOk="0">
                  <a:moveTo>
                    <a:pt x="2269" y="0"/>
                  </a:moveTo>
                  <a:cubicBezTo>
                    <a:pt x="1935" y="234"/>
                    <a:pt x="1602" y="467"/>
                    <a:pt x="1301" y="734"/>
                  </a:cubicBezTo>
                  <a:lnTo>
                    <a:pt x="1335" y="734"/>
                  </a:lnTo>
                  <a:cubicBezTo>
                    <a:pt x="734" y="1234"/>
                    <a:pt x="301" y="1902"/>
                    <a:pt x="101" y="2669"/>
                  </a:cubicBezTo>
                  <a:cubicBezTo>
                    <a:pt x="34" y="2969"/>
                    <a:pt x="1" y="3269"/>
                    <a:pt x="34" y="3603"/>
                  </a:cubicBezTo>
                  <a:cubicBezTo>
                    <a:pt x="67" y="3903"/>
                    <a:pt x="134" y="4237"/>
                    <a:pt x="267" y="4537"/>
                  </a:cubicBezTo>
                  <a:cubicBezTo>
                    <a:pt x="568" y="5237"/>
                    <a:pt x="968" y="5904"/>
                    <a:pt x="1502" y="6505"/>
                  </a:cubicBezTo>
                  <a:cubicBezTo>
                    <a:pt x="1935" y="7039"/>
                    <a:pt x="2469" y="7539"/>
                    <a:pt x="3036" y="8006"/>
                  </a:cubicBezTo>
                  <a:cubicBezTo>
                    <a:pt x="3236" y="7939"/>
                    <a:pt x="3436" y="7873"/>
                    <a:pt x="3636" y="7772"/>
                  </a:cubicBezTo>
                  <a:cubicBezTo>
                    <a:pt x="3837" y="7672"/>
                    <a:pt x="4037" y="7539"/>
                    <a:pt x="4204" y="7406"/>
                  </a:cubicBezTo>
                  <a:cubicBezTo>
                    <a:pt x="4337" y="7272"/>
                    <a:pt x="4470" y="7139"/>
                    <a:pt x="4570" y="6972"/>
                  </a:cubicBezTo>
                  <a:cubicBezTo>
                    <a:pt x="4671" y="6805"/>
                    <a:pt x="4771" y="6638"/>
                    <a:pt x="4804" y="6472"/>
                  </a:cubicBezTo>
                  <a:cubicBezTo>
                    <a:pt x="4871" y="6271"/>
                    <a:pt x="4937" y="6038"/>
                    <a:pt x="4937" y="5838"/>
                  </a:cubicBezTo>
                  <a:cubicBezTo>
                    <a:pt x="4971" y="5504"/>
                    <a:pt x="4937" y="5171"/>
                    <a:pt x="4871" y="4870"/>
                  </a:cubicBezTo>
                  <a:cubicBezTo>
                    <a:pt x="4737" y="4170"/>
                    <a:pt x="4504" y="3503"/>
                    <a:pt x="4170" y="2902"/>
                  </a:cubicBezTo>
                  <a:lnTo>
                    <a:pt x="4170" y="2936"/>
                  </a:lnTo>
                  <a:cubicBezTo>
                    <a:pt x="3870" y="2302"/>
                    <a:pt x="3536" y="1735"/>
                    <a:pt x="3136" y="1168"/>
                  </a:cubicBezTo>
                  <a:cubicBezTo>
                    <a:pt x="2869" y="767"/>
                    <a:pt x="2569" y="401"/>
                    <a:pt x="2269" y="0"/>
                  </a:cubicBezTo>
                  <a:close/>
                </a:path>
              </a:pathLst>
            </a:custGeom>
            <a:solidFill>
              <a:srgbClr val="FF95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15" name="Google Shape;5186;p120"/>
            <p:cNvSpPr/>
            <p:nvPr/>
          </p:nvSpPr>
          <p:spPr>
            <a:xfrm>
              <a:off x="3063344" y="3139529"/>
              <a:ext cx="126674" cy="122553"/>
            </a:xfrm>
            <a:custGeom>
              <a:avLst/>
              <a:gdLst/>
              <a:ahLst/>
              <a:cxnLst/>
              <a:rect l="l" t="t" r="r" b="b"/>
              <a:pathLst>
                <a:path w="8607" h="8327" extrusionOk="0">
                  <a:moveTo>
                    <a:pt x="5927" y="1"/>
                  </a:moveTo>
                  <a:cubicBezTo>
                    <a:pt x="5496" y="1"/>
                    <a:pt x="5064" y="8"/>
                    <a:pt x="4637" y="21"/>
                  </a:cubicBezTo>
                  <a:lnTo>
                    <a:pt x="4503" y="21"/>
                  </a:lnTo>
                  <a:cubicBezTo>
                    <a:pt x="3870" y="54"/>
                    <a:pt x="3236" y="154"/>
                    <a:pt x="2635" y="288"/>
                  </a:cubicBezTo>
                  <a:cubicBezTo>
                    <a:pt x="2335" y="354"/>
                    <a:pt x="2035" y="454"/>
                    <a:pt x="1768" y="554"/>
                  </a:cubicBezTo>
                  <a:cubicBezTo>
                    <a:pt x="1468" y="654"/>
                    <a:pt x="1201" y="788"/>
                    <a:pt x="934" y="955"/>
                  </a:cubicBezTo>
                  <a:cubicBezTo>
                    <a:pt x="868" y="1021"/>
                    <a:pt x="801" y="1088"/>
                    <a:pt x="801" y="1188"/>
                  </a:cubicBezTo>
                  <a:cubicBezTo>
                    <a:pt x="734" y="1288"/>
                    <a:pt x="667" y="1355"/>
                    <a:pt x="601" y="1455"/>
                  </a:cubicBezTo>
                  <a:cubicBezTo>
                    <a:pt x="501" y="1588"/>
                    <a:pt x="401" y="1789"/>
                    <a:pt x="300" y="1955"/>
                  </a:cubicBezTo>
                  <a:cubicBezTo>
                    <a:pt x="167" y="2256"/>
                    <a:pt x="67" y="2623"/>
                    <a:pt x="34" y="2956"/>
                  </a:cubicBezTo>
                  <a:cubicBezTo>
                    <a:pt x="0" y="3690"/>
                    <a:pt x="167" y="4391"/>
                    <a:pt x="501" y="5058"/>
                  </a:cubicBezTo>
                  <a:cubicBezTo>
                    <a:pt x="868" y="5725"/>
                    <a:pt x="1368" y="6359"/>
                    <a:pt x="1968" y="6892"/>
                  </a:cubicBezTo>
                  <a:cubicBezTo>
                    <a:pt x="2569" y="7393"/>
                    <a:pt x="3236" y="7793"/>
                    <a:pt x="3970" y="8060"/>
                  </a:cubicBezTo>
                  <a:cubicBezTo>
                    <a:pt x="4470" y="8227"/>
                    <a:pt x="4970" y="8327"/>
                    <a:pt x="5504" y="8327"/>
                  </a:cubicBezTo>
                  <a:lnTo>
                    <a:pt x="5638" y="8327"/>
                  </a:lnTo>
                  <a:cubicBezTo>
                    <a:pt x="6105" y="8293"/>
                    <a:pt x="6605" y="8160"/>
                    <a:pt x="7039" y="7926"/>
                  </a:cubicBezTo>
                  <a:lnTo>
                    <a:pt x="7072" y="7893"/>
                  </a:lnTo>
                  <a:lnTo>
                    <a:pt x="7205" y="7893"/>
                  </a:lnTo>
                  <a:cubicBezTo>
                    <a:pt x="7305" y="7893"/>
                    <a:pt x="7372" y="7826"/>
                    <a:pt x="7439" y="7760"/>
                  </a:cubicBezTo>
                  <a:cubicBezTo>
                    <a:pt x="7606" y="7493"/>
                    <a:pt x="7706" y="7226"/>
                    <a:pt x="7806" y="6959"/>
                  </a:cubicBezTo>
                  <a:cubicBezTo>
                    <a:pt x="7873" y="6759"/>
                    <a:pt x="7939" y="6559"/>
                    <a:pt x="7973" y="6359"/>
                  </a:cubicBezTo>
                  <a:cubicBezTo>
                    <a:pt x="8106" y="5958"/>
                    <a:pt x="8206" y="5558"/>
                    <a:pt x="8273" y="5158"/>
                  </a:cubicBezTo>
                  <a:cubicBezTo>
                    <a:pt x="8340" y="4824"/>
                    <a:pt x="8373" y="4491"/>
                    <a:pt x="8406" y="4157"/>
                  </a:cubicBezTo>
                  <a:cubicBezTo>
                    <a:pt x="8506" y="3456"/>
                    <a:pt x="8573" y="2723"/>
                    <a:pt x="8573" y="1989"/>
                  </a:cubicBezTo>
                  <a:cubicBezTo>
                    <a:pt x="8606" y="1488"/>
                    <a:pt x="8606" y="988"/>
                    <a:pt x="8540" y="488"/>
                  </a:cubicBezTo>
                  <a:cubicBezTo>
                    <a:pt x="8473" y="421"/>
                    <a:pt x="8406" y="288"/>
                    <a:pt x="8373" y="187"/>
                  </a:cubicBezTo>
                  <a:cubicBezTo>
                    <a:pt x="8306" y="121"/>
                    <a:pt x="8239" y="87"/>
                    <a:pt x="8139" y="87"/>
                  </a:cubicBezTo>
                  <a:cubicBezTo>
                    <a:pt x="7420" y="24"/>
                    <a:pt x="6675" y="1"/>
                    <a:pt x="5927" y="1"/>
                  </a:cubicBezTo>
                  <a:close/>
                </a:path>
              </a:pathLst>
            </a:custGeom>
            <a:solidFill>
              <a:srgbClr val="FFC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16" name="Google Shape;5187;p120"/>
            <p:cNvSpPr/>
            <p:nvPr/>
          </p:nvSpPr>
          <p:spPr>
            <a:xfrm>
              <a:off x="3076104" y="3141796"/>
              <a:ext cx="113913" cy="120286"/>
            </a:xfrm>
            <a:custGeom>
              <a:avLst/>
              <a:gdLst/>
              <a:ahLst/>
              <a:cxnLst/>
              <a:rect l="l" t="t" r="r" b="b"/>
              <a:pathLst>
                <a:path w="7740" h="8173" extrusionOk="0">
                  <a:moveTo>
                    <a:pt x="7473" y="0"/>
                  </a:moveTo>
                  <a:lnTo>
                    <a:pt x="7406" y="400"/>
                  </a:lnTo>
                  <a:cubicBezTo>
                    <a:pt x="7306" y="1034"/>
                    <a:pt x="7139" y="1668"/>
                    <a:pt x="6939" y="2268"/>
                  </a:cubicBezTo>
                  <a:cubicBezTo>
                    <a:pt x="6705" y="2902"/>
                    <a:pt x="6438" y="3503"/>
                    <a:pt x="6105" y="4070"/>
                  </a:cubicBezTo>
                  <a:cubicBezTo>
                    <a:pt x="5771" y="4570"/>
                    <a:pt x="5371" y="5037"/>
                    <a:pt x="4937" y="5404"/>
                  </a:cubicBezTo>
                  <a:cubicBezTo>
                    <a:pt x="4637" y="5638"/>
                    <a:pt x="4337" y="5838"/>
                    <a:pt x="4003" y="6004"/>
                  </a:cubicBezTo>
                  <a:cubicBezTo>
                    <a:pt x="3636" y="6138"/>
                    <a:pt x="3270" y="6238"/>
                    <a:pt x="2903" y="6305"/>
                  </a:cubicBezTo>
                  <a:cubicBezTo>
                    <a:pt x="2786" y="6314"/>
                    <a:pt x="2673" y="6318"/>
                    <a:pt x="2561" y="6318"/>
                  </a:cubicBezTo>
                  <a:cubicBezTo>
                    <a:pt x="2254" y="6318"/>
                    <a:pt x="1961" y="6287"/>
                    <a:pt x="1668" y="6238"/>
                  </a:cubicBezTo>
                  <a:cubicBezTo>
                    <a:pt x="1402" y="6171"/>
                    <a:pt x="1168" y="6105"/>
                    <a:pt x="935" y="6038"/>
                  </a:cubicBezTo>
                  <a:cubicBezTo>
                    <a:pt x="734" y="5938"/>
                    <a:pt x="501" y="5838"/>
                    <a:pt x="301" y="5704"/>
                  </a:cubicBezTo>
                  <a:cubicBezTo>
                    <a:pt x="201" y="5671"/>
                    <a:pt x="101" y="5571"/>
                    <a:pt x="1" y="5504"/>
                  </a:cubicBezTo>
                  <a:lnTo>
                    <a:pt x="1" y="5504"/>
                  </a:lnTo>
                  <a:cubicBezTo>
                    <a:pt x="301" y="5971"/>
                    <a:pt x="668" y="6371"/>
                    <a:pt x="1101" y="6705"/>
                  </a:cubicBezTo>
                  <a:cubicBezTo>
                    <a:pt x="1668" y="7239"/>
                    <a:pt x="2336" y="7639"/>
                    <a:pt x="3103" y="7906"/>
                  </a:cubicBezTo>
                  <a:cubicBezTo>
                    <a:pt x="3570" y="8073"/>
                    <a:pt x="4103" y="8173"/>
                    <a:pt x="4637" y="8173"/>
                  </a:cubicBezTo>
                  <a:lnTo>
                    <a:pt x="4737" y="8173"/>
                  </a:lnTo>
                  <a:cubicBezTo>
                    <a:pt x="5238" y="8139"/>
                    <a:pt x="5738" y="8006"/>
                    <a:pt x="6172" y="7772"/>
                  </a:cubicBezTo>
                  <a:lnTo>
                    <a:pt x="6205" y="7739"/>
                  </a:lnTo>
                  <a:lnTo>
                    <a:pt x="6305" y="7739"/>
                  </a:lnTo>
                  <a:cubicBezTo>
                    <a:pt x="6405" y="7739"/>
                    <a:pt x="6505" y="7672"/>
                    <a:pt x="6572" y="7572"/>
                  </a:cubicBezTo>
                  <a:cubicBezTo>
                    <a:pt x="6705" y="7339"/>
                    <a:pt x="6839" y="7072"/>
                    <a:pt x="6939" y="6772"/>
                  </a:cubicBezTo>
                  <a:cubicBezTo>
                    <a:pt x="7006" y="6572"/>
                    <a:pt x="7072" y="6405"/>
                    <a:pt x="7106" y="6205"/>
                  </a:cubicBezTo>
                  <a:cubicBezTo>
                    <a:pt x="7239" y="5804"/>
                    <a:pt x="7339" y="5404"/>
                    <a:pt x="7406" y="5004"/>
                  </a:cubicBezTo>
                  <a:cubicBezTo>
                    <a:pt x="7473" y="4670"/>
                    <a:pt x="7506" y="4337"/>
                    <a:pt x="7539" y="4003"/>
                  </a:cubicBezTo>
                  <a:cubicBezTo>
                    <a:pt x="7639" y="3269"/>
                    <a:pt x="7706" y="2535"/>
                    <a:pt x="7706" y="1835"/>
                  </a:cubicBezTo>
                  <a:cubicBezTo>
                    <a:pt x="7739" y="1334"/>
                    <a:pt x="7739" y="834"/>
                    <a:pt x="7673" y="334"/>
                  </a:cubicBezTo>
                  <a:cubicBezTo>
                    <a:pt x="7639" y="267"/>
                    <a:pt x="7606" y="167"/>
                    <a:pt x="7539" y="134"/>
                  </a:cubicBezTo>
                  <a:cubicBezTo>
                    <a:pt x="7539" y="100"/>
                    <a:pt x="7506" y="67"/>
                    <a:pt x="7506" y="33"/>
                  </a:cubicBezTo>
                  <a:lnTo>
                    <a:pt x="7473" y="0"/>
                  </a:lnTo>
                  <a:close/>
                </a:path>
              </a:pathLst>
            </a:custGeom>
            <a:solidFill>
              <a:srgbClr val="F3B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17" name="Google Shape;5188;p120"/>
            <p:cNvSpPr/>
            <p:nvPr/>
          </p:nvSpPr>
          <p:spPr>
            <a:xfrm>
              <a:off x="3161039" y="3128049"/>
              <a:ext cx="42239" cy="39781"/>
            </a:xfrm>
            <a:custGeom>
              <a:avLst/>
              <a:gdLst/>
              <a:ahLst/>
              <a:cxnLst/>
              <a:rect l="l" t="t" r="r" b="b"/>
              <a:pathLst>
                <a:path w="2870" h="2703" extrusionOk="0">
                  <a:moveTo>
                    <a:pt x="2435" y="0"/>
                  </a:moveTo>
                  <a:cubicBezTo>
                    <a:pt x="2135" y="67"/>
                    <a:pt x="1868" y="100"/>
                    <a:pt x="1668" y="167"/>
                  </a:cubicBezTo>
                  <a:cubicBezTo>
                    <a:pt x="1335" y="267"/>
                    <a:pt x="1034" y="367"/>
                    <a:pt x="734" y="534"/>
                  </a:cubicBezTo>
                  <a:cubicBezTo>
                    <a:pt x="601" y="601"/>
                    <a:pt x="467" y="701"/>
                    <a:pt x="367" y="801"/>
                  </a:cubicBezTo>
                  <a:cubicBezTo>
                    <a:pt x="234" y="901"/>
                    <a:pt x="134" y="1068"/>
                    <a:pt x="67" y="1201"/>
                  </a:cubicBezTo>
                  <a:cubicBezTo>
                    <a:pt x="34" y="1368"/>
                    <a:pt x="0" y="1501"/>
                    <a:pt x="0" y="1668"/>
                  </a:cubicBezTo>
                  <a:cubicBezTo>
                    <a:pt x="0" y="1835"/>
                    <a:pt x="34" y="2002"/>
                    <a:pt x="134" y="2135"/>
                  </a:cubicBezTo>
                  <a:cubicBezTo>
                    <a:pt x="267" y="2402"/>
                    <a:pt x="501" y="2602"/>
                    <a:pt x="801" y="2669"/>
                  </a:cubicBezTo>
                  <a:cubicBezTo>
                    <a:pt x="901" y="2669"/>
                    <a:pt x="1034" y="2702"/>
                    <a:pt x="1134" y="2702"/>
                  </a:cubicBezTo>
                  <a:cubicBezTo>
                    <a:pt x="1335" y="2669"/>
                    <a:pt x="1501" y="2635"/>
                    <a:pt x="1668" y="2569"/>
                  </a:cubicBezTo>
                  <a:cubicBezTo>
                    <a:pt x="1768" y="2502"/>
                    <a:pt x="1902" y="2402"/>
                    <a:pt x="2002" y="2302"/>
                  </a:cubicBezTo>
                  <a:cubicBezTo>
                    <a:pt x="2135" y="2135"/>
                    <a:pt x="2269" y="1968"/>
                    <a:pt x="2335" y="1768"/>
                  </a:cubicBezTo>
                  <a:cubicBezTo>
                    <a:pt x="2535" y="1368"/>
                    <a:pt x="2702" y="934"/>
                    <a:pt x="2836" y="500"/>
                  </a:cubicBezTo>
                  <a:cubicBezTo>
                    <a:pt x="2869" y="400"/>
                    <a:pt x="2869" y="334"/>
                    <a:pt x="2836" y="234"/>
                  </a:cubicBezTo>
                  <a:cubicBezTo>
                    <a:pt x="2802" y="100"/>
                    <a:pt x="2636" y="0"/>
                    <a:pt x="2502" y="0"/>
                  </a:cubicBezTo>
                  <a:close/>
                </a:path>
              </a:pathLst>
            </a:custGeom>
            <a:solidFill>
              <a:srgbClr val="3E3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18" name="Google Shape;5189;p120"/>
            <p:cNvSpPr/>
            <p:nvPr/>
          </p:nvSpPr>
          <p:spPr>
            <a:xfrm>
              <a:off x="3162510" y="3128535"/>
              <a:ext cx="40767" cy="38795"/>
            </a:xfrm>
            <a:custGeom>
              <a:avLst/>
              <a:gdLst/>
              <a:ahLst/>
              <a:cxnLst/>
              <a:rect l="l" t="t" r="r" b="b"/>
              <a:pathLst>
                <a:path w="2770" h="2636" extrusionOk="0">
                  <a:moveTo>
                    <a:pt x="2569" y="0"/>
                  </a:moveTo>
                  <a:cubicBezTo>
                    <a:pt x="2502" y="167"/>
                    <a:pt x="2435" y="334"/>
                    <a:pt x="2335" y="501"/>
                  </a:cubicBezTo>
                  <a:cubicBezTo>
                    <a:pt x="2202" y="668"/>
                    <a:pt x="2069" y="834"/>
                    <a:pt x="1935" y="968"/>
                  </a:cubicBezTo>
                  <a:cubicBezTo>
                    <a:pt x="1768" y="1135"/>
                    <a:pt x="1635" y="1235"/>
                    <a:pt x="1468" y="1368"/>
                  </a:cubicBezTo>
                  <a:cubicBezTo>
                    <a:pt x="1101" y="1602"/>
                    <a:pt x="701" y="1802"/>
                    <a:pt x="301" y="1969"/>
                  </a:cubicBezTo>
                  <a:lnTo>
                    <a:pt x="0" y="2102"/>
                  </a:lnTo>
                  <a:cubicBezTo>
                    <a:pt x="134" y="2369"/>
                    <a:pt x="367" y="2569"/>
                    <a:pt x="668" y="2602"/>
                  </a:cubicBezTo>
                  <a:cubicBezTo>
                    <a:pt x="768" y="2625"/>
                    <a:pt x="868" y="2636"/>
                    <a:pt x="967" y="2636"/>
                  </a:cubicBezTo>
                  <a:cubicBezTo>
                    <a:pt x="1164" y="2636"/>
                    <a:pt x="1357" y="2591"/>
                    <a:pt x="1535" y="2502"/>
                  </a:cubicBezTo>
                  <a:cubicBezTo>
                    <a:pt x="1668" y="2436"/>
                    <a:pt x="1802" y="2369"/>
                    <a:pt x="1902" y="2269"/>
                  </a:cubicBezTo>
                  <a:cubicBezTo>
                    <a:pt x="2035" y="2102"/>
                    <a:pt x="2169" y="1935"/>
                    <a:pt x="2235" y="1735"/>
                  </a:cubicBezTo>
                  <a:cubicBezTo>
                    <a:pt x="2435" y="1301"/>
                    <a:pt x="2602" y="901"/>
                    <a:pt x="2736" y="467"/>
                  </a:cubicBezTo>
                  <a:cubicBezTo>
                    <a:pt x="2769" y="267"/>
                    <a:pt x="2702" y="101"/>
                    <a:pt x="2569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19" name="Google Shape;5190;p120"/>
            <p:cNvSpPr/>
            <p:nvPr/>
          </p:nvSpPr>
          <p:spPr>
            <a:xfrm>
              <a:off x="2884143" y="3151612"/>
              <a:ext cx="292128" cy="296043"/>
            </a:xfrm>
            <a:custGeom>
              <a:avLst/>
              <a:gdLst/>
              <a:ahLst/>
              <a:cxnLst/>
              <a:rect l="l" t="t" r="r" b="b"/>
              <a:pathLst>
                <a:path w="19849" h="20115" extrusionOk="0">
                  <a:moveTo>
                    <a:pt x="13210" y="0"/>
                  </a:moveTo>
                  <a:cubicBezTo>
                    <a:pt x="13110" y="0"/>
                    <a:pt x="13044" y="34"/>
                    <a:pt x="12977" y="100"/>
                  </a:cubicBezTo>
                  <a:lnTo>
                    <a:pt x="13010" y="67"/>
                  </a:lnTo>
                  <a:lnTo>
                    <a:pt x="2202" y="10841"/>
                  </a:lnTo>
                  <a:lnTo>
                    <a:pt x="234" y="12809"/>
                  </a:lnTo>
                  <a:lnTo>
                    <a:pt x="1" y="13010"/>
                  </a:lnTo>
                  <a:cubicBezTo>
                    <a:pt x="168" y="13410"/>
                    <a:pt x="368" y="13810"/>
                    <a:pt x="601" y="14177"/>
                  </a:cubicBezTo>
                  <a:cubicBezTo>
                    <a:pt x="935" y="14577"/>
                    <a:pt x="1268" y="15011"/>
                    <a:pt x="1669" y="15411"/>
                  </a:cubicBezTo>
                  <a:cubicBezTo>
                    <a:pt x="2303" y="16112"/>
                    <a:pt x="2970" y="16779"/>
                    <a:pt x="3670" y="17446"/>
                  </a:cubicBezTo>
                  <a:cubicBezTo>
                    <a:pt x="4204" y="17980"/>
                    <a:pt x="4738" y="18480"/>
                    <a:pt x="5271" y="19047"/>
                  </a:cubicBezTo>
                  <a:cubicBezTo>
                    <a:pt x="5705" y="19347"/>
                    <a:pt x="6139" y="19714"/>
                    <a:pt x="6506" y="20115"/>
                  </a:cubicBezTo>
                  <a:lnTo>
                    <a:pt x="8307" y="18313"/>
                  </a:lnTo>
                  <a:lnTo>
                    <a:pt x="14778" y="11875"/>
                  </a:lnTo>
                  <a:lnTo>
                    <a:pt x="18014" y="8640"/>
                  </a:lnTo>
                  <a:lnTo>
                    <a:pt x="19748" y="6905"/>
                  </a:lnTo>
                  <a:cubicBezTo>
                    <a:pt x="19815" y="6839"/>
                    <a:pt x="19848" y="6772"/>
                    <a:pt x="19848" y="6672"/>
                  </a:cubicBezTo>
                  <a:cubicBezTo>
                    <a:pt x="19848" y="6605"/>
                    <a:pt x="19815" y="6505"/>
                    <a:pt x="19748" y="6438"/>
                  </a:cubicBezTo>
                  <a:cubicBezTo>
                    <a:pt x="19715" y="6405"/>
                    <a:pt x="19648" y="6372"/>
                    <a:pt x="19582" y="6338"/>
                  </a:cubicBezTo>
                  <a:cubicBezTo>
                    <a:pt x="19515" y="6305"/>
                    <a:pt x="19448" y="6305"/>
                    <a:pt x="19381" y="6305"/>
                  </a:cubicBezTo>
                  <a:lnTo>
                    <a:pt x="19315" y="6338"/>
                  </a:lnTo>
                  <a:cubicBezTo>
                    <a:pt x="19048" y="6438"/>
                    <a:pt x="18781" y="6505"/>
                    <a:pt x="18514" y="6572"/>
                  </a:cubicBezTo>
                  <a:cubicBezTo>
                    <a:pt x="18347" y="6605"/>
                    <a:pt x="18181" y="6638"/>
                    <a:pt x="17980" y="6638"/>
                  </a:cubicBezTo>
                  <a:lnTo>
                    <a:pt x="17714" y="6638"/>
                  </a:lnTo>
                  <a:cubicBezTo>
                    <a:pt x="17513" y="6638"/>
                    <a:pt x="17313" y="6605"/>
                    <a:pt x="17113" y="6538"/>
                  </a:cubicBezTo>
                  <a:cubicBezTo>
                    <a:pt x="17013" y="6505"/>
                    <a:pt x="16880" y="6438"/>
                    <a:pt x="16746" y="6372"/>
                  </a:cubicBezTo>
                  <a:cubicBezTo>
                    <a:pt x="16646" y="6305"/>
                    <a:pt x="16546" y="6205"/>
                    <a:pt x="16446" y="6105"/>
                  </a:cubicBezTo>
                  <a:cubicBezTo>
                    <a:pt x="16379" y="6038"/>
                    <a:pt x="16313" y="5938"/>
                    <a:pt x="16279" y="5838"/>
                  </a:cubicBezTo>
                  <a:cubicBezTo>
                    <a:pt x="16212" y="5704"/>
                    <a:pt x="16179" y="5571"/>
                    <a:pt x="16146" y="5438"/>
                  </a:cubicBezTo>
                  <a:cubicBezTo>
                    <a:pt x="16112" y="5237"/>
                    <a:pt x="16079" y="5071"/>
                    <a:pt x="16079" y="4870"/>
                  </a:cubicBezTo>
                  <a:cubicBezTo>
                    <a:pt x="16112" y="4570"/>
                    <a:pt x="16179" y="4270"/>
                    <a:pt x="16279" y="3936"/>
                  </a:cubicBezTo>
                  <a:cubicBezTo>
                    <a:pt x="16313" y="3836"/>
                    <a:pt x="16346" y="3770"/>
                    <a:pt x="16379" y="3670"/>
                  </a:cubicBezTo>
                  <a:cubicBezTo>
                    <a:pt x="16446" y="3503"/>
                    <a:pt x="16379" y="3303"/>
                    <a:pt x="16212" y="3236"/>
                  </a:cubicBezTo>
                  <a:cubicBezTo>
                    <a:pt x="16146" y="3203"/>
                    <a:pt x="16112" y="3203"/>
                    <a:pt x="16046" y="3203"/>
                  </a:cubicBezTo>
                  <a:cubicBezTo>
                    <a:pt x="16012" y="3203"/>
                    <a:pt x="15946" y="3236"/>
                    <a:pt x="15912" y="3236"/>
                  </a:cubicBezTo>
                  <a:cubicBezTo>
                    <a:pt x="15879" y="3269"/>
                    <a:pt x="15812" y="3269"/>
                    <a:pt x="15779" y="3303"/>
                  </a:cubicBezTo>
                  <a:lnTo>
                    <a:pt x="15745" y="3303"/>
                  </a:lnTo>
                  <a:cubicBezTo>
                    <a:pt x="15545" y="3403"/>
                    <a:pt x="15345" y="3503"/>
                    <a:pt x="15112" y="3536"/>
                  </a:cubicBezTo>
                  <a:cubicBezTo>
                    <a:pt x="15012" y="3570"/>
                    <a:pt x="14912" y="3570"/>
                    <a:pt x="14845" y="3570"/>
                  </a:cubicBezTo>
                  <a:lnTo>
                    <a:pt x="14678" y="3570"/>
                  </a:lnTo>
                  <a:cubicBezTo>
                    <a:pt x="14578" y="3570"/>
                    <a:pt x="14445" y="3536"/>
                    <a:pt x="14344" y="3503"/>
                  </a:cubicBezTo>
                  <a:cubicBezTo>
                    <a:pt x="14211" y="3469"/>
                    <a:pt x="14144" y="3436"/>
                    <a:pt x="14044" y="3369"/>
                  </a:cubicBezTo>
                  <a:cubicBezTo>
                    <a:pt x="13944" y="3303"/>
                    <a:pt x="13844" y="3236"/>
                    <a:pt x="13744" y="3136"/>
                  </a:cubicBezTo>
                  <a:cubicBezTo>
                    <a:pt x="13677" y="3036"/>
                    <a:pt x="13577" y="2902"/>
                    <a:pt x="13544" y="2802"/>
                  </a:cubicBezTo>
                  <a:cubicBezTo>
                    <a:pt x="13444" y="2635"/>
                    <a:pt x="13377" y="2435"/>
                    <a:pt x="13344" y="2269"/>
                  </a:cubicBezTo>
                  <a:cubicBezTo>
                    <a:pt x="13310" y="2035"/>
                    <a:pt x="13277" y="1835"/>
                    <a:pt x="13310" y="1601"/>
                  </a:cubicBezTo>
                  <a:cubicBezTo>
                    <a:pt x="13310" y="1368"/>
                    <a:pt x="13344" y="1101"/>
                    <a:pt x="13444" y="868"/>
                  </a:cubicBezTo>
                  <a:cubicBezTo>
                    <a:pt x="13477" y="734"/>
                    <a:pt x="13511" y="601"/>
                    <a:pt x="13577" y="501"/>
                  </a:cubicBezTo>
                  <a:cubicBezTo>
                    <a:pt x="13611" y="401"/>
                    <a:pt x="13611" y="300"/>
                    <a:pt x="13577" y="234"/>
                  </a:cubicBezTo>
                  <a:cubicBezTo>
                    <a:pt x="13544" y="167"/>
                    <a:pt x="13511" y="67"/>
                    <a:pt x="13410" y="34"/>
                  </a:cubicBezTo>
                  <a:cubicBezTo>
                    <a:pt x="13344" y="0"/>
                    <a:pt x="13277" y="0"/>
                    <a:pt x="132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20" name="Google Shape;5191;p120"/>
            <p:cNvSpPr/>
            <p:nvPr/>
          </p:nvSpPr>
          <p:spPr>
            <a:xfrm>
              <a:off x="2909193" y="3383825"/>
              <a:ext cx="36823" cy="36338"/>
            </a:xfrm>
            <a:custGeom>
              <a:avLst/>
              <a:gdLst/>
              <a:ahLst/>
              <a:cxnLst/>
              <a:rect l="l" t="t" r="r" b="b"/>
              <a:pathLst>
                <a:path w="2502" h="2469" extrusionOk="0">
                  <a:moveTo>
                    <a:pt x="0" y="0"/>
                  </a:moveTo>
                  <a:cubicBezTo>
                    <a:pt x="667" y="801"/>
                    <a:pt x="1368" y="1535"/>
                    <a:pt x="2135" y="2235"/>
                  </a:cubicBezTo>
                  <a:lnTo>
                    <a:pt x="2502" y="2469"/>
                  </a:lnTo>
                  <a:cubicBezTo>
                    <a:pt x="2168" y="2135"/>
                    <a:pt x="1801" y="1802"/>
                    <a:pt x="1468" y="1468"/>
                  </a:cubicBezTo>
                  <a:cubicBezTo>
                    <a:pt x="967" y="968"/>
                    <a:pt x="467" y="501"/>
                    <a:pt x="0" y="0"/>
                  </a:cubicBezTo>
                  <a:close/>
                </a:path>
              </a:pathLst>
            </a:custGeom>
            <a:solidFill>
              <a:srgbClr val="FFB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21" name="Google Shape;5192;p120"/>
            <p:cNvSpPr/>
            <p:nvPr/>
          </p:nvSpPr>
          <p:spPr>
            <a:xfrm>
              <a:off x="2909678" y="3389712"/>
              <a:ext cx="19162" cy="20634"/>
            </a:xfrm>
            <a:custGeom>
              <a:avLst/>
              <a:gdLst/>
              <a:ahLst/>
              <a:cxnLst/>
              <a:rect l="l" t="t" r="r" b="b"/>
              <a:pathLst>
                <a:path w="1302" h="1402" extrusionOk="0">
                  <a:moveTo>
                    <a:pt x="0" y="1"/>
                  </a:moveTo>
                  <a:lnTo>
                    <a:pt x="234" y="334"/>
                  </a:lnTo>
                  <a:cubicBezTo>
                    <a:pt x="434" y="634"/>
                    <a:pt x="668" y="901"/>
                    <a:pt x="934" y="1201"/>
                  </a:cubicBezTo>
                  <a:lnTo>
                    <a:pt x="1301" y="1402"/>
                  </a:lnTo>
                  <a:cubicBezTo>
                    <a:pt x="834" y="935"/>
                    <a:pt x="434" y="468"/>
                    <a:pt x="0" y="1"/>
                  </a:cubicBezTo>
                  <a:close/>
                </a:path>
              </a:pathLst>
            </a:custGeom>
            <a:solidFill>
              <a:srgbClr val="FFB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22" name="Google Shape;5193;p120"/>
            <p:cNvSpPr/>
            <p:nvPr/>
          </p:nvSpPr>
          <p:spPr>
            <a:xfrm>
              <a:off x="2912136" y="3198738"/>
              <a:ext cx="214552" cy="219953"/>
            </a:xfrm>
            <a:custGeom>
              <a:avLst/>
              <a:gdLst/>
              <a:ahLst/>
              <a:cxnLst/>
              <a:rect l="l" t="t" r="r" b="b"/>
              <a:pathLst>
                <a:path w="14578" h="14945" extrusionOk="0">
                  <a:moveTo>
                    <a:pt x="14177" y="1"/>
                  </a:moveTo>
                  <a:cubicBezTo>
                    <a:pt x="14110" y="1"/>
                    <a:pt x="14044" y="1"/>
                    <a:pt x="14010" y="34"/>
                  </a:cubicBezTo>
                  <a:lnTo>
                    <a:pt x="13977" y="67"/>
                  </a:lnTo>
                  <a:cubicBezTo>
                    <a:pt x="13944" y="67"/>
                    <a:pt x="13910" y="67"/>
                    <a:pt x="13877" y="101"/>
                  </a:cubicBezTo>
                  <a:lnTo>
                    <a:pt x="13843" y="134"/>
                  </a:lnTo>
                  <a:cubicBezTo>
                    <a:pt x="13610" y="201"/>
                    <a:pt x="13410" y="301"/>
                    <a:pt x="13210" y="334"/>
                  </a:cubicBezTo>
                  <a:cubicBezTo>
                    <a:pt x="13110" y="368"/>
                    <a:pt x="13010" y="368"/>
                    <a:pt x="12909" y="368"/>
                  </a:cubicBezTo>
                  <a:lnTo>
                    <a:pt x="12776" y="368"/>
                  </a:lnTo>
                  <a:cubicBezTo>
                    <a:pt x="12643" y="368"/>
                    <a:pt x="12543" y="368"/>
                    <a:pt x="12409" y="334"/>
                  </a:cubicBezTo>
                  <a:cubicBezTo>
                    <a:pt x="12342" y="301"/>
                    <a:pt x="12276" y="267"/>
                    <a:pt x="12209" y="201"/>
                  </a:cubicBezTo>
                  <a:lnTo>
                    <a:pt x="7339" y="5071"/>
                  </a:lnTo>
                  <a:lnTo>
                    <a:pt x="0" y="12443"/>
                  </a:lnTo>
                  <a:cubicBezTo>
                    <a:pt x="567" y="13043"/>
                    <a:pt x="1168" y="13644"/>
                    <a:pt x="1802" y="14211"/>
                  </a:cubicBezTo>
                  <a:lnTo>
                    <a:pt x="2535" y="14945"/>
                  </a:lnTo>
                  <a:lnTo>
                    <a:pt x="3870" y="13610"/>
                  </a:lnTo>
                  <a:lnTo>
                    <a:pt x="14577" y="2903"/>
                  </a:lnTo>
                  <a:cubicBezTo>
                    <a:pt x="14511" y="2836"/>
                    <a:pt x="14444" y="2736"/>
                    <a:pt x="14411" y="2636"/>
                  </a:cubicBezTo>
                  <a:cubicBezTo>
                    <a:pt x="14344" y="2502"/>
                    <a:pt x="14277" y="2369"/>
                    <a:pt x="14244" y="2236"/>
                  </a:cubicBezTo>
                  <a:cubicBezTo>
                    <a:pt x="14210" y="2035"/>
                    <a:pt x="14210" y="1869"/>
                    <a:pt x="14210" y="1668"/>
                  </a:cubicBezTo>
                  <a:cubicBezTo>
                    <a:pt x="14244" y="1368"/>
                    <a:pt x="14277" y="1068"/>
                    <a:pt x="14377" y="768"/>
                  </a:cubicBezTo>
                  <a:cubicBezTo>
                    <a:pt x="14444" y="634"/>
                    <a:pt x="14444" y="568"/>
                    <a:pt x="14477" y="468"/>
                  </a:cubicBezTo>
                  <a:cubicBezTo>
                    <a:pt x="14577" y="301"/>
                    <a:pt x="14511" y="101"/>
                    <a:pt x="14344" y="34"/>
                  </a:cubicBezTo>
                  <a:cubicBezTo>
                    <a:pt x="14277" y="1"/>
                    <a:pt x="14210" y="1"/>
                    <a:pt x="14177" y="1"/>
                  </a:cubicBezTo>
                  <a:close/>
                </a:path>
              </a:pathLst>
            </a:custGeom>
            <a:solidFill>
              <a:srgbClr val="3E3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23" name="Google Shape;5194;p120"/>
            <p:cNvSpPr/>
            <p:nvPr/>
          </p:nvSpPr>
          <p:spPr>
            <a:xfrm>
              <a:off x="2909193" y="3383825"/>
              <a:ext cx="36823" cy="36338"/>
            </a:xfrm>
            <a:custGeom>
              <a:avLst/>
              <a:gdLst/>
              <a:ahLst/>
              <a:cxnLst/>
              <a:rect l="l" t="t" r="r" b="b"/>
              <a:pathLst>
                <a:path w="2502" h="2469" extrusionOk="0">
                  <a:moveTo>
                    <a:pt x="0" y="0"/>
                  </a:moveTo>
                  <a:lnTo>
                    <a:pt x="0" y="0"/>
                  </a:lnTo>
                  <a:cubicBezTo>
                    <a:pt x="634" y="801"/>
                    <a:pt x="1334" y="1535"/>
                    <a:pt x="2102" y="2235"/>
                  </a:cubicBezTo>
                  <a:lnTo>
                    <a:pt x="2502" y="2469"/>
                  </a:lnTo>
                  <a:lnTo>
                    <a:pt x="2502" y="2469"/>
                  </a:lnTo>
                  <a:lnTo>
                    <a:pt x="1434" y="1468"/>
                  </a:lnTo>
                  <a:cubicBezTo>
                    <a:pt x="934" y="968"/>
                    <a:pt x="467" y="501"/>
                    <a:pt x="0" y="0"/>
                  </a:cubicBezTo>
                  <a:close/>
                </a:path>
              </a:pathLst>
            </a:custGeom>
            <a:solidFill>
              <a:srgbClr val="3E3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24" name="Google Shape;5195;p120"/>
            <p:cNvSpPr/>
            <p:nvPr/>
          </p:nvSpPr>
          <p:spPr>
            <a:xfrm>
              <a:off x="2909678" y="3389712"/>
              <a:ext cx="19162" cy="20148"/>
            </a:xfrm>
            <a:custGeom>
              <a:avLst/>
              <a:gdLst/>
              <a:ahLst/>
              <a:cxnLst/>
              <a:rect l="l" t="t" r="r" b="b"/>
              <a:pathLst>
                <a:path w="1302" h="1369" extrusionOk="0">
                  <a:moveTo>
                    <a:pt x="0" y="1"/>
                  </a:moveTo>
                  <a:lnTo>
                    <a:pt x="234" y="334"/>
                  </a:lnTo>
                  <a:cubicBezTo>
                    <a:pt x="434" y="634"/>
                    <a:pt x="668" y="901"/>
                    <a:pt x="934" y="1201"/>
                  </a:cubicBezTo>
                  <a:lnTo>
                    <a:pt x="1301" y="1368"/>
                  </a:lnTo>
                  <a:cubicBezTo>
                    <a:pt x="834" y="935"/>
                    <a:pt x="401" y="468"/>
                    <a:pt x="0" y="1"/>
                  </a:cubicBezTo>
                  <a:close/>
                </a:path>
              </a:pathLst>
            </a:custGeom>
            <a:solidFill>
              <a:srgbClr val="3E3E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25" name="Google Shape;5196;p120"/>
            <p:cNvSpPr/>
            <p:nvPr/>
          </p:nvSpPr>
          <p:spPr>
            <a:xfrm>
              <a:off x="3123229" y="3200209"/>
              <a:ext cx="2958" cy="11303"/>
            </a:xfrm>
            <a:custGeom>
              <a:avLst/>
              <a:gdLst/>
              <a:ahLst/>
              <a:cxnLst/>
              <a:rect l="l" t="t" r="r" b="b"/>
              <a:pathLst>
                <a:path w="201" h="768" extrusionOk="0">
                  <a:moveTo>
                    <a:pt x="68" y="1"/>
                  </a:moveTo>
                  <a:cubicBezTo>
                    <a:pt x="68" y="216"/>
                    <a:pt x="39" y="460"/>
                    <a:pt x="8" y="707"/>
                  </a:cubicBezTo>
                  <a:lnTo>
                    <a:pt x="8" y="707"/>
                  </a:lnTo>
                  <a:cubicBezTo>
                    <a:pt x="13" y="694"/>
                    <a:pt x="21" y="681"/>
                    <a:pt x="34" y="668"/>
                  </a:cubicBezTo>
                  <a:cubicBezTo>
                    <a:pt x="68" y="534"/>
                    <a:pt x="101" y="468"/>
                    <a:pt x="134" y="368"/>
                  </a:cubicBezTo>
                  <a:cubicBezTo>
                    <a:pt x="201" y="234"/>
                    <a:pt x="168" y="101"/>
                    <a:pt x="68" y="1"/>
                  </a:cubicBezTo>
                  <a:close/>
                  <a:moveTo>
                    <a:pt x="8" y="707"/>
                  </a:moveTo>
                  <a:cubicBezTo>
                    <a:pt x="1" y="727"/>
                    <a:pt x="1" y="747"/>
                    <a:pt x="1" y="768"/>
                  </a:cubicBezTo>
                  <a:cubicBezTo>
                    <a:pt x="3" y="747"/>
                    <a:pt x="6" y="727"/>
                    <a:pt x="8" y="707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26" name="Google Shape;5197;p120"/>
            <p:cNvSpPr/>
            <p:nvPr/>
          </p:nvSpPr>
          <p:spPr>
            <a:xfrm>
              <a:off x="3100167" y="3219843"/>
              <a:ext cx="26021" cy="48126"/>
            </a:xfrm>
            <a:custGeom>
              <a:avLst/>
              <a:gdLst/>
              <a:ahLst/>
              <a:cxnLst/>
              <a:rect l="l" t="t" r="r" b="b"/>
              <a:pathLst>
                <a:path w="1768" h="3270" extrusionOk="0">
                  <a:moveTo>
                    <a:pt x="1401" y="1"/>
                  </a:moveTo>
                  <a:cubicBezTo>
                    <a:pt x="1201" y="835"/>
                    <a:pt x="867" y="1602"/>
                    <a:pt x="467" y="2369"/>
                  </a:cubicBezTo>
                  <a:lnTo>
                    <a:pt x="500" y="2369"/>
                  </a:lnTo>
                  <a:cubicBezTo>
                    <a:pt x="334" y="2670"/>
                    <a:pt x="167" y="2970"/>
                    <a:pt x="0" y="3270"/>
                  </a:cubicBezTo>
                  <a:lnTo>
                    <a:pt x="1768" y="1502"/>
                  </a:lnTo>
                  <a:cubicBezTo>
                    <a:pt x="1701" y="1402"/>
                    <a:pt x="1635" y="1302"/>
                    <a:pt x="1601" y="1202"/>
                  </a:cubicBezTo>
                  <a:cubicBezTo>
                    <a:pt x="1534" y="1068"/>
                    <a:pt x="1468" y="935"/>
                    <a:pt x="1434" y="802"/>
                  </a:cubicBezTo>
                  <a:cubicBezTo>
                    <a:pt x="1401" y="601"/>
                    <a:pt x="1401" y="435"/>
                    <a:pt x="1401" y="234"/>
                  </a:cubicBezTo>
                  <a:lnTo>
                    <a:pt x="1401" y="1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27" name="Google Shape;5198;p120"/>
            <p:cNvSpPr/>
            <p:nvPr/>
          </p:nvSpPr>
          <p:spPr>
            <a:xfrm>
              <a:off x="2934227" y="3378909"/>
              <a:ext cx="54499" cy="39781"/>
            </a:xfrm>
            <a:custGeom>
              <a:avLst/>
              <a:gdLst/>
              <a:ahLst/>
              <a:cxnLst/>
              <a:rect l="l" t="t" r="r" b="b"/>
              <a:pathLst>
                <a:path w="3703" h="2703" extrusionOk="0">
                  <a:moveTo>
                    <a:pt x="3703" y="1"/>
                  </a:moveTo>
                  <a:lnTo>
                    <a:pt x="3703" y="1"/>
                  </a:lnTo>
                  <a:cubicBezTo>
                    <a:pt x="3469" y="134"/>
                    <a:pt x="3236" y="268"/>
                    <a:pt x="3002" y="434"/>
                  </a:cubicBezTo>
                  <a:lnTo>
                    <a:pt x="3002" y="401"/>
                  </a:lnTo>
                  <a:cubicBezTo>
                    <a:pt x="2035" y="901"/>
                    <a:pt x="1001" y="1335"/>
                    <a:pt x="0" y="1702"/>
                  </a:cubicBezTo>
                  <a:lnTo>
                    <a:pt x="267" y="1969"/>
                  </a:lnTo>
                  <a:cubicBezTo>
                    <a:pt x="534" y="2236"/>
                    <a:pt x="768" y="2469"/>
                    <a:pt x="1001" y="2703"/>
                  </a:cubicBezTo>
                  <a:lnTo>
                    <a:pt x="2369" y="1368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28" name="Google Shape;5199;p120"/>
            <p:cNvSpPr/>
            <p:nvPr/>
          </p:nvSpPr>
          <p:spPr>
            <a:xfrm>
              <a:off x="2928826" y="3405415"/>
              <a:ext cx="17190" cy="14747"/>
            </a:xfrm>
            <a:custGeom>
              <a:avLst/>
              <a:gdLst/>
              <a:ahLst/>
              <a:cxnLst/>
              <a:rect l="l" t="t" r="r" b="b"/>
              <a:pathLst>
                <a:path w="1168" h="1002" extrusionOk="0">
                  <a:moveTo>
                    <a:pt x="134" y="1"/>
                  </a:moveTo>
                  <a:lnTo>
                    <a:pt x="0" y="34"/>
                  </a:lnTo>
                  <a:cubicBezTo>
                    <a:pt x="267" y="268"/>
                    <a:pt x="534" y="535"/>
                    <a:pt x="801" y="768"/>
                  </a:cubicBezTo>
                  <a:lnTo>
                    <a:pt x="1168" y="1002"/>
                  </a:lnTo>
                  <a:lnTo>
                    <a:pt x="1168" y="1002"/>
                  </a:lnTo>
                  <a:lnTo>
                    <a:pt x="134" y="1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29" name="Google Shape;5200;p120"/>
            <p:cNvSpPr/>
            <p:nvPr/>
          </p:nvSpPr>
          <p:spPr>
            <a:xfrm>
              <a:off x="2923910" y="3406902"/>
              <a:ext cx="4930" cy="3444"/>
            </a:xfrm>
            <a:custGeom>
              <a:avLst/>
              <a:gdLst/>
              <a:ahLst/>
              <a:cxnLst/>
              <a:rect l="l" t="t" r="r" b="b"/>
              <a:pathLst>
                <a:path w="335" h="234" extrusionOk="0">
                  <a:moveTo>
                    <a:pt x="101" y="0"/>
                  </a:moveTo>
                  <a:lnTo>
                    <a:pt x="1" y="33"/>
                  </a:lnTo>
                  <a:cubicBezTo>
                    <a:pt x="101" y="100"/>
                    <a:pt x="234" y="167"/>
                    <a:pt x="334" y="234"/>
                  </a:cubicBezTo>
                  <a:lnTo>
                    <a:pt x="101" y="0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0" name="Google Shape;5201;p120"/>
            <p:cNvSpPr/>
            <p:nvPr/>
          </p:nvSpPr>
          <p:spPr>
            <a:xfrm>
              <a:off x="2949445" y="3241448"/>
              <a:ext cx="227312" cy="205721"/>
            </a:xfrm>
            <a:custGeom>
              <a:avLst/>
              <a:gdLst/>
              <a:ahLst/>
              <a:cxnLst/>
              <a:rect l="l" t="t" r="r" b="b"/>
              <a:pathLst>
                <a:path w="15445" h="13978" extrusionOk="0">
                  <a:moveTo>
                    <a:pt x="12042" y="1"/>
                  </a:moveTo>
                  <a:lnTo>
                    <a:pt x="10274" y="1802"/>
                  </a:lnTo>
                  <a:cubicBezTo>
                    <a:pt x="9941" y="2336"/>
                    <a:pt x="9574" y="2869"/>
                    <a:pt x="9207" y="3403"/>
                  </a:cubicBezTo>
                  <a:cubicBezTo>
                    <a:pt x="8940" y="3803"/>
                    <a:pt x="8640" y="4170"/>
                    <a:pt x="8373" y="4537"/>
                  </a:cubicBezTo>
                  <a:cubicBezTo>
                    <a:pt x="8006" y="4971"/>
                    <a:pt x="7639" y="5405"/>
                    <a:pt x="7239" y="5805"/>
                  </a:cubicBezTo>
                  <a:cubicBezTo>
                    <a:pt x="6472" y="6605"/>
                    <a:pt x="5638" y="7339"/>
                    <a:pt x="4737" y="8006"/>
                  </a:cubicBezTo>
                  <a:cubicBezTo>
                    <a:pt x="4070" y="8507"/>
                    <a:pt x="3403" y="8940"/>
                    <a:pt x="2702" y="9341"/>
                  </a:cubicBezTo>
                  <a:lnTo>
                    <a:pt x="1335" y="10708"/>
                  </a:lnTo>
                  <a:lnTo>
                    <a:pt x="0" y="12043"/>
                  </a:lnTo>
                  <a:cubicBezTo>
                    <a:pt x="267" y="12343"/>
                    <a:pt x="567" y="12610"/>
                    <a:pt x="868" y="12910"/>
                  </a:cubicBezTo>
                  <a:cubicBezTo>
                    <a:pt x="1301" y="13243"/>
                    <a:pt x="1702" y="13610"/>
                    <a:pt x="2102" y="13977"/>
                  </a:cubicBezTo>
                  <a:lnTo>
                    <a:pt x="3903" y="12209"/>
                  </a:lnTo>
                  <a:lnTo>
                    <a:pt x="10341" y="5771"/>
                  </a:lnTo>
                  <a:lnTo>
                    <a:pt x="13610" y="2502"/>
                  </a:lnTo>
                  <a:lnTo>
                    <a:pt x="15345" y="801"/>
                  </a:lnTo>
                  <a:cubicBezTo>
                    <a:pt x="15411" y="735"/>
                    <a:pt x="15445" y="634"/>
                    <a:pt x="15445" y="568"/>
                  </a:cubicBezTo>
                  <a:cubicBezTo>
                    <a:pt x="15445" y="468"/>
                    <a:pt x="15378" y="368"/>
                    <a:pt x="15345" y="301"/>
                  </a:cubicBezTo>
                  <a:cubicBezTo>
                    <a:pt x="15278" y="268"/>
                    <a:pt x="15211" y="234"/>
                    <a:pt x="15145" y="234"/>
                  </a:cubicBezTo>
                  <a:cubicBezTo>
                    <a:pt x="15111" y="201"/>
                    <a:pt x="15044" y="167"/>
                    <a:pt x="14978" y="167"/>
                  </a:cubicBezTo>
                  <a:cubicBezTo>
                    <a:pt x="14944" y="167"/>
                    <a:pt x="14911" y="201"/>
                    <a:pt x="14878" y="201"/>
                  </a:cubicBezTo>
                  <a:cubicBezTo>
                    <a:pt x="14611" y="301"/>
                    <a:pt x="14344" y="401"/>
                    <a:pt x="14110" y="434"/>
                  </a:cubicBezTo>
                  <a:cubicBezTo>
                    <a:pt x="13910" y="501"/>
                    <a:pt x="13744" y="501"/>
                    <a:pt x="13543" y="534"/>
                  </a:cubicBezTo>
                  <a:lnTo>
                    <a:pt x="13277" y="534"/>
                  </a:lnTo>
                  <a:cubicBezTo>
                    <a:pt x="13076" y="501"/>
                    <a:pt x="12876" y="468"/>
                    <a:pt x="12709" y="434"/>
                  </a:cubicBezTo>
                  <a:cubicBezTo>
                    <a:pt x="12576" y="368"/>
                    <a:pt x="12443" y="334"/>
                    <a:pt x="12343" y="268"/>
                  </a:cubicBezTo>
                  <a:cubicBezTo>
                    <a:pt x="12242" y="167"/>
                    <a:pt x="12142" y="101"/>
                    <a:pt x="12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1" name="Google Shape;5202;p120"/>
            <p:cNvSpPr/>
            <p:nvPr/>
          </p:nvSpPr>
          <p:spPr>
            <a:xfrm>
              <a:off x="2878256" y="3287602"/>
              <a:ext cx="162511" cy="165454"/>
            </a:xfrm>
            <a:custGeom>
              <a:avLst/>
              <a:gdLst/>
              <a:ahLst/>
              <a:cxnLst/>
              <a:rect l="l" t="t" r="r" b="b"/>
              <a:pathLst>
                <a:path w="11042" h="11242" extrusionOk="0">
                  <a:moveTo>
                    <a:pt x="3069" y="0"/>
                  </a:moveTo>
                  <a:cubicBezTo>
                    <a:pt x="2803" y="34"/>
                    <a:pt x="2569" y="134"/>
                    <a:pt x="2369" y="300"/>
                  </a:cubicBezTo>
                  <a:cubicBezTo>
                    <a:pt x="2035" y="534"/>
                    <a:pt x="1802" y="901"/>
                    <a:pt x="1668" y="1301"/>
                  </a:cubicBezTo>
                  <a:cubicBezTo>
                    <a:pt x="1502" y="1335"/>
                    <a:pt x="1302" y="1401"/>
                    <a:pt x="1135" y="1468"/>
                  </a:cubicBezTo>
                  <a:cubicBezTo>
                    <a:pt x="901" y="1601"/>
                    <a:pt x="668" y="1768"/>
                    <a:pt x="501" y="1968"/>
                  </a:cubicBezTo>
                  <a:cubicBezTo>
                    <a:pt x="334" y="2168"/>
                    <a:pt x="201" y="2402"/>
                    <a:pt x="101" y="2669"/>
                  </a:cubicBezTo>
                  <a:cubicBezTo>
                    <a:pt x="34" y="2902"/>
                    <a:pt x="1" y="3136"/>
                    <a:pt x="34" y="3403"/>
                  </a:cubicBezTo>
                  <a:cubicBezTo>
                    <a:pt x="34" y="3436"/>
                    <a:pt x="34" y="3469"/>
                    <a:pt x="67" y="3536"/>
                  </a:cubicBezTo>
                  <a:cubicBezTo>
                    <a:pt x="67" y="3536"/>
                    <a:pt x="67" y="3569"/>
                    <a:pt x="67" y="3603"/>
                  </a:cubicBezTo>
                  <a:cubicBezTo>
                    <a:pt x="368" y="4437"/>
                    <a:pt x="734" y="5237"/>
                    <a:pt x="1201" y="5971"/>
                  </a:cubicBezTo>
                  <a:cubicBezTo>
                    <a:pt x="1702" y="6805"/>
                    <a:pt x="2302" y="7572"/>
                    <a:pt x="2969" y="8273"/>
                  </a:cubicBezTo>
                  <a:cubicBezTo>
                    <a:pt x="4504" y="9907"/>
                    <a:pt x="6105" y="10875"/>
                    <a:pt x="7739" y="11242"/>
                  </a:cubicBezTo>
                  <a:lnTo>
                    <a:pt x="7773" y="11242"/>
                  </a:lnTo>
                  <a:cubicBezTo>
                    <a:pt x="7840" y="11242"/>
                    <a:pt x="7873" y="11242"/>
                    <a:pt x="7906" y="11208"/>
                  </a:cubicBezTo>
                  <a:lnTo>
                    <a:pt x="8006" y="11208"/>
                  </a:lnTo>
                  <a:cubicBezTo>
                    <a:pt x="8440" y="11108"/>
                    <a:pt x="8840" y="10875"/>
                    <a:pt x="9107" y="10541"/>
                  </a:cubicBezTo>
                  <a:cubicBezTo>
                    <a:pt x="9241" y="10341"/>
                    <a:pt x="9374" y="10174"/>
                    <a:pt x="9441" y="9974"/>
                  </a:cubicBezTo>
                  <a:cubicBezTo>
                    <a:pt x="9541" y="9774"/>
                    <a:pt x="9607" y="9607"/>
                    <a:pt x="9641" y="9407"/>
                  </a:cubicBezTo>
                  <a:cubicBezTo>
                    <a:pt x="9708" y="9407"/>
                    <a:pt x="9741" y="9374"/>
                    <a:pt x="9808" y="9374"/>
                  </a:cubicBezTo>
                  <a:cubicBezTo>
                    <a:pt x="9908" y="9340"/>
                    <a:pt x="10041" y="9274"/>
                    <a:pt x="10141" y="9207"/>
                  </a:cubicBezTo>
                  <a:cubicBezTo>
                    <a:pt x="10375" y="9073"/>
                    <a:pt x="10541" y="8873"/>
                    <a:pt x="10675" y="8673"/>
                  </a:cubicBezTo>
                  <a:cubicBezTo>
                    <a:pt x="10975" y="8273"/>
                    <a:pt x="11042" y="7739"/>
                    <a:pt x="10875" y="7272"/>
                  </a:cubicBezTo>
                  <a:cubicBezTo>
                    <a:pt x="10842" y="7205"/>
                    <a:pt x="10775" y="7139"/>
                    <a:pt x="10675" y="7105"/>
                  </a:cubicBezTo>
                  <a:cubicBezTo>
                    <a:pt x="10675" y="7072"/>
                    <a:pt x="10642" y="7039"/>
                    <a:pt x="10608" y="7039"/>
                  </a:cubicBezTo>
                  <a:cubicBezTo>
                    <a:pt x="10074" y="6905"/>
                    <a:pt x="9607" y="6705"/>
                    <a:pt x="9140" y="6438"/>
                  </a:cubicBezTo>
                  <a:cubicBezTo>
                    <a:pt x="8407" y="6038"/>
                    <a:pt x="7739" y="5571"/>
                    <a:pt x="7139" y="5004"/>
                  </a:cubicBezTo>
                  <a:cubicBezTo>
                    <a:pt x="6338" y="4203"/>
                    <a:pt x="5638" y="3336"/>
                    <a:pt x="5071" y="2369"/>
                  </a:cubicBezTo>
                  <a:cubicBezTo>
                    <a:pt x="4671" y="1735"/>
                    <a:pt x="4337" y="1034"/>
                    <a:pt x="4070" y="300"/>
                  </a:cubicBezTo>
                  <a:cubicBezTo>
                    <a:pt x="4003" y="167"/>
                    <a:pt x="3870" y="100"/>
                    <a:pt x="3737" y="100"/>
                  </a:cubicBezTo>
                  <a:cubicBezTo>
                    <a:pt x="3536" y="34"/>
                    <a:pt x="3336" y="0"/>
                    <a:pt x="3136" y="0"/>
                  </a:cubicBezTo>
                  <a:close/>
                </a:path>
              </a:pathLst>
            </a:custGeom>
            <a:solidFill>
              <a:srgbClr val="959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2" name="Google Shape;5203;p120"/>
            <p:cNvSpPr/>
            <p:nvPr/>
          </p:nvSpPr>
          <p:spPr>
            <a:xfrm>
              <a:off x="2878256" y="3287381"/>
              <a:ext cx="114399" cy="123951"/>
            </a:xfrm>
            <a:custGeom>
              <a:avLst/>
              <a:gdLst/>
              <a:ahLst/>
              <a:cxnLst/>
              <a:rect l="l" t="t" r="r" b="b"/>
              <a:pathLst>
                <a:path w="7773" h="8422" extrusionOk="0">
                  <a:moveTo>
                    <a:pt x="3260" y="0"/>
                  </a:moveTo>
                  <a:cubicBezTo>
                    <a:pt x="3221" y="0"/>
                    <a:pt x="3181" y="4"/>
                    <a:pt x="3136" y="15"/>
                  </a:cubicBezTo>
                  <a:lnTo>
                    <a:pt x="3069" y="15"/>
                  </a:lnTo>
                  <a:cubicBezTo>
                    <a:pt x="2803" y="49"/>
                    <a:pt x="2569" y="149"/>
                    <a:pt x="2369" y="315"/>
                  </a:cubicBezTo>
                  <a:cubicBezTo>
                    <a:pt x="2035" y="549"/>
                    <a:pt x="1769" y="916"/>
                    <a:pt x="1668" y="1316"/>
                  </a:cubicBezTo>
                  <a:cubicBezTo>
                    <a:pt x="1602" y="1316"/>
                    <a:pt x="1535" y="1350"/>
                    <a:pt x="1468" y="1350"/>
                  </a:cubicBezTo>
                  <a:cubicBezTo>
                    <a:pt x="1368" y="1383"/>
                    <a:pt x="1268" y="1450"/>
                    <a:pt x="1135" y="1483"/>
                  </a:cubicBezTo>
                  <a:cubicBezTo>
                    <a:pt x="901" y="1616"/>
                    <a:pt x="701" y="1783"/>
                    <a:pt x="501" y="1983"/>
                  </a:cubicBezTo>
                  <a:cubicBezTo>
                    <a:pt x="334" y="2183"/>
                    <a:pt x="201" y="2417"/>
                    <a:pt x="134" y="2684"/>
                  </a:cubicBezTo>
                  <a:cubicBezTo>
                    <a:pt x="34" y="2917"/>
                    <a:pt x="1" y="3184"/>
                    <a:pt x="34" y="3418"/>
                  </a:cubicBezTo>
                  <a:cubicBezTo>
                    <a:pt x="34" y="3451"/>
                    <a:pt x="34" y="3518"/>
                    <a:pt x="67" y="3551"/>
                  </a:cubicBezTo>
                  <a:cubicBezTo>
                    <a:pt x="67" y="3584"/>
                    <a:pt x="67" y="3584"/>
                    <a:pt x="67" y="3618"/>
                  </a:cubicBezTo>
                  <a:cubicBezTo>
                    <a:pt x="334" y="4452"/>
                    <a:pt x="701" y="5252"/>
                    <a:pt x="1201" y="5986"/>
                  </a:cubicBezTo>
                  <a:cubicBezTo>
                    <a:pt x="1702" y="6820"/>
                    <a:pt x="2302" y="7587"/>
                    <a:pt x="2969" y="8288"/>
                  </a:cubicBezTo>
                  <a:cubicBezTo>
                    <a:pt x="3003" y="8321"/>
                    <a:pt x="3036" y="8388"/>
                    <a:pt x="3069" y="8421"/>
                  </a:cubicBezTo>
                  <a:lnTo>
                    <a:pt x="3436" y="8421"/>
                  </a:lnTo>
                  <a:cubicBezTo>
                    <a:pt x="3536" y="8388"/>
                    <a:pt x="3637" y="8355"/>
                    <a:pt x="3737" y="8321"/>
                  </a:cubicBezTo>
                  <a:cubicBezTo>
                    <a:pt x="3837" y="8288"/>
                    <a:pt x="3903" y="8254"/>
                    <a:pt x="3970" y="8221"/>
                  </a:cubicBezTo>
                  <a:cubicBezTo>
                    <a:pt x="4003" y="8154"/>
                    <a:pt x="4037" y="8121"/>
                    <a:pt x="4070" y="8054"/>
                  </a:cubicBezTo>
                  <a:cubicBezTo>
                    <a:pt x="4104" y="8021"/>
                    <a:pt x="4137" y="7954"/>
                    <a:pt x="4170" y="7888"/>
                  </a:cubicBezTo>
                  <a:cubicBezTo>
                    <a:pt x="4204" y="7787"/>
                    <a:pt x="4204" y="7721"/>
                    <a:pt x="4204" y="7621"/>
                  </a:cubicBezTo>
                  <a:cubicBezTo>
                    <a:pt x="4204" y="7454"/>
                    <a:pt x="4204" y="7254"/>
                    <a:pt x="4170" y="7087"/>
                  </a:cubicBezTo>
                  <a:cubicBezTo>
                    <a:pt x="4070" y="6720"/>
                    <a:pt x="3970" y="6320"/>
                    <a:pt x="3837" y="5986"/>
                  </a:cubicBezTo>
                  <a:cubicBezTo>
                    <a:pt x="3803" y="5919"/>
                    <a:pt x="3837" y="5853"/>
                    <a:pt x="3903" y="5853"/>
                  </a:cubicBezTo>
                  <a:cubicBezTo>
                    <a:pt x="3920" y="5836"/>
                    <a:pt x="3928" y="5828"/>
                    <a:pt x="3937" y="5828"/>
                  </a:cubicBezTo>
                  <a:cubicBezTo>
                    <a:pt x="3945" y="5828"/>
                    <a:pt x="3953" y="5836"/>
                    <a:pt x="3970" y="5853"/>
                  </a:cubicBezTo>
                  <a:lnTo>
                    <a:pt x="4037" y="5886"/>
                  </a:lnTo>
                  <a:lnTo>
                    <a:pt x="4070" y="5919"/>
                  </a:lnTo>
                  <a:cubicBezTo>
                    <a:pt x="4204" y="6053"/>
                    <a:pt x="4337" y="6186"/>
                    <a:pt x="4504" y="6320"/>
                  </a:cubicBezTo>
                  <a:cubicBezTo>
                    <a:pt x="4604" y="6420"/>
                    <a:pt x="4704" y="6520"/>
                    <a:pt x="4837" y="6620"/>
                  </a:cubicBezTo>
                  <a:cubicBezTo>
                    <a:pt x="5038" y="6753"/>
                    <a:pt x="5238" y="6853"/>
                    <a:pt x="5471" y="6920"/>
                  </a:cubicBezTo>
                  <a:cubicBezTo>
                    <a:pt x="5538" y="6954"/>
                    <a:pt x="5638" y="6987"/>
                    <a:pt x="5738" y="7020"/>
                  </a:cubicBezTo>
                  <a:cubicBezTo>
                    <a:pt x="5805" y="7020"/>
                    <a:pt x="5905" y="7020"/>
                    <a:pt x="5972" y="7054"/>
                  </a:cubicBezTo>
                  <a:cubicBezTo>
                    <a:pt x="6105" y="7054"/>
                    <a:pt x="6238" y="7054"/>
                    <a:pt x="6372" y="7020"/>
                  </a:cubicBezTo>
                  <a:cubicBezTo>
                    <a:pt x="6539" y="6987"/>
                    <a:pt x="6672" y="6920"/>
                    <a:pt x="6805" y="6853"/>
                  </a:cubicBezTo>
                  <a:lnTo>
                    <a:pt x="6772" y="6853"/>
                  </a:lnTo>
                  <a:cubicBezTo>
                    <a:pt x="6906" y="6820"/>
                    <a:pt x="7006" y="6720"/>
                    <a:pt x="7139" y="6620"/>
                  </a:cubicBezTo>
                  <a:cubicBezTo>
                    <a:pt x="7239" y="6520"/>
                    <a:pt x="7373" y="6386"/>
                    <a:pt x="7439" y="6253"/>
                  </a:cubicBezTo>
                  <a:cubicBezTo>
                    <a:pt x="7573" y="6086"/>
                    <a:pt x="7639" y="5919"/>
                    <a:pt x="7706" y="5719"/>
                  </a:cubicBezTo>
                  <a:cubicBezTo>
                    <a:pt x="7706" y="5719"/>
                    <a:pt x="7706" y="5753"/>
                    <a:pt x="7706" y="5753"/>
                  </a:cubicBezTo>
                  <a:cubicBezTo>
                    <a:pt x="7739" y="5686"/>
                    <a:pt x="7773" y="5586"/>
                    <a:pt x="7773" y="5519"/>
                  </a:cubicBezTo>
                  <a:cubicBezTo>
                    <a:pt x="7573" y="5352"/>
                    <a:pt x="7373" y="5186"/>
                    <a:pt x="7172" y="4985"/>
                  </a:cubicBezTo>
                  <a:cubicBezTo>
                    <a:pt x="6372" y="4218"/>
                    <a:pt x="5671" y="3318"/>
                    <a:pt x="5071" y="2384"/>
                  </a:cubicBezTo>
                  <a:cubicBezTo>
                    <a:pt x="4671" y="1716"/>
                    <a:pt x="4337" y="1016"/>
                    <a:pt x="4070" y="282"/>
                  </a:cubicBezTo>
                  <a:cubicBezTo>
                    <a:pt x="4037" y="149"/>
                    <a:pt x="3870" y="82"/>
                    <a:pt x="3737" y="82"/>
                  </a:cubicBezTo>
                  <a:cubicBezTo>
                    <a:pt x="3670" y="49"/>
                    <a:pt x="3570" y="49"/>
                    <a:pt x="3470" y="15"/>
                  </a:cubicBezTo>
                  <a:cubicBezTo>
                    <a:pt x="3403" y="15"/>
                    <a:pt x="3336" y="0"/>
                    <a:pt x="3260" y="0"/>
                  </a:cubicBezTo>
                  <a:close/>
                </a:path>
              </a:pathLst>
            </a:custGeom>
            <a:solidFill>
              <a:srgbClr val="CBD4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3" name="Google Shape;5204;p120"/>
            <p:cNvSpPr/>
            <p:nvPr/>
          </p:nvSpPr>
          <p:spPr>
            <a:xfrm>
              <a:off x="2949445" y="3384311"/>
              <a:ext cx="15" cy="1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BD4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4" name="Google Shape;5205;p120"/>
            <p:cNvSpPr/>
            <p:nvPr/>
          </p:nvSpPr>
          <p:spPr>
            <a:xfrm>
              <a:off x="2940114" y="3399043"/>
              <a:ext cx="15" cy="1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BD4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5" name="Google Shape;5206;p120"/>
            <p:cNvSpPr/>
            <p:nvPr/>
          </p:nvSpPr>
          <p:spPr>
            <a:xfrm>
              <a:off x="2938157" y="3405916"/>
              <a:ext cx="15" cy="1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CBD4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6" name="Google Shape;5207;p120"/>
            <p:cNvSpPr/>
            <p:nvPr/>
          </p:nvSpPr>
          <p:spPr>
            <a:xfrm>
              <a:off x="2933727" y="3409845"/>
              <a:ext cx="15" cy="1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D4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7" name="Google Shape;5208;p120"/>
            <p:cNvSpPr/>
            <p:nvPr/>
          </p:nvSpPr>
          <p:spPr>
            <a:xfrm>
              <a:off x="2933241" y="3409845"/>
              <a:ext cx="15" cy="1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CBD4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8" name="Google Shape;5209;p120"/>
            <p:cNvSpPr/>
            <p:nvPr/>
          </p:nvSpPr>
          <p:spPr>
            <a:xfrm>
              <a:off x="2906234" y="3320981"/>
              <a:ext cx="75619" cy="92308"/>
            </a:xfrm>
            <a:custGeom>
              <a:avLst/>
              <a:gdLst/>
              <a:ahLst/>
              <a:cxnLst/>
              <a:rect l="l" t="t" r="r" b="b"/>
              <a:pathLst>
                <a:path w="5138" h="6272" extrusionOk="0">
                  <a:moveTo>
                    <a:pt x="68" y="1"/>
                  </a:moveTo>
                  <a:cubicBezTo>
                    <a:pt x="1" y="34"/>
                    <a:pt x="1" y="101"/>
                    <a:pt x="1" y="134"/>
                  </a:cubicBezTo>
                  <a:cubicBezTo>
                    <a:pt x="234" y="734"/>
                    <a:pt x="435" y="1335"/>
                    <a:pt x="701" y="1935"/>
                  </a:cubicBezTo>
                  <a:cubicBezTo>
                    <a:pt x="968" y="2569"/>
                    <a:pt x="1269" y="3203"/>
                    <a:pt x="1635" y="3803"/>
                  </a:cubicBezTo>
                  <a:cubicBezTo>
                    <a:pt x="2002" y="4370"/>
                    <a:pt x="2469" y="4904"/>
                    <a:pt x="3003" y="5338"/>
                  </a:cubicBezTo>
                  <a:cubicBezTo>
                    <a:pt x="3237" y="5538"/>
                    <a:pt x="3503" y="5738"/>
                    <a:pt x="3804" y="5905"/>
                  </a:cubicBezTo>
                  <a:cubicBezTo>
                    <a:pt x="4104" y="6038"/>
                    <a:pt x="4437" y="6172"/>
                    <a:pt x="4771" y="6272"/>
                  </a:cubicBezTo>
                  <a:cubicBezTo>
                    <a:pt x="4938" y="6272"/>
                    <a:pt x="5071" y="6172"/>
                    <a:pt x="5105" y="6005"/>
                  </a:cubicBezTo>
                  <a:cubicBezTo>
                    <a:pt x="5138" y="5938"/>
                    <a:pt x="5105" y="5871"/>
                    <a:pt x="5071" y="5805"/>
                  </a:cubicBezTo>
                  <a:lnTo>
                    <a:pt x="5005" y="5738"/>
                  </a:lnTo>
                  <a:cubicBezTo>
                    <a:pt x="4971" y="5705"/>
                    <a:pt x="4938" y="5705"/>
                    <a:pt x="4871" y="5671"/>
                  </a:cubicBezTo>
                  <a:cubicBezTo>
                    <a:pt x="4538" y="5571"/>
                    <a:pt x="4204" y="5404"/>
                    <a:pt x="3904" y="5238"/>
                  </a:cubicBezTo>
                  <a:cubicBezTo>
                    <a:pt x="3470" y="4971"/>
                    <a:pt x="3070" y="4637"/>
                    <a:pt x="2703" y="4270"/>
                  </a:cubicBezTo>
                  <a:cubicBezTo>
                    <a:pt x="2036" y="3503"/>
                    <a:pt x="1435" y="2669"/>
                    <a:pt x="968" y="1768"/>
                  </a:cubicBezTo>
                  <a:cubicBezTo>
                    <a:pt x="701" y="1201"/>
                    <a:pt x="435" y="634"/>
                    <a:pt x="201" y="67"/>
                  </a:cubicBezTo>
                  <a:cubicBezTo>
                    <a:pt x="201" y="34"/>
                    <a:pt x="134" y="1"/>
                    <a:pt x="101" y="1"/>
                  </a:cubicBezTo>
                  <a:close/>
                </a:path>
              </a:pathLst>
            </a:custGeom>
            <a:solidFill>
              <a:srgbClr val="959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8693AF9-98FF-433A-96D2-654C9FDDEE50}"/>
              </a:ext>
            </a:extLst>
          </p:cNvPr>
          <p:cNvSpPr txBox="1"/>
          <p:nvPr/>
        </p:nvSpPr>
        <p:spPr>
          <a:xfrm>
            <a:off x="166285" y="688617"/>
            <a:ext cx="891824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800" b="1" kern="120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1. </a:t>
            </a:r>
            <a:r>
              <a:rPr lang="en-US" sz="2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She liked exercising. </a:t>
            </a:r>
            <a:r>
              <a:rPr lang="en-US" sz="2800" kern="120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(not)</a:t>
            </a:r>
            <a:br>
              <a:rPr lang="en-US" sz="2800" kern="120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2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→ She _________________________________________________.</a:t>
            </a:r>
            <a:br>
              <a:rPr lang="en-US" sz="2800" kern="1200" dirty="0">
                <a:solidFill>
                  <a:srgbClr val="24202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endParaRPr lang="en-US" sz="2800" kern="1200" dirty="0">
              <a:solidFill>
                <a:srgbClr val="24202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defTabSz="685800">
              <a:buClrTx/>
            </a:pPr>
            <a:r>
              <a:rPr lang="en-US" sz="2800" b="1" kern="120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2. </a:t>
            </a:r>
            <a:r>
              <a:rPr lang="en-US" sz="2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My family always spends time doing housework together on Sundays. (not)</a:t>
            </a:r>
          </a:p>
          <a:p>
            <a:pPr defTabSz="685800">
              <a:buClrTx/>
            </a:pPr>
            <a:r>
              <a:rPr lang="en-US" sz="2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→ My family _________________________________________.</a:t>
            </a:r>
            <a:br>
              <a:rPr lang="en-US" sz="2800" kern="1200" dirty="0">
                <a:solidFill>
                  <a:srgbClr val="24202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endParaRPr lang="en-US" sz="2800" kern="1200" dirty="0">
              <a:solidFill>
                <a:srgbClr val="24202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defTabSz="685800">
              <a:buClrTx/>
            </a:pPr>
            <a:endParaRPr lang="en-US" sz="2800" b="1" kern="1200" dirty="0">
              <a:solidFill>
                <a:srgbClr val="F26548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defTabSz="685800">
              <a:buClrTx/>
            </a:pPr>
            <a:r>
              <a:rPr lang="en-US" sz="2800" b="1" kern="120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</a:t>
            </a:r>
            <a:r>
              <a:rPr lang="en-US" sz="2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 used a lot of </a:t>
            </a:r>
            <a:r>
              <a:rPr lang="en-US" sz="2800" kern="1200" dirty="0" err="1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suncream</a:t>
            </a:r>
            <a:r>
              <a:rPr lang="en-US" sz="2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during my holiday. (not)</a:t>
            </a:r>
            <a:br>
              <a:rPr lang="en-US" sz="2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2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→ I ___________________________________________________.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57E88E-9E50-4953-A5C7-5D4BF7C52721}"/>
              </a:ext>
            </a:extLst>
          </p:cNvPr>
          <p:cNvSpPr txBox="1"/>
          <p:nvPr/>
        </p:nvSpPr>
        <p:spPr>
          <a:xfrm>
            <a:off x="1341036" y="1161687"/>
            <a:ext cx="742688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GB" sz="2800" kern="120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didn’t like exercising.</a:t>
            </a:r>
            <a:endParaRPr lang="en-US" sz="2800" kern="1200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7D476D-11BB-4327-BD4D-E083DA5E558F}"/>
              </a:ext>
            </a:extLst>
          </p:cNvPr>
          <p:cNvSpPr txBox="1"/>
          <p:nvPr/>
        </p:nvSpPr>
        <p:spPr>
          <a:xfrm>
            <a:off x="2455174" y="2906547"/>
            <a:ext cx="6729413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GB" sz="2800" kern="120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doesn’t always spend time doing housework together on Sunday</a:t>
            </a:r>
            <a:endParaRPr lang="en-US" sz="2800" kern="1200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128618-FCE7-4EF5-9ADE-5102F0C7694F}"/>
              </a:ext>
            </a:extLst>
          </p:cNvPr>
          <p:cNvSpPr txBox="1"/>
          <p:nvPr/>
        </p:nvSpPr>
        <p:spPr>
          <a:xfrm>
            <a:off x="842856" y="4566222"/>
            <a:ext cx="829170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GB" sz="2800" kern="120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didn’t use a lot of sun cream during my holiday</a:t>
            </a:r>
            <a:endParaRPr lang="en-US" sz="2800" kern="1200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C1564F-2C35-4012-F2BA-FB8741463CCC}"/>
              </a:ext>
            </a:extLst>
          </p:cNvPr>
          <p:cNvSpPr txBox="1"/>
          <p:nvPr/>
        </p:nvSpPr>
        <p:spPr>
          <a:xfrm>
            <a:off x="0" y="51041"/>
            <a:ext cx="9405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5. Turn the sentences into negative statements or questions.</a:t>
            </a:r>
            <a:endParaRPr lang="en-US" sz="2400" b="1" kern="1200" dirty="0">
              <a:solidFill>
                <a:srgbClr val="FF0000"/>
              </a:solidFill>
              <a:effectLst>
                <a:glow rad="88900">
                  <a:prstClr val="white"/>
                </a:glo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80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5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AEA1BE-D3A5-B318-2711-591EF4518085}"/>
              </a:ext>
            </a:extLst>
          </p:cNvPr>
          <p:cNvSpPr/>
          <p:nvPr/>
        </p:nvSpPr>
        <p:spPr>
          <a:xfrm>
            <a:off x="0" y="740308"/>
            <a:ext cx="9103166" cy="4329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3259394" y="1040024"/>
            <a:ext cx="1782598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Calibri"/>
              </a:rPr>
              <a:t> </a:t>
            </a:r>
            <a:endParaRPr lang="en-US" sz="1800" b="1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30871" y="1668323"/>
            <a:ext cx="2311284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Calibri"/>
              </a:rPr>
              <a:t> </a:t>
            </a:r>
            <a:endParaRPr lang="en-US" sz="1800" b="1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54101" y="3471453"/>
            <a:ext cx="1967873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Calibri"/>
              </a:rPr>
              <a:t> </a:t>
            </a:r>
            <a:endParaRPr lang="en-US" sz="1600" b="1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70402" y="149027"/>
            <a:ext cx="2987598" cy="33855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Calibri"/>
              </a:rPr>
              <a:t> </a:t>
            </a:r>
            <a:endParaRPr lang="en-US" sz="1600" b="1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22122" y="146012"/>
            <a:ext cx="1554338" cy="33855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Calibri"/>
              </a:rPr>
              <a:t> </a:t>
            </a:r>
            <a:endParaRPr lang="en-US" sz="1600" b="1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grpSp>
        <p:nvGrpSpPr>
          <p:cNvPr id="12" name="Google Shape;6117;p122"/>
          <p:cNvGrpSpPr/>
          <p:nvPr/>
        </p:nvGrpSpPr>
        <p:grpSpPr>
          <a:xfrm>
            <a:off x="8405035" y="462256"/>
            <a:ext cx="454075" cy="501150"/>
            <a:chOff x="2983363" y="1386975"/>
            <a:chExt cx="454075" cy="501150"/>
          </a:xfrm>
        </p:grpSpPr>
        <p:sp>
          <p:nvSpPr>
            <p:cNvPr id="13" name="Google Shape;6118;p122"/>
            <p:cNvSpPr/>
            <p:nvPr/>
          </p:nvSpPr>
          <p:spPr>
            <a:xfrm>
              <a:off x="3089038" y="1496300"/>
              <a:ext cx="243250" cy="298125"/>
            </a:xfrm>
            <a:custGeom>
              <a:avLst/>
              <a:gdLst/>
              <a:ahLst/>
              <a:cxnLst/>
              <a:rect l="l" t="t" r="r" b="b"/>
              <a:pathLst>
                <a:path w="9730" h="11925" extrusionOk="0">
                  <a:moveTo>
                    <a:pt x="4875" y="1"/>
                  </a:moveTo>
                  <a:cubicBezTo>
                    <a:pt x="2218" y="1"/>
                    <a:pt x="63" y="2114"/>
                    <a:pt x="0" y="4750"/>
                  </a:cubicBezTo>
                  <a:cubicBezTo>
                    <a:pt x="0" y="7144"/>
                    <a:pt x="2485" y="11924"/>
                    <a:pt x="4609" y="11924"/>
                  </a:cubicBezTo>
                  <a:cubicBezTo>
                    <a:pt x="4880" y="11924"/>
                    <a:pt x="5145" y="11846"/>
                    <a:pt x="5398" y="11676"/>
                  </a:cubicBezTo>
                  <a:cubicBezTo>
                    <a:pt x="7302" y="10400"/>
                    <a:pt x="9730" y="7449"/>
                    <a:pt x="9730" y="4750"/>
                  </a:cubicBezTo>
                  <a:cubicBezTo>
                    <a:pt x="9667" y="2114"/>
                    <a:pt x="7512" y="1"/>
                    <a:pt x="48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14" name="Google Shape;6119;p122"/>
            <p:cNvSpPr/>
            <p:nvPr/>
          </p:nvSpPr>
          <p:spPr>
            <a:xfrm>
              <a:off x="3062363" y="1468050"/>
              <a:ext cx="292425" cy="420075"/>
            </a:xfrm>
            <a:custGeom>
              <a:avLst/>
              <a:gdLst/>
              <a:ahLst/>
              <a:cxnLst/>
              <a:rect l="l" t="t" r="r" b="b"/>
              <a:pathLst>
                <a:path w="11697" h="16803" extrusionOk="0">
                  <a:moveTo>
                    <a:pt x="5859" y="1947"/>
                  </a:moveTo>
                  <a:cubicBezTo>
                    <a:pt x="8077" y="1947"/>
                    <a:pt x="9897" y="3746"/>
                    <a:pt x="9897" y="5985"/>
                  </a:cubicBezTo>
                  <a:cubicBezTo>
                    <a:pt x="9897" y="7094"/>
                    <a:pt x="9541" y="8621"/>
                    <a:pt x="7888" y="9458"/>
                  </a:cubicBezTo>
                  <a:lnTo>
                    <a:pt x="7574" y="9647"/>
                  </a:lnTo>
                  <a:lnTo>
                    <a:pt x="7574" y="11216"/>
                  </a:lnTo>
                  <a:cubicBezTo>
                    <a:pt x="7574" y="11467"/>
                    <a:pt x="7386" y="11697"/>
                    <a:pt x="7114" y="11760"/>
                  </a:cubicBezTo>
                  <a:cubicBezTo>
                    <a:pt x="6785" y="11888"/>
                    <a:pt x="6439" y="11952"/>
                    <a:pt x="6091" y="11952"/>
                  </a:cubicBezTo>
                  <a:cubicBezTo>
                    <a:pt x="6042" y="11952"/>
                    <a:pt x="5992" y="11951"/>
                    <a:pt x="5942" y="11948"/>
                  </a:cubicBezTo>
                  <a:cubicBezTo>
                    <a:pt x="5482" y="11948"/>
                    <a:pt x="5022" y="11885"/>
                    <a:pt x="4603" y="11760"/>
                  </a:cubicBezTo>
                  <a:cubicBezTo>
                    <a:pt x="4331" y="11697"/>
                    <a:pt x="4143" y="11467"/>
                    <a:pt x="4143" y="11216"/>
                  </a:cubicBezTo>
                  <a:lnTo>
                    <a:pt x="4143" y="9647"/>
                  </a:lnTo>
                  <a:lnTo>
                    <a:pt x="3808" y="9479"/>
                  </a:lnTo>
                  <a:cubicBezTo>
                    <a:pt x="2176" y="8621"/>
                    <a:pt x="1820" y="7094"/>
                    <a:pt x="1820" y="5985"/>
                  </a:cubicBezTo>
                  <a:cubicBezTo>
                    <a:pt x="1820" y="3746"/>
                    <a:pt x="3620" y="1947"/>
                    <a:pt x="5859" y="1947"/>
                  </a:cubicBezTo>
                  <a:close/>
                  <a:moveTo>
                    <a:pt x="5503" y="1"/>
                  </a:moveTo>
                  <a:cubicBezTo>
                    <a:pt x="2406" y="210"/>
                    <a:pt x="0" y="2784"/>
                    <a:pt x="0" y="5880"/>
                  </a:cubicBezTo>
                  <a:cubicBezTo>
                    <a:pt x="0" y="8015"/>
                    <a:pt x="963" y="9730"/>
                    <a:pt x="2595" y="10756"/>
                  </a:cubicBezTo>
                  <a:lnTo>
                    <a:pt x="2595" y="12429"/>
                  </a:lnTo>
                  <a:cubicBezTo>
                    <a:pt x="2553" y="12785"/>
                    <a:pt x="2741" y="13141"/>
                    <a:pt x="3055" y="13308"/>
                  </a:cubicBezTo>
                  <a:cubicBezTo>
                    <a:pt x="3139" y="13350"/>
                    <a:pt x="3180" y="13434"/>
                    <a:pt x="3180" y="13517"/>
                  </a:cubicBezTo>
                  <a:cubicBezTo>
                    <a:pt x="3180" y="13601"/>
                    <a:pt x="3180" y="13706"/>
                    <a:pt x="3076" y="13748"/>
                  </a:cubicBezTo>
                  <a:cubicBezTo>
                    <a:pt x="2636" y="13748"/>
                    <a:pt x="2636" y="14229"/>
                    <a:pt x="2636" y="14229"/>
                  </a:cubicBezTo>
                  <a:lnTo>
                    <a:pt x="2636" y="15317"/>
                  </a:lnTo>
                  <a:cubicBezTo>
                    <a:pt x="2636" y="15568"/>
                    <a:pt x="2846" y="15756"/>
                    <a:pt x="3076" y="15756"/>
                  </a:cubicBezTo>
                  <a:lnTo>
                    <a:pt x="3390" y="15756"/>
                  </a:lnTo>
                  <a:cubicBezTo>
                    <a:pt x="3536" y="15756"/>
                    <a:pt x="3683" y="15840"/>
                    <a:pt x="3787" y="15945"/>
                  </a:cubicBezTo>
                  <a:cubicBezTo>
                    <a:pt x="3787" y="15945"/>
                    <a:pt x="4833" y="16802"/>
                    <a:pt x="5859" y="16802"/>
                  </a:cubicBezTo>
                  <a:cubicBezTo>
                    <a:pt x="6884" y="16802"/>
                    <a:pt x="7930" y="15945"/>
                    <a:pt x="7930" y="15945"/>
                  </a:cubicBezTo>
                  <a:cubicBezTo>
                    <a:pt x="8035" y="15840"/>
                    <a:pt x="8181" y="15756"/>
                    <a:pt x="8328" y="15756"/>
                  </a:cubicBezTo>
                  <a:lnTo>
                    <a:pt x="8621" y="15756"/>
                  </a:lnTo>
                  <a:cubicBezTo>
                    <a:pt x="8872" y="15756"/>
                    <a:pt x="9060" y="15547"/>
                    <a:pt x="9060" y="15317"/>
                  </a:cubicBezTo>
                  <a:lnTo>
                    <a:pt x="9060" y="14229"/>
                  </a:lnTo>
                  <a:cubicBezTo>
                    <a:pt x="9060" y="14229"/>
                    <a:pt x="9060" y="13748"/>
                    <a:pt x="8621" y="13748"/>
                  </a:cubicBezTo>
                  <a:cubicBezTo>
                    <a:pt x="8516" y="13706"/>
                    <a:pt x="8537" y="13601"/>
                    <a:pt x="8537" y="13517"/>
                  </a:cubicBezTo>
                  <a:cubicBezTo>
                    <a:pt x="8537" y="13434"/>
                    <a:pt x="8579" y="13350"/>
                    <a:pt x="8641" y="13308"/>
                  </a:cubicBezTo>
                  <a:cubicBezTo>
                    <a:pt x="8976" y="13141"/>
                    <a:pt x="9144" y="12785"/>
                    <a:pt x="9123" y="12429"/>
                  </a:cubicBezTo>
                  <a:lnTo>
                    <a:pt x="9123" y="10756"/>
                  </a:lnTo>
                  <a:cubicBezTo>
                    <a:pt x="10755" y="9730"/>
                    <a:pt x="11696" y="8015"/>
                    <a:pt x="11696" y="5880"/>
                  </a:cubicBezTo>
                  <a:cubicBezTo>
                    <a:pt x="11696" y="2784"/>
                    <a:pt x="9311" y="210"/>
                    <a:pt x="6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15" name="Google Shape;6120;p122"/>
            <p:cNvSpPr/>
            <p:nvPr/>
          </p:nvSpPr>
          <p:spPr>
            <a:xfrm>
              <a:off x="3338538" y="1464925"/>
              <a:ext cx="56000" cy="50175"/>
            </a:xfrm>
            <a:custGeom>
              <a:avLst/>
              <a:gdLst/>
              <a:ahLst/>
              <a:cxnLst/>
              <a:rect l="l" t="t" r="r" b="b"/>
              <a:pathLst>
                <a:path w="2240" h="2007" extrusionOk="0">
                  <a:moveTo>
                    <a:pt x="1570" y="0"/>
                  </a:moveTo>
                  <a:cubicBezTo>
                    <a:pt x="1424" y="0"/>
                    <a:pt x="1277" y="42"/>
                    <a:pt x="1172" y="147"/>
                  </a:cubicBezTo>
                  <a:lnTo>
                    <a:pt x="231" y="1046"/>
                  </a:lnTo>
                  <a:cubicBezTo>
                    <a:pt x="22" y="1235"/>
                    <a:pt x="1" y="1549"/>
                    <a:pt x="189" y="1779"/>
                  </a:cubicBezTo>
                  <a:lnTo>
                    <a:pt x="210" y="1800"/>
                  </a:lnTo>
                  <a:cubicBezTo>
                    <a:pt x="321" y="1936"/>
                    <a:pt x="477" y="2006"/>
                    <a:pt x="628" y="2006"/>
                  </a:cubicBezTo>
                  <a:cubicBezTo>
                    <a:pt x="733" y="2006"/>
                    <a:pt x="836" y="1973"/>
                    <a:pt x="921" y="1904"/>
                  </a:cubicBezTo>
                  <a:lnTo>
                    <a:pt x="1988" y="1151"/>
                  </a:lnTo>
                  <a:cubicBezTo>
                    <a:pt x="2114" y="1067"/>
                    <a:pt x="2198" y="942"/>
                    <a:pt x="2219" y="795"/>
                  </a:cubicBezTo>
                  <a:cubicBezTo>
                    <a:pt x="2240" y="649"/>
                    <a:pt x="2198" y="502"/>
                    <a:pt x="2114" y="398"/>
                  </a:cubicBezTo>
                  <a:lnTo>
                    <a:pt x="1947" y="189"/>
                  </a:lnTo>
                  <a:cubicBezTo>
                    <a:pt x="1842" y="84"/>
                    <a:pt x="1716" y="0"/>
                    <a:pt x="15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16" name="Google Shape;6121;p122"/>
            <p:cNvSpPr/>
            <p:nvPr/>
          </p:nvSpPr>
          <p:spPr>
            <a:xfrm>
              <a:off x="3190513" y="1386975"/>
              <a:ext cx="33500" cy="59650"/>
            </a:xfrm>
            <a:custGeom>
              <a:avLst/>
              <a:gdLst/>
              <a:ahLst/>
              <a:cxnLst/>
              <a:rect l="l" t="t" r="r" b="b"/>
              <a:pathLst>
                <a:path w="1340" h="2386" extrusionOk="0">
                  <a:moveTo>
                    <a:pt x="544" y="1"/>
                  </a:moveTo>
                  <a:cubicBezTo>
                    <a:pt x="230" y="1"/>
                    <a:pt x="0" y="273"/>
                    <a:pt x="21" y="586"/>
                  </a:cubicBezTo>
                  <a:lnTo>
                    <a:pt x="126" y="1884"/>
                  </a:lnTo>
                  <a:cubicBezTo>
                    <a:pt x="147" y="2177"/>
                    <a:pt x="398" y="2386"/>
                    <a:pt x="670" y="2386"/>
                  </a:cubicBezTo>
                  <a:lnTo>
                    <a:pt x="733" y="2386"/>
                  </a:lnTo>
                  <a:cubicBezTo>
                    <a:pt x="1005" y="2386"/>
                    <a:pt x="1235" y="2156"/>
                    <a:pt x="1256" y="1884"/>
                  </a:cubicBezTo>
                  <a:lnTo>
                    <a:pt x="1339" y="566"/>
                  </a:lnTo>
                  <a:cubicBezTo>
                    <a:pt x="1339" y="419"/>
                    <a:pt x="1298" y="294"/>
                    <a:pt x="1193" y="168"/>
                  </a:cubicBezTo>
                  <a:cubicBezTo>
                    <a:pt x="1088" y="63"/>
                    <a:pt x="942" y="1"/>
                    <a:pt x="7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17" name="Google Shape;6122;p122"/>
            <p:cNvSpPr/>
            <p:nvPr/>
          </p:nvSpPr>
          <p:spPr>
            <a:xfrm>
              <a:off x="2983363" y="1647850"/>
              <a:ext cx="61225" cy="38100"/>
            </a:xfrm>
            <a:custGeom>
              <a:avLst/>
              <a:gdLst/>
              <a:ahLst/>
              <a:cxnLst/>
              <a:rect l="l" t="t" r="r" b="b"/>
              <a:pathLst>
                <a:path w="2449" h="1524" extrusionOk="0">
                  <a:moveTo>
                    <a:pt x="1834" y="1"/>
                  </a:moveTo>
                  <a:cubicBezTo>
                    <a:pt x="1809" y="1"/>
                    <a:pt x="1784" y="3"/>
                    <a:pt x="1758" y="7"/>
                  </a:cubicBezTo>
                  <a:lnTo>
                    <a:pt x="482" y="237"/>
                  </a:lnTo>
                  <a:cubicBezTo>
                    <a:pt x="335" y="258"/>
                    <a:pt x="189" y="341"/>
                    <a:pt x="126" y="446"/>
                  </a:cubicBezTo>
                  <a:cubicBezTo>
                    <a:pt x="42" y="571"/>
                    <a:pt x="1" y="718"/>
                    <a:pt x="42" y="864"/>
                  </a:cubicBezTo>
                  <a:cubicBezTo>
                    <a:pt x="63" y="948"/>
                    <a:pt x="84" y="1032"/>
                    <a:pt x="105" y="1136"/>
                  </a:cubicBezTo>
                  <a:cubicBezTo>
                    <a:pt x="155" y="1370"/>
                    <a:pt x="364" y="1523"/>
                    <a:pt x="596" y="1523"/>
                  </a:cubicBezTo>
                  <a:cubicBezTo>
                    <a:pt x="655" y="1523"/>
                    <a:pt x="715" y="1513"/>
                    <a:pt x="775" y="1492"/>
                  </a:cubicBezTo>
                  <a:lnTo>
                    <a:pt x="2030" y="1095"/>
                  </a:lnTo>
                  <a:cubicBezTo>
                    <a:pt x="2281" y="1011"/>
                    <a:pt x="2449" y="739"/>
                    <a:pt x="2365" y="467"/>
                  </a:cubicBezTo>
                  <a:cubicBezTo>
                    <a:pt x="2365" y="467"/>
                    <a:pt x="2365" y="425"/>
                    <a:pt x="2365" y="425"/>
                  </a:cubicBezTo>
                  <a:cubicBezTo>
                    <a:pt x="2308" y="178"/>
                    <a:pt x="2079" y="1"/>
                    <a:pt x="1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18" name="Google Shape;6123;p122"/>
            <p:cNvSpPr/>
            <p:nvPr/>
          </p:nvSpPr>
          <p:spPr>
            <a:xfrm>
              <a:off x="3021038" y="1468850"/>
              <a:ext cx="58075" cy="49750"/>
            </a:xfrm>
            <a:custGeom>
              <a:avLst/>
              <a:gdLst/>
              <a:ahLst/>
              <a:cxnLst/>
              <a:rect l="l" t="t" r="r" b="b"/>
              <a:pathLst>
                <a:path w="2323" h="1990" extrusionOk="0">
                  <a:moveTo>
                    <a:pt x="756" y="0"/>
                  </a:moveTo>
                  <a:cubicBezTo>
                    <a:pt x="598" y="0"/>
                    <a:pt x="440" y="70"/>
                    <a:pt x="335" y="199"/>
                  </a:cubicBezTo>
                  <a:lnTo>
                    <a:pt x="188" y="408"/>
                  </a:lnTo>
                  <a:cubicBezTo>
                    <a:pt x="0" y="659"/>
                    <a:pt x="42" y="1015"/>
                    <a:pt x="314" y="1182"/>
                  </a:cubicBezTo>
                  <a:lnTo>
                    <a:pt x="1402" y="1894"/>
                  </a:lnTo>
                  <a:cubicBezTo>
                    <a:pt x="1492" y="1959"/>
                    <a:pt x="1595" y="1990"/>
                    <a:pt x="1697" y="1990"/>
                  </a:cubicBezTo>
                  <a:cubicBezTo>
                    <a:pt x="1855" y="1990"/>
                    <a:pt x="2011" y="1916"/>
                    <a:pt x="2113" y="1789"/>
                  </a:cubicBezTo>
                  <a:lnTo>
                    <a:pt x="2134" y="1747"/>
                  </a:lnTo>
                  <a:cubicBezTo>
                    <a:pt x="2323" y="1517"/>
                    <a:pt x="2281" y="1203"/>
                    <a:pt x="2072" y="1015"/>
                  </a:cubicBezTo>
                  <a:lnTo>
                    <a:pt x="1109" y="136"/>
                  </a:lnTo>
                  <a:cubicBezTo>
                    <a:pt x="1008" y="44"/>
                    <a:pt x="882" y="0"/>
                    <a:pt x="7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19" name="Google Shape;6124;p122"/>
            <p:cNvSpPr/>
            <p:nvPr/>
          </p:nvSpPr>
          <p:spPr>
            <a:xfrm>
              <a:off x="3376738" y="1644300"/>
              <a:ext cx="60700" cy="37225"/>
            </a:xfrm>
            <a:custGeom>
              <a:avLst/>
              <a:gdLst/>
              <a:ahLst/>
              <a:cxnLst/>
              <a:rect l="l" t="t" r="r" b="b"/>
              <a:pathLst>
                <a:path w="2428" h="1489" extrusionOk="0">
                  <a:moveTo>
                    <a:pt x="624" y="0"/>
                  </a:moveTo>
                  <a:cubicBezTo>
                    <a:pt x="368" y="0"/>
                    <a:pt x="123" y="164"/>
                    <a:pt x="84" y="421"/>
                  </a:cubicBezTo>
                  <a:cubicBezTo>
                    <a:pt x="63" y="441"/>
                    <a:pt x="63" y="462"/>
                    <a:pt x="63" y="462"/>
                  </a:cubicBezTo>
                  <a:cubicBezTo>
                    <a:pt x="0" y="734"/>
                    <a:pt x="168" y="1006"/>
                    <a:pt x="419" y="1090"/>
                  </a:cubicBezTo>
                  <a:lnTo>
                    <a:pt x="1674" y="1467"/>
                  </a:lnTo>
                  <a:cubicBezTo>
                    <a:pt x="1726" y="1482"/>
                    <a:pt x="1778" y="1488"/>
                    <a:pt x="1829" y="1488"/>
                  </a:cubicBezTo>
                  <a:cubicBezTo>
                    <a:pt x="1922" y="1488"/>
                    <a:pt x="2011" y="1465"/>
                    <a:pt x="2092" y="1425"/>
                  </a:cubicBezTo>
                  <a:cubicBezTo>
                    <a:pt x="2218" y="1341"/>
                    <a:pt x="2323" y="1216"/>
                    <a:pt x="2344" y="1090"/>
                  </a:cubicBezTo>
                  <a:cubicBezTo>
                    <a:pt x="2364" y="985"/>
                    <a:pt x="2385" y="902"/>
                    <a:pt x="2406" y="818"/>
                  </a:cubicBezTo>
                  <a:cubicBezTo>
                    <a:pt x="2427" y="672"/>
                    <a:pt x="2406" y="525"/>
                    <a:pt x="2323" y="421"/>
                  </a:cubicBezTo>
                  <a:cubicBezTo>
                    <a:pt x="2239" y="295"/>
                    <a:pt x="2113" y="211"/>
                    <a:pt x="1967" y="190"/>
                  </a:cubicBezTo>
                  <a:lnTo>
                    <a:pt x="670" y="2"/>
                  </a:lnTo>
                  <a:cubicBezTo>
                    <a:pt x="654" y="1"/>
                    <a:pt x="639" y="0"/>
                    <a:pt x="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</p:grpSp>
      <p:grpSp>
        <p:nvGrpSpPr>
          <p:cNvPr id="20" name="Google Shape;6125;p122"/>
          <p:cNvGrpSpPr/>
          <p:nvPr/>
        </p:nvGrpSpPr>
        <p:grpSpPr>
          <a:xfrm>
            <a:off x="8447935" y="4566430"/>
            <a:ext cx="469750" cy="511625"/>
            <a:chOff x="1352400" y="4923925"/>
            <a:chExt cx="469750" cy="511625"/>
          </a:xfrm>
        </p:grpSpPr>
        <p:sp>
          <p:nvSpPr>
            <p:cNvPr id="21" name="Google Shape;6126;p122"/>
            <p:cNvSpPr/>
            <p:nvPr/>
          </p:nvSpPr>
          <p:spPr>
            <a:xfrm>
              <a:off x="1424050" y="5289050"/>
              <a:ext cx="149125" cy="146500"/>
            </a:xfrm>
            <a:custGeom>
              <a:avLst/>
              <a:gdLst/>
              <a:ahLst/>
              <a:cxnLst/>
              <a:rect l="l" t="t" r="r" b="b"/>
              <a:pathLst>
                <a:path w="5965" h="5860" extrusionOk="0">
                  <a:moveTo>
                    <a:pt x="4625" y="1"/>
                  </a:moveTo>
                  <a:cubicBezTo>
                    <a:pt x="4463" y="1"/>
                    <a:pt x="4301" y="63"/>
                    <a:pt x="4186" y="189"/>
                  </a:cubicBezTo>
                  <a:lnTo>
                    <a:pt x="252" y="4123"/>
                  </a:lnTo>
                  <a:cubicBezTo>
                    <a:pt x="1" y="4353"/>
                    <a:pt x="1" y="4771"/>
                    <a:pt x="252" y="5022"/>
                  </a:cubicBezTo>
                  <a:lnTo>
                    <a:pt x="901" y="5671"/>
                  </a:lnTo>
                  <a:cubicBezTo>
                    <a:pt x="1026" y="5796"/>
                    <a:pt x="1188" y="5859"/>
                    <a:pt x="1351" y="5859"/>
                  </a:cubicBezTo>
                  <a:cubicBezTo>
                    <a:pt x="1513" y="5859"/>
                    <a:pt x="1675" y="5796"/>
                    <a:pt x="1800" y="5671"/>
                  </a:cubicBezTo>
                  <a:lnTo>
                    <a:pt x="5734" y="1737"/>
                  </a:lnTo>
                  <a:cubicBezTo>
                    <a:pt x="5964" y="1486"/>
                    <a:pt x="5964" y="1089"/>
                    <a:pt x="5734" y="858"/>
                  </a:cubicBezTo>
                  <a:lnTo>
                    <a:pt x="5065" y="189"/>
                  </a:lnTo>
                  <a:cubicBezTo>
                    <a:pt x="4949" y="63"/>
                    <a:pt x="4787" y="1"/>
                    <a:pt x="46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22" name="Google Shape;6127;p122"/>
            <p:cNvSpPr/>
            <p:nvPr/>
          </p:nvSpPr>
          <p:spPr>
            <a:xfrm>
              <a:off x="1619700" y="5289050"/>
              <a:ext cx="149100" cy="146500"/>
            </a:xfrm>
            <a:custGeom>
              <a:avLst/>
              <a:gdLst/>
              <a:ahLst/>
              <a:cxnLst/>
              <a:rect l="l" t="t" r="r" b="b"/>
              <a:pathLst>
                <a:path w="5964" h="5860" extrusionOk="0">
                  <a:moveTo>
                    <a:pt x="1350" y="1"/>
                  </a:moveTo>
                  <a:cubicBezTo>
                    <a:pt x="1188" y="1"/>
                    <a:pt x="1026" y="63"/>
                    <a:pt x="900" y="189"/>
                  </a:cubicBezTo>
                  <a:lnTo>
                    <a:pt x="252" y="858"/>
                  </a:lnTo>
                  <a:cubicBezTo>
                    <a:pt x="0" y="1089"/>
                    <a:pt x="0" y="1486"/>
                    <a:pt x="252" y="1737"/>
                  </a:cubicBezTo>
                  <a:lnTo>
                    <a:pt x="4185" y="5671"/>
                  </a:lnTo>
                  <a:cubicBezTo>
                    <a:pt x="4300" y="5796"/>
                    <a:pt x="4457" y="5859"/>
                    <a:pt x="4617" y="5859"/>
                  </a:cubicBezTo>
                  <a:cubicBezTo>
                    <a:pt x="4776" y="5859"/>
                    <a:pt x="4938" y="5796"/>
                    <a:pt x="5064" y="5671"/>
                  </a:cubicBezTo>
                  <a:lnTo>
                    <a:pt x="5733" y="5022"/>
                  </a:lnTo>
                  <a:cubicBezTo>
                    <a:pt x="5964" y="4771"/>
                    <a:pt x="5964" y="4374"/>
                    <a:pt x="5733" y="4123"/>
                  </a:cubicBezTo>
                  <a:lnTo>
                    <a:pt x="1800" y="189"/>
                  </a:lnTo>
                  <a:cubicBezTo>
                    <a:pt x="1674" y="63"/>
                    <a:pt x="1512" y="1"/>
                    <a:pt x="13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23" name="Google Shape;6128;p122"/>
            <p:cNvSpPr/>
            <p:nvPr/>
          </p:nvSpPr>
          <p:spPr>
            <a:xfrm>
              <a:off x="1365475" y="4923925"/>
              <a:ext cx="193050" cy="165000"/>
            </a:xfrm>
            <a:custGeom>
              <a:avLst/>
              <a:gdLst/>
              <a:ahLst/>
              <a:cxnLst/>
              <a:rect l="l" t="t" r="r" b="b"/>
              <a:pathLst>
                <a:path w="7722" h="6600" extrusionOk="0">
                  <a:moveTo>
                    <a:pt x="4415" y="1"/>
                  </a:moveTo>
                  <a:cubicBezTo>
                    <a:pt x="1486" y="1"/>
                    <a:pt x="1" y="3558"/>
                    <a:pt x="2093" y="5629"/>
                  </a:cubicBezTo>
                  <a:cubicBezTo>
                    <a:pt x="2763" y="6300"/>
                    <a:pt x="3589" y="6600"/>
                    <a:pt x="4399" y="6600"/>
                  </a:cubicBezTo>
                  <a:cubicBezTo>
                    <a:pt x="6094" y="6600"/>
                    <a:pt x="7721" y="5288"/>
                    <a:pt x="7721" y="3307"/>
                  </a:cubicBezTo>
                  <a:cubicBezTo>
                    <a:pt x="7721" y="1466"/>
                    <a:pt x="6236" y="1"/>
                    <a:pt x="4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24" name="Google Shape;6129;p122"/>
            <p:cNvSpPr/>
            <p:nvPr/>
          </p:nvSpPr>
          <p:spPr>
            <a:xfrm>
              <a:off x="1629125" y="4923925"/>
              <a:ext cx="193025" cy="165000"/>
            </a:xfrm>
            <a:custGeom>
              <a:avLst/>
              <a:gdLst/>
              <a:ahLst/>
              <a:cxnLst/>
              <a:rect l="l" t="t" r="r" b="b"/>
              <a:pathLst>
                <a:path w="7721" h="6600" extrusionOk="0">
                  <a:moveTo>
                    <a:pt x="4415" y="1"/>
                  </a:moveTo>
                  <a:cubicBezTo>
                    <a:pt x="1465" y="1"/>
                    <a:pt x="0" y="3558"/>
                    <a:pt x="2071" y="5629"/>
                  </a:cubicBezTo>
                  <a:cubicBezTo>
                    <a:pt x="2749" y="6300"/>
                    <a:pt x="3579" y="6600"/>
                    <a:pt x="4392" y="6600"/>
                  </a:cubicBezTo>
                  <a:cubicBezTo>
                    <a:pt x="6093" y="6600"/>
                    <a:pt x="7721" y="5288"/>
                    <a:pt x="7721" y="3307"/>
                  </a:cubicBezTo>
                  <a:cubicBezTo>
                    <a:pt x="7721" y="1466"/>
                    <a:pt x="6235" y="1"/>
                    <a:pt x="4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25" name="Google Shape;6130;p122"/>
            <p:cNvSpPr/>
            <p:nvPr/>
          </p:nvSpPr>
          <p:spPr>
            <a:xfrm>
              <a:off x="1356050" y="4961075"/>
              <a:ext cx="463500" cy="445475"/>
            </a:xfrm>
            <a:custGeom>
              <a:avLst/>
              <a:gdLst/>
              <a:ahLst/>
              <a:cxnLst/>
              <a:rect l="l" t="t" r="r" b="b"/>
              <a:pathLst>
                <a:path w="18540" h="17819" extrusionOk="0">
                  <a:moveTo>
                    <a:pt x="9626" y="0"/>
                  </a:moveTo>
                  <a:cubicBezTo>
                    <a:pt x="6006" y="0"/>
                    <a:pt x="2763" y="2177"/>
                    <a:pt x="1382" y="5503"/>
                  </a:cubicBezTo>
                  <a:cubicBezTo>
                    <a:pt x="1" y="8830"/>
                    <a:pt x="775" y="12659"/>
                    <a:pt x="3328" y="15212"/>
                  </a:cubicBezTo>
                  <a:cubicBezTo>
                    <a:pt x="5019" y="16917"/>
                    <a:pt x="7288" y="17819"/>
                    <a:pt x="9606" y="17819"/>
                  </a:cubicBezTo>
                  <a:cubicBezTo>
                    <a:pt x="10759" y="17819"/>
                    <a:pt x="11924" y="17596"/>
                    <a:pt x="13036" y="17137"/>
                  </a:cubicBezTo>
                  <a:cubicBezTo>
                    <a:pt x="16363" y="15777"/>
                    <a:pt x="18518" y="12513"/>
                    <a:pt x="18539" y="8914"/>
                  </a:cubicBezTo>
                  <a:cubicBezTo>
                    <a:pt x="18539" y="3997"/>
                    <a:pt x="14543" y="0"/>
                    <a:pt x="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26" name="Google Shape;6131;p122"/>
            <p:cNvSpPr/>
            <p:nvPr/>
          </p:nvSpPr>
          <p:spPr>
            <a:xfrm>
              <a:off x="1352400" y="5001350"/>
              <a:ext cx="426875" cy="365425"/>
            </a:xfrm>
            <a:custGeom>
              <a:avLst/>
              <a:gdLst/>
              <a:ahLst/>
              <a:cxnLst/>
              <a:rect l="l" t="t" r="r" b="b"/>
              <a:pathLst>
                <a:path w="17075" h="14617" extrusionOk="0">
                  <a:moveTo>
                    <a:pt x="9772" y="1"/>
                  </a:moveTo>
                  <a:cubicBezTo>
                    <a:pt x="3265" y="1"/>
                    <a:pt x="0" y="7868"/>
                    <a:pt x="4604" y="12471"/>
                  </a:cubicBezTo>
                  <a:cubicBezTo>
                    <a:pt x="6004" y="13872"/>
                    <a:pt x="7874" y="14616"/>
                    <a:pt x="9773" y="14616"/>
                  </a:cubicBezTo>
                  <a:cubicBezTo>
                    <a:pt x="10711" y="14616"/>
                    <a:pt x="11656" y="14435"/>
                    <a:pt x="12555" y="14061"/>
                  </a:cubicBezTo>
                  <a:cubicBezTo>
                    <a:pt x="15296" y="12931"/>
                    <a:pt x="17074" y="10253"/>
                    <a:pt x="17074" y="7303"/>
                  </a:cubicBezTo>
                  <a:cubicBezTo>
                    <a:pt x="17074" y="3265"/>
                    <a:pt x="13810" y="1"/>
                    <a:pt x="97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27" name="Google Shape;6132;p122"/>
            <p:cNvSpPr/>
            <p:nvPr/>
          </p:nvSpPr>
          <p:spPr>
            <a:xfrm>
              <a:off x="1585700" y="5018625"/>
              <a:ext cx="22000" cy="40300"/>
            </a:xfrm>
            <a:custGeom>
              <a:avLst/>
              <a:gdLst/>
              <a:ahLst/>
              <a:cxnLst/>
              <a:rect l="l" t="t" r="r" b="b"/>
              <a:pathLst>
                <a:path w="880" h="1612" extrusionOk="0">
                  <a:moveTo>
                    <a:pt x="0" y="0"/>
                  </a:moveTo>
                  <a:lnTo>
                    <a:pt x="0" y="1611"/>
                  </a:lnTo>
                  <a:lnTo>
                    <a:pt x="879" y="1611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28" name="Google Shape;6133;p122"/>
            <p:cNvSpPr/>
            <p:nvPr/>
          </p:nvSpPr>
          <p:spPr>
            <a:xfrm>
              <a:off x="1585700" y="5312075"/>
              <a:ext cx="22000" cy="40300"/>
            </a:xfrm>
            <a:custGeom>
              <a:avLst/>
              <a:gdLst/>
              <a:ahLst/>
              <a:cxnLst/>
              <a:rect l="l" t="t" r="r" b="b"/>
              <a:pathLst>
                <a:path w="880" h="1612" extrusionOk="0">
                  <a:moveTo>
                    <a:pt x="0" y="0"/>
                  </a:moveTo>
                  <a:lnTo>
                    <a:pt x="0" y="1611"/>
                  </a:lnTo>
                  <a:lnTo>
                    <a:pt x="879" y="1611"/>
                  </a:lnTo>
                  <a:lnTo>
                    <a:pt x="8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29" name="Google Shape;6134;p122"/>
            <p:cNvSpPr/>
            <p:nvPr/>
          </p:nvSpPr>
          <p:spPr>
            <a:xfrm>
              <a:off x="1723275" y="5174500"/>
              <a:ext cx="40300" cy="22000"/>
            </a:xfrm>
            <a:custGeom>
              <a:avLst/>
              <a:gdLst/>
              <a:ahLst/>
              <a:cxnLst/>
              <a:rect l="l" t="t" r="r" b="b"/>
              <a:pathLst>
                <a:path w="1612" h="880" extrusionOk="0">
                  <a:moveTo>
                    <a:pt x="0" y="0"/>
                  </a:moveTo>
                  <a:lnTo>
                    <a:pt x="0" y="879"/>
                  </a:lnTo>
                  <a:lnTo>
                    <a:pt x="1611" y="879"/>
                  </a:lnTo>
                  <a:lnTo>
                    <a:pt x="16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0" name="Google Shape;6135;p122"/>
            <p:cNvSpPr/>
            <p:nvPr/>
          </p:nvSpPr>
          <p:spPr>
            <a:xfrm>
              <a:off x="1429825" y="5174500"/>
              <a:ext cx="40300" cy="22000"/>
            </a:xfrm>
            <a:custGeom>
              <a:avLst/>
              <a:gdLst/>
              <a:ahLst/>
              <a:cxnLst/>
              <a:rect l="l" t="t" r="r" b="b"/>
              <a:pathLst>
                <a:path w="1612" h="880" extrusionOk="0">
                  <a:moveTo>
                    <a:pt x="0" y="0"/>
                  </a:moveTo>
                  <a:lnTo>
                    <a:pt x="0" y="879"/>
                  </a:lnTo>
                  <a:lnTo>
                    <a:pt x="1611" y="879"/>
                  </a:lnTo>
                  <a:lnTo>
                    <a:pt x="16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1" name="Google Shape;6136;p122"/>
            <p:cNvSpPr/>
            <p:nvPr/>
          </p:nvSpPr>
          <p:spPr>
            <a:xfrm>
              <a:off x="1585700" y="5067250"/>
              <a:ext cx="25125" cy="130800"/>
            </a:xfrm>
            <a:custGeom>
              <a:avLst/>
              <a:gdLst/>
              <a:ahLst/>
              <a:cxnLst/>
              <a:rect l="l" t="t" r="r" b="b"/>
              <a:pathLst>
                <a:path w="1005" h="5232" extrusionOk="0">
                  <a:moveTo>
                    <a:pt x="513" y="1"/>
                  </a:moveTo>
                  <a:cubicBezTo>
                    <a:pt x="487" y="1"/>
                    <a:pt x="461" y="22"/>
                    <a:pt x="440" y="64"/>
                  </a:cubicBezTo>
                  <a:lnTo>
                    <a:pt x="84" y="754"/>
                  </a:lnTo>
                  <a:cubicBezTo>
                    <a:pt x="21" y="859"/>
                    <a:pt x="0" y="963"/>
                    <a:pt x="0" y="1068"/>
                  </a:cubicBezTo>
                  <a:lnTo>
                    <a:pt x="0" y="5064"/>
                  </a:lnTo>
                  <a:cubicBezTo>
                    <a:pt x="0" y="5169"/>
                    <a:pt x="84" y="5232"/>
                    <a:pt x="168" y="5232"/>
                  </a:cubicBezTo>
                  <a:lnTo>
                    <a:pt x="837" y="5232"/>
                  </a:lnTo>
                  <a:cubicBezTo>
                    <a:pt x="942" y="5232"/>
                    <a:pt x="1005" y="5169"/>
                    <a:pt x="1005" y="5064"/>
                  </a:cubicBezTo>
                  <a:lnTo>
                    <a:pt x="1005" y="1068"/>
                  </a:lnTo>
                  <a:cubicBezTo>
                    <a:pt x="1005" y="963"/>
                    <a:pt x="984" y="859"/>
                    <a:pt x="942" y="754"/>
                  </a:cubicBezTo>
                  <a:lnTo>
                    <a:pt x="586" y="64"/>
                  </a:lnTo>
                  <a:cubicBezTo>
                    <a:pt x="565" y="22"/>
                    <a:pt x="539" y="1"/>
                    <a:pt x="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2" name="Google Shape;6137;p122"/>
            <p:cNvSpPr/>
            <p:nvPr/>
          </p:nvSpPr>
          <p:spPr>
            <a:xfrm>
              <a:off x="1585700" y="5174500"/>
              <a:ext cx="76400" cy="25125"/>
            </a:xfrm>
            <a:custGeom>
              <a:avLst/>
              <a:gdLst/>
              <a:ahLst/>
              <a:cxnLst/>
              <a:rect l="l" t="t" r="r" b="b"/>
              <a:pathLst>
                <a:path w="3056" h="1005" extrusionOk="0">
                  <a:moveTo>
                    <a:pt x="168" y="0"/>
                  </a:moveTo>
                  <a:cubicBezTo>
                    <a:pt x="84" y="0"/>
                    <a:pt x="0" y="63"/>
                    <a:pt x="0" y="168"/>
                  </a:cubicBezTo>
                  <a:lnTo>
                    <a:pt x="0" y="837"/>
                  </a:lnTo>
                  <a:cubicBezTo>
                    <a:pt x="0" y="942"/>
                    <a:pt x="84" y="1005"/>
                    <a:pt x="168" y="1005"/>
                  </a:cubicBezTo>
                  <a:lnTo>
                    <a:pt x="1967" y="1005"/>
                  </a:lnTo>
                  <a:cubicBezTo>
                    <a:pt x="2093" y="1005"/>
                    <a:pt x="2197" y="984"/>
                    <a:pt x="2302" y="942"/>
                  </a:cubicBezTo>
                  <a:lnTo>
                    <a:pt x="2972" y="586"/>
                  </a:lnTo>
                  <a:cubicBezTo>
                    <a:pt x="3055" y="544"/>
                    <a:pt x="3055" y="461"/>
                    <a:pt x="2972" y="419"/>
                  </a:cubicBezTo>
                  <a:lnTo>
                    <a:pt x="2302" y="84"/>
                  </a:lnTo>
                  <a:cubicBezTo>
                    <a:pt x="2197" y="21"/>
                    <a:pt x="2093" y="0"/>
                    <a:pt x="19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3" name="Google Shape;6138;p122"/>
            <p:cNvSpPr/>
            <p:nvPr/>
          </p:nvSpPr>
          <p:spPr>
            <a:xfrm>
              <a:off x="1504100" y="5182350"/>
              <a:ext cx="94175" cy="90500"/>
            </a:xfrm>
            <a:custGeom>
              <a:avLst/>
              <a:gdLst/>
              <a:ahLst/>
              <a:cxnLst/>
              <a:rect l="l" t="t" r="r" b="b"/>
              <a:pathLst>
                <a:path w="3767" h="3620" extrusionOk="0">
                  <a:moveTo>
                    <a:pt x="3641" y="0"/>
                  </a:moveTo>
                  <a:lnTo>
                    <a:pt x="0" y="3494"/>
                  </a:lnTo>
                  <a:lnTo>
                    <a:pt x="105" y="3620"/>
                  </a:lnTo>
                  <a:lnTo>
                    <a:pt x="3767" y="126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4" name="Google Shape;6139;p122"/>
            <p:cNvSpPr/>
            <p:nvPr/>
          </p:nvSpPr>
          <p:spPr>
            <a:xfrm>
              <a:off x="1575750" y="5168225"/>
              <a:ext cx="47100" cy="39900"/>
            </a:xfrm>
            <a:custGeom>
              <a:avLst/>
              <a:gdLst/>
              <a:ahLst/>
              <a:cxnLst/>
              <a:rect l="l" t="t" r="r" b="b"/>
              <a:pathLst>
                <a:path w="1884" h="1596" extrusionOk="0">
                  <a:moveTo>
                    <a:pt x="1068" y="0"/>
                  </a:moveTo>
                  <a:cubicBezTo>
                    <a:pt x="357" y="0"/>
                    <a:pt x="1" y="858"/>
                    <a:pt x="503" y="1360"/>
                  </a:cubicBezTo>
                  <a:cubicBezTo>
                    <a:pt x="665" y="1523"/>
                    <a:pt x="867" y="1595"/>
                    <a:pt x="1066" y="1595"/>
                  </a:cubicBezTo>
                  <a:cubicBezTo>
                    <a:pt x="1482" y="1595"/>
                    <a:pt x="1884" y="1277"/>
                    <a:pt x="1884" y="795"/>
                  </a:cubicBezTo>
                  <a:cubicBezTo>
                    <a:pt x="1884" y="356"/>
                    <a:pt x="1507" y="0"/>
                    <a:pt x="1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8693AF9-98FF-433A-96D2-654C9FDDEE50}"/>
              </a:ext>
            </a:extLst>
          </p:cNvPr>
          <p:cNvSpPr txBox="1"/>
          <p:nvPr/>
        </p:nvSpPr>
        <p:spPr>
          <a:xfrm>
            <a:off x="114246" y="793579"/>
            <a:ext cx="9029754" cy="2601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buClrTx/>
            </a:pPr>
            <a:r>
              <a:rPr lang="en-US" sz="2800" b="1" kern="120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4. </a:t>
            </a:r>
            <a:r>
              <a:rPr lang="en-US" sz="2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My community organized a fair to raise money for the homeless last week. (?)</a:t>
            </a:r>
            <a:br>
              <a:rPr lang="en-US" sz="2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endParaRPr lang="en-US" sz="2800" kern="1200" dirty="0">
              <a:solidFill>
                <a:srgbClr val="0D0D0D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defTabSz="685800">
              <a:lnSpc>
                <a:spcPct val="150000"/>
              </a:lnSpc>
              <a:buClrTx/>
            </a:pPr>
            <a:r>
              <a:rPr lang="en-US" sz="2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→ _____________________________________________________?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5655AA-EB0F-4F45-A5B7-5915AB2B26A7}"/>
              </a:ext>
            </a:extLst>
          </p:cNvPr>
          <p:cNvSpPr txBox="1"/>
          <p:nvPr/>
        </p:nvSpPr>
        <p:spPr>
          <a:xfrm>
            <a:off x="554101" y="2405769"/>
            <a:ext cx="8234109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GB" sz="2800" kern="120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Did your community organise a fair to raise money for the homeless last week</a:t>
            </a:r>
            <a:endParaRPr lang="en-US" sz="2800" kern="1200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746BEA-8F34-426E-A989-5A81721EFD51}"/>
              </a:ext>
            </a:extLst>
          </p:cNvPr>
          <p:cNvSpPr txBox="1"/>
          <p:nvPr/>
        </p:nvSpPr>
        <p:spPr>
          <a:xfrm>
            <a:off x="657160" y="4216479"/>
            <a:ext cx="763351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GB" sz="2800" kern="120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Does Tim make beautiful pieces of art from dry leaves and sticks?</a:t>
            </a:r>
            <a:endParaRPr lang="en-US" sz="2800" kern="1200" dirty="0">
              <a:solidFill>
                <a:srgbClr val="FF0000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7508" y="3359876"/>
            <a:ext cx="85819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800" b="1" kern="120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5. </a:t>
            </a:r>
            <a:r>
              <a:rPr lang="en-US" sz="2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</a:t>
            </a:r>
            <a:r>
              <a:rPr lang="en-US" sz="2800" kern="1200" dirty="0">
                <a:solidFill>
                  <a:srgbClr val="24202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im makes beautiful pieces of art from dry leaves and sticks. (?)</a:t>
            </a:r>
          </a:p>
          <a:p>
            <a:pPr defTabSz="685800">
              <a:buClrTx/>
            </a:pPr>
            <a:br>
              <a:rPr lang="en-US" sz="2800" kern="1200" dirty="0">
                <a:solidFill>
                  <a:srgbClr val="24202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28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→ __________________________________________________?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E87994-4E68-4077-880A-6FBE464EE1A7}"/>
              </a:ext>
            </a:extLst>
          </p:cNvPr>
          <p:cNvSpPr txBox="1"/>
          <p:nvPr/>
        </p:nvSpPr>
        <p:spPr>
          <a:xfrm>
            <a:off x="0" y="51041"/>
            <a:ext cx="9405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srgbClr val="FF000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5. Turn the sentences into negative statements or questions.</a:t>
            </a:r>
            <a:endParaRPr lang="en-US" sz="2400" b="1" kern="1200" dirty="0">
              <a:solidFill>
                <a:srgbClr val="FF0000"/>
              </a:solidFill>
              <a:effectLst>
                <a:glow rad="88900">
                  <a:prstClr val="white"/>
                </a:glo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43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8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8E642-2DA3-9C51-42C3-0701358E9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276" y="-763474"/>
            <a:ext cx="7223400" cy="2377200"/>
          </a:xfrm>
        </p:spPr>
        <p:txBody>
          <a:bodyPr/>
          <a:lstStyle/>
          <a:p>
            <a:r>
              <a:rPr lang="en-US" sz="5400" dirty="0"/>
              <a:t>Guess the topic: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6BB2602-66C0-B875-2E66-E98ADAE0399E}"/>
              </a:ext>
            </a:extLst>
          </p:cNvPr>
          <p:cNvSpPr txBox="1">
            <a:spLocks/>
          </p:cNvSpPr>
          <p:nvPr/>
        </p:nvSpPr>
        <p:spPr>
          <a:xfrm>
            <a:off x="505482" y="-763474"/>
            <a:ext cx="7223400" cy="2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60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r>
              <a:rPr lang="en-US" sz="5400" dirty="0">
                <a:solidFill>
                  <a:srgbClr val="FF0000"/>
                </a:solidFill>
              </a:rPr>
              <a:t>HEALTHY LIVING</a:t>
            </a:r>
          </a:p>
        </p:txBody>
      </p:sp>
      <p:pic>
        <p:nvPicPr>
          <p:cNvPr id="1032" name="Picture 8" descr="How to Get Rid Of Chapped Lips | Averr Aglow®">
            <a:extLst>
              <a:ext uri="{FF2B5EF4-FFF2-40B4-BE49-F238E27FC236}">
                <a16:creationId xmlns:a16="http://schemas.microsoft.com/office/drawing/2014/main" id="{5773FFCD-D2CF-4695-9644-445AB53C1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69" y="729990"/>
            <a:ext cx="4071477" cy="27137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hy Does My Skin Peel When I Get a Sunburn? | The Dermatology Center Of  Indiana">
            <a:extLst>
              <a:ext uri="{FF2B5EF4-FFF2-40B4-BE49-F238E27FC236}">
                <a16:creationId xmlns:a16="http://schemas.microsoft.com/office/drawing/2014/main" id="{2E33AE6A-5B57-9A39-4E9D-5DA35D19E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81610"/>
            <a:ext cx="4402111" cy="292571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hytonutrients: Paint your plate with the colors of the rainbow - Harvard  Health">
            <a:extLst>
              <a:ext uri="{FF2B5EF4-FFF2-40B4-BE49-F238E27FC236}">
                <a16:creationId xmlns:a16="http://schemas.microsoft.com/office/drawing/2014/main" id="{ED3B44D2-4B60-632B-2554-93D99810A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653" y="2400163"/>
            <a:ext cx="4446185" cy="28503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05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1" name="Google Shape;3421;p95"/>
          <p:cNvSpPr txBox="1">
            <a:spLocks noGrp="1"/>
          </p:cNvSpPr>
          <p:nvPr>
            <p:ph type="title"/>
          </p:nvPr>
        </p:nvSpPr>
        <p:spPr>
          <a:xfrm>
            <a:off x="765283" y="61306"/>
            <a:ext cx="7711500" cy="119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solidFill>
                  <a:srgbClr val="FF0000"/>
                </a:solidFill>
                <a:latin typeface="Aptos Black" panose="020B0004020202020204" pitchFamily="34" charset="0"/>
              </a:rPr>
              <a:t>WRAP - UP</a:t>
            </a:r>
            <a:endParaRPr sz="8000" dirty="0">
              <a:solidFill>
                <a:srgbClr val="FF0000"/>
              </a:solidFill>
              <a:latin typeface="Aptos Black" panose="020B0004020202020204" pitchFamily="34" charset="0"/>
            </a:endParaRPr>
          </a:p>
        </p:txBody>
      </p:sp>
      <p:grpSp>
        <p:nvGrpSpPr>
          <p:cNvPr id="3423" name="Google Shape;3423;p95"/>
          <p:cNvGrpSpPr/>
          <p:nvPr/>
        </p:nvGrpSpPr>
        <p:grpSpPr>
          <a:xfrm>
            <a:off x="8251174" y="35724"/>
            <a:ext cx="942023" cy="791496"/>
            <a:chOff x="781540" y="396966"/>
            <a:chExt cx="942023" cy="791496"/>
          </a:xfrm>
        </p:grpSpPr>
        <p:sp>
          <p:nvSpPr>
            <p:cNvPr id="3424" name="Google Shape;3424;p95"/>
            <p:cNvSpPr/>
            <p:nvPr/>
          </p:nvSpPr>
          <p:spPr>
            <a:xfrm rot="4979947">
              <a:off x="885747" y="437597"/>
              <a:ext cx="710226" cy="71023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71" y="0"/>
                  </a:moveTo>
                  <a:cubicBezTo>
                    <a:pt x="1755" y="0"/>
                    <a:pt x="1641" y="10"/>
                    <a:pt x="1528" y="34"/>
                  </a:cubicBezTo>
                  <a:cubicBezTo>
                    <a:pt x="1445" y="47"/>
                    <a:pt x="1362" y="70"/>
                    <a:pt x="1279" y="100"/>
                  </a:cubicBezTo>
                  <a:cubicBezTo>
                    <a:pt x="1109" y="154"/>
                    <a:pt x="949" y="233"/>
                    <a:pt x="806" y="337"/>
                  </a:cubicBezTo>
                  <a:cubicBezTo>
                    <a:pt x="740" y="380"/>
                    <a:pt x="676" y="429"/>
                    <a:pt x="617" y="483"/>
                  </a:cubicBezTo>
                  <a:cubicBezTo>
                    <a:pt x="237" y="825"/>
                    <a:pt x="1" y="1321"/>
                    <a:pt x="1" y="1874"/>
                  </a:cubicBezTo>
                  <a:cubicBezTo>
                    <a:pt x="1" y="2909"/>
                    <a:pt x="839" y="3744"/>
                    <a:pt x="1871" y="3744"/>
                  </a:cubicBezTo>
                  <a:cubicBezTo>
                    <a:pt x="1987" y="3744"/>
                    <a:pt x="2101" y="3734"/>
                    <a:pt x="2210" y="3714"/>
                  </a:cubicBezTo>
                  <a:cubicBezTo>
                    <a:pt x="2294" y="3701"/>
                    <a:pt x="2377" y="3678"/>
                    <a:pt x="2457" y="3651"/>
                  </a:cubicBezTo>
                  <a:cubicBezTo>
                    <a:pt x="2589" y="3608"/>
                    <a:pt x="2716" y="3548"/>
                    <a:pt x="2836" y="3478"/>
                  </a:cubicBezTo>
                  <a:cubicBezTo>
                    <a:pt x="2909" y="3435"/>
                    <a:pt x="2979" y="3385"/>
                    <a:pt x="3042" y="3335"/>
                  </a:cubicBezTo>
                  <a:cubicBezTo>
                    <a:pt x="3472" y="2992"/>
                    <a:pt x="3744" y="2463"/>
                    <a:pt x="3744" y="1874"/>
                  </a:cubicBezTo>
                  <a:cubicBezTo>
                    <a:pt x="3744" y="839"/>
                    <a:pt x="2906" y="0"/>
                    <a:pt x="18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425" name="Google Shape;3425;p95"/>
            <p:cNvSpPr/>
            <p:nvPr/>
          </p:nvSpPr>
          <p:spPr>
            <a:xfrm rot="4979947">
              <a:off x="1005062" y="334035"/>
              <a:ext cx="494977" cy="888316"/>
            </a:xfrm>
            <a:custGeom>
              <a:avLst/>
              <a:gdLst/>
              <a:ahLst/>
              <a:cxnLst/>
              <a:rect l="l" t="t" r="r" b="b"/>
              <a:pathLst>
                <a:path w="2610" h="4684" extrusionOk="0">
                  <a:moveTo>
                    <a:pt x="321" y="1"/>
                  </a:moveTo>
                  <a:cubicBezTo>
                    <a:pt x="238" y="1"/>
                    <a:pt x="159" y="29"/>
                    <a:pt x="104" y="84"/>
                  </a:cubicBezTo>
                  <a:cubicBezTo>
                    <a:pt x="14" y="174"/>
                    <a:pt x="1" y="294"/>
                    <a:pt x="1" y="394"/>
                  </a:cubicBezTo>
                  <a:cubicBezTo>
                    <a:pt x="7" y="590"/>
                    <a:pt x="38" y="823"/>
                    <a:pt x="118" y="1023"/>
                  </a:cubicBezTo>
                  <a:cubicBezTo>
                    <a:pt x="177" y="969"/>
                    <a:pt x="241" y="920"/>
                    <a:pt x="307" y="877"/>
                  </a:cubicBezTo>
                  <a:cubicBezTo>
                    <a:pt x="261" y="720"/>
                    <a:pt x="237" y="560"/>
                    <a:pt x="237" y="397"/>
                  </a:cubicBezTo>
                  <a:cubicBezTo>
                    <a:pt x="241" y="347"/>
                    <a:pt x="241" y="281"/>
                    <a:pt x="267" y="254"/>
                  </a:cubicBezTo>
                  <a:cubicBezTo>
                    <a:pt x="280" y="243"/>
                    <a:pt x="301" y="237"/>
                    <a:pt x="325" y="237"/>
                  </a:cubicBezTo>
                  <a:cubicBezTo>
                    <a:pt x="342" y="237"/>
                    <a:pt x="360" y="240"/>
                    <a:pt x="377" y="247"/>
                  </a:cubicBezTo>
                  <a:cubicBezTo>
                    <a:pt x="433" y="270"/>
                    <a:pt x="483" y="317"/>
                    <a:pt x="533" y="370"/>
                  </a:cubicBezTo>
                  <a:cubicBezTo>
                    <a:pt x="620" y="454"/>
                    <a:pt x="700" y="547"/>
                    <a:pt x="780" y="640"/>
                  </a:cubicBezTo>
                  <a:cubicBezTo>
                    <a:pt x="1455" y="1436"/>
                    <a:pt x="1951" y="2511"/>
                    <a:pt x="2327" y="3981"/>
                  </a:cubicBezTo>
                  <a:cubicBezTo>
                    <a:pt x="2330" y="3995"/>
                    <a:pt x="2334" y="4008"/>
                    <a:pt x="2337" y="4018"/>
                  </a:cubicBezTo>
                  <a:cubicBezTo>
                    <a:pt x="2370" y="4155"/>
                    <a:pt x="2394" y="4284"/>
                    <a:pt x="2350" y="4391"/>
                  </a:cubicBezTo>
                  <a:cubicBezTo>
                    <a:pt x="2341" y="4421"/>
                    <a:pt x="2315" y="4437"/>
                    <a:pt x="2289" y="4437"/>
                  </a:cubicBezTo>
                  <a:cubicBezTo>
                    <a:pt x="2281" y="4437"/>
                    <a:pt x="2272" y="4435"/>
                    <a:pt x="2264" y="4431"/>
                  </a:cubicBezTo>
                  <a:cubicBezTo>
                    <a:pt x="2144" y="4374"/>
                    <a:pt x="2041" y="4291"/>
                    <a:pt x="1958" y="4191"/>
                  </a:cubicBezTo>
                  <a:cubicBezTo>
                    <a:pt x="1878" y="4218"/>
                    <a:pt x="1795" y="4241"/>
                    <a:pt x="1711" y="4254"/>
                  </a:cubicBezTo>
                  <a:cubicBezTo>
                    <a:pt x="1821" y="4421"/>
                    <a:pt x="1981" y="4557"/>
                    <a:pt x="2161" y="4643"/>
                  </a:cubicBezTo>
                  <a:cubicBezTo>
                    <a:pt x="2201" y="4662"/>
                    <a:pt x="2252" y="4684"/>
                    <a:pt x="2310" y="4684"/>
                  </a:cubicBezTo>
                  <a:cubicBezTo>
                    <a:pt x="2314" y="4684"/>
                    <a:pt x="2319" y="4684"/>
                    <a:pt x="2324" y="4683"/>
                  </a:cubicBezTo>
                  <a:cubicBezTo>
                    <a:pt x="2430" y="4677"/>
                    <a:pt x="2520" y="4600"/>
                    <a:pt x="2570" y="4477"/>
                  </a:cubicBezTo>
                  <a:cubicBezTo>
                    <a:pt x="2600" y="4408"/>
                    <a:pt x="2610" y="4331"/>
                    <a:pt x="2610" y="4258"/>
                  </a:cubicBezTo>
                  <a:cubicBezTo>
                    <a:pt x="2610" y="4144"/>
                    <a:pt x="2583" y="4032"/>
                    <a:pt x="2557" y="3921"/>
                  </a:cubicBezTo>
                  <a:cubicBezTo>
                    <a:pt x="2550" y="3905"/>
                    <a:pt x="2547" y="3892"/>
                    <a:pt x="2543" y="3875"/>
                  </a:cubicBezTo>
                  <a:cubicBezTo>
                    <a:pt x="2170" y="2440"/>
                    <a:pt x="1685" y="1379"/>
                    <a:pt x="1029" y="574"/>
                  </a:cubicBezTo>
                  <a:cubicBezTo>
                    <a:pt x="926" y="444"/>
                    <a:pt x="816" y="321"/>
                    <a:pt x="703" y="204"/>
                  </a:cubicBezTo>
                  <a:cubicBezTo>
                    <a:pt x="637" y="138"/>
                    <a:pt x="563" y="67"/>
                    <a:pt x="463" y="27"/>
                  </a:cubicBezTo>
                  <a:cubicBezTo>
                    <a:pt x="417" y="10"/>
                    <a:pt x="368" y="1"/>
                    <a:pt x="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</p:grpSp>
      <p:grpSp>
        <p:nvGrpSpPr>
          <p:cNvPr id="3426" name="Google Shape;3426;p95"/>
          <p:cNvGrpSpPr/>
          <p:nvPr/>
        </p:nvGrpSpPr>
        <p:grpSpPr>
          <a:xfrm>
            <a:off x="8314740" y="4309819"/>
            <a:ext cx="1669045" cy="987001"/>
            <a:chOff x="7147816" y="3239663"/>
            <a:chExt cx="2122292" cy="1938212"/>
          </a:xfrm>
        </p:grpSpPr>
        <p:sp>
          <p:nvSpPr>
            <p:cNvPr id="3427" name="Google Shape;3427;p95"/>
            <p:cNvSpPr/>
            <p:nvPr/>
          </p:nvSpPr>
          <p:spPr>
            <a:xfrm>
              <a:off x="7730171" y="4287828"/>
              <a:ext cx="1539937" cy="890047"/>
            </a:xfrm>
            <a:custGeom>
              <a:avLst/>
              <a:gdLst/>
              <a:ahLst/>
              <a:cxnLst/>
              <a:rect l="l" t="t" r="r" b="b"/>
              <a:pathLst>
                <a:path w="20269" h="11715" extrusionOk="0">
                  <a:moveTo>
                    <a:pt x="1638" y="0"/>
                  </a:moveTo>
                  <a:lnTo>
                    <a:pt x="1638" y="0"/>
                  </a:lnTo>
                  <a:cubicBezTo>
                    <a:pt x="0" y="5188"/>
                    <a:pt x="659" y="9029"/>
                    <a:pt x="1884" y="11715"/>
                  </a:cubicBezTo>
                  <a:lnTo>
                    <a:pt x="20269" y="11715"/>
                  </a:lnTo>
                  <a:lnTo>
                    <a:pt x="19204" y="2739"/>
                  </a:lnTo>
                  <a:cubicBezTo>
                    <a:pt x="16221" y="4519"/>
                    <a:pt x="13892" y="5166"/>
                    <a:pt x="12083" y="5166"/>
                  </a:cubicBezTo>
                  <a:cubicBezTo>
                    <a:pt x="7276" y="5166"/>
                    <a:pt x="6134" y="602"/>
                    <a:pt x="6134" y="602"/>
                  </a:cubicBezTo>
                  <a:lnTo>
                    <a:pt x="16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428" name="Google Shape;3428;p95"/>
            <p:cNvSpPr/>
            <p:nvPr/>
          </p:nvSpPr>
          <p:spPr>
            <a:xfrm>
              <a:off x="8103593" y="4001018"/>
              <a:ext cx="436704" cy="572776"/>
            </a:xfrm>
            <a:custGeom>
              <a:avLst/>
              <a:gdLst/>
              <a:ahLst/>
              <a:cxnLst/>
              <a:rect l="l" t="t" r="r" b="b"/>
              <a:pathLst>
                <a:path w="5748" h="7539" extrusionOk="0">
                  <a:moveTo>
                    <a:pt x="1" y="1"/>
                  </a:moveTo>
                  <a:lnTo>
                    <a:pt x="976" y="2789"/>
                  </a:lnTo>
                  <a:cubicBezTo>
                    <a:pt x="4001" y="2789"/>
                    <a:pt x="4417" y="7439"/>
                    <a:pt x="4930" y="7536"/>
                  </a:cubicBezTo>
                  <a:cubicBezTo>
                    <a:pt x="4940" y="7538"/>
                    <a:pt x="4950" y="7539"/>
                    <a:pt x="4960" y="7539"/>
                  </a:cubicBezTo>
                  <a:cubicBezTo>
                    <a:pt x="5455" y="7539"/>
                    <a:pt x="5747" y="5113"/>
                    <a:pt x="4664" y="2789"/>
                  </a:cubicBezTo>
                  <a:cubicBezTo>
                    <a:pt x="3562" y="41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429" name="Google Shape;3429;p95"/>
            <p:cNvSpPr/>
            <p:nvPr/>
          </p:nvSpPr>
          <p:spPr>
            <a:xfrm>
              <a:off x="7353863" y="4363120"/>
              <a:ext cx="351840" cy="668200"/>
            </a:xfrm>
            <a:custGeom>
              <a:avLst/>
              <a:gdLst/>
              <a:ahLst/>
              <a:cxnLst/>
              <a:rect l="l" t="t" r="r" b="b"/>
              <a:pathLst>
                <a:path w="4631" h="8795" extrusionOk="0">
                  <a:moveTo>
                    <a:pt x="2078" y="0"/>
                  </a:moveTo>
                  <a:cubicBezTo>
                    <a:pt x="2078" y="0"/>
                    <a:pt x="1" y="2919"/>
                    <a:pt x="1019" y="5329"/>
                  </a:cubicBezTo>
                  <a:cubicBezTo>
                    <a:pt x="1913" y="7444"/>
                    <a:pt x="3602" y="8795"/>
                    <a:pt x="4186" y="8795"/>
                  </a:cubicBezTo>
                  <a:cubicBezTo>
                    <a:pt x="4267" y="8795"/>
                    <a:pt x="4327" y="8768"/>
                    <a:pt x="4361" y="8714"/>
                  </a:cubicBezTo>
                  <a:cubicBezTo>
                    <a:pt x="4631" y="8268"/>
                    <a:pt x="1465" y="4836"/>
                    <a:pt x="3492" y="2596"/>
                  </a:cubicBezTo>
                  <a:lnTo>
                    <a:pt x="20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430" name="Google Shape;3430;p95"/>
            <p:cNvSpPr/>
            <p:nvPr/>
          </p:nvSpPr>
          <p:spPr>
            <a:xfrm>
              <a:off x="7147816" y="3239663"/>
              <a:ext cx="1103233" cy="1430229"/>
            </a:xfrm>
            <a:custGeom>
              <a:avLst/>
              <a:gdLst/>
              <a:ahLst/>
              <a:cxnLst/>
              <a:rect l="l" t="t" r="r" b="b"/>
              <a:pathLst>
                <a:path w="14521" h="18825" extrusionOk="0">
                  <a:moveTo>
                    <a:pt x="796" y="1"/>
                  </a:moveTo>
                  <a:cubicBezTo>
                    <a:pt x="796" y="1"/>
                    <a:pt x="0" y="4264"/>
                    <a:pt x="646" y="8477"/>
                  </a:cubicBezTo>
                  <a:cubicBezTo>
                    <a:pt x="873" y="9952"/>
                    <a:pt x="1278" y="11416"/>
                    <a:pt x="1954" y="12691"/>
                  </a:cubicBezTo>
                  <a:cubicBezTo>
                    <a:pt x="3238" y="15110"/>
                    <a:pt x="4770" y="16635"/>
                    <a:pt x="5997" y="17557"/>
                  </a:cubicBezTo>
                  <a:cubicBezTo>
                    <a:pt x="7266" y="18512"/>
                    <a:pt x="8208" y="18824"/>
                    <a:pt x="8208" y="18824"/>
                  </a:cubicBezTo>
                  <a:lnTo>
                    <a:pt x="14521" y="15666"/>
                  </a:lnTo>
                  <a:cubicBezTo>
                    <a:pt x="14521" y="15666"/>
                    <a:pt x="14384" y="14681"/>
                    <a:pt x="14062" y="13247"/>
                  </a:cubicBezTo>
                  <a:cubicBezTo>
                    <a:pt x="13606" y="11230"/>
                    <a:pt x="12781" y="8321"/>
                    <a:pt x="11453" y="6015"/>
                  </a:cubicBezTo>
                  <a:cubicBezTo>
                    <a:pt x="10790" y="4870"/>
                    <a:pt x="9908" y="3935"/>
                    <a:pt x="8930" y="3179"/>
                  </a:cubicBezTo>
                  <a:cubicBezTo>
                    <a:pt x="5458" y="483"/>
                    <a:pt x="796" y="1"/>
                    <a:pt x="796" y="1"/>
                  </a:cubicBezTo>
                  <a:close/>
                </a:path>
              </a:pathLst>
            </a:custGeom>
            <a:solidFill>
              <a:srgbClr val="E8E8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431" name="Google Shape;3431;p95"/>
            <p:cNvSpPr/>
            <p:nvPr/>
          </p:nvSpPr>
          <p:spPr>
            <a:xfrm>
              <a:off x="7448453" y="3724162"/>
              <a:ext cx="461244" cy="461244"/>
            </a:xfrm>
            <a:custGeom>
              <a:avLst/>
              <a:gdLst/>
              <a:ahLst/>
              <a:cxnLst/>
              <a:rect l="l" t="t" r="r" b="b"/>
              <a:pathLst>
                <a:path w="6071" h="6071" extrusionOk="0">
                  <a:moveTo>
                    <a:pt x="3036" y="0"/>
                  </a:moveTo>
                  <a:cubicBezTo>
                    <a:pt x="1358" y="0"/>
                    <a:pt x="0" y="1358"/>
                    <a:pt x="0" y="3035"/>
                  </a:cubicBezTo>
                  <a:cubicBezTo>
                    <a:pt x="0" y="4713"/>
                    <a:pt x="1358" y="6071"/>
                    <a:pt x="3036" y="6071"/>
                  </a:cubicBezTo>
                  <a:cubicBezTo>
                    <a:pt x="4713" y="6071"/>
                    <a:pt x="6071" y="4713"/>
                    <a:pt x="6071" y="3035"/>
                  </a:cubicBezTo>
                  <a:cubicBezTo>
                    <a:pt x="6071" y="1358"/>
                    <a:pt x="4713" y="0"/>
                    <a:pt x="3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432" name="Google Shape;3432;p95"/>
            <p:cNvSpPr/>
            <p:nvPr/>
          </p:nvSpPr>
          <p:spPr>
            <a:xfrm>
              <a:off x="7537496" y="3807356"/>
              <a:ext cx="294631" cy="294859"/>
            </a:xfrm>
            <a:custGeom>
              <a:avLst/>
              <a:gdLst/>
              <a:ahLst/>
              <a:cxnLst/>
              <a:rect l="l" t="t" r="r" b="b"/>
              <a:pathLst>
                <a:path w="3878" h="3881" extrusionOk="0">
                  <a:moveTo>
                    <a:pt x="1937" y="0"/>
                  </a:moveTo>
                  <a:cubicBezTo>
                    <a:pt x="1215" y="0"/>
                    <a:pt x="586" y="396"/>
                    <a:pt x="253" y="982"/>
                  </a:cubicBezTo>
                  <a:cubicBezTo>
                    <a:pt x="90" y="1265"/>
                    <a:pt x="0" y="1591"/>
                    <a:pt x="0" y="1940"/>
                  </a:cubicBezTo>
                  <a:cubicBezTo>
                    <a:pt x="0" y="2047"/>
                    <a:pt x="7" y="2151"/>
                    <a:pt x="23" y="2250"/>
                  </a:cubicBezTo>
                  <a:cubicBezTo>
                    <a:pt x="169" y="3175"/>
                    <a:pt x="972" y="3881"/>
                    <a:pt x="1937" y="3881"/>
                  </a:cubicBezTo>
                  <a:cubicBezTo>
                    <a:pt x="2516" y="3881"/>
                    <a:pt x="3032" y="3628"/>
                    <a:pt x="3389" y="3229"/>
                  </a:cubicBezTo>
                  <a:cubicBezTo>
                    <a:pt x="3684" y="2896"/>
                    <a:pt x="3868" y="2456"/>
                    <a:pt x="3877" y="1977"/>
                  </a:cubicBezTo>
                  <a:lnTo>
                    <a:pt x="3877" y="1940"/>
                  </a:lnTo>
                  <a:cubicBezTo>
                    <a:pt x="3877" y="869"/>
                    <a:pt x="3009" y="0"/>
                    <a:pt x="1937" y="0"/>
                  </a:cubicBezTo>
                  <a:close/>
                </a:path>
              </a:pathLst>
            </a:custGeom>
            <a:solidFill>
              <a:srgbClr val="97C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433" name="Google Shape;3433;p95"/>
            <p:cNvSpPr/>
            <p:nvPr/>
          </p:nvSpPr>
          <p:spPr>
            <a:xfrm>
              <a:off x="7147816" y="3239663"/>
              <a:ext cx="678457" cy="644116"/>
            </a:xfrm>
            <a:custGeom>
              <a:avLst/>
              <a:gdLst/>
              <a:ahLst/>
              <a:cxnLst/>
              <a:rect l="l" t="t" r="r" b="b"/>
              <a:pathLst>
                <a:path w="8930" h="8478" extrusionOk="0">
                  <a:moveTo>
                    <a:pt x="796" y="1"/>
                  </a:moveTo>
                  <a:cubicBezTo>
                    <a:pt x="796" y="1"/>
                    <a:pt x="0" y="4264"/>
                    <a:pt x="646" y="8477"/>
                  </a:cubicBezTo>
                  <a:cubicBezTo>
                    <a:pt x="1635" y="7210"/>
                    <a:pt x="4280" y="4380"/>
                    <a:pt x="8930" y="3179"/>
                  </a:cubicBezTo>
                  <a:cubicBezTo>
                    <a:pt x="5458" y="483"/>
                    <a:pt x="796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434" name="Google Shape;3434;p95"/>
            <p:cNvSpPr/>
            <p:nvPr/>
          </p:nvSpPr>
          <p:spPr>
            <a:xfrm>
              <a:off x="7603443" y="4246041"/>
              <a:ext cx="647611" cy="423865"/>
            </a:xfrm>
            <a:custGeom>
              <a:avLst/>
              <a:gdLst/>
              <a:ahLst/>
              <a:cxnLst/>
              <a:rect l="l" t="t" r="r" b="b"/>
              <a:pathLst>
                <a:path w="8524" h="5579" extrusionOk="0">
                  <a:moveTo>
                    <a:pt x="8065" y="1"/>
                  </a:moveTo>
                  <a:lnTo>
                    <a:pt x="0" y="4311"/>
                  </a:lnTo>
                  <a:cubicBezTo>
                    <a:pt x="1269" y="5266"/>
                    <a:pt x="2211" y="5578"/>
                    <a:pt x="2211" y="5578"/>
                  </a:cubicBezTo>
                  <a:lnTo>
                    <a:pt x="8524" y="2420"/>
                  </a:lnTo>
                  <a:cubicBezTo>
                    <a:pt x="8524" y="2420"/>
                    <a:pt x="8387" y="1435"/>
                    <a:pt x="8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435" name="Google Shape;3435;p95"/>
            <p:cNvSpPr/>
            <p:nvPr/>
          </p:nvSpPr>
          <p:spPr>
            <a:xfrm>
              <a:off x="7744607" y="4246041"/>
              <a:ext cx="362553" cy="483581"/>
            </a:xfrm>
            <a:custGeom>
              <a:avLst/>
              <a:gdLst/>
              <a:ahLst/>
              <a:cxnLst/>
              <a:rect l="l" t="t" r="r" b="b"/>
              <a:pathLst>
                <a:path w="4772" h="6365" extrusionOk="0">
                  <a:moveTo>
                    <a:pt x="1305" y="1"/>
                  </a:moveTo>
                  <a:cubicBezTo>
                    <a:pt x="0" y="1"/>
                    <a:pt x="2275" y="3710"/>
                    <a:pt x="4213" y="6254"/>
                  </a:cubicBezTo>
                  <a:cubicBezTo>
                    <a:pt x="4273" y="6332"/>
                    <a:pt x="4353" y="6365"/>
                    <a:pt x="4431" y="6365"/>
                  </a:cubicBezTo>
                  <a:cubicBezTo>
                    <a:pt x="4605" y="6365"/>
                    <a:pt x="4771" y="6201"/>
                    <a:pt x="4703" y="5994"/>
                  </a:cubicBezTo>
                  <a:cubicBezTo>
                    <a:pt x="3997" y="3871"/>
                    <a:pt x="2580" y="104"/>
                    <a:pt x="1371" y="4"/>
                  </a:cubicBezTo>
                  <a:cubicBezTo>
                    <a:pt x="1348" y="2"/>
                    <a:pt x="1326" y="1"/>
                    <a:pt x="13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  <p:sp>
          <p:nvSpPr>
            <p:cNvPr id="3436" name="Google Shape;3436;p95"/>
            <p:cNvSpPr/>
            <p:nvPr/>
          </p:nvSpPr>
          <p:spPr>
            <a:xfrm>
              <a:off x="7537496" y="3881888"/>
              <a:ext cx="294631" cy="170792"/>
            </a:xfrm>
            <a:custGeom>
              <a:avLst/>
              <a:gdLst/>
              <a:ahLst/>
              <a:cxnLst/>
              <a:rect l="l" t="t" r="r" b="b"/>
              <a:pathLst>
                <a:path w="3878" h="2248" extrusionOk="0">
                  <a:moveTo>
                    <a:pt x="253" y="1"/>
                  </a:moveTo>
                  <a:cubicBezTo>
                    <a:pt x="90" y="284"/>
                    <a:pt x="0" y="610"/>
                    <a:pt x="0" y="959"/>
                  </a:cubicBezTo>
                  <a:cubicBezTo>
                    <a:pt x="0" y="1066"/>
                    <a:pt x="7" y="1170"/>
                    <a:pt x="23" y="1269"/>
                  </a:cubicBezTo>
                  <a:lnTo>
                    <a:pt x="3389" y="2248"/>
                  </a:lnTo>
                  <a:cubicBezTo>
                    <a:pt x="3684" y="1915"/>
                    <a:pt x="3868" y="1475"/>
                    <a:pt x="3877" y="996"/>
                  </a:cubicBezTo>
                  <a:lnTo>
                    <a:pt x="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CB8F403-9134-7732-EE68-E032C4C209AF}"/>
              </a:ext>
            </a:extLst>
          </p:cNvPr>
          <p:cNvSpPr txBox="1"/>
          <p:nvPr/>
        </p:nvSpPr>
        <p:spPr>
          <a:xfrm>
            <a:off x="571256" y="1297460"/>
            <a:ext cx="8355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What have we learned today?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5CE709-39E8-BC81-0BA2-A8CEBD8B4A9B}"/>
              </a:ext>
            </a:extLst>
          </p:cNvPr>
          <p:cNvSpPr txBox="1"/>
          <p:nvPr/>
        </p:nvSpPr>
        <p:spPr>
          <a:xfrm>
            <a:off x="1907382" y="2104855"/>
            <a:ext cx="4093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* Pronunciation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DD1319-907F-1A8F-2250-287722ADD09D}"/>
              </a:ext>
            </a:extLst>
          </p:cNvPr>
          <p:cNvSpPr txBox="1"/>
          <p:nvPr/>
        </p:nvSpPr>
        <p:spPr>
          <a:xfrm>
            <a:off x="1907381" y="2878761"/>
            <a:ext cx="4093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* Vocabulary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8C3D92-207B-8F5F-B508-5F3D082EB54F}"/>
              </a:ext>
            </a:extLst>
          </p:cNvPr>
          <p:cNvSpPr txBox="1"/>
          <p:nvPr/>
        </p:nvSpPr>
        <p:spPr>
          <a:xfrm>
            <a:off x="1907380" y="3683760"/>
            <a:ext cx="4093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* Grammar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4581333" y="322673"/>
            <a:ext cx="3849548" cy="2463655"/>
          </a:xfrm>
          <a:prstGeom prst="roundRect">
            <a:avLst/>
          </a:prstGeom>
          <a:solidFill>
            <a:schemeClr val="accent6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35">
              <a:defRPr/>
            </a:pPr>
            <a:endParaRPr lang="en-US" sz="21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825" y="592116"/>
            <a:ext cx="4212417" cy="2723262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29" y="1630134"/>
            <a:ext cx="1671401" cy="1685244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4874257" y="3556017"/>
            <a:ext cx="3404962" cy="4373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r>
              <a:rPr lang="en-US" sz="2700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B. having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4873267" y="2973729"/>
            <a:ext cx="3413040" cy="4373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r>
              <a:rPr lang="en-US" sz="2700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A. going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87" y="3791113"/>
            <a:ext cx="605198" cy="6012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4645627" y="322673"/>
            <a:ext cx="37852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8FB4"/>
              </a:buClr>
            </a:pPr>
            <a:r>
              <a:rPr lang="en-US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1. Do you fancy ________ around the West Lake with me?</a:t>
            </a:r>
            <a:endParaRPr lang="en-US" sz="3600" i="1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DC534318-397E-B458-4124-7C571A74E415}"/>
              </a:ext>
            </a:extLst>
          </p:cNvPr>
          <p:cNvSpPr/>
          <p:nvPr/>
        </p:nvSpPr>
        <p:spPr>
          <a:xfrm>
            <a:off x="4881345" y="4136572"/>
            <a:ext cx="3404962" cy="4373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r>
              <a:rPr lang="en-US" sz="2700" dirty="0">
                <a:solidFill>
                  <a:schemeClr val="tx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C. moving</a:t>
            </a:r>
          </a:p>
        </p:txBody>
      </p:sp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5326FAB3-83DC-1EE9-11C6-10E36D9C248D}"/>
              </a:ext>
            </a:extLst>
          </p:cNvPr>
          <p:cNvSpPr/>
          <p:nvPr/>
        </p:nvSpPr>
        <p:spPr>
          <a:xfrm>
            <a:off x="0" y="4629150"/>
            <a:ext cx="9144000" cy="51435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endParaRPr sz="900"/>
          </a:p>
        </p:txBody>
      </p:sp>
    </p:spTree>
    <p:extLst>
      <p:ext uri="{BB962C8B-B14F-4D97-AF65-F5344CB8AC3E}">
        <p14:creationId xmlns:p14="http://schemas.microsoft.com/office/powerpoint/2010/main" val="332034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16128 -0.3157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580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0556 -0.0487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24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" grpId="0" animBg="1"/>
      <p:bldP spid="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4581333" y="322673"/>
            <a:ext cx="3849548" cy="2463655"/>
          </a:xfrm>
          <a:prstGeom prst="roundRect">
            <a:avLst/>
          </a:prstGeom>
          <a:solidFill>
            <a:schemeClr val="accent6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825" y="592116"/>
            <a:ext cx="4212417" cy="2723262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29" y="1630134"/>
            <a:ext cx="1671401" cy="1685244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4881345" y="2989791"/>
            <a:ext cx="3404962" cy="4373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A. agre</a:t>
            </a:r>
            <a:r>
              <a:rPr kumimoji="0" lang="en-US" sz="2700" b="0" i="0" u="sng" strike="noStrike" kern="0" cap="none" spc="0" normalizeH="0" baseline="0" noProof="0" dirty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ed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4881345" y="3559947"/>
            <a:ext cx="3413040" cy="4373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B. succeed</a:t>
            </a:r>
            <a:r>
              <a:rPr kumimoji="0" lang="en-US" sz="2700" b="0" i="0" u="sng" strike="noStrike" kern="0" cap="none" spc="0" normalizeH="0" baseline="0" noProof="0" dirty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ed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87" y="3791113"/>
            <a:ext cx="605198" cy="6012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4645627" y="322673"/>
            <a:ext cx="37852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spcAft>
                <a:spcPts val="1600"/>
              </a:spcAft>
              <a:buNone/>
            </a:pPr>
            <a:r>
              <a:rPr lang="en-US" sz="3600" dirty="0">
                <a:solidFill>
                  <a:schemeClr val="accent4">
                    <a:lumMod val="1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2. Circle the word that has different pronunciations.</a:t>
            </a:r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DC534318-397E-B458-4124-7C571A74E415}"/>
              </a:ext>
            </a:extLst>
          </p:cNvPr>
          <p:cNvSpPr/>
          <p:nvPr/>
        </p:nvSpPr>
        <p:spPr>
          <a:xfrm>
            <a:off x="4881345" y="4136572"/>
            <a:ext cx="3404962" cy="4373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C. lov</a:t>
            </a:r>
            <a:r>
              <a:rPr kumimoji="0" lang="en-US" sz="2700" b="0" i="0" u="sng" strike="noStrike" kern="0" cap="none" spc="0" normalizeH="0" baseline="0" noProof="0" dirty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ed</a:t>
            </a:r>
          </a:p>
        </p:txBody>
      </p:sp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5326FAB3-83DC-1EE9-11C6-10E36D9C248D}"/>
              </a:ext>
            </a:extLst>
          </p:cNvPr>
          <p:cNvSpPr/>
          <p:nvPr/>
        </p:nvSpPr>
        <p:spPr>
          <a:xfrm>
            <a:off x="0" y="4629150"/>
            <a:ext cx="9144000" cy="51435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476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16128 -0.3157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580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0556 -0.0487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24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" grpId="0" animBg="1"/>
      <p:bldP spid="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4581333" y="322673"/>
            <a:ext cx="3849548" cy="2463655"/>
          </a:xfrm>
          <a:prstGeom prst="roundRect">
            <a:avLst/>
          </a:prstGeom>
          <a:solidFill>
            <a:schemeClr val="accent6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825" y="592116"/>
            <a:ext cx="4212417" cy="2723262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29" y="1630134"/>
            <a:ext cx="1671401" cy="1685244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4874257" y="3556017"/>
            <a:ext cx="3404962" cy="4373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B. yesterday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4873267" y="4096194"/>
            <a:ext cx="3413040" cy="4373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C. </a:t>
            </a:r>
            <a:r>
              <a:rPr lang="en-US" sz="2700" dirty="0">
                <a:solidFill>
                  <a:srgbClr val="41294A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everyday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  <a:sym typeface="Arial"/>
            </a:endParaRP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87" y="3791113"/>
            <a:ext cx="605198" cy="6012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4691199" y="677337"/>
            <a:ext cx="37852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spcAft>
                <a:spcPts val="1600"/>
              </a:spcAft>
              <a:buNone/>
            </a:pPr>
            <a:r>
              <a:rPr lang="en-US" sz="3600" dirty="0">
                <a:solidFill>
                  <a:schemeClr val="accent4">
                    <a:lumMod val="1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Circle the signals of </a:t>
            </a:r>
            <a:r>
              <a:rPr lang="en-US" sz="3600" dirty="0">
                <a:solidFill>
                  <a:schemeClr val="bg2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the present simple</a:t>
            </a:r>
            <a:r>
              <a:rPr lang="en-US" sz="3600" dirty="0">
                <a:solidFill>
                  <a:schemeClr val="accent4">
                    <a:lumMod val="1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</a:t>
            </a:r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DC534318-397E-B458-4124-7C571A74E415}"/>
              </a:ext>
            </a:extLst>
          </p:cNvPr>
          <p:cNvSpPr/>
          <p:nvPr/>
        </p:nvSpPr>
        <p:spPr>
          <a:xfrm>
            <a:off x="4874257" y="2982654"/>
            <a:ext cx="3404962" cy="4373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A. </a:t>
            </a: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last </a:t>
            </a: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Sunday</a:t>
            </a:r>
          </a:p>
        </p:txBody>
      </p:sp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5326FAB3-83DC-1EE9-11C6-10E36D9C248D}"/>
              </a:ext>
            </a:extLst>
          </p:cNvPr>
          <p:cNvSpPr/>
          <p:nvPr/>
        </p:nvSpPr>
        <p:spPr>
          <a:xfrm>
            <a:off x="0" y="4629150"/>
            <a:ext cx="9144000" cy="51435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912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16128 -0.3157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580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0556 -0.0487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24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" grpId="0" animBg="1"/>
      <p:bldP spid="2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4581333" y="322673"/>
            <a:ext cx="3849548" cy="2463655"/>
          </a:xfrm>
          <a:prstGeom prst="roundRect">
            <a:avLst/>
          </a:prstGeom>
          <a:solidFill>
            <a:schemeClr val="accent4">
              <a:lumMod val="9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825" y="592116"/>
            <a:ext cx="4212417" cy="2723262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29" y="1630134"/>
            <a:ext cx="1671401" cy="1685244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4874257" y="3556017"/>
            <a:ext cx="3404962" cy="4373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B. say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4873267" y="2973729"/>
            <a:ext cx="3413040" cy="4373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A. find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87" y="3791113"/>
            <a:ext cx="605198" cy="6012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4645627" y="322673"/>
            <a:ext cx="3785254" cy="25917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R="3175" lvl="0">
              <a:lnSpc>
                <a:spcPct val="115000"/>
              </a:lnSpc>
              <a:spcAft>
                <a:spcPts val="0"/>
              </a:spcAft>
              <a:buSzPts val="1100"/>
              <a:tabLst>
                <a:tab pos="270510" algn="l"/>
                <a:tab pos="1271905" algn="l"/>
                <a:tab pos="1513840" algn="l"/>
                <a:tab pos="2885440" algn="l"/>
                <a:tab pos="4714240" algn="l"/>
              </a:tabLst>
            </a:pPr>
            <a:r>
              <a:rPr lang="en-US" sz="36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4. </a:t>
            </a:r>
            <a:r>
              <a:rPr lang="en-US" sz="3600" dirty="0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I_______ playing board games interesting.</a:t>
            </a:r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DC534318-397E-B458-4124-7C571A74E415}"/>
              </a:ext>
            </a:extLst>
          </p:cNvPr>
          <p:cNvSpPr/>
          <p:nvPr/>
        </p:nvSpPr>
        <p:spPr>
          <a:xfrm>
            <a:off x="4881345" y="4136572"/>
            <a:ext cx="3404962" cy="4373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C. tell</a:t>
            </a:r>
          </a:p>
        </p:txBody>
      </p:sp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5326FAB3-83DC-1EE9-11C6-10E36D9C248D}"/>
              </a:ext>
            </a:extLst>
          </p:cNvPr>
          <p:cNvSpPr/>
          <p:nvPr/>
        </p:nvSpPr>
        <p:spPr>
          <a:xfrm>
            <a:off x="0" y="4629150"/>
            <a:ext cx="9144000" cy="51435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826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16128 -0.3157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580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0556 -0.0487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24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" grpId="0" animBg="1"/>
      <p:bldP spid="2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4581333" y="203107"/>
            <a:ext cx="3849548" cy="2583221"/>
          </a:xfrm>
          <a:prstGeom prst="roundRect">
            <a:avLst/>
          </a:prstGeom>
          <a:solidFill>
            <a:schemeClr val="accent6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825" y="592116"/>
            <a:ext cx="4212417" cy="2723262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29" y="1630134"/>
            <a:ext cx="1671401" cy="1685244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4874257" y="3556017"/>
            <a:ext cx="3404962" cy="4373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B. spots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4873267" y="2973729"/>
            <a:ext cx="3413040" cy="4373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A. sunburn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387" y="3791113"/>
            <a:ext cx="605198" cy="6012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8A671A-E638-9839-72D5-58777E5615C3}"/>
              </a:ext>
            </a:extLst>
          </p:cNvPr>
          <p:cNvSpPr txBox="1"/>
          <p:nvPr/>
        </p:nvSpPr>
        <p:spPr>
          <a:xfrm>
            <a:off x="4795718" y="258289"/>
            <a:ext cx="37852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SzPts val="1100"/>
              <a:tabLst>
                <a:tab pos="283210" algn="l"/>
                <a:tab pos="4117975" algn="l"/>
              </a:tabLst>
            </a:pPr>
            <a:r>
              <a:rPr lang="en-US" sz="3200" dirty="0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5. Lan looks red. She was outdoors yesterday. Perhaps</a:t>
            </a:r>
            <a:r>
              <a:rPr lang="en-US" sz="3200" spc="-120" dirty="0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200" dirty="0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she</a:t>
            </a:r>
            <a:r>
              <a:rPr lang="en-US" sz="3200" spc="-15" dirty="0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3200" dirty="0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has</a:t>
            </a:r>
            <a:r>
              <a:rPr lang="en-US" sz="3200" u="sng" dirty="0">
                <a:effectLst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vi-VN" sz="3200" u="sng" dirty="0">
                <a:effectLst/>
                <a:latin typeface="Calibri" panose="020F05020202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______</a:t>
            </a:r>
            <a:r>
              <a:rPr lang="en-US" sz="3200" u="sng" dirty="0">
                <a:effectLst/>
                <a:latin typeface="Calibri" panose="020F050202020403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.</a:t>
            </a:r>
            <a:endParaRPr lang="en-US" sz="3200" dirty="0">
              <a:effectLst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2" name="Câu TL A">
            <a:extLst>
              <a:ext uri="{FF2B5EF4-FFF2-40B4-BE49-F238E27FC236}">
                <a16:creationId xmlns:a16="http://schemas.microsoft.com/office/drawing/2014/main" id="{DC534318-397E-B458-4124-7C571A74E415}"/>
              </a:ext>
            </a:extLst>
          </p:cNvPr>
          <p:cNvSpPr/>
          <p:nvPr/>
        </p:nvSpPr>
        <p:spPr>
          <a:xfrm>
            <a:off x="4881345" y="4136572"/>
            <a:ext cx="3404962" cy="4373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 dirty="0">
                <a:ln>
                  <a:noFill/>
                </a:ln>
                <a:solidFill>
                  <a:srgbClr val="41294A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  <a:sym typeface="Arial"/>
              </a:rPr>
              <a:t>C. </a:t>
            </a:r>
            <a:r>
              <a:rPr lang="en-US" sz="2700" dirty="0">
                <a:solidFill>
                  <a:srgbClr val="41294A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stomachache</a:t>
            </a:r>
            <a:endParaRPr kumimoji="0" lang="en-US" sz="2700" b="0" i="0" u="none" strike="noStrike" kern="0" cap="none" spc="0" normalizeH="0" baseline="0" noProof="0" dirty="0">
              <a:ln>
                <a:noFill/>
              </a:ln>
              <a:solidFill>
                <a:srgbClr val="41294A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  <a:sym typeface="Arial"/>
            </a:endParaRPr>
          </a:p>
        </p:txBody>
      </p:sp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5326FAB3-83DC-1EE9-11C6-10E36D9C248D}"/>
              </a:ext>
            </a:extLst>
          </p:cNvPr>
          <p:cNvSpPr/>
          <p:nvPr/>
        </p:nvSpPr>
        <p:spPr>
          <a:xfrm>
            <a:off x="0" y="4629150"/>
            <a:ext cx="9144000" cy="51435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45713" tIns="45713" rIns="45713" bIns="4571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207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D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16128 -0.31574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56" y="-1580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0.20556 -0.04877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78" y="-24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  <p:bldP spid="28" grpId="1" animBg="1"/>
      <p:bldP spid="2" grpId="0" animBg="1"/>
      <p:bldP spid="2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9" name="Google Shape;2689;p82"/>
          <p:cNvSpPr txBox="1">
            <a:spLocks noGrp="1"/>
          </p:cNvSpPr>
          <p:nvPr>
            <p:ph type="title"/>
          </p:nvPr>
        </p:nvSpPr>
        <p:spPr>
          <a:xfrm>
            <a:off x="1145202" y="931930"/>
            <a:ext cx="7223400" cy="12937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Homework</a:t>
            </a:r>
            <a:endParaRPr sz="4800" dirty="0"/>
          </a:p>
        </p:txBody>
      </p:sp>
      <p:grpSp>
        <p:nvGrpSpPr>
          <p:cNvPr id="2690" name="Google Shape;2690;p82"/>
          <p:cNvGrpSpPr/>
          <p:nvPr/>
        </p:nvGrpSpPr>
        <p:grpSpPr>
          <a:xfrm>
            <a:off x="210204" y="2119923"/>
            <a:ext cx="2245310" cy="2788900"/>
            <a:chOff x="3449350" y="1879700"/>
            <a:chExt cx="2245310" cy="2788900"/>
          </a:xfrm>
        </p:grpSpPr>
        <p:sp>
          <p:nvSpPr>
            <p:cNvPr id="2691" name="Google Shape;2691;p82"/>
            <p:cNvSpPr/>
            <p:nvPr/>
          </p:nvSpPr>
          <p:spPr>
            <a:xfrm>
              <a:off x="3561000" y="4505700"/>
              <a:ext cx="2022000" cy="162900"/>
            </a:xfrm>
            <a:prstGeom prst="ellipse">
              <a:avLst/>
            </a:prstGeom>
            <a:solidFill>
              <a:schemeClr val="dk1">
                <a:alpha val="517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92" name="Google Shape;2692;p82"/>
            <p:cNvGrpSpPr/>
            <p:nvPr/>
          </p:nvGrpSpPr>
          <p:grpSpPr>
            <a:xfrm>
              <a:off x="3449350" y="1879700"/>
              <a:ext cx="2245310" cy="2729801"/>
              <a:chOff x="316900" y="2352200"/>
              <a:chExt cx="2245310" cy="2729801"/>
            </a:xfrm>
          </p:grpSpPr>
          <p:sp>
            <p:nvSpPr>
              <p:cNvPr id="2693" name="Google Shape;2693;p82"/>
              <p:cNvSpPr/>
              <p:nvPr/>
            </p:nvSpPr>
            <p:spPr>
              <a:xfrm>
                <a:off x="761592" y="3181977"/>
                <a:ext cx="1380728" cy="1899970"/>
              </a:xfrm>
              <a:custGeom>
                <a:avLst/>
                <a:gdLst/>
                <a:ahLst/>
                <a:cxnLst/>
                <a:rect l="l" t="t" r="r" b="b"/>
                <a:pathLst>
                  <a:path w="18207" h="25054" extrusionOk="0">
                    <a:moveTo>
                      <a:pt x="11679" y="1"/>
                    </a:moveTo>
                    <a:lnTo>
                      <a:pt x="6002" y="1016"/>
                    </a:lnTo>
                    <a:cubicBezTo>
                      <a:pt x="6002" y="1016"/>
                      <a:pt x="610" y="4034"/>
                      <a:pt x="97" y="8315"/>
                    </a:cubicBezTo>
                    <a:cubicBezTo>
                      <a:pt x="1" y="9114"/>
                      <a:pt x="11" y="10082"/>
                      <a:pt x="114" y="11143"/>
                    </a:cubicBezTo>
                    <a:cubicBezTo>
                      <a:pt x="231" y="12358"/>
                      <a:pt x="463" y="13699"/>
                      <a:pt x="790" y="15061"/>
                    </a:cubicBezTo>
                    <a:cubicBezTo>
                      <a:pt x="1709" y="18871"/>
                      <a:pt x="3356" y="22845"/>
                      <a:pt x="5203" y="24682"/>
                    </a:cubicBezTo>
                    <a:cubicBezTo>
                      <a:pt x="5203" y="24682"/>
                      <a:pt x="5256" y="24719"/>
                      <a:pt x="5363" y="24766"/>
                    </a:cubicBezTo>
                    <a:lnTo>
                      <a:pt x="5366" y="24769"/>
                    </a:lnTo>
                    <a:cubicBezTo>
                      <a:pt x="5529" y="24842"/>
                      <a:pt x="5805" y="24942"/>
                      <a:pt x="6198" y="25002"/>
                    </a:cubicBezTo>
                    <a:cubicBezTo>
                      <a:pt x="6314" y="25019"/>
                      <a:pt x="6437" y="25035"/>
                      <a:pt x="6574" y="25042"/>
                    </a:cubicBezTo>
                    <a:cubicBezTo>
                      <a:pt x="6670" y="25050"/>
                      <a:pt x="6770" y="25053"/>
                      <a:pt x="6876" y="25053"/>
                    </a:cubicBezTo>
                    <a:cubicBezTo>
                      <a:pt x="7042" y="25053"/>
                      <a:pt x="7221" y="25044"/>
                      <a:pt x="7412" y="25026"/>
                    </a:cubicBezTo>
                    <a:cubicBezTo>
                      <a:pt x="7583" y="25009"/>
                      <a:pt x="7762" y="24986"/>
                      <a:pt x="7952" y="24949"/>
                    </a:cubicBezTo>
                    <a:cubicBezTo>
                      <a:pt x="8178" y="24906"/>
                      <a:pt x="8418" y="24853"/>
                      <a:pt x="8671" y="24776"/>
                    </a:cubicBezTo>
                    <a:cubicBezTo>
                      <a:pt x="8770" y="24746"/>
                      <a:pt x="8873" y="24716"/>
                      <a:pt x="8973" y="24682"/>
                    </a:cubicBezTo>
                    <a:cubicBezTo>
                      <a:pt x="8957" y="23055"/>
                      <a:pt x="8957" y="21521"/>
                      <a:pt x="8957" y="21521"/>
                    </a:cubicBezTo>
                    <a:lnTo>
                      <a:pt x="8957" y="21521"/>
                    </a:lnTo>
                    <a:cubicBezTo>
                      <a:pt x="8957" y="21521"/>
                      <a:pt x="9355" y="21759"/>
                      <a:pt x="10418" y="21759"/>
                    </a:cubicBezTo>
                    <a:cubicBezTo>
                      <a:pt x="10684" y="21759"/>
                      <a:pt x="10992" y="21744"/>
                      <a:pt x="11346" y="21707"/>
                    </a:cubicBezTo>
                    <a:lnTo>
                      <a:pt x="11346" y="21707"/>
                    </a:lnTo>
                    <a:cubicBezTo>
                      <a:pt x="11346" y="23797"/>
                      <a:pt x="11024" y="24682"/>
                      <a:pt x="11024" y="24682"/>
                    </a:cubicBezTo>
                    <a:cubicBezTo>
                      <a:pt x="11024" y="24682"/>
                      <a:pt x="11240" y="24799"/>
                      <a:pt x="11629" y="24882"/>
                    </a:cubicBezTo>
                    <a:cubicBezTo>
                      <a:pt x="11822" y="24926"/>
                      <a:pt x="12052" y="24962"/>
                      <a:pt x="12318" y="24969"/>
                    </a:cubicBezTo>
                    <a:cubicBezTo>
                      <a:pt x="12377" y="24973"/>
                      <a:pt x="12437" y="24975"/>
                      <a:pt x="12499" y="24975"/>
                    </a:cubicBezTo>
                    <a:cubicBezTo>
                      <a:pt x="12596" y="24975"/>
                      <a:pt x="12697" y="24970"/>
                      <a:pt x="12801" y="24962"/>
                    </a:cubicBezTo>
                    <a:cubicBezTo>
                      <a:pt x="12974" y="24949"/>
                      <a:pt x="13160" y="24926"/>
                      <a:pt x="13354" y="24889"/>
                    </a:cubicBezTo>
                    <a:cubicBezTo>
                      <a:pt x="13530" y="24853"/>
                      <a:pt x="13716" y="24806"/>
                      <a:pt x="13906" y="24746"/>
                    </a:cubicBezTo>
                    <a:cubicBezTo>
                      <a:pt x="14085" y="24693"/>
                      <a:pt x="14269" y="24622"/>
                      <a:pt x="14458" y="24543"/>
                    </a:cubicBezTo>
                    <a:cubicBezTo>
                      <a:pt x="14498" y="24523"/>
                      <a:pt x="14541" y="24503"/>
                      <a:pt x="14581" y="24476"/>
                    </a:cubicBezTo>
                    <a:cubicBezTo>
                      <a:pt x="16086" y="23558"/>
                      <a:pt x="17863" y="17637"/>
                      <a:pt x="18159" y="12481"/>
                    </a:cubicBezTo>
                    <a:cubicBezTo>
                      <a:pt x="18193" y="11922"/>
                      <a:pt x="18206" y="11373"/>
                      <a:pt x="18203" y="10841"/>
                    </a:cubicBezTo>
                    <a:cubicBezTo>
                      <a:pt x="18193" y="9659"/>
                      <a:pt x="18083" y="8558"/>
                      <a:pt x="17856" y="7619"/>
                    </a:cubicBezTo>
                    <a:cubicBezTo>
                      <a:pt x="16555" y="2224"/>
                      <a:pt x="11679" y="1"/>
                      <a:pt x="11679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82"/>
              <p:cNvSpPr/>
              <p:nvPr/>
            </p:nvSpPr>
            <p:spPr>
              <a:xfrm>
                <a:off x="376278" y="3188726"/>
                <a:ext cx="1290560" cy="943387"/>
              </a:xfrm>
              <a:custGeom>
                <a:avLst/>
                <a:gdLst/>
                <a:ahLst/>
                <a:cxnLst/>
                <a:rect l="l" t="t" r="r" b="b"/>
                <a:pathLst>
                  <a:path w="17018" h="12440" extrusionOk="0">
                    <a:moveTo>
                      <a:pt x="12913" y="1"/>
                    </a:moveTo>
                    <a:cubicBezTo>
                      <a:pt x="12237" y="1"/>
                      <a:pt x="11245" y="290"/>
                      <a:pt x="9851" y="964"/>
                    </a:cubicBezTo>
                    <a:cubicBezTo>
                      <a:pt x="0" y="5730"/>
                      <a:pt x="5654" y="12439"/>
                      <a:pt x="5654" y="12439"/>
                    </a:cubicBezTo>
                    <a:lnTo>
                      <a:pt x="9492" y="10652"/>
                    </a:lnTo>
                    <a:cubicBezTo>
                      <a:pt x="9492" y="10652"/>
                      <a:pt x="17018" y="1"/>
                      <a:pt x="12913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82"/>
              <p:cNvSpPr/>
              <p:nvPr/>
            </p:nvSpPr>
            <p:spPr>
              <a:xfrm>
                <a:off x="972335" y="3498736"/>
                <a:ext cx="999809" cy="1114926"/>
              </a:xfrm>
              <a:custGeom>
                <a:avLst/>
                <a:gdLst/>
                <a:ahLst/>
                <a:cxnLst/>
                <a:rect l="l" t="t" r="r" b="b"/>
                <a:pathLst>
                  <a:path w="13184" h="14702" extrusionOk="0">
                    <a:moveTo>
                      <a:pt x="6923" y="1"/>
                    </a:moveTo>
                    <a:cubicBezTo>
                      <a:pt x="4412" y="1"/>
                      <a:pt x="1805" y="983"/>
                      <a:pt x="986" y="3339"/>
                    </a:cubicBezTo>
                    <a:cubicBezTo>
                      <a:pt x="1" y="6164"/>
                      <a:pt x="517" y="9067"/>
                      <a:pt x="1988" y="11616"/>
                    </a:cubicBezTo>
                    <a:cubicBezTo>
                      <a:pt x="3064" y="13481"/>
                      <a:pt x="5170" y="14701"/>
                      <a:pt x="7224" y="14701"/>
                    </a:cubicBezTo>
                    <a:cubicBezTo>
                      <a:pt x="8489" y="14701"/>
                      <a:pt x="9734" y="14239"/>
                      <a:pt x="10707" y="13181"/>
                    </a:cubicBezTo>
                    <a:cubicBezTo>
                      <a:pt x="12891" y="10804"/>
                      <a:pt x="13183" y="7376"/>
                      <a:pt x="12848" y="4318"/>
                    </a:cubicBezTo>
                    <a:cubicBezTo>
                      <a:pt x="12658" y="2597"/>
                      <a:pt x="12059" y="1475"/>
                      <a:pt x="10448" y="720"/>
                    </a:cubicBezTo>
                    <a:cubicBezTo>
                      <a:pt x="9466" y="258"/>
                      <a:pt x="8207" y="1"/>
                      <a:pt x="6923" y="1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82"/>
              <p:cNvSpPr/>
              <p:nvPr/>
            </p:nvSpPr>
            <p:spPr>
              <a:xfrm>
                <a:off x="1676607" y="3218529"/>
                <a:ext cx="608045" cy="867628"/>
              </a:xfrm>
              <a:custGeom>
                <a:avLst/>
                <a:gdLst/>
                <a:ahLst/>
                <a:cxnLst/>
                <a:rect l="l" t="t" r="r" b="b"/>
                <a:pathLst>
                  <a:path w="8018" h="11441" extrusionOk="0">
                    <a:moveTo>
                      <a:pt x="1029" y="1"/>
                    </a:moveTo>
                    <a:cubicBezTo>
                      <a:pt x="700" y="1"/>
                      <a:pt x="502" y="38"/>
                      <a:pt x="502" y="38"/>
                    </a:cubicBezTo>
                    <a:cubicBezTo>
                      <a:pt x="0" y="2168"/>
                      <a:pt x="3228" y="11441"/>
                      <a:pt x="5273" y="11441"/>
                    </a:cubicBezTo>
                    <a:cubicBezTo>
                      <a:pt x="5426" y="11441"/>
                      <a:pt x="5572" y="11388"/>
                      <a:pt x="5710" y="11277"/>
                    </a:cubicBezTo>
                    <a:cubicBezTo>
                      <a:pt x="7687" y="9680"/>
                      <a:pt x="8017" y="7490"/>
                      <a:pt x="5957" y="3423"/>
                    </a:cubicBezTo>
                    <a:cubicBezTo>
                      <a:pt x="4406" y="369"/>
                      <a:pt x="2067" y="1"/>
                      <a:pt x="1029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82"/>
              <p:cNvSpPr/>
              <p:nvPr/>
            </p:nvSpPr>
            <p:spPr>
              <a:xfrm>
                <a:off x="858735" y="2419920"/>
                <a:ext cx="1135250" cy="918665"/>
              </a:xfrm>
              <a:custGeom>
                <a:avLst/>
                <a:gdLst/>
                <a:ahLst/>
                <a:cxnLst/>
                <a:rect l="l" t="t" r="r" b="b"/>
                <a:pathLst>
                  <a:path w="14970" h="12114" extrusionOk="0">
                    <a:moveTo>
                      <a:pt x="8140" y="0"/>
                    </a:moveTo>
                    <a:cubicBezTo>
                      <a:pt x="8102" y="0"/>
                      <a:pt x="8064" y="1"/>
                      <a:pt x="8025" y="2"/>
                    </a:cubicBezTo>
                    <a:cubicBezTo>
                      <a:pt x="3755" y="122"/>
                      <a:pt x="1" y="5564"/>
                      <a:pt x="2607" y="9937"/>
                    </a:cubicBezTo>
                    <a:cubicBezTo>
                      <a:pt x="3393" y="11258"/>
                      <a:pt x="4830" y="12060"/>
                      <a:pt x="6368" y="12103"/>
                    </a:cubicBezTo>
                    <a:cubicBezTo>
                      <a:pt x="6593" y="12110"/>
                      <a:pt x="6830" y="12114"/>
                      <a:pt x="7077" y="12114"/>
                    </a:cubicBezTo>
                    <a:cubicBezTo>
                      <a:pt x="8928" y="12114"/>
                      <a:pt x="11293" y="11889"/>
                      <a:pt x="12609" y="10882"/>
                    </a:cubicBezTo>
                    <a:cubicBezTo>
                      <a:pt x="14970" y="9079"/>
                      <a:pt x="13025" y="0"/>
                      <a:pt x="8140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82"/>
              <p:cNvSpPr/>
              <p:nvPr/>
            </p:nvSpPr>
            <p:spPr>
              <a:xfrm>
                <a:off x="1531688" y="2352200"/>
                <a:ext cx="192090" cy="138854"/>
              </a:xfrm>
              <a:custGeom>
                <a:avLst/>
                <a:gdLst/>
                <a:ahLst/>
                <a:cxnLst/>
                <a:rect l="l" t="t" r="r" b="b"/>
                <a:pathLst>
                  <a:path w="2533" h="1831" extrusionOk="0">
                    <a:moveTo>
                      <a:pt x="1514" y="0"/>
                    </a:moveTo>
                    <a:cubicBezTo>
                      <a:pt x="949" y="0"/>
                      <a:pt x="0" y="1584"/>
                      <a:pt x="0" y="1584"/>
                    </a:cubicBezTo>
                    <a:lnTo>
                      <a:pt x="615" y="1830"/>
                    </a:lnTo>
                    <a:cubicBezTo>
                      <a:pt x="615" y="1830"/>
                      <a:pt x="2532" y="905"/>
                      <a:pt x="2377" y="595"/>
                    </a:cubicBezTo>
                    <a:cubicBezTo>
                      <a:pt x="2354" y="551"/>
                      <a:pt x="2305" y="531"/>
                      <a:pt x="2236" y="531"/>
                    </a:cubicBezTo>
                    <a:cubicBezTo>
                      <a:pt x="1830" y="531"/>
                      <a:pt x="759" y="1198"/>
                      <a:pt x="759" y="1198"/>
                    </a:cubicBezTo>
                    <a:cubicBezTo>
                      <a:pt x="759" y="1198"/>
                      <a:pt x="2130" y="130"/>
                      <a:pt x="1574" y="7"/>
                    </a:cubicBezTo>
                    <a:cubicBezTo>
                      <a:pt x="1555" y="2"/>
                      <a:pt x="1535" y="0"/>
                      <a:pt x="1514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82"/>
              <p:cNvSpPr/>
              <p:nvPr/>
            </p:nvSpPr>
            <p:spPr>
              <a:xfrm>
                <a:off x="316900" y="2503337"/>
                <a:ext cx="859211" cy="692298"/>
              </a:xfrm>
              <a:custGeom>
                <a:avLst/>
                <a:gdLst/>
                <a:ahLst/>
                <a:cxnLst/>
                <a:rect l="l" t="t" r="r" b="b"/>
                <a:pathLst>
                  <a:path w="11330" h="9129" extrusionOk="0">
                    <a:moveTo>
                      <a:pt x="7037" y="0"/>
                    </a:moveTo>
                    <a:cubicBezTo>
                      <a:pt x="6213" y="0"/>
                      <a:pt x="5275" y="175"/>
                      <a:pt x="4238" y="639"/>
                    </a:cubicBezTo>
                    <a:cubicBezTo>
                      <a:pt x="0" y="2530"/>
                      <a:pt x="1315" y="7699"/>
                      <a:pt x="2696" y="8275"/>
                    </a:cubicBezTo>
                    <a:cubicBezTo>
                      <a:pt x="2915" y="8366"/>
                      <a:pt x="3123" y="8405"/>
                      <a:pt x="3320" y="8405"/>
                    </a:cubicBezTo>
                    <a:cubicBezTo>
                      <a:pt x="4367" y="8405"/>
                      <a:pt x="5072" y="7312"/>
                      <a:pt x="5072" y="7312"/>
                    </a:cubicBezTo>
                    <a:lnTo>
                      <a:pt x="5072" y="7312"/>
                    </a:lnTo>
                    <a:cubicBezTo>
                      <a:pt x="5072" y="7312"/>
                      <a:pt x="4880" y="8917"/>
                      <a:pt x="5711" y="9109"/>
                    </a:cubicBezTo>
                    <a:cubicBezTo>
                      <a:pt x="5767" y="9122"/>
                      <a:pt x="5822" y="9128"/>
                      <a:pt x="5876" y="9128"/>
                    </a:cubicBezTo>
                    <a:cubicBezTo>
                      <a:pt x="6630" y="9128"/>
                      <a:pt x="7189" y="7955"/>
                      <a:pt x="7189" y="7955"/>
                    </a:cubicBezTo>
                    <a:cubicBezTo>
                      <a:pt x="7189" y="7955"/>
                      <a:pt x="7823" y="9091"/>
                      <a:pt x="8662" y="9091"/>
                    </a:cubicBezTo>
                    <a:cubicBezTo>
                      <a:pt x="9060" y="9091"/>
                      <a:pt x="9504" y="8835"/>
                      <a:pt x="9949" y="8081"/>
                    </a:cubicBezTo>
                    <a:cubicBezTo>
                      <a:pt x="11330" y="5742"/>
                      <a:pt x="11040" y="1665"/>
                      <a:pt x="11040" y="1665"/>
                    </a:cubicBezTo>
                    <a:cubicBezTo>
                      <a:pt x="11040" y="1665"/>
                      <a:pt x="9577" y="0"/>
                      <a:pt x="7037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82"/>
              <p:cNvSpPr/>
              <p:nvPr/>
            </p:nvSpPr>
            <p:spPr>
              <a:xfrm>
                <a:off x="1544580" y="2456927"/>
                <a:ext cx="1017630" cy="665452"/>
              </a:xfrm>
              <a:custGeom>
                <a:avLst/>
                <a:gdLst/>
                <a:ahLst/>
                <a:cxnLst/>
                <a:rect l="l" t="t" r="r" b="b"/>
                <a:pathLst>
                  <a:path w="13419" h="8775" extrusionOk="0">
                    <a:moveTo>
                      <a:pt x="6320" y="1"/>
                    </a:moveTo>
                    <a:cubicBezTo>
                      <a:pt x="3445" y="1"/>
                      <a:pt x="981" y="2786"/>
                      <a:pt x="981" y="2786"/>
                    </a:cubicBezTo>
                    <a:cubicBezTo>
                      <a:pt x="0" y="6029"/>
                      <a:pt x="3323" y="8775"/>
                      <a:pt x="4809" y="8775"/>
                    </a:cubicBezTo>
                    <a:cubicBezTo>
                      <a:pt x="4926" y="8775"/>
                      <a:pt x="5031" y="8758"/>
                      <a:pt x="5122" y="8723"/>
                    </a:cubicBezTo>
                    <a:cubicBezTo>
                      <a:pt x="6167" y="8320"/>
                      <a:pt x="6789" y="6926"/>
                      <a:pt x="6789" y="6926"/>
                    </a:cubicBezTo>
                    <a:cubicBezTo>
                      <a:pt x="6789" y="6926"/>
                      <a:pt x="7465" y="8723"/>
                      <a:pt x="8813" y="8723"/>
                    </a:cubicBezTo>
                    <a:cubicBezTo>
                      <a:pt x="10161" y="8723"/>
                      <a:pt x="9582" y="6091"/>
                      <a:pt x="9582" y="6091"/>
                    </a:cubicBezTo>
                    <a:lnTo>
                      <a:pt x="9582" y="6091"/>
                    </a:lnTo>
                    <a:cubicBezTo>
                      <a:pt x="9582" y="6091"/>
                      <a:pt x="10720" y="7140"/>
                      <a:pt x="11549" y="7140"/>
                    </a:cubicBezTo>
                    <a:cubicBezTo>
                      <a:pt x="11629" y="7140"/>
                      <a:pt x="11706" y="7131"/>
                      <a:pt x="11778" y="7109"/>
                    </a:cubicBezTo>
                    <a:cubicBezTo>
                      <a:pt x="12591" y="6870"/>
                      <a:pt x="13419" y="6227"/>
                      <a:pt x="10250" y="2180"/>
                    </a:cubicBezTo>
                    <a:cubicBezTo>
                      <a:pt x="8980" y="560"/>
                      <a:pt x="7609" y="1"/>
                      <a:pt x="6320" y="1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82"/>
              <p:cNvSpPr/>
              <p:nvPr/>
            </p:nvSpPr>
            <p:spPr>
              <a:xfrm>
                <a:off x="1026405" y="3529524"/>
                <a:ext cx="846849" cy="227505"/>
              </a:xfrm>
              <a:custGeom>
                <a:avLst/>
                <a:gdLst/>
                <a:ahLst/>
                <a:cxnLst/>
                <a:rect l="l" t="t" r="r" b="b"/>
                <a:pathLst>
                  <a:path w="11167" h="3000" extrusionOk="0">
                    <a:moveTo>
                      <a:pt x="10398" y="0"/>
                    </a:moveTo>
                    <a:cubicBezTo>
                      <a:pt x="9160" y="0"/>
                      <a:pt x="6987" y="833"/>
                      <a:pt x="6024" y="1861"/>
                    </a:cubicBezTo>
                    <a:cubicBezTo>
                      <a:pt x="4494" y="363"/>
                      <a:pt x="2630" y="97"/>
                      <a:pt x="1501" y="97"/>
                    </a:cubicBezTo>
                    <a:cubicBezTo>
                      <a:pt x="879" y="97"/>
                      <a:pt x="479" y="177"/>
                      <a:pt x="479" y="177"/>
                    </a:cubicBezTo>
                    <a:lnTo>
                      <a:pt x="0" y="1023"/>
                    </a:lnTo>
                    <a:lnTo>
                      <a:pt x="1777" y="2007"/>
                    </a:lnTo>
                    <a:lnTo>
                      <a:pt x="6570" y="2999"/>
                    </a:lnTo>
                    <a:lnTo>
                      <a:pt x="9146" y="2503"/>
                    </a:lnTo>
                    <a:lnTo>
                      <a:pt x="10108" y="2041"/>
                    </a:lnTo>
                    <a:lnTo>
                      <a:pt x="11066" y="1133"/>
                    </a:lnTo>
                    <a:cubicBezTo>
                      <a:pt x="11120" y="883"/>
                      <a:pt x="11166" y="557"/>
                      <a:pt x="11156" y="197"/>
                    </a:cubicBezTo>
                    <a:cubicBezTo>
                      <a:pt x="11001" y="62"/>
                      <a:pt x="10734" y="0"/>
                      <a:pt x="103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82"/>
              <p:cNvSpPr/>
              <p:nvPr/>
            </p:nvSpPr>
            <p:spPr>
              <a:xfrm>
                <a:off x="1131359" y="4963850"/>
                <a:ext cx="100254" cy="114132"/>
              </a:xfrm>
              <a:custGeom>
                <a:avLst/>
                <a:gdLst/>
                <a:ahLst/>
                <a:cxnLst/>
                <a:rect l="l" t="t" r="r" b="b"/>
                <a:pathLst>
                  <a:path w="1322" h="1505" extrusionOk="0">
                    <a:moveTo>
                      <a:pt x="495" y="1"/>
                    </a:moveTo>
                    <a:cubicBezTo>
                      <a:pt x="493" y="1"/>
                      <a:pt x="490" y="1"/>
                      <a:pt x="487" y="1"/>
                    </a:cubicBezTo>
                    <a:cubicBezTo>
                      <a:pt x="0" y="21"/>
                      <a:pt x="487" y="1269"/>
                      <a:pt x="487" y="1269"/>
                    </a:cubicBezTo>
                    <a:lnTo>
                      <a:pt x="490" y="1272"/>
                    </a:lnTo>
                    <a:lnTo>
                      <a:pt x="1322" y="1505"/>
                    </a:lnTo>
                    <a:cubicBezTo>
                      <a:pt x="1256" y="1241"/>
                      <a:pt x="923" y="1"/>
                      <a:pt x="4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82"/>
              <p:cNvSpPr/>
              <p:nvPr/>
            </p:nvSpPr>
            <p:spPr>
              <a:xfrm>
                <a:off x="1228048" y="4953537"/>
                <a:ext cx="95704" cy="128464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1694" extrusionOk="0">
                    <a:moveTo>
                      <a:pt x="654" y="0"/>
                    </a:moveTo>
                    <a:cubicBezTo>
                      <a:pt x="640" y="0"/>
                      <a:pt x="627" y="1"/>
                      <a:pt x="613" y="3"/>
                    </a:cubicBezTo>
                    <a:cubicBezTo>
                      <a:pt x="0" y="97"/>
                      <a:pt x="423" y="1681"/>
                      <a:pt x="423" y="1681"/>
                    </a:cubicBezTo>
                    <a:cubicBezTo>
                      <a:pt x="523" y="1689"/>
                      <a:pt x="630" y="1693"/>
                      <a:pt x="741" y="1693"/>
                    </a:cubicBezTo>
                    <a:cubicBezTo>
                      <a:pt x="903" y="1693"/>
                      <a:pt x="1077" y="1684"/>
                      <a:pt x="1261" y="1665"/>
                    </a:cubicBezTo>
                    <a:cubicBezTo>
                      <a:pt x="1223" y="1116"/>
                      <a:pt x="1084" y="0"/>
                      <a:pt x="6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82"/>
              <p:cNvSpPr/>
              <p:nvPr/>
            </p:nvSpPr>
            <p:spPr>
              <a:xfrm>
                <a:off x="1333761" y="4963168"/>
                <a:ext cx="85390" cy="110871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462" extrusionOk="0">
                    <a:moveTo>
                      <a:pt x="596" y="1"/>
                    </a:moveTo>
                    <a:cubicBezTo>
                      <a:pt x="576" y="1"/>
                      <a:pt x="555" y="4"/>
                      <a:pt x="534" y="10"/>
                    </a:cubicBezTo>
                    <a:cubicBezTo>
                      <a:pt x="1" y="160"/>
                      <a:pt x="407" y="1461"/>
                      <a:pt x="407" y="1461"/>
                    </a:cubicBezTo>
                    <a:cubicBezTo>
                      <a:pt x="633" y="1418"/>
                      <a:pt x="873" y="1365"/>
                      <a:pt x="1126" y="1288"/>
                    </a:cubicBezTo>
                    <a:cubicBezTo>
                      <a:pt x="1066" y="783"/>
                      <a:pt x="921" y="1"/>
                      <a:pt x="59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82"/>
              <p:cNvSpPr/>
              <p:nvPr/>
            </p:nvSpPr>
            <p:spPr>
              <a:xfrm>
                <a:off x="1643468" y="4975150"/>
                <a:ext cx="70982" cy="100633"/>
              </a:xfrm>
              <a:custGeom>
                <a:avLst/>
                <a:gdLst/>
                <a:ahLst/>
                <a:cxnLst/>
                <a:rect l="l" t="t" r="r" b="b"/>
                <a:pathLst>
                  <a:path w="936" h="1327" extrusionOk="0">
                    <a:moveTo>
                      <a:pt x="485" y="0"/>
                    </a:moveTo>
                    <a:cubicBezTo>
                      <a:pt x="74" y="0"/>
                      <a:pt x="10" y="866"/>
                      <a:pt x="0" y="1240"/>
                    </a:cubicBezTo>
                    <a:cubicBezTo>
                      <a:pt x="190" y="1280"/>
                      <a:pt x="423" y="1316"/>
                      <a:pt x="689" y="1326"/>
                    </a:cubicBezTo>
                    <a:cubicBezTo>
                      <a:pt x="786" y="907"/>
                      <a:pt x="935" y="48"/>
                      <a:pt x="516" y="2"/>
                    </a:cubicBezTo>
                    <a:cubicBezTo>
                      <a:pt x="506" y="1"/>
                      <a:pt x="495" y="0"/>
                      <a:pt x="48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82"/>
              <p:cNvSpPr/>
              <p:nvPr/>
            </p:nvSpPr>
            <p:spPr>
              <a:xfrm>
                <a:off x="1727795" y="4975225"/>
                <a:ext cx="71512" cy="99723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315" extrusionOk="0">
                    <a:moveTo>
                      <a:pt x="531" y="0"/>
                    </a:moveTo>
                    <a:cubicBezTo>
                      <a:pt x="524" y="0"/>
                      <a:pt x="517" y="1"/>
                      <a:pt x="510" y="1"/>
                    </a:cubicBezTo>
                    <a:cubicBezTo>
                      <a:pt x="0" y="34"/>
                      <a:pt x="37" y="995"/>
                      <a:pt x="60" y="1315"/>
                    </a:cubicBezTo>
                    <a:cubicBezTo>
                      <a:pt x="233" y="1302"/>
                      <a:pt x="419" y="1279"/>
                      <a:pt x="613" y="1242"/>
                    </a:cubicBezTo>
                    <a:cubicBezTo>
                      <a:pt x="753" y="791"/>
                      <a:pt x="943" y="0"/>
                      <a:pt x="53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82"/>
              <p:cNvSpPr/>
              <p:nvPr/>
            </p:nvSpPr>
            <p:spPr>
              <a:xfrm>
                <a:off x="1816066" y="4953385"/>
                <a:ext cx="61426" cy="105259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388" extrusionOk="0">
                    <a:moveTo>
                      <a:pt x="515" y="1"/>
                    </a:moveTo>
                    <a:cubicBezTo>
                      <a:pt x="507" y="1"/>
                      <a:pt x="499" y="1"/>
                      <a:pt x="490" y="2"/>
                    </a:cubicBezTo>
                    <a:cubicBezTo>
                      <a:pt x="104" y="42"/>
                      <a:pt x="17" y="984"/>
                      <a:pt x="1" y="1387"/>
                    </a:cubicBezTo>
                    <a:cubicBezTo>
                      <a:pt x="180" y="1334"/>
                      <a:pt x="364" y="1263"/>
                      <a:pt x="553" y="1184"/>
                    </a:cubicBezTo>
                    <a:cubicBezTo>
                      <a:pt x="593" y="1164"/>
                      <a:pt x="636" y="1144"/>
                      <a:pt x="676" y="1117"/>
                    </a:cubicBezTo>
                    <a:cubicBezTo>
                      <a:pt x="751" y="654"/>
                      <a:pt x="810" y="1"/>
                      <a:pt x="5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82"/>
              <p:cNvSpPr/>
              <p:nvPr/>
            </p:nvSpPr>
            <p:spPr>
              <a:xfrm>
                <a:off x="1216369" y="3183266"/>
                <a:ext cx="53615" cy="53843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10" extrusionOk="0">
                    <a:moveTo>
                      <a:pt x="354" y="0"/>
                    </a:moveTo>
                    <a:cubicBezTo>
                      <a:pt x="157" y="0"/>
                      <a:pt x="1" y="160"/>
                      <a:pt x="1" y="357"/>
                    </a:cubicBezTo>
                    <a:cubicBezTo>
                      <a:pt x="1" y="550"/>
                      <a:pt x="157" y="710"/>
                      <a:pt x="354" y="710"/>
                    </a:cubicBezTo>
                    <a:cubicBezTo>
                      <a:pt x="547" y="710"/>
                      <a:pt x="707" y="550"/>
                      <a:pt x="707" y="357"/>
                    </a:cubicBezTo>
                    <a:cubicBezTo>
                      <a:pt x="707" y="160"/>
                      <a:pt x="547" y="0"/>
                      <a:pt x="354" y="0"/>
                    </a:cubicBezTo>
                    <a:close/>
                  </a:path>
                </a:pathLst>
              </a:custGeom>
              <a:solidFill>
                <a:srgbClr val="2026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82"/>
              <p:cNvSpPr/>
              <p:nvPr/>
            </p:nvSpPr>
            <p:spPr>
              <a:xfrm>
                <a:off x="1671981" y="3183266"/>
                <a:ext cx="53615" cy="53843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10" extrusionOk="0">
                    <a:moveTo>
                      <a:pt x="353" y="0"/>
                    </a:moveTo>
                    <a:cubicBezTo>
                      <a:pt x="160" y="0"/>
                      <a:pt x="0" y="160"/>
                      <a:pt x="0" y="357"/>
                    </a:cubicBezTo>
                    <a:cubicBezTo>
                      <a:pt x="0" y="550"/>
                      <a:pt x="160" y="710"/>
                      <a:pt x="353" y="710"/>
                    </a:cubicBezTo>
                    <a:cubicBezTo>
                      <a:pt x="550" y="710"/>
                      <a:pt x="706" y="550"/>
                      <a:pt x="706" y="357"/>
                    </a:cubicBezTo>
                    <a:cubicBezTo>
                      <a:pt x="706" y="160"/>
                      <a:pt x="550" y="0"/>
                      <a:pt x="353" y="0"/>
                    </a:cubicBezTo>
                    <a:close/>
                  </a:path>
                </a:pathLst>
              </a:custGeom>
              <a:solidFill>
                <a:srgbClr val="2026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82"/>
              <p:cNvSpPr/>
              <p:nvPr/>
            </p:nvSpPr>
            <p:spPr>
              <a:xfrm>
                <a:off x="2029388" y="4496940"/>
                <a:ext cx="197171" cy="260569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3436" extrusionOk="0">
                    <a:moveTo>
                      <a:pt x="7" y="1"/>
                    </a:moveTo>
                    <a:lnTo>
                      <a:pt x="7" y="1"/>
                    </a:lnTo>
                    <a:cubicBezTo>
                      <a:pt x="0" y="407"/>
                      <a:pt x="50" y="813"/>
                      <a:pt x="133" y="1212"/>
                    </a:cubicBezTo>
                    <a:cubicBezTo>
                      <a:pt x="217" y="1611"/>
                      <a:pt x="343" y="2007"/>
                      <a:pt x="539" y="2374"/>
                    </a:cubicBezTo>
                    <a:cubicBezTo>
                      <a:pt x="636" y="2557"/>
                      <a:pt x="752" y="2734"/>
                      <a:pt x="892" y="2889"/>
                    </a:cubicBezTo>
                    <a:cubicBezTo>
                      <a:pt x="1032" y="3046"/>
                      <a:pt x="1198" y="3186"/>
                      <a:pt x="1388" y="3279"/>
                    </a:cubicBezTo>
                    <a:cubicBezTo>
                      <a:pt x="1578" y="3376"/>
                      <a:pt x="1788" y="3428"/>
                      <a:pt x="1997" y="3436"/>
                    </a:cubicBezTo>
                    <a:cubicBezTo>
                      <a:pt x="2207" y="3436"/>
                      <a:pt x="2410" y="3396"/>
                      <a:pt x="2599" y="3325"/>
                    </a:cubicBezTo>
                    <a:lnTo>
                      <a:pt x="2599" y="3325"/>
                    </a:lnTo>
                    <a:cubicBezTo>
                      <a:pt x="2471" y="3343"/>
                      <a:pt x="2342" y="3357"/>
                      <a:pt x="2214" y="3357"/>
                    </a:cubicBezTo>
                    <a:cubicBezTo>
                      <a:pt x="2144" y="3357"/>
                      <a:pt x="2074" y="3353"/>
                      <a:pt x="2004" y="3342"/>
                    </a:cubicBezTo>
                    <a:cubicBezTo>
                      <a:pt x="1811" y="3316"/>
                      <a:pt x="1625" y="3253"/>
                      <a:pt x="1461" y="3149"/>
                    </a:cubicBezTo>
                    <a:cubicBezTo>
                      <a:pt x="1132" y="2949"/>
                      <a:pt x="889" y="2630"/>
                      <a:pt x="709" y="2284"/>
                    </a:cubicBezTo>
                    <a:cubicBezTo>
                      <a:pt x="519" y="1938"/>
                      <a:pt x="393" y="1559"/>
                      <a:pt x="276" y="1176"/>
                    </a:cubicBezTo>
                    <a:cubicBezTo>
                      <a:pt x="220" y="986"/>
                      <a:pt x="170" y="789"/>
                      <a:pt x="127" y="593"/>
                    </a:cubicBezTo>
                    <a:cubicBezTo>
                      <a:pt x="80" y="397"/>
                      <a:pt x="43" y="201"/>
                      <a:pt x="7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82"/>
              <p:cNvSpPr/>
              <p:nvPr/>
            </p:nvSpPr>
            <p:spPr>
              <a:xfrm>
                <a:off x="1083887" y="3538169"/>
                <a:ext cx="18731" cy="1820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4" extrusionOk="0">
                    <a:moveTo>
                      <a:pt x="247" y="0"/>
                    </a:moveTo>
                    <a:lnTo>
                      <a:pt x="247" y="0"/>
                    </a:lnTo>
                    <a:cubicBezTo>
                      <a:pt x="154" y="7"/>
                      <a:pt x="70" y="13"/>
                      <a:pt x="1" y="23"/>
                    </a:cubicBezTo>
                    <a:cubicBezTo>
                      <a:pt x="84" y="13"/>
                      <a:pt x="164" y="7"/>
                      <a:pt x="247" y="0"/>
                    </a:cubicBezTo>
                    <a:close/>
                  </a:path>
                </a:pathLst>
              </a:custGeom>
              <a:solidFill>
                <a:srgbClr val="8DA5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82"/>
              <p:cNvSpPr/>
              <p:nvPr/>
            </p:nvSpPr>
            <p:spPr>
              <a:xfrm>
                <a:off x="1042557" y="3537335"/>
                <a:ext cx="830166" cy="118454"/>
              </a:xfrm>
              <a:custGeom>
                <a:avLst/>
                <a:gdLst/>
                <a:ahLst/>
                <a:cxnLst/>
                <a:rect l="l" t="t" r="r" b="b"/>
                <a:pathLst>
                  <a:path w="10947" h="1562" extrusionOk="0">
                    <a:moveTo>
                      <a:pt x="10943" y="94"/>
                    </a:moveTo>
                    <a:cubicBezTo>
                      <a:pt x="10943" y="94"/>
                      <a:pt x="8177" y="474"/>
                      <a:pt x="6706" y="1409"/>
                    </a:cubicBezTo>
                    <a:lnTo>
                      <a:pt x="10933" y="497"/>
                    </a:lnTo>
                    <a:cubicBezTo>
                      <a:pt x="10939" y="400"/>
                      <a:pt x="10943" y="297"/>
                      <a:pt x="10943" y="194"/>
                    </a:cubicBezTo>
                    <a:cubicBezTo>
                      <a:pt x="10947" y="161"/>
                      <a:pt x="10943" y="127"/>
                      <a:pt x="10943" y="94"/>
                    </a:cubicBezTo>
                    <a:close/>
                    <a:moveTo>
                      <a:pt x="1131" y="1"/>
                    </a:moveTo>
                    <a:cubicBezTo>
                      <a:pt x="1019" y="1"/>
                      <a:pt x="905" y="4"/>
                      <a:pt x="792" y="11"/>
                    </a:cubicBezTo>
                    <a:cubicBezTo>
                      <a:pt x="699" y="18"/>
                      <a:pt x="615" y="24"/>
                      <a:pt x="546" y="34"/>
                    </a:cubicBezTo>
                    <a:cubicBezTo>
                      <a:pt x="453" y="44"/>
                      <a:pt x="360" y="58"/>
                      <a:pt x="266" y="74"/>
                    </a:cubicBezTo>
                    <a:lnTo>
                      <a:pt x="0" y="543"/>
                    </a:lnTo>
                    <a:lnTo>
                      <a:pt x="4902" y="1412"/>
                    </a:lnTo>
                    <a:cubicBezTo>
                      <a:pt x="4909" y="1412"/>
                      <a:pt x="4919" y="1419"/>
                      <a:pt x="4936" y="1429"/>
                    </a:cubicBezTo>
                    <a:cubicBezTo>
                      <a:pt x="4477" y="1053"/>
                      <a:pt x="3022" y="1"/>
                      <a:pt x="1131" y="1"/>
                    </a:cubicBezTo>
                    <a:close/>
                    <a:moveTo>
                      <a:pt x="6656" y="1442"/>
                    </a:moveTo>
                    <a:lnTo>
                      <a:pt x="6656" y="1442"/>
                    </a:lnTo>
                    <a:cubicBezTo>
                      <a:pt x="6597" y="1482"/>
                      <a:pt x="6537" y="1522"/>
                      <a:pt x="6483" y="1562"/>
                    </a:cubicBezTo>
                    <a:cubicBezTo>
                      <a:pt x="6540" y="1529"/>
                      <a:pt x="6600" y="1489"/>
                      <a:pt x="6656" y="144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82"/>
              <p:cNvSpPr/>
              <p:nvPr/>
            </p:nvSpPr>
            <p:spPr>
              <a:xfrm>
                <a:off x="1689423" y="3243554"/>
                <a:ext cx="50279" cy="5058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7" extrusionOk="0">
                    <a:moveTo>
                      <a:pt x="333" y="1"/>
                    </a:moveTo>
                    <a:cubicBezTo>
                      <a:pt x="150" y="1"/>
                      <a:pt x="0" y="151"/>
                      <a:pt x="0" y="334"/>
                    </a:cubicBezTo>
                    <a:cubicBezTo>
                      <a:pt x="0" y="517"/>
                      <a:pt x="150" y="666"/>
                      <a:pt x="333" y="666"/>
                    </a:cubicBezTo>
                    <a:cubicBezTo>
                      <a:pt x="516" y="666"/>
                      <a:pt x="663" y="517"/>
                      <a:pt x="663" y="334"/>
                    </a:cubicBezTo>
                    <a:cubicBezTo>
                      <a:pt x="663" y="151"/>
                      <a:pt x="516" y="1"/>
                      <a:pt x="333" y="1"/>
                    </a:cubicBezTo>
                    <a:close/>
                  </a:path>
                </a:pathLst>
              </a:custGeom>
              <a:solidFill>
                <a:srgbClr val="BBA1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82"/>
              <p:cNvSpPr/>
              <p:nvPr/>
            </p:nvSpPr>
            <p:spPr>
              <a:xfrm>
                <a:off x="1226759" y="3243554"/>
                <a:ext cx="50279" cy="5058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667" extrusionOk="0">
                    <a:moveTo>
                      <a:pt x="330" y="1"/>
                    </a:moveTo>
                    <a:cubicBezTo>
                      <a:pt x="147" y="1"/>
                      <a:pt x="0" y="151"/>
                      <a:pt x="0" y="334"/>
                    </a:cubicBezTo>
                    <a:cubicBezTo>
                      <a:pt x="0" y="517"/>
                      <a:pt x="147" y="666"/>
                      <a:pt x="330" y="666"/>
                    </a:cubicBezTo>
                    <a:cubicBezTo>
                      <a:pt x="513" y="666"/>
                      <a:pt x="663" y="517"/>
                      <a:pt x="663" y="334"/>
                    </a:cubicBezTo>
                    <a:cubicBezTo>
                      <a:pt x="663" y="151"/>
                      <a:pt x="513" y="1"/>
                      <a:pt x="330" y="1"/>
                    </a:cubicBezTo>
                    <a:close/>
                  </a:path>
                </a:pathLst>
              </a:custGeom>
              <a:solidFill>
                <a:srgbClr val="BBA1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82"/>
              <p:cNvSpPr/>
              <p:nvPr/>
            </p:nvSpPr>
            <p:spPr>
              <a:xfrm>
                <a:off x="954438" y="3716076"/>
                <a:ext cx="58165" cy="241838"/>
              </a:xfrm>
              <a:custGeom>
                <a:avLst/>
                <a:gdLst/>
                <a:ahLst/>
                <a:cxnLst/>
                <a:rect l="l" t="t" r="r" b="b"/>
                <a:pathLst>
                  <a:path w="767" h="3189" extrusionOk="0">
                    <a:moveTo>
                      <a:pt x="317" y="0"/>
                    </a:moveTo>
                    <a:cubicBezTo>
                      <a:pt x="0" y="1375"/>
                      <a:pt x="233" y="3189"/>
                      <a:pt x="233" y="3189"/>
                    </a:cubicBezTo>
                    <a:lnTo>
                      <a:pt x="726" y="3019"/>
                    </a:lnTo>
                    <a:cubicBezTo>
                      <a:pt x="736" y="2849"/>
                      <a:pt x="746" y="2683"/>
                      <a:pt x="766" y="2513"/>
                    </a:cubicBezTo>
                    <a:cubicBezTo>
                      <a:pt x="606" y="1655"/>
                      <a:pt x="450" y="762"/>
                      <a:pt x="317" y="0"/>
                    </a:cubicBezTo>
                    <a:close/>
                  </a:path>
                </a:pathLst>
              </a:custGeom>
              <a:solidFill>
                <a:srgbClr val="8BA3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82"/>
              <p:cNvSpPr/>
              <p:nvPr/>
            </p:nvSpPr>
            <p:spPr>
              <a:xfrm>
                <a:off x="1009494" y="3906647"/>
                <a:ext cx="9404" cy="38373"/>
              </a:xfrm>
              <a:custGeom>
                <a:avLst/>
                <a:gdLst/>
                <a:ahLst/>
                <a:cxnLst/>
                <a:rect l="l" t="t" r="r" b="b"/>
                <a:pathLst>
                  <a:path w="124" h="506" extrusionOk="0">
                    <a:moveTo>
                      <a:pt x="40" y="0"/>
                    </a:moveTo>
                    <a:cubicBezTo>
                      <a:pt x="20" y="170"/>
                      <a:pt x="10" y="336"/>
                      <a:pt x="0" y="506"/>
                    </a:cubicBezTo>
                    <a:lnTo>
                      <a:pt x="123" y="463"/>
                    </a:lnTo>
                    <a:cubicBezTo>
                      <a:pt x="97" y="309"/>
                      <a:pt x="67" y="157"/>
                      <a:pt x="40" y="0"/>
                    </a:cubicBezTo>
                    <a:close/>
                  </a:path>
                </a:pathLst>
              </a:custGeom>
              <a:solidFill>
                <a:srgbClr val="A4BA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82"/>
              <p:cNvSpPr/>
              <p:nvPr/>
            </p:nvSpPr>
            <p:spPr>
              <a:xfrm>
                <a:off x="801784" y="4234478"/>
                <a:ext cx="19717" cy="89713"/>
              </a:xfrm>
              <a:custGeom>
                <a:avLst/>
                <a:gdLst/>
                <a:ahLst/>
                <a:cxnLst/>
                <a:rect l="l" t="t" r="r" b="b"/>
                <a:pathLst>
                  <a:path w="260" h="118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7" y="336"/>
                      <a:pt x="150" y="719"/>
                      <a:pt x="260" y="1182"/>
                    </a:cubicBezTo>
                    <a:cubicBezTo>
                      <a:pt x="166" y="786"/>
                      <a:pt x="80" y="39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82"/>
              <p:cNvSpPr/>
              <p:nvPr/>
            </p:nvSpPr>
            <p:spPr>
              <a:xfrm>
                <a:off x="782294" y="4064837"/>
                <a:ext cx="301672" cy="260342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3433" extrusionOk="0">
                    <a:moveTo>
                      <a:pt x="3056" y="1"/>
                    </a:moveTo>
                    <a:lnTo>
                      <a:pt x="1052" y="1232"/>
                    </a:lnTo>
                    <a:lnTo>
                      <a:pt x="443" y="819"/>
                    </a:lnTo>
                    <a:lnTo>
                      <a:pt x="300" y="886"/>
                    </a:lnTo>
                    <a:cubicBezTo>
                      <a:pt x="300" y="886"/>
                      <a:pt x="204" y="770"/>
                      <a:pt x="61" y="560"/>
                    </a:cubicBezTo>
                    <a:lnTo>
                      <a:pt x="1" y="524"/>
                    </a:lnTo>
                    <a:lnTo>
                      <a:pt x="1" y="524"/>
                    </a:lnTo>
                    <a:cubicBezTo>
                      <a:pt x="64" y="1099"/>
                      <a:pt x="127" y="1582"/>
                      <a:pt x="257" y="2237"/>
                    </a:cubicBezTo>
                    <a:cubicBezTo>
                      <a:pt x="337" y="2627"/>
                      <a:pt x="423" y="3023"/>
                      <a:pt x="517" y="3419"/>
                    </a:cubicBezTo>
                    <a:cubicBezTo>
                      <a:pt x="733" y="3426"/>
                      <a:pt x="963" y="3432"/>
                      <a:pt x="1199" y="3432"/>
                    </a:cubicBezTo>
                    <a:cubicBezTo>
                      <a:pt x="2071" y="3432"/>
                      <a:pt x="3069" y="3366"/>
                      <a:pt x="3978" y="3156"/>
                    </a:cubicBezTo>
                    <a:cubicBezTo>
                      <a:pt x="3508" y="2141"/>
                      <a:pt x="3189" y="1083"/>
                      <a:pt x="3056" y="1"/>
                    </a:cubicBezTo>
                    <a:close/>
                  </a:path>
                </a:pathLst>
              </a:custGeom>
              <a:solidFill>
                <a:srgbClr val="8BA3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82"/>
              <p:cNvSpPr/>
              <p:nvPr/>
            </p:nvSpPr>
            <p:spPr>
              <a:xfrm>
                <a:off x="786845" y="4107228"/>
                <a:ext cx="29121" cy="24874"/>
              </a:xfrm>
              <a:custGeom>
                <a:avLst/>
                <a:gdLst/>
                <a:ahLst/>
                <a:cxnLst/>
                <a:rect l="l" t="t" r="r" b="b"/>
                <a:pathLst>
                  <a:path w="384" h="328" extrusionOk="0">
                    <a:moveTo>
                      <a:pt x="1" y="1"/>
                    </a:moveTo>
                    <a:cubicBezTo>
                      <a:pt x="144" y="211"/>
                      <a:pt x="240" y="327"/>
                      <a:pt x="240" y="327"/>
                    </a:cubicBezTo>
                    <a:lnTo>
                      <a:pt x="383" y="26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8BA3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82"/>
              <p:cNvSpPr/>
              <p:nvPr/>
            </p:nvSpPr>
            <p:spPr>
              <a:xfrm>
                <a:off x="1014044" y="4049443"/>
                <a:ext cx="246085" cy="25473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359" extrusionOk="0">
                    <a:moveTo>
                      <a:pt x="332" y="1"/>
                    </a:moveTo>
                    <a:lnTo>
                      <a:pt x="0" y="204"/>
                    </a:lnTo>
                    <a:cubicBezTo>
                      <a:pt x="133" y="1286"/>
                      <a:pt x="452" y="2344"/>
                      <a:pt x="922" y="3359"/>
                    </a:cubicBezTo>
                    <a:cubicBezTo>
                      <a:pt x="1884" y="3136"/>
                      <a:pt x="2746" y="2744"/>
                      <a:pt x="3245" y="2088"/>
                    </a:cubicBezTo>
                    <a:cubicBezTo>
                      <a:pt x="2010" y="1888"/>
                      <a:pt x="809" y="1695"/>
                      <a:pt x="729" y="1695"/>
                    </a:cubicBezTo>
                    <a:cubicBezTo>
                      <a:pt x="682" y="1695"/>
                      <a:pt x="526" y="993"/>
                      <a:pt x="332" y="1"/>
                    </a:cubicBezTo>
                    <a:close/>
                  </a:path>
                </a:pathLst>
              </a:custGeom>
              <a:solidFill>
                <a:srgbClr val="A4BA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82"/>
              <p:cNvSpPr/>
              <p:nvPr/>
            </p:nvSpPr>
            <p:spPr>
              <a:xfrm>
                <a:off x="1140459" y="4718755"/>
                <a:ext cx="199977" cy="17525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2311" extrusionOk="0">
                    <a:moveTo>
                      <a:pt x="1499" y="0"/>
                    </a:moveTo>
                    <a:cubicBezTo>
                      <a:pt x="1306" y="0"/>
                      <a:pt x="1122" y="33"/>
                      <a:pt x="942" y="81"/>
                    </a:cubicBezTo>
                    <a:cubicBezTo>
                      <a:pt x="746" y="134"/>
                      <a:pt x="556" y="204"/>
                      <a:pt x="373" y="321"/>
                    </a:cubicBezTo>
                    <a:cubicBezTo>
                      <a:pt x="287" y="380"/>
                      <a:pt x="200" y="460"/>
                      <a:pt x="147" y="563"/>
                    </a:cubicBezTo>
                    <a:cubicBezTo>
                      <a:pt x="94" y="670"/>
                      <a:pt x="80" y="797"/>
                      <a:pt x="107" y="907"/>
                    </a:cubicBezTo>
                    <a:cubicBezTo>
                      <a:pt x="154" y="1130"/>
                      <a:pt x="333" y="1306"/>
                      <a:pt x="530" y="1382"/>
                    </a:cubicBezTo>
                    <a:cubicBezTo>
                      <a:pt x="699" y="1450"/>
                      <a:pt x="875" y="1468"/>
                      <a:pt x="1046" y="1468"/>
                    </a:cubicBezTo>
                    <a:cubicBezTo>
                      <a:pt x="1077" y="1468"/>
                      <a:pt x="1108" y="1467"/>
                      <a:pt x="1138" y="1466"/>
                    </a:cubicBezTo>
                    <a:cubicBezTo>
                      <a:pt x="1238" y="1462"/>
                      <a:pt x="1338" y="1452"/>
                      <a:pt x="1438" y="1436"/>
                    </a:cubicBezTo>
                    <a:cubicBezTo>
                      <a:pt x="1535" y="1416"/>
                      <a:pt x="1638" y="1399"/>
                      <a:pt x="1731" y="1346"/>
                    </a:cubicBezTo>
                    <a:cubicBezTo>
                      <a:pt x="1828" y="1296"/>
                      <a:pt x="1911" y="1186"/>
                      <a:pt x="1897" y="1070"/>
                    </a:cubicBezTo>
                    <a:cubicBezTo>
                      <a:pt x="1888" y="956"/>
                      <a:pt x="1821" y="863"/>
                      <a:pt x="1738" y="803"/>
                    </a:cubicBezTo>
                    <a:cubicBezTo>
                      <a:pt x="1645" y="741"/>
                      <a:pt x="1545" y="721"/>
                      <a:pt x="1444" y="721"/>
                    </a:cubicBezTo>
                    <a:cubicBezTo>
                      <a:pt x="1345" y="721"/>
                      <a:pt x="1246" y="740"/>
                      <a:pt x="1152" y="757"/>
                    </a:cubicBezTo>
                    <a:cubicBezTo>
                      <a:pt x="1217" y="751"/>
                      <a:pt x="1284" y="746"/>
                      <a:pt x="1350" y="746"/>
                    </a:cubicBezTo>
                    <a:cubicBezTo>
                      <a:pt x="1481" y="746"/>
                      <a:pt x="1608" y="766"/>
                      <a:pt x="1708" y="843"/>
                    </a:cubicBezTo>
                    <a:cubicBezTo>
                      <a:pt x="1777" y="900"/>
                      <a:pt x="1825" y="990"/>
                      <a:pt x="1825" y="1073"/>
                    </a:cubicBezTo>
                    <a:cubicBezTo>
                      <a:pt x="1828" y="1159"/>
                      <a:pt x="1768" y="1226"/>
                      <a:pt x="1688" y="1262"/>
                    </a:cubicBezTo>
                    <a:cubicBezTo>
                      <a:pt x="1528" y="1333"/>
                      <a:pt x="1321" y="1342"/>
                      <a:pt x="1135" y="1346"/>
                    </a:cubicBezTo>
                    <a:cubicBezTo>
                      <a:pt x="946" y="1342"/>
                      <a:pt x="753" y="1322"/>
                      <a:pt x="590" y="1246"/>
                    </a:cubicBezTo>
                    <a:cubicBezTo>
                      <a:pt x="427" y="1176"/>
                      <a:pt x="303" y="1033"/>
                      <a:pt x="270" y="873"/>
                    </a:cubicBezTo>
                    <a:cubicBezTo>
                      <a:pt x="230" y="710"/>
                      <a:pt x="320" y="560"/>
                      <a:pt x="473" y="464"/>
                    </a:cubicBezTo>
                    <a:cubicBezTo>
                      <a:pt x="768" y="292"/>
                      <a:pt x="1141" y="194"/>
                      <a:pt x="1489" y="194"/>
                    </a:cubicBezTo>
                    <a:cubicBezTo>
                      <a:pt x="1507" y="194"/>
                      <a:pt x="1524" y="194"/>
                      <a:pt x="1541" y="194"/>
                    </a:cubicBezTo>
                    <a:cubicBezTo>
                      <a:pt x="1721" y="201"/>
                      <a:pt x="1874" y="264"/>
                      <a:pt x="1991" y="404"/>
                    </a:cubicBezTo>
                    <a:cubicBezTo>
                      <a:pt x="2104" y="540"/>
                      <a:pt x="2214" y="714"/>
                      <a:pt x="2307" y="873"/>
                    </a:cubicBezTo>
                    <a:cubicBezTo>
                      <a:pt x="2396" y="1036"/>
                      <a:pt x="2464" y="1213"/>
                      <a:pt x="2453" y="1386"/>
                    </a:cubicBezTo>
                    <a:cubicBezTo>
                      <a:pt x="2444" y="1555"/>
                      <a:pt x="2347" y="1712"/>
                      <a:pt x="2207" y="1825"/>
                    </a:cubicBezTo>
                    <a:cubicBezTo>
                      <a:pt x="2064" y="1938"/>
                      <a:pt x="1884" y="2015"/>
                      <a:pt x="1705" y="2075"/>
                    </a:cubicBezTo>
                    <a:cubicBezTo>
                      <a:pt x="1521" y="2131"/>
                      <a:pt x="1332" y="2178"/>
                      <a:pt x="1142" y="2208"/>
                    </a:cubicBezTo>
                    <a:cubicBezTo>
                      <a:pt x="1015" y="2228"/>
                      <a:pt x="886" y="2239"/>
                      <a:pt x="757" y="2239"/>
                    </a:cubicBezTo>
                    <a:cubicBezTo>
                      <a:pt x="499" y="2239"/>
                      <a:pt x="240" y="2195"/>
                      <a:pt x="0" y="2088"/>
                    </a:cubicBezTo>
                    <a:lnTo>
                      <a:pt x="0" y="2088"/>
                    </a:lnTo>
                    <a:cubicBezTo>
                      <a:pt x="277" y="2249"/>
                      <a:pt x="601" y="2311"/>
                      <a:pt x="923" y="2311"/>
                    </a:cubicBezTo>
                    <a:cubicBezTo>
                      <a:pt x="1000" y="2311"/>
                      <a:pt x="1076" y="2307"/>
                      <a:pt x="1152" y="2301"/>
                    </a:cubicBezTo>
                    <a:cubicBezTo>
                      <a:pt x="1352" y="2281"/>
                      <a:pt x="1548" y="2241"/>
                      <a:pt x="1738" y="2191"/>
                    </a:cubicBezTo>
                    <a:cubicBezTo>
                      <a:pt x="1931" y="2138"/>
                      <a:pt x="2124" y="2065"/>
                      <a:pt x="2297" y="1941"/>
                    </a:cubicBezTo>
                    <a:cubicBezTo>
                      <a:pt x="2467" y="1821"/>
                      <a:pt x="2607" y="1622"/>
                      <a:pt x="2619" y="1396"/>
                    </a:cubicBezTo>
                    <a:cubicBezTo>
                      <a:pt x="2636" y="1173"/>
                      <a:pt x="2556" y="970"/>
                      <a:pt x="2460" y="790"/>
                    </a:cubicBezTo>
                    <a:cubicBezTo>
                      <a:pt x="2360" y="610"/>
                      <a:pt x="2264" y="448"/>
                      <a:pt x="2131" y="281"/>
                    </a:cubicBezTo>
                    <a:cubicBezTo>
                      <a:pt x="2060" y="201"/>
                      <a:pt x="1974" y="124"/>
                      <a:pt x="1871" y="78"/>
                    </a:cubicBezTo>
                    <a:cubicBezTo>
                      <a:pt x="1768" y="28"/>
                      <a:pt x="1658" y="8"/>
                      <a:pt x="1551" y="1"/>
                    </a:cubicBezTo>
                    <a:cubicBezTo>
                      <a:pt x="1534" y="1"/>
                      <a:pt x="1517" y="0"/>
                      <a:pt x="1499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82"/>
              <p:cNvSpPr/>
              <p:nvPr/>
            </p:nvSpPr>
            <p:spPr>
              <a:xfrm>
                <a:off x="1708533" y="4718755"/>
                <a:ext cx="199977" cy="17525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2311" extrusionOk="0">
                    <a:moveTo>
                      <a:pt x="1138" y="0"/>
                    </a:moveTo>
                    <a:cubicBezTo>
                      <a:pt x="1121" y="0"/>
                      <a:pt x="1104" y="1"/>
                      <a:pt x="1086" y="1"/>
                    </a:cubicBezTo>
                    <a:cubicBezTo>
                      <a:pt x="979" y="8"/>
                      <a:pt x="870" y="28"/>
                      <a:pt x="767" y="78"/>
                    </a:cubicBezTo>
                    <a:cubicBezTo>
                      <a:pt x="664" y="124"/>
                      <a:pt x="577" y="201"/>
                      <a:pt x="507" y="281"/>
                    </a:cubicBezTo>
                    <a:cubicBezTo>
                      <a:pt x="374" y="448"/>
                      <a:pt x="277" y="610"/>
                      <a:pt x="177" y="790"/>
                    </a:cubicBezTo>
                    <a:cubicBezTo>
                      <a:pt x="81" y="970"/>
                      <a:pt x="1" y="1173"/>
                      <a:pt x="18" y="1396"/>
                    </a:cubicBezTo>
                    <a:cubicBezTo>
                      <a:pt x="31" y="1622"/>
                      <a:pt x="171" y="1821"/>
                      <a:pt x="340" y="1941"/>
                    </a:cubicBezTo>
                    <a:cubicBezTo>
                      <a:pt x="514" y="2065"/>
                      <a:pt x="707" y="2138"/>
                      <a:pt x="899" y="2191"/>
                    </a:cubicBezTo>
                    <a:cubicBezTo>
                      <a:pt x="1090" y="2241"/>
                      <a:pt x="1286" y="2281"/>
                      <a:pt x="1486" y="2301"/>
                    </a:cubicBezTo>
                    <a:cubicBezTo>
                      <a:pt x="1561" y="2307"/>
                      <a:pt x="1638" y="2311"/>
                      <a:pt x="1715" y="2311"/>
                    </a:cubicBezTo>
                    <a:cubicBezTo>
                      <a:pt x="2036" y="2311"/>
                      <a:pt x="2360" y="2249"/>
                      <a:pt x="2637" y="2088"/>
                    </a:cubicBezTo>
                    <a:lnTo>
                      <a:pt x="2637" y="2088"/>
                    </a:lnTo>
                    <a:cubicBezTo>
                      <a:pt x="2397" y="2195"/>
                      <a:pt x="2138" y="2239"/>
                      <a:pt x="1880" y="2239"/>
                    </a:cubicBezTo>
                    <a:cubicBezTo>
                      <a:pt x="1751" y="2239"/>
                      <a:pt x="1622" y="2228"/>
                      <a:pt x="1495" y="2208"/>
                    </a:cubicBezTo>
                    <a:cubicBezTo>
                      <a:pt x="1306" y="2178"/>
                      <a:pt x="1116" y="2131"/>
                      <a:pt x="933" y="2075"/>
                    </a:cubicBezTo>
                    <a:cubicBezTo>
                      <a:pt x="753" y="2015"/>
                      <a:pt x="574" y="1938"/>
                      <a:pt x="431" y="1825"/>
                    </a:cubicBezTo>
                    <a:cubicBezTo>
                      <a:pt x="291" y="1712"/>
                      <a:pt x="194" y="1555"/>
                      <a:pt x="185" y="1386"/>
                    </a:cubicBezTo>
                    <a:cubicBezTo>
                      <a:pt x="174" y="1213"/>
                      <a:pt x="240" y="1036"/>
                      <a:pt x="331" y="873"/>
                    </a:cubicBezTo>
                    <a:cubicBezTo>
                      <a:pt x="424" y="714"/>
                      <a:pt x="534" y="540"/>
                      <a:pt x="647" y="404"/>
                    </a:cubicBezTo>
                    <a:cubicBezTo>
                      <a:pt x="764" y="264"/>
                      <a:pt x="916" y="201"/>
                      <a:pt x="1096" y="194"/>
                    </a:cubicBezTo>
                    <a:cubicBezTo>
                      <a:pt x="1113" y="194"/>
                      <a:pt x="1130" y="194"/>
                      <a:pt x="1148" y="194"/>
                    </a:cubicBezTo>
                    <a:cubicBezTo>
                      <a:pt x="1496" y="194"/>
                      <a:pt x="1869" y="292"/>
                      <a:pt x="2165" y="464"/>
                    </a:cubicBezTo>
                    <a:cubicBezTo>
                      <a:pt x="2317" y="560"/>
                      <a:pt x="2407" y="710"/>
                      <a:pt x="2368" y="873"/>
                    </a:cubicBezTo>
                    <a:cubicBezTo>
                      <a:pt x="2334" y="1033"/>
                      <a:pt x="2211" y="1176"/>
                      <a:pt x="2048" y="1246"/>
                    </a:cubicBezTo>
                    <a:cubicBezTo>
                      <a:pt x="1885" y="1322"/>
                      <a:pt x="1692" y="1342"/>
                      <a:pt x="1502" y="1346"/>
                    </a:cubicBezTo>
                    <a:cubicBezTo>
                      <a:pt x="1316" y="1342"/>
                      <a:pt x="1109" y="1333"/>
                      <a:pt x="950" y="1262"/>
                    </a:cubicBezTo>
                    <a:cubicBezTo>
                      <a:pt x="870" y="1226"/>
                      <a:pt x="810" y="1159"/>
                      <a:pt x="813" y="1073"/>
                    </a:cubicBezTo>
                    <a:cubicBezTo>
                      <a:pt x="813" y="990"/>
                      <a:pt x="859" y="900"/>
                      <a:pt x="930" y="843"/>
                    </a:cubicBezTo>
                    <a:cubicBezTo>
                      <a:pt x="1029" y="766"/>
                      <a:pt x="1156" y="746"/>
                      <a:pt x="1287" y="746"/>
                    </a:cubicBezTo>
                    <a:cubicBezTo>
                      <a:pt x="1353" y="746"/>
                      <a:pt x="1421" y="751"/>
                      <a:pt x="1486" y="757"/>
                    </a:cubicBezTo>
                    <a:cubicBezTo>
                      <a:pt x="1392" y="740"/>
                      <a:pt x="1292" y="721"/>
                      <a:pt x="1193" y="721"/>
                    </a:cubicBezTo>
                    <a:cubicBezTo>
                      <a:pt x="1092" y="721"/>
                      <a:pt x="992" y="741"/>
                      <a:pt x="899" y="803"/>
                    </a:cubicBezTo>
                    <a:cubicBezTo>
                      <a:pt x="816" y="863"/>
                      <a:pt x="750" y="956"/>
                      <a:pt x="740" y="1070"/>
                    </a:cubicBezTo>
                    <a:cubicBezTo>
                      <a:pt x="727" y="1186"/>
                      <a:pt x="810" y="1296"/>
                      <a:pt x="907" y="1346"/>
                    </a:cubicBezTo>
                    <a:cubicBezTo>
                      <a:pt x="999" y="1399"/>
                      <a:pt x="1103" y="1416"/>
                      <a:pt x="1199" y="1436"/>
                    </a:cubicBezTo>
                    <a:cubicBezTo>
                      <a:pt x="1299" y="1452"/>
                      <a:pt x="1399" y="1462"/>
                      <a:pt x="1498" y="1466"/>
                    </a:cubicBezTo>
                    <a:cubicBezTo>
                      <a:pt x="1529" y="1467"/>
                      <a:pt x="1560" y="1468"/>
                      <a:pt x="1591" y="1468"/>
                    </a:cubicBezTo>
                    <a:cubicBezTo>
                      <a:pt x="1762" y="1468"/>
                      <a:pt x="1939" y="1450"/>
                      <a:pt x="2108" y="1382"/>
                    </a:cubicBezTo>
                    <a:cubicBezTo>
                      <a:pt x="2304" y="1306"/>
                      <a:pt x="2484" y="1130"/>
                      <a:pt x="2530" y="907"/>
                    </a:cubicBezTo>
                    <a:cubicBezTo>
                      <a:pt x="2557" y="797"/>
                      <a:pt x="2544" y="670"/>
                      <a:pt x="2491" y="563"/>
                    </a:cubicBezTo>
                    <a:cubicBezTo>
                      <a:pt x="2437" y="460"/>
                      <a:pt x="2351" y="380"/>
                      <a:pt x="2264" y="321"/>
                    </a:cubicBezTo>
                    <a:cubicBezTo>
                      <a:pt x="2082" y="204"/>
                      <a:pt x="1895" y="134"/>
                      <a:pt x="1695" y="81"/>
                    </a:cubicBezTo>
                    <a:cubicBezTo>
                      <a:pt x="1515" y="33"/>
                      <a:pt x="1331" y="0"/>
                      <a:pt x="1138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82"/>
              <p:cNvSpPr/>
              <p:nvPr/>
            </p:nvSpPr>
            <p:spPr>
              <a:xfrm>
                <a:off x="1086693" y="3036375"/>
                <a:ext cx="760322" cy="291358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3842" extrusionOk="0">
                    <a:moveTo>
                      <a:pt x="1921" y="194"/>
                    </a:moveTo>
                    <a:cubicBezTo>
                      <a:pt x="2873" y="194"/>
                      <a:pt x="3648" y="969"/>
                      <a:pt x="3648" y="1921"/>
                    </a:cubicBezTo>
                    <a:cubicBezTo>
                      <a:pt x="3648" y="2873"/>
                      <a:pt x="2873" y="3648"/>
                      <a:pt x="1921" y="3648"/>
                    </a:cubicBezTo>
                    <a:cubicBezTo>
                      <a:pt x="966" y="3648"/>
                      <a:pt x="190" y="2873"/>
                      <a:pt x="190" y="1921"/>
                    </a:cubicBezTo>
                    <a:cubicBezTo>
                      <a:pt x="190" y="969"/>
                      <a:pt x="966" y="194"/>
                      <a:pt x="1921" y="194"/>
                    </a:cubicBezTo>
                    <a:close/>
                    <a:moveTo>
                      <a:pt x="8105" y="194"/>
                    </a:moveTo>
                    <a:cubicBezTo>
                      <a:pt x="9059" y="194"/>
                      <a:pt x="9832" y="969"/>
                      <a:pt x="9832" y="1921"/>
                    </a:cubicBezTo>
                    <a:cubicBezTo>
                      <a:pt x="9832" y="2873"/>
                      <a:pt x="9059" y="3648"/>
                      <a:pt x="8105" y="3648"/>
                    </a:cubicBezTo>
                    <a:cubicBezTo>
                      <a:pt x="7153" y="3648"/>
                      <a:pt x="6377" y="2873"/>
                      <a:pt x="6377" y="1921"/>
                    </a:cubicBezTo>
                    <a:cubicBezTo>
                      <a:pt x="6377" y="969"/>
                      <a:pt x="7153" y="194"/>
                      <a:pt x="8105" y="194"/>
                    </a:cubicBezTo>
                    <a:close/>
                    <a:moveTo>
                      <a:pt x="1921" y="0"/>
                    </a:moveTo>
                    <a:cubicBezTo>
                      <a:pt x="859" y="0"/>
                      <a:pt x="1" y="862"/>
                      <a:pt x="1" y="1921"/>
                    </a:cubicBezTo>
                    <a:cubicBezTo>
                      <a:pt x="1" y="2979"/>
                      <a:pt x="859" y="3842"/>
                      <a:pt x="1921" y="3842"/>
                    </a:cubicBezTo>
                    <a:cubicBezTo>
                      <a:pt x="2816" y="3842"/>
                      <a:pt x="3572" y="3223"/>
                      <a:pt x="3781" y="2387"/>
                    </a:cubicBezTo>
                    <a:lnTo>
                      <a:pt x="6244" y="2387"/>
                    </a:lnTo>
                    <a:cubicBezTo>
                      <a:pt x="6454" y="3223"/>
                      <a:pt x="7210" y="3842"/>
                      <a:pt x="8105" y="3842"/>
                    </a:cubicBezTo>
                    <a:cubicBezTo>
                      <a:pt x="9163" y="3842"/>
                      <a:pt x="10025" y="2979"/>
                      <a:pt x="10025" y="1921"/>
                    </a:cubicBezTo>
                    <a:cubicBezTo>
                      <a:pt x="10025" y="862"/>
                      <a:pt x="9163" y="0"/>
                      <a:pt x="8105" y="0"/>
                    </a:cubicBezTo>
                    <a:cubicBezTo>
                      <a:pt x="7047" y="0"/>
                      <a:pt x="6184" y="862"/>
                      <a:pt x="6184" y="1921"/>
                    </a:cubicBezTo>
                    <a:cubicBezTo>
                      <a:pt x="6184" y="2014"/>
                      <a:pt x="6194" y="2108"/>
                      <a:pt x="6208" y="2197"/>
                    </a:cubicBezTo>
                    <a:lnTo>
                      <a:pt x="3818" y="2197"/>
                    </a:lnTo>
                    <a:cubicBezTo>
                      <a:pt x="3832" y="2108"/>
                      <a:pt x="3841" y="2014"/>
                      <a:pt x="3841" y="1921"/>
                    </a:cubicBezTo>
                    <a:cubicBezTo>
                      <a:pt x="3841" y="862"/>
                      <a:pt x="2979" y="0"/>
                      <a:pt x="19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82"/>
              <p:cNvSpPr/>
              <p:nvPr/>
            </p:nvSpPr>
            <p:spPr>
              <a:xfrm>
                <a:off x="1922386" y="3602704"/>
                <a:ext cx="210594" cy="283016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3732" extrusionOk="0">
                    <a:moveTo>
                      <a:pt x="1611" y="1"/>
                    </a:moveTo>
                    <a:cubicBezTo>
                      <a:pt x="1764" y="756"/>
                      <a:pt x="1681" y="1582"/>
                      <a:pt x="1145" y="2138"/>
                    </a:cubicBezTo>
                    <a:cubicBezTo>
                      <a:pt x="1092" y="2194"/>
                      <a:pt x="233" y="2864"/>
                      <a:pt x="10" y="2930"/>
                    </a:cubicBezTo>
                    <a:lnTo>
                      <a:pt x="0" y="3283"/>
                    </a:lnTo>
                    <a:lnTo>
                      <a:pt x="1131" y="3732"/>
                    </a:lnTo>
                    <a:cubicBezTo>
                      <a:pt x="1131" y="3732"/>
                      <a:pt x="2776" y="1975"/>
                      <a:pt x="1611" y="1"/>
                    </a:cubicBezTo>
                    <a:close/>
                  </a:path>
                </a:pathLst>
              </a:custGeom>
              <a:solidFill>
                <a:srgbClr val="8BA3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82"/>
              <p:cNvSpPr/>
              <p:nvPr/>
            </p:nvSpPr>
            <p:spPr>
              <a:xfrm>
                <a:off x="1344908" y="3225885"/>
                <a:ext cx="719143" cy="599248"/>
              </a:xfrm>
              <a:custGeom>
                <a:avLst/>
                <a:gdLst/>
                <a:ahLst/>
                <a:cxnLst/>
                <a:rect l="l" t="t" r="r" b="b"/>
                <a:pathLst>
                  <a:path w="9483" h="7902" extrusionOk="0">
                    <a:moveTo>
                      <a:pt x="2863" y="1"/>
                    </a:moveTo>
                    <a:lnTo>
                      <a:pt x="499" y="919"/>
                    </a:lnTo>
                    <a:cubicBezTo>
                      <a:pt x="499" y="919"/>
                      <a:pt x="0" y="3306"/>
                      <a:pt x="2310" y="3386"/>
                    </a:cubicBezTo>
                    <a:cubicBezTo>
                      <a:pt x="4620" y="3466"/>
                      <a:pt x="7771" y="3256"/>
                      <a:pt x="8008" y="5013"/>
                    </a:cubicBezTo>
                    <a:cubicBezTo>
                      <a:pt x="8244" y="6770"/>
                      <a:pt x="7429" y="6904"/>
                      <a:pt x="7429" y="6904"/>
                    </a:cubicBezTo>
                    <a:lnTo>
                      <a:pt x="7572" y="7885"/>
                    </a:lnTo>
                    <a:cubicBezTo>
                      <a:pt x="7573" y="7896"/>
                      <a:pt x="7582" y="7901"/>
                      <a:pt x="7595" y="7901"/>
                    </a:cubicBezTo>
                    <a:cubicBezTo>
                      <a:pt x="7759" y="7901"/>
                      <a:pt x="8705" y="7165"/>
                      <a:pt x="8760" y="7107"/>
                    </a:cubicBezTo>
                    <a:cubicBezTo>
                      <a:pt x="9482" y="6358"/>
                      <a:pt x="9382" y="5113"/>
                      <a:pt x="8989" y="4228"/>
                    </a:cubicBezTo>
                    <a:cubicBezTo>
                      <a:pt x="8357" y="2793"/>
                      <a:pt x="6996" y="2197"/>
                      <a:pt x="5508" y="2128"/>
                    </a:cubicBezTo>
                    <a:cubicBezTo>
                      <a:pt x="4693" y="2088"/>
                      <a:pt x="3515" y="2125"/>
                      <a:pt x="3066" y="1303"/>
                    </a:cubicBezTo>
                    <a:cubicBezTo>
                      <a:pt x="2859" y="923"/>
                      <a:pt x="2793" y="427"/>
                      <a:pt x="2863" y="1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82"/>
              <p:cNvSpPr/>
              <p:nvPr/>
            </p:nvSpPr>
            <p:spPr>
              <a:xfrm>
                <a:off x="1449332" y="3344868"/>
                <a:ext cx="135138" cy="54298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716" extrusionOk="0">
                    <a:moveTo>
                      <a:pt x="1412" y="0"/>
                    </a:moveTo>
                    <a:cubicBezTo>
                      <a:pt x="1027" y="0"/>
                      <a:pt x="422" y="110"/>
                      <a:pt x="1" y="715"/>
                    </a:cubicBezTo>
                    <a:lnTo>
                      <a:pt x="1781" y="36"/>
                    </a:lnTo>
                    <a:cubicBezTo>
                      <a:pt x="1781" y="36"/>
                      <a:pt x="1633" y="0"/>
                      <a:pt x="1412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82"/>
              <p:cNvSpPr/>
              <p:nvPr/>
            </p:nvSpPr>
            <p:spPr>
              <a:xfrm>
                <a:off x="1584393" y="3399090"/>
                <a:ext cx="101012" cy="61578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812" extrusionOk="0">
                    <a:moveTo>
                      <a:pt x="1332" y="0"/>
                    </a:moveTo>
                    <a:cubicBezTo>
                      <a:pt x="1332" y="0"/>
                      <a:pt x="433" y="283"/>
                      <a:pt x="0" y="812"/>
                    </a:cubicBezTo>
                    <a:lnTo>
                      <a:pt x="1332" y="0"/>
                    </a:ln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82"/>
              <p:cNvSpPr/>
              <p:nvPr/>
            </p:nvSpPr>
            <p:spPr>
              <a:xfrm>
                <a:off x="1773447" y="3429878"/>
                <a:ext cx="77503" cy="43226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570" extrusionOk="0">
                    <a:moveTo>
                      <a:pt x="1022" y="0"/>
                    </a:moveTo>
                    <a:lnTo>
                      <a:pt x="1022" y="0"/>
                    </a:lnTo>
                    <a:cubicBezTo>
                      <a:pt x="559" y="60"/>
                      <a:pt x="0" y="570"/>
                      <a:pt x="0" y="570"/>
                    </a:cubicBezTo>
                    <a:lnTo>
                      <a:pt x="1022" y="0"/>
                    </a:ln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82"/>
              <p:cNvSpPr/>
              <p:nvPr/>
            </p:nvSpPr>
            <p:spPr>
              <a:xfrm>
                <a:off x="1927163" y="3983391"/>
                <a:ext cx="214537" cy="245099"/>
              </a:xfrm>
              <a:custGeom>
                <a:avLst/>
                <a:gdLst/>
                <a:ahLst/>
                <a:cxnLst/>
                <a:rect l="l" t="t" r="r" b="b"/>
                <a:pathLst>
                  <a:path w="2829" h="3232" extrusionOk="0">
                    <a:moveTo>
                      <a:pt x="373" y="0"/>
                    </a:moveTo>
                    <a:cubicBezTo>
                      <a:pt x="370" y="1075"/>
                      <a:pt x="263" y="2157"/>
                      <a:pt x="1" y="3188"/>
                    </a:cubicBezTo>
                    <a:cubicBezTo>
                      <a:pt x="183" y="3218"/>
                      <a:pt x="357" y="3231"/>
                      <a:pt x="523" y="3231"/>
                    </a:cubicBezTo>
                    <a:cubicBezTo>
                      <a:pt x="1707" y="3231"/>
                      <a:pt x="2406" y="2526"/>
                      <a:pt x="2789" y="1913"/>
                    </a:cubicBezTo>
                    <a:cubicBezTo>
                      <a:pt x="2813" y="1544"/>
                      <a:pt x="2826" y="1174"/>
                      <a:pt x="2829" y="812"/>
                    </a:cubicBezTo>
                    <a:lnTo>
                      <a:pt x="2829" y="812"/>
                    </a:lnTo>
                    <a:cubicBezTo>
                      <a:pt x="2700" y="942"/>
                      <a:pt x="2557" y="1068"/>
                      <a:pt x="2406" y="1191"/>
                    </a:cubicBezTo>
                    <a:cubicBezTo>
                      <a:pt x="2267" y="1301"/>
                      <a:pt x="2120" y="1354"/>
                      <a:pt x="1967" y="1354"/>
                    </a:cubicBezTo>
                    <a:cubicBezTo>
                      <a:pt x="1481" y="1354"/>
                      <a:pt x="926" y="829"/>
                      <a:pt x="373" y="0"/>
                    </a:cubicBezTo>
                    <a:close/>
                  </a:path>
                </a:pathLst>
              </a:custGeom>
              <a:solidFill>
                <a:srgbClr val="8BA3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82"/>
              <p:cNvSpPr/>
              <p:nvPr/>
            </p:nvSpPr>
            <p:spPr>
              <a:xfrm>
                <a:off x="1789600" y="3976794"/>
                <a:ext cx="165851" cy="248435"/>
              </a:xfrm>
              <a:custGeom>
                <a:avLst/>
                <a:gdLst/>
                <a:ahLst/>
                <a:cxnLst/>
                <a:rect l="l" t="t" r="r" b="b"/>
                <a:pathLst>
                  <a:path w="2187" h="3276" extrusionOk="0">
                    <a:moveTo>
                      <a:pt x="2131" y="0"/>
                    </a:moveTo>
                    <a:cubicBezTo>
                      <a:pt x="2001" y="7"/>
                      <a:pt x="1858" y="14"/>
                      <a:pt x="1704" y="23"/>
                    </a:cubicBezTo>
                    <a:lnTo>
                      <a:pt x="1658" y="1774"/>
                    </a:lnTo>
                    <a:cubicBezTo>
                      <a:pt x="1652" y="2051"/>
                      <a:pt x="1452" y="2290"/>
                      <a:pt x="1179" y="2347"/>
                    </a:cubicBezTo>
                    <a:lnTo>
                      <a:pt x="1" y="2599"/>
                    </a:lnTo>
                    <a:cubicBezTo>
                      <a:pt x="693" y="2983"/>
                      <a:pt x="1292" y="3192"/>
                      <a:pt x="1815" y="3275"/>
                    </a:cubicBezTo>
                    <a:cubicBezTo>
                      <a:pt x="2077" y="2244"/>
                      <a:pt x="2184" y="1162"/>
                      <a:pt x="2187" y="87"/>
                    </a:cubicBezTo>
                    <a:cubicBezTo>
                      <a:pt x="2167" y="57"/>
                      <a:pt x="2151" y="31"/>
                      <a:pt x="2131" y="0"/>
                    </a:cubicBezTo>
                    <a:close/>
                  </a:path>
                </a:pathLst>
              </a:custGeom>
              <a:solidFill>
                <a:srgbClr val="A4BA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82"/>
              <p:cNvSpPr/>
              <p:nvPr/>
            </p:nvSpPr>
            <p:spPr>
              <a:xfrm>
                <a:off x="1951127" y="3975050"/>
                <a:ext cx="190877" cy="111098"/>
              </a:xfrm>
              <a:custGeom>
                <a:avLst/>
                <a:gdLst/>
                <a:ahLst/>
                <a:cxnLst/>
                <a:rect l="l" t="t" r="r" b="b"/>
                <a:pathLst>
                  <a:path w="2517" h="1465" extrusionOk="0">
                    <a:moveTo>
                      <a:pt x="752" y="0"/>
                    </a:moveTo>
                    <a:cubicBezTo>
                      <a:pt x="752" y="0"/>
                      <a:pt x="447" y="0"/>
                      <a:pt x="1" y="23"/>
                    </a:cubicBezTo>
                    <a:cubicBezTo>
                      <a:pt x="21" y="54"/>
                      <a:pt x="37" y="80"/>
                      <a:pt x="57" y="110"/>
                    </a:cubicBezTo>
                    <a:cubicBezTo>
                      <a:pt x="610" y="939"/>
                      <a:pt x="1165" y="1464"/>
                      <a:pt x="1651" y="1464"/>
                    </a:cubicBezTo>
                    <a:cubicBezTo>
                      <a:pt x="1804" y="1464"/>
                      <a:pt x="1951" y="1411"/>
                      <a:pt x="2090" y="1301"/>
                    </a:cubicBezTo>
                    <a:cubicBezTo>
                      <a:pt x="2241" y="1178"/>
                      <a:pt x="2384" y="1052"/>
                      <a:pt x="2513" y="922"/>
                    </a:cubicBezTo>
                    <a:cubicBezTo>
                      <a:pt x="2517" y="742"/>
                      <a:pt x="2517" y="559"/>
                      <a:pt x="2517" y="383"/>
                    </a:cubicBezTo>
                    <a:lnTo>
                      <a:pt x="2337" y="0"/>
                    </a:lnTo>
                    <a:close/>
                  </a:path>
                </a:pathLst>
              </a:custGeom>
              <a:solidFill>
                <a:srgbClr val="8BA3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82"/>
              <p:cNvSpPr/>
              <p:nvPr/>
            </p:nvSpPr>
            <p:spPr>
              <a:xfrm>
                <a:off x="959974" y="3572901"/>
                <a:ext cx="969550" cy="668637"/>
              </a:xfrm>
              <a:custGeom>
                <a:avLst/>
                <a:gdLst/>
                <a:ahLst/>
                <a:cxnLst/>
                <a:rect l="l" t="t" r="r" b="b"/>
                <a:pathLst>
                  <a:path w="12785" h="8817" extrusionOk="0">
                    <a:moveTo>
                      <a:pt x="627" y="1"/>
                    </a:moveTo>
                    <a:cubicBezTo>
                      <a:pt x="471" y="1"/>
                      <a:pt x="328" y="61"/>
                      <a:pt x="220" y="161"/>
                    </a:cubicBezTo>
                    <a:cubicBezTo>
                      <a:pt x="217" y="168"/>
                      <a:pt x="211" y="174"/>
                      <a:pt x="204" y="181"/>
                    </a:cubicBezTo>
                    <a:cubicBezTo>
                      <a:pt x="74" y="311"/>
                      <a:pt x="1" y="504"/>
                      <a:pt x="37" y="710"/>
                    </a:cubicBezTo>
                    <a:cubicBezTo>
                      <a:pt x="397" y="2793"/>
                      <a:pt x="1312" y="7979"/>
                      <a:pt x="1442" y="7979"/>
                    </a:cubicBezTo>
                    <a:cubicBezTo>
                      <a:pt x="1598" y="7979"/>
                      <a:pt x="5882" y="8684"/>
                      <a:pt x="6634" y="8808"/>
                    </a:cubicBezTo>
                    <a:cubicBezTo>
                      <a:pt x="6665" y="8814"/>
                      <a:pt x="6698" y="8816"/>
                      <a:pt x="6730" y="8816"/>
                    </a:cubicBezTo>
                    <a:cubicBezTo>
                      <a:pt x="6773" y="8816"/>
                      <a:pt x="6815" y="8812"/>
                      <a:pt x="6856" y="8804"/>
                    </a:cubicBezTo>
                    <a:lnTo>
                      <a:pt x="7389" y="8691"/>
                    </a:lnTo>
                    <a:lnTo>
                      <a:pt x="7546" y="8655"/>
                    </a:lnTo>
                    <a:lnTo>
                      <a:pt x="12119" y="7673"/>
                    </a:lnTo>
                    <a:cubicBezTo>
                      <a:pt x="12392" y="7616"/>
                      <a:pt x="12592" y="7377"/>
                      <a:pt x="12598" y="7100"/>
                    </a:cubicBezTo>
                    <a:lnTo>
                      <a:pt x="12775" y="630"/>
                    </a:lnTo>
                    <a:cubicBezTo>
                      <a:pt x="12784" y="384"/>
                      <a:pt x="12641" y="174"/>
                      <a:pt x="12441" y="71"/>
                    </a:cubicBezTo>
                    <a:cubicBezTo>
                      <a:pt x="12392" y="48"/>
                      <a:pt x="12342" y="31"/>
                      <a:pt x="12285" y="22"/>
                    </a:cubicBezTo>
                    <a:cubicBezTo>
                      <a:pt x="12247" y="13"/>
                      <a:pt x="12207" y="9"/>
                      <a:pt x="12166" y="9"/>
                    </a:cubicBezTo>
                    <a:cubicBezTo>
                      <a:pt x="12125" y="9"/>
                      <a:pt x="12084" y="13"/>
                      <a:pt x="12042" y="22"/>
                    </a:cubicBezTo>
                    <a:lnTo>
                      <a:pt x="7779" y="943"/>
                    </a:lnTo>
                    <a:cubicBezTo>
                      <a:pt x="7655" y="1050"/>
                      <a:pt x="7529" y="1126"/>
                      <a:pt x="7406" y="1173"/>
                    </a:cubicBezTo>
                    <a:cubicBezTo>
                      <a:pt x="7263" y="1228"/>
                      <a:pt x="7119" y="1249"/>
                      <a:pt x="6981" y="1249"/>
                    </a:cubicBezTo>
                    <a:cubicBezTo>
                      <a:pt x="6750" y="1249"/>
                      <a:pt x="6535" y="1188"/>
                      <a:pt x="6364" y="1120"/>
                    </a:cubicBezTo>
                    <a:cubicBezTo>
                      <a:pt x="6162" y="1040"/>
                      <a:pt x="6018" y="950"/>
                      <a:pt x="5991" y="943"/>
                    </a:cubicBezTo>
                    <a:lnTo>
                      <a:pt x="740" y="11"/>
                    </a:lnTo>
                    <a:cubicBezTo>
                      <a:pt x="701" y="4"/>
                      <a:pt x="664" y="1"/>
                      <a:pt x="627" y="1"/>
                    </a:cubicBezTo>
                    <a:close/>
                  </a:path>
                </a:pathLst>
              </a:custGeom>
              <a:solidFill>
                <a:srgbClr val="FEC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82"/>
              <p:cNvSpPr/>
              <p:nvPr/>
            </p:nvSpPr>
            <p:spPr>
              <a:xfrm>
                <a:off x="976658" y="3572977"/>
                <a:ext cx="466006" cy="84859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1119" extrusionOk="0">
                    <a:moveTo>
                      <a:pt x="413" y="1"/>
                    </a:moveTo>
                    <a:cubicBezTo>
                      <a:pt x="254" y="1"/>
                      <a:pt x="111" y="61"/>
                      <a:pt x="0" y="160"/>
                    </a:cubicBezTo>
                    <a:cubicBezTo>
                      <a:pt x="94" y="133"/>
                      <a:pt x="206" y="113"/>
                      <a:pt x="346" y="113"/>
                    </a:cubicBezTo>
                    <a:cubicBezTo>
                      <a:pt x="417" y="113"/>
                      <a:pt x="493" y="116"/>
                      <a:pt x="576" y="130"/>
                    </a:cubicBezTo>
                    <a:cubicBezTo>
                      <a:pt x="1145" y="207"/>
                      <a:pt x="4853" y="882"/>
                      <a:pt x="6144" y="1119"/>
                    </a:cubicBezTo>
                    <a:cubicBezTo>
                      <a:pt x="5985" y="1055"/>
                      <a:pt x="5865" y="989"/>
                      <a:pt x="5805" y="959"/>
                    </a:cubicBezTo>
                    <a:cubicBezTo>
                      <a:pt x="5788" y="949"/>
                      <a:pt x="5778" y="942"/>
                      <a:pt x="5771" y="942"/>
                    </a:cubicBezTo>
                    <a:lnTo>
                      <a:pt x="869" y="73"/>
                    </a:lnTo>
                    <a:lnTo>
                      <a:pt x="520" y="10"/>
                    </a:lnTo>
                    <a:cubicBezTo>
                      <a:pt x="483" y="4"/>
                      <a:pt x="446" y="1"/>
                      <a:pt x="413" y="1"/>
                    </a:cubicBezTo>
                    <a:close/>
                  </a:path>
                </a:pathLst>
              </a:custGeom>
              <a:solidFill>
                <a:srgbClr val="FD92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82"/>
              <p:cNvSpPr/>
              <p:nvPr/>
            </p:nvSpPr>
            <p:spPr>
              <a:xfrm>
                <a:off x="1873169" y="3573508"/>
                <a:ext cx="25329" cy="2806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7" extrusionOk="0">
                    <a:moveTo>
                      <a:pt x="118" y="0"/>
                    </a:moveTo>
                    <a:lnTo>
                      <a:pt x="118" y="0"/>
                    </a:lnTo>
                    <a:cubicBezTo>
                      <a:pt x="78" y="1"/>
                      <a:pt x="39" y="4"/>
                      <a:pt x="0" y="14"/>
                    </a:cubicBezTo>
                    <a:cubicBezTo>
                      <a:pt x="40" y="7"/>
                      <a:pt x="81" y="1"/>
                      <a:pt x="118" y="0"/>
                    </a:cubicBezTo>
                    <a:close/>
                    <a:moveTo>
                      <a:pt x="126" y="0"/>
                    </a:moveTo>
                    <a:cubicBezTo>
                      <a:pt x="124" y="0"/>
                      <a:pt x="121" y="0"/>
                      <a:pt x="118" y="0"/>
                    </a:cubicBezTo>
                    <a:lnTo>
                      <a:pt x="118" y="0"/>
                    </a:lnTo>
                    <a:cubicBezTo>
                      <a:pt x="122" y="0"/>
                      <a:pt x="125" y="0"/>
                      <a:pt x="128" y="0"/>
                    </a:cubicBezTo>
                    <a:lnTo>
                      <a:pt x="128" y="0"/>
                    </a:lnTo>
                    <a:cubicBezTo>
                      <a:pt x="167" y="0"/>
                      <a:pt x="207" y="3"/>
                      <a:pt x="243" y="14"/>
                    </a:cubicBezTo>
                    <a:cubicBezTo>
                      <a:pt x="273" y="17"/>
                      <a:pt x="303" y="26"/>
                      <a:pt x="333" y="37"/>
                    </a:cubicBezTo>
                    <a:cubicBezTo>
                      <a:pt x="270" y="14"/>
                      <a:pt x="200" y="0"/>
                      <a:pt x="130" y="0"/>
                    </a:cubicBezTo>
                    <a:cubicBezTo>
                      <a:pt x="130" y="0"/>
                      <a:pt x="129" y="0"/>
                      <a:pt x="128" y="0"/>
                    </a:cubicBezTo>
                    <a:lnTo>
                      <a:pt x="128" y="0"/>
                    </a:lnTo>
                    <a:cubicBezTo>
                      <a:pt x="128" y="0"/>
                      <a:pt x="127" y="0"/>
                      <a:pt x="126" y="0"/>
                    </a:cubicBezTo>
                    <a:close/>
                  </a:path>
                </a:pathLst>
              </a:custGeom>
              <a:solidFill>
                <a:srgbClr val="9D87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82"/>
              <p:cNvSpPr/>
              <p:nvPr/>
            </p:nvSpPr>
            <p:spPr>
              <a:xfrm>
                <a:off x="1521602" y="3573508"/>
                <a:ext cx="369999" cy="88348"/>
              </a:xfrm>
              <a:custGeom>
                <a:avLst/>
                <a:gdLst/>
                <a:ahLst/>
                <a:cxnLst/>
                <a:rect l="l" t="t" r="r" b="b"/>
                <a:pathLst>
                  <a:path w="4879" h="1165" extrusionOk="0">
                    <a:moveTo>
                      <a:pt x="4762" y="0"/>
                    </a:moveTo>
                    <a:cubicBezTo>
                      <a:pt x="4722" y="0"/>
                      <a:pt x="4679" y="6"/>
                      <a:pt x="4636" y="14"/>
                    </a:cubicBezTo>
                    <a:lnTo>
                      <a:pt x="4616" y="20"/>
                    </a:lnTo>
                    <a:lnTo>
                      <a:pt x="389" y="932"/>
                    </a:lnTo>
                    <a:lnTo>
                      <a:pt x="373" y="935"/>
                    </a:lnTo>
                    <a:cubicBezTo>
                      <a:pt x="249" y="1042"/>
                      <a:pt x="123" y="1118"/>
                      <a:pt x="0" y="1165"/>
                    </a:cubicBezTo>
                    <a:lnTo>
                      <a:pt x="373" y="1145"/>
                    </a:lnTo>
                    <a:cubicBezTo>
                      <a:pt x="373" y="1145"/>
                      <a:pt x="3318" y="396"/>
                      <a:pt x="4829" y="103"/>
                    </a:cubicBezTo>
                    <a:lnTo>
                      <a:pt x="4879" y="14"/>
                    </a:lnTo>
                    <a:cubicBezTo>
                      <a:pt x="4842" y="3"/>
                      <a:pt x="4802" y="0"/>
                      <a:pt x="4762" y="0"/>
                    </a:cubicBezTo>
                    <a:close/>
                  </a:path>
                </a:pathLst>
              </a:custGeom>
              <a:solidFill>
                <a:srgbClr val="FD92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2736;p82"/>
              <p:cNvSpPr/>
              <p:nvPr/>
            </p:nvSpPr>
            <p:spPr>
              <a:xfrm>
                <a:off x="1532143" y="3578286"/>
                <a:ext cx="396617" cy="650968"/>
              </a:xfrm>
              <a:custGeom>
                <a:avLst/>
                <a:gdLst/>
                <a:ahLst/>
                <a:cxnLst/>
                <a:rect l="l" t="t" r="r" b="b"/>
                <a:pathLst>
                  <a:path w="5230" h="8584" extrusionOk="0">
                    <a:moveTo>
                      <a:pt x="4896" y="0"/>
                    </a:moveTo>
                    <a:cubicBezTo>
                      <a:pt x="4830" y="14"/>
                      <a:pt x="4760" y="26"/>
                      <a:pt x="4690" y="40"/>
                    </a:cubicBezTo>
                    <a:lnTo>
                      <a:pt x="1" y="8584"/>
                    </a:lnTo>
                    <a:lnTo>
                      <a:pt x="4574" y="7602"/>
                    </a:lnTo>
                    <a:cubicBezTo>
                      <a:pt x="4847" y="7545"/>
                      <a:pt x="5047" y="7306"/>
                      <a:pt x="5053" y="7029"/>
                    </a:cubicBezTo>
                    <a:lnTo>
                      <a:pt x="5230" y="559"/>
                    </a:lnTo>
                    <a:lnTo>
                      <a:pt x="5230" y="539"/>
                    </a:lnTo>
                    <a:cubicBezTo>
                      <a:pt x="5230" y="300"/>
                      <a:pt x="5090" y="100"/>
                      <a:pt x="4896" y="0"/>
                    </a:cubicBezTo>
                    <a:close/>
                  </a:path>
                </a:pathLst>
              </a:custGeom>
              <a:solidFill>
                <a:srgbClr val="FEA8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82"/>
              <p:cNvSpPr/>
              <p:nvPr/>
            </p:nvSpPr>
            <p:spPr>
              <a:xfrm>
                <a:off x="1887805" y="3574494"/>
                <a:ext cx="15698" cy="6901"/>
              </a:xfrm>
              <a:custGeom>
                <a:avLst/>
                <a:gdLst/>
                <a:ahLst/>
                <a:cxnLst/>
                <a:rect l="l" t="t" r="r" b="b"/>
                <a:pathLst>
                  <a:path w="207" h="91" extrusionOk="0">
                    <a:moveTo>
                      <a:pt x="50" y="1"/>
                    </a:moveTo>
                    <a:lnTo>
                      <a:pt x="0" y="90"/>
                    </a:lnTo>
                    <a:cubicBezTo>
                      <a:pt x="70" y="76"/>
                      <a:pt x="140" y="64"/>
                      <a:pt x="206" y="50"/>
                    </a:cubicBezTo>
                    <a:cubicBezTo>
                      <a:pt x="183" y="41"/>
                      <a:pt x="163" y="30"/>
                      <a:pt x="140" y="24"/>
                    </a:cubicBezTo>
                    <a:cubicBezTo>
                      <a:pt x="110" y="13"/>
                      <a:pt x="80" y="4"/>
                      <a:pt x="50" y="1"/>
                    </a:cubicBezTo>
                    <a:close/>
                  </a:path>
                </a:pathLst>
              </a:custGeom>
              <a:solidFill>
                <a:srgbClr val="FD7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82"/>
              <p:cNvSpPr/>
              <p:nvPr/>
            </p:nvSpPr>
            <p:spPr>
              <a:xfrm>
                <a:off x="1650975" y="3785237"/>
                <a:ext cx="530466" cy="362188"/>
              </a:xfrm>
              <a:custGeom>
                <a:avLst/>
                <a:gdLst/>
                <a:ahLst/>
                <a:cxnLst/>
                <a:rect l="l" t="t" r="r" b="b"/>
                <a:pathLst>
                  <a:path w="6995" h="4776" extrusionOk="0">
                    <a:moveTo>
                      <a:pt x="2574" y="0"/>
                    </a:moveTo>
                    <a:cubicBezTo>
                      <a:pt x="2574" y="0"/>
                      <a:pt x="2285" y="113"/>
                      <a:pt x="1898" y="340"/>
                    </a:cubicBezTo>
                    <a:cubicBezTo>
                      <a:pt x="1772" y="413"/>
                      <a:pt x="1632" y="500"/>
                      <a:pt x="1495" y="600"/>
                    </a:cubicBezTo>
                    <a:cubicBezTo>
                      <a:pt x="1216" y="792"/>
                      <a:pt x="927" y="1032"/>
                      <a:pt x="674" y="1318"/>
                    </a:cubicBezTo>
                    <a:cubicBezTo>
                      <a:pt x="597" y="1408"/>
                      <a:pt x="520" y="1505"/>
                      <a:pt x="451" y="1604"/>
                    </a:cubicBezTo>
                    <a:cubicBezTo>
                      <a:pt x="265" y="1867"/>
                      <a:pt x="121" y="2160"/>
                      <a:pt x="48" y="2483"/>
                    </a:cubicBezTo>
                    <a:cubicBezTo>
                      <a:pt x="25" y="2569"/>
                      <a:pt x="11" y="2656"/>
                      <a:pt x="1" y="2746"/>
                    </a:cubicBezTo>
                    <a:cubicBezTo>
                      <a:pt x="1152" y="3861"/>
                      <a:pt x="2416" y="4775"/>
                      <a:pt x="3749" y="4775"/>
                    </a:cubicBezTo>
                    <a:cubicBezTo>
                      <a:pt x="4795" y="4775"/>
                      <a:pt x="5884" y="4213"/>
                      <a:pt x="6994" y="2746"/>
                    </a:cubicBezTo>
                    <a:lnTo>
                      <a:pt x="2900" y="200"/>
                    </a:lnTo>
                    <a:lnTo>
                      <a:pt x="2574" y="0"/>
                    </a:ln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82"/>
              <p:cNvSpPr/>
              <p:nvPr/>
            </p:nvSpPr>
            <p:spPr>
              <a:xfrm>
                <a:off x="1654615" y="3906875"/>
                <a:ext cx="106017" cy="98737"/>
              </a:xfrm>
              <a:custGeom>
                <a:avLst/>
                <a:gdLst/>
                <a:ahLst/>
                <a:cxnLst/>
                <a:rect l="l" t="t" r="r" b="b"/>
                <a:pathLst>
                  <a:path w="1398" h="1302" extrusionOk="0">
                    <a:moveTo>
                      <a:pt x="403" y="0"/>
                    </a:moveTo>
                    <a:cubicBezTo>
                      <a:pt x="217" y="263"/>
                      <a:pt x="73" y="556"/>
                      <a:pt x="0" y="879"/>
                    </a:cubicBezTo>
                    <a:cubicBezTo>
                      <a:pt x="186" y="1062"/>
                      <a:pt x="489" y="1302"/>
                      <a:pt x="793" y="1302"/>
                    </a:cubicBezTo>
                    <a:cubicBezTo>
                      <a:pt x="860" y="1302"/>
                      <a:pt x="926" y="1291"/>
                      <a:pt x="991" y="1265"/>
                    </a:cubicBezTo>
                    <a:cubicBezTo>
                      <a:pt x="1398" y="1109"/>
                      <a:pt x="762" y="373"/>
                      <a:pt x="4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82"/>
              <p:cNvSpPr/>
              <p:nvPr/>
            </p:nvSpPr>
            <p:spPr>
              <a:xfrm>
                <a:off x="1702012" y="3830662"/>
                <a:ext cx="131574" cy="110340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1455" extrusionOk="0">
                    <a:moveTo>
                      <a:pt x="822" y="1"/>
                    </a:moveTo>
                    <a:cubicBezTo>
                      <a:pt x="543" y="193"/>
                      <a:pt x="254" y="433"/>
                      <a:pt x="1" y="719"/>
                    </a:cubicBezTo>
                    <a:cubicBezTo>
                      <a:pt x="330" y="1043"/>
                      <a:pt x="810" y="1455"/>
                      <a:pt x="1160" y="1455"/>
                    </a:cubicBezTo>
                    <a:cubicBezTo>
                      <a:pt x="1213" y="1455"/>
                      <a:pt x="1263" y="1445"/>
                      <a:pt x="1309" y="1425"/>
                    </a:cubicBezTo>
                    <a:cubicBezTo>
                      <a:pt x="1735" y="1235"/>
                      <a:pt x="1116" y="373"/>
                      <a:pt x="8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82"/>
              <p:cNvSpPr/>
              <p:nvPr/>
            </p:nvSpPr>
            <p:spPr>
              <a:xfrm>
                <a:off x="1794908" y="3785237"/>
                <a:ext cx="83115" cy="9426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243" extrusionOk="0">
                    <a:moveTo>
                      <a:pt x="676" y="0"/>
                    </a:moveTo>
                    <a:cubicBezTo>
                      <a:pt x="676" y="0"/>
                      <a:pt x="387" y="113"/>
                      <a:pt x="0" y="340"/>
                    </a:cubicBezTo>
                    <a:cubicBezTo>
                      <a:pt x="222" y="732"/>
                      <a:pt x="561" y="1243"/>
                      <a:pt x="823" y="1243"/>
                    </a:cubicBezTo>
                    <a:cubicBezTo>
                      <a:pt x="836" y="1243"/>
                      <a:pt x="850" y="1241"/>
                      <a:pt x="863" y="1239"/>
                    </a:cubicBezTo>
                    <a:cubicBezTo>
                      <a:pt x="1095" y="1188"/>
                      <a:pt x="1072" y="663"/>
                      <a:pt x="1002" y="200"/>
                    </a:cubicBezTo>
                    <a:lnTo>
                      <a:pt x="6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82"/>
              <p:cNvSpPr/>
              <p:nvPr/>
            </p:nvSpPr>
            <p:spPr>
              <a:xfrm>
                <a:off x="2080803" y="3953968"/>
                <a:ext cx="77883" cy="83343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1099" extrusionOk="0">
                    <a:moveTo>
                      <a:pt x="624" y="0"/>
                    </a:moveTo>
                    <a:cubicBezTo>
                      <a:pt x="505" y="0"/>
                      <a:pt x="390" y="37"/>
                      <a:pt x="288" y="82"/>
                    </a:cubicBezTo>
                    <a:lnTo>
                      <a:pt x="191" y="125"/>
                    </a:lnTo>
                    <a:cubicBezTo>
                      <a:pt x="161" y="138"/>
                      <a:pt x="131" y="152"/>
                      <a:pt x="88" y="185"/>
                    </a:cubicBezTo>
                    <a:cubicBezTo>
                      <a:pt x="48" y="215"/>
                      <a:pt x="15" y="278"/>
                      <a:pt x="11" y="321"/>
                    </a:cubicBezTo>
                    <a:cubicBezTo>
                      <a:pt x="1" y="368"/>
                      <a:pt x="1" y="401"/>
                      <a:pt x="1" y="438"/>
                    </a:cubicBezTo>
                    <a:cubicBezTo>
                      <a:pt x="1" y="588"/>
                      <a:pt x="15" y="724"/>
                      <a:pt x="74" y="877"/>
                    </a:cubicBezTo>
                    <a:cubicBezTo>
                      <a:pt x="108" y="954"/>
                      <a:pt x="178" y="1034"/>
                      <a:pt x="264" y="1067"/>
                    </a:cubicBezTo>
                    <a:cubicBezTo>
                      <a:pt x="324" y="1090"/>
                      <a:pt x="382" y="1098"/>
                      <a:pt x="437" y="1098"/>
                    </a:cubicBezTo>
                    <a:cubicBezTo>
                      <a:pt x="462" y="1098"/>
                      <a:pt x="487" y="1097"/>
                      <a:pt x="511" y="1094"/>
                    </a:cubicBezTo>
                    <a:cubicBezTo>
                      <a:pt x="587" y="1083"/>
                      <a:pt x="654" y="1074"/>
                      <a:pt x="730" y="1047"/>
                    </a:cubicBezTo>
                    <a:cubicBezTo>
                      <a:pt x="803" y="1023"/>
                      <a:pt x="890" y="971"/>
                      <a:pt x="930" y="883"/>
                    </a:cubicBezTo>
                    <a:cubicBezTo>
                      <a:pt x="970" y="797"/>
                      <a:pt x="963" y="708"/>
                      <a:pt x="936" y="634"/>
                    </a:cubicBezTo>
                    <a:cubicBezTo>
                      <a:pt x="910" y="558"/>
                      <a:pt x="867" y="494"/>
                      <a:pt x="810" y="441"/>
                    </a:cubicBezTo>
                    <a:cubicBezTo>
                      <a:pt x="783" y="418"/>
                      <a:pt x="747" y="391"/>
                      <a:pt x="700" y="381"/>
                    </a:cubicBezTo>
                    <a:cubicBezTo>
                      <a:pt x="695" y="380"/>
                      <a:pt x="691" y="380"/>
                      <a:pt x="686" y="380"/>
                    </a:cubicBezTo>
                    <a:cubicBezTo>
                      <a:pt x="642" y="380"/>
                      <a:pt x="601" y="407"/>
                      <a:pt x="583" y="438"/>
                    </a:cubicBezTo>
                    <a:cubicBezTo>
                      <a:pt x="534" y="511"/>
                      <a:pt x="567" y="591"/>
                      <a:pt x="594" y="651"/>
                    </a:cubicBezTo>
                    <a:cubicBezTo>
                      <a:pt x="583" y="584"/>
                      <a:pt x="580" y="508"/>
                      <a:pt x="623" y="468"/>
                    </a:cubicBezTo>
                    <a:cubicBezTo>
                      <a:pt x="638" y="455"/>
                      <a:pt x="653" y="449"/>
                      <a:pt x="666" y="449"/>
                    </a:cubicBezTo>
                    <a:cubicBezTo>
                      <a:pt x="693" y="449"/>
                      <a:pt x="718" y="471"/>
                      <a:pt x="740" y="504"/>
                    </a:cubicBezTo>
                    <a:cubicBezTo>
                      <a:pt x="813" y="601"/>
                      <a:pt x="847" y="741"/>
                      <a:pt x="797" y="814"/>
                    </a:cubicBezTo>
                    <a:cubicBezTo>
                      <a:pt x="757" y="883"/>
                      <a:pt x="620" y="903"/>
                      <a:pt x="494" y="914"/>
                    </a:cubicBezTo>
                    <a:cubicBezTo>
                      <a:pt x="481" y="915"/>
                      <a:pt x="469" y="915"/>
                      <a:pt x="456" y="915"/>
                    </a:cubicBezTo>
                    <a:cubicBezTo>
                      <a:pt x="412" y="915"/>
                      <a:pt x="371" y="910"/>
                      <a:pt x="337" y="894"/>
                    </a:cubicBezTo>
                    <a:cubicBezTo>
                      <a:pt x="297" y="877"/>
                      <a:pt x="274" y="848"/>
                      <a:pt x="251" y="797"/>
                    </a:cubicBezTo>
                    <a:cubicBezTo>
                      <a:pt x="208" y="697"/>
                      <a:pt x="188" y="561"/>
                      <a:pt x="184" y="438"/>
                    </a:cubicBezTo>
                    <a:cubicBezTo>
                      <a:pt x="181" y="408"/>
                      <a:pt x="181" y="371"/>
                      <a:pt x="184" y="348"/>
                    </a:cubicBezTo>
                    <a:cubicBezTo>
                      <a:pt x="188" y="324"/>
                      <a:pt x="184" y="324"/>
                      <a:pt x="197" y="312"/>
                    </a:cubicBezTo>
                    <a:cubicBezTo>
                      <a:pt x="208" y="301"/>
                      <a:pt x="237" y="284"/>
                      <a:pt x="268" y="264"/>
                    </a:cubicBezTo>
                    <a:lnTo>
                      <a:pt x="354" y="215"/>
                    </a:lnTo>
                    <a:cubicBezTo>
                      <a:pt x="467" y="155"/>
                      <a:pt x="587" y="101"/>
                      <a:pt x="707" y="101"/>
                    </a:cubicBezTo>
                    <a:cubicBezTo>
                      <a:pt x="830" y="101"/>
                      <a:pt x="963" y="158"/>
                      <a:pt x="1027" y="281"/>
                    </a:cubicBezTo>
                    <a:cubicBezTo>
                      <a:pt x="1007" y="138"/>
                      <a:pt x="863" y="38"/>
                      <a:pt x="720" y="9"/>
                    </a:cubicBezTo>
                    <a:cubicBezTo>
                      <a:pt x="688" y="3"/>
                      <a:pt x="656" y="0"/>
                      <a:pt x="624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82"/>
              <p:cNvSpPr/>
              <p:nvPr/>
            </p:nvSpPr>
            <p:spPr>
              <a:xfrm>
                <a:off x="962022" y="3586627"/>
                <a:ext cx="559662" cy="654987"/>
              </a:xfrm>
              <a:custGeom>
                <a:avLst/>
                <a:gdLst/>
                <a:ahLst/>
                <a:cxnLst/>
                <a:rect l="l" t="t" r="r" b="b"/>
                <a:pathLst>
                  <a:path w="7380" h="8637" extrusionOk="0">
                    <a:moveTo>
                      <a:pt x="177" y="0"/>
                    </a:moveTo>
                    <a:cubicBezTo>
                      <a:pt x="70" y="107"/>
                      <a:pt x="0" y="260"/>
                      <a:pt x="0" y="426"/>
                    </a:cubicBezTo>
                    <a:cubicBezTo>
                      <a:pt x="0" y="460"/>
                      <a:pt x="4" y="496"/>
                      <a:pt x="10" y="529"/>
                    </a:cubicBezTo>
                    <a:cubicBezTo>
                      <a:pt x="370" y="2612"/>
                      <a:pt x="1285" y="7798"/>
                      <a:pt x="1415" y="7798"/>
                    </a:cubicBezTo>
                    <a:cubicBezTo>
                      <a:pt x="1571" y="7798"/>
                      <a:pt x="5855" y="8503"/>
                      <a:pt x="6607" y="8627"/>
                    </a:cubicBezTo>
                    <a:cubicBezTo>
                      <a:pt x="6637" y="8633"/>
                      <a:pt x="6670" y="8637"/>
                      <a:pt x="6703" y="8637"/>
                    </a:cubicBezTo>
                    <a:cubicBezTo>
                      <a:pt x="6746" y="8637"/>
                      <a:pt x="6790" y="8630"/>
                      <a:pt x="6829" y="8623"/>
                    </a:cubicBezTo>
                    <a:lnTo>
                      <a:pt x="7362" y="8510"/>
                    </a:lnTo>
                    <a:lnTo>
                      <a:pt x="7379" y="8463"/>
                    </a:lnTo>
                    <a:lnTo>
                      <a:pt x="177" y="0"/>
                    </a:lnTo>
                    <a:close/>
                  </a:path>
                </a:pathLst>
              </a:custGeom>
              <a:solidFill>
                <a:srgbClr val="FEA8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82"/>
              <p:cNvSpPr/>
              <p:nvPr/>
            </p:nvSpPr>
            <p:spPr>
              <a:xfrm>
                <a:off x="1414297" y="3644413"/>
                <a:ext cx="145679" cy="611154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8059" extrusionOk="0">
                    <a:moveTo>
                      <a:pt x="1788" y="0"/>
                    </a:moveTo>
                    <a:cubicBezTo>
                      <a:pt x="1512" y="199"/>
                      <a:pt x="1221" y="265"/>
                      <a:pt x="956" y="265"/>
                    </a:cubicBezTo>
                    <a:cubicBezTo>
                      <a:pt x="426" y="265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1"/>
                      <a:pt x="343" y="6693"/>
                      <a:pt x="343" y="7815"/>
                    </a:cubicBezTo>
                    <a:cubicBezTo>
                      <a:pt x="561" y="7994"/>
                      <a:pt x="781" y="8059"/>
                      <a:pt x="984" y="8059"/>
                    </a:cubicBezTo>
                    <a:cubicBezTo>
                      <a:pt x="1506" y="8059"/>
                      <a:pt x="1921" y="7635"/>
                      <a:pt x="1921" y="7635"/>
                    </a:cubicBezTo>
                    <a:cubicBezTo>
                      <a:pt x="1921" y="7635"/>
                      <a:pt x="1788" y="1611"/>
                      <a:pt x="178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82"/>
              <p:cNvSpPr/>
              <p:nvPr/>
            </p:nvSpPr>
            <p:spPr>
              <a:xfrm>
                <a:off x="1416572" y="3689610"/>
                <a:ext cx="133394" cy="24267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320" extrusionOk="0">
                    <a:moveTo>
                      <a:pt x="1758" y="0"/>
                    </a:moveTo>
                    <a:lnTo>
                      <a:pt x="1758" y="0"/>
                    </a:lnTo>
                    <a:cubicBezTo>
                      <a:pt x="1601" y="33"/>
                      <a:pt x="1459" y="73"/>
                      <a:pt x="1312" y="93"/>
                    </a:cubicBezTo>
                    <a:cubicBezTo>
                      <a:pt x="1169" y="116"/>
                      <a:pt x="1022" y="126"/>
                      <a:pt x="879" y="126"/>
                    </a:cubicBezTo>
                    <a:cubicBezTo>
                      <a:pt x="870" y="127"/>
                      <a:pt x="861" y="127"/>
                      <a:pt x="851" y="127"/>
                    </a:cubicBezTo>
                    <a:cubicBezTo>
                      <a:pt x="571" y="127"/>
                      <a:pt x="294" y="81"/>
                      <a:pt x="1" y="0"/>
                    </a:cubicBezTo>
                    <a:lnTo>
                      <a:pt x="1" y="0"/>
                    </a:lnTo>
                    <a:cubicBezTo>
                      <a:pt x="113" y="113"/>
                      <a:pt x="256" y="190"/>
                      <a:pt x="407" y="240"/>
                    </a:cubicBezTo>
                    <a:cubicBezTo>
                      <a:pt x="556" y="293"/>
                      <a:pt x="720" y="320"/>
                      <a:pt x="879" y="320"/>
                    </a:cubicBezTo>
                    <a:cubicBezTo>
                      <a:pt x="1039" y="316"/>
                      <a:pt x="1202" y="296"/>
                      <a:pt x="1351" y="236"/>
                    </a:cubicBezTo>
                    <a:cubicBezTo>
                      <a:pt x="1502" y="186"/>
                      <a:pt x="1638" y="103"/>
                      <a:pt x="1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82"/>
              <p:cNvSpPr/>
              <p:nvPr/>
            </p:nvSpPr>
            <p:spPr>
              <a:xfrm>
                <a:off x="1439019" y="4177678"/>
                <a:ext cx="120957" cy="29121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384" extrusionOk="0">
                    <a:moveTo>
                      <a:pt x="1595" y="1"/>
                    </a:moveTo>
                    <a:lnTo>
                      <a:pt x="1595" y="1"/>
                    </a:lnTo>
                    <a:cubicBezTo>
                      <a:pt x="1462" y="61"/>
                      <a:pt x="1338" y="110"/>
                      <a:pt x="1212" y="140"/>
                    </a:cubicBezTo>
                    <a:cubicBezTo>
                      <a:pt x="1083" y="167"/>
                      <a:pt x="952" y="187"/>
                      <a:pt x="823" y="190"/>
                    </a:cubicBezTo>
                    <a:cubicBezTo>
                      <a:pt x="773" y="193"/>
                      <a:pt x="722" y="194"/>
                      <a:pt x="671" y="194"/>
                    </a:cubicBezTo>
                    <a:cubicBezTo>
                      <a:pt x="455" y="194"/>
                      <a:pt x="235" y="173"/>
                      <a:pt x="0" y="154"/>
                    </a:cubicBezTo>
                    <a:lnTo>
                      <a:pt x="0" y="154"/>
                    </a:lnTo>
                    <a:cubicBezTo>
                      <a:pt x="120" y="240"/>
                      <a:pt x="257" y="294"/>
                      <a:pt x="396" y="334"/>
                    </a:cubicBezTo>
                    <a:cubicBezTo>
                      <a:pt x="525" y="367"/>
                      <a:pt x="660" y="384"/>
                      <a:pt x="794" y="384"/>
                    </a:cubicBezTo>
                    <a:cubicBezTo>
                      <a:pt x="806" y="384"/>
                      <a:pt x="818" y="384"/>
                      <a:pt x="829" y="383"/>
                    </a:cubicBezTo>
                    <a:cubicBezTo>
                      <a:pt x="976" y="374"/>
                      <a:pt x="1126" y="343"/>
                      <a:pt x="1262" y="283"/>
                    </a:cubicBezTo>
                    <a:cubicBezTo>
                      <a:pt x="1398" y="220"/>
                      <a:pt x="1515" y="120"/>
                      <a:pt x="15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82"/>
              <p:cNvSpPr/>
              <p:nvPr/>
            </p:nvSpPr>
            <p:spPr>
              <a:xfrm>
                <a:off x="1186112" y="3834681"/>
                <a:ext cx="228491" cy="221666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2923" extrusionOk="0">
                    <a:moveTo>
                      <a:pt x="74" y="0"/>
                    </a:moveTo>
                    <a:lnTo>
                      <a:pt x="0" y="44"/>
                    </a:lnTo>
                    <a:cubicBezTo>
                      <a:pt x="480" y="829"/>
                      <a:pt x="1375" y="2094"/>
                      <a:pt x="2561" y="2923"/>
                    </a:cubicBezTo>
                    <a:cubicBezTo>
                      <a:pt x="2587" y="2906"/>
                      <a:pt x="2613" y="2893"/>
                      <a:pt x="2640" y="2876"/>
                    </a:cubicBezTo>
                    <a:cubicBezTo>
                      <a:pt x="3013" y="147"/>
                      <a:pt x="74" y="0"/>
                      <a:pt x="74" y="0"/>
                    </a:cubicBezTo>
                    <a:close/>
                  </a:path>
                </a:pathLst>
              </a:custGeom>
              <a:solidFill>
                <a:srgbClr val="819D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82"/>
              <p:cNvSpPr/>
              <p:nvPr/>
            </p:nvSpPr>
            <p:spPr>
              <a:xfrm>
                <a:off x="743467" y="3838017"/>
                <a:ext cx="636862" cy="364842"/>
              </a:xfrm>
              <a:custGeom>
                <a:avLst/>
                <a:gdLst/>
                <a:ahLst/>
                <a:cxnLst/>
                <a:rect l="l" t="t" r="r" b="b"/>
                <a:pathLst>
                  <a:path w="8398" h="4811" extrusionOk="0">
                    <a:moveTo>
                      <a:pt x="5837" y="0"/>
                    </a:moveTo>
                    <a:lnTo>
                      <a:pt x="3015" y="1581"/>
                    </a:lnTo>
                    <a:cubicBezTo>
                      <a:pt x="3015" y="1581"/>
                      <a:pt x="0" y="2237"/>
                      <a:pt x="439" y="3271"/>
                    </a:cubicBezTo>
                    <a:cubicBezTo>
                      <a:pt x="542" y="3511"/>
                      <a:pt x="985" y="4310"/>
                      <a:pt x="1781" y="4560"/>
                    </a:cubicBezTo>
                    <a:cubicBezTo>
                      <a:pt x="2337" y="4735"/>
                      <a:pt x="2866" y="4811"/>
                      <a:pt x="3372" y="4811"/>
                    </a:cubicBezTo>
                    <a:cubicBezTo>
                      <a:pt x="5245" y="4811"/>
                      <a:pt x="6818" y="3775"/>
                      <a:pt x="8398" y="2879"/>
                    </a:cubicBezTo>
                    <a:cubicBezTo>
                      <a:pt x="8327" y="2829"/>
                      <a:pt x="8254" y="2776"/>
                      <a:pt x="8184" y="2726"/>
                    </a:cubicBezTo>
                    <a:cubicBezTo>
                      <a:pt x="7931" y="2529"/>
                      <a:pt x="7688" y="2313"/>
                      <a:pt x="7465" y="2090"/>
                    </a:cubicBezTo>
                    <a:cubicBezTo>
                      <a:pt x="7372" y="2000"/>
                      <a:pt x="7282" y="1907"/>
                      <a:pt x="7199" y="1817"/>
                    </a:cubicBezTo>
                    <a:lnTo>
                      <a:pt x="7195" y="1817"/>
                    </a:lnTo>
                    <a:cubicBezTo>
                      <a:pt x="6992" y="1594"/>
                      <a:pt x="6800" y="1365"/>
                      <a:pt x="6627" y="1142"/>
                    </a:cubicBezTo>
                    <a:cubicBezTo>
                      <a:pt x="6567" y="1068"/>
                      <a:pt x="6513" y="991"/>
                      <a:pt x="6464" y="922"/>
                    </a:cubicBezTo>
                    <a:lnTo>
                      <a:pt x="6461" y="922"/>
                    </a:lnTo>
                    <a:cubicBezTo>
                      <a:pt x="6264" y="655"/>
                      <a:pt x="6094" y="403"/>
                      <a:pt x="5951" y="180"/>
                    </a:cubicBezTo>
                    <a:cubicBezTo>
                      <a:pt x="5911" y="116"/>
                      <a:pt x="5871" y="56"/>
                      <a:pt x="5837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82"/>
              <p:cNvSpPr/>
              <p:nvPr/>
            </p:nvSpPr>
            <p:spPr>
              <a:xfrm>
                <a:off x="1105576" y="3851592"/>
                <a:ext cx="127858" cy="87438"/>
              </a:xfrm>
              <a:custGeom>
                <a:avLst/>
                <a:gdLst/>
                <a:ahLst/>
                <a:cxnLst/>
                <a:rect l="l" t="t" r="r" b="b"/>
                <a:pathLst>
                  <a:path w="1686" h="1153" extrusionOk="0">
                    <a:moveTo>
                      <a:pt x="1176" y="1"/>
                    </a:moveTo>
                    <a:cubicBezTo>
                      <a:pt x="843" y="181"/>
                      <a:pt x="1" y="686"/>
                      <a:pt x="294" y="1029"/>
                    </a:cubicBezTo>
                    <a:cubicBezTo>
                      <a:pt x="369" y="1118"/>
                      <a:pt x="481" y="1153"/>
                      <a:pt x="609" y="1153"/>
                    </a:cubicBezTo>
                    <a:cubicBezTo>
                      <a:pt x="967" y="1153"/>
                      <a:pt x="1460" y="880"/>
                      <a:pt x="1686" y="743"/>
                    </a:cubicBezTo>
                    <a:cubicBezTo>
                      <a:pt x="1489" y="476"/>
                      <a:pt x="1319" y="224"/>
                      <a:pt x="11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82"/>
              <p:cNvSpPr/>
              <p:nvPr/>
            </p:nvSpPr>
            <p:spPr>
              <a:xfrm>
                <a:off x="1145995" y="3924544"/>
                <a:ext cx="143176" cy="101467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1338" extrusionOk="0">
                    <a:moveTo>
                      <a:pt x="1319" y="1"/>
                    </a:moveTo>
                    <a:cubicBezTo>
                      <a:pt x="839" y="247"/>
                      <a:pt x="1" y="752"/>
                      <a:pt x="307" y="1179"/>
                    </a:cubicBezTo>
                    <a:cubicBezTo>
                      <a:pt x="386" y="1292"/>
                      <a:pt x="500" y="1337"/>
                      <a:pt x="632" y="1337"/>
                    </a:cubicBezTo>
                    <a:cubicBezTo>
                      <a:pt x="1033" y="1337"/>
                      <a:pt x="1602" y="914"/>
                      <a:pt x="1887" y="676"/>
                    </a:cubicBezTo>
                    <a:cubicBezTo>
                      <a:pt x="1684" y="453"/>
                      <a:pt x="1492" y="224"/>
                      <a:pt x="13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82"/>
              <p:cNvSpPr/>
              <p:nvPr/>
            </p:nvSpPr>
            <p:spPr>
              <a:xfrm>
                <a:off x="1222209" y="3996435"/>
                <a:ext cx="141963" cy="94566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1247" extrusionOk="0">
                    <a:moveTo>
                      <a:pt x="1152" y="1"/>
                    </a:moveTo>
                    <a:cubicBezTo>
                      <a:pt x="730" y="244"/>
                      <a:pt x="1" y="740"/>
                      <a:pt x="267" y="1113"/>
                    </a:cubicBezTo>
                    <a:cubicBezTo>
                      <a:pt x="335" y="1208"/>
                      <a:pt x="439" y="1246"/>
                      <a:pt x="564" y="1246"/>
                    </a:cubicBezTo>
                    <a:cubicBezTo>
                      <a:pt x="960" y="1246"/>
                      <a:pt x="1563" y="857"/>
                      <a:pt x="1871" y="637"/>
                    </a:cubicBezTo>
                    <a:cubicBezTo>
                      <a:pt x="1618" y="440"/>
                      <a:pt x="1375" y="224"/>
                      <a:pt x="1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82"/>
              <p:cNvSpPr/>
              <p:nvPr/>
            </p:nvSpPr>
            <p:spPr>
              <a:xfrm>
                <a:off x="806789" y="4061804"/>
                <a:ext cx="86907" cy="75152"/>
              </a:xfrm>
              <a:custGeom>
                <a:avLst/>
                <a:gdLst/>
                <a:ahLst/>
                <a:cxnLst/>
                <a:rect l="l" t="t" r="r" b="b"/>
                <a:pathLst>
                  <a:path w="1146" h="991" extrusionOk="0">
                    <a:moveTo>
                      <a:pt x="976" y="799"/>
                    </a:moveTo>
                    <a:cubicBezTo>
                      <a:pt x="976" y="799"/>
                      <a:pt x="976" y="799"/>
                      <a:pt x="976" y="799"/>
                    </a:cubicBezTo>
                    <a:cubicBezTo>
                      <a:pt x="976" y="800"/>
                      <a:pt x="974" y="802"/>
                      <a:pt x="970" y="803"/>
                    </a:cubicBezTo>
                    <a:lnTo>
                      <a:pt x="970" y="803"/>
                    </a:lnTo>
                    <a:cubicBezTo>
                      <a:pt x="973" y="801"/>
                      <a:pt x="975" y="799"/>
                      <a:pt x="976" y="799"/>
                    </a:cubicBezTo>
                    <a:close/>
                    <a:moveTo>
                      <a:pt x="267" y="1"/>
                    </a:moveTo>
                    <a:cubicBezTo>
                      <a:pt x="234" y="1"/>
                      <a:pt x="194" y="1"/>
                      <a:pt x="147" y="14"/>
                    </a:cubicBezTo>
                    <a:cubicBezTo>
                      <a:pt x="97" y="28"/>
                      <a:pt x="47" y="85"/>
                      <a:pt x="37" y="128"/>
                    </a:cubicBezTo>
                    <a:cubicBezTo>
                      <a:pt x="1" y="277"/>
                      <a:pt x="21" y="414"/>
                      <a:pt x="74" y="540"/>
                    </a:cubicBezTo>
                    <a:cubicBezTo>
                      <a:pt x="130" y="664"/>
                      <a:pt x="230" y="770"/>
                      <a:pt x="357" y="803"/>
                    </a:cubicBezTo>
                    <a:cubicBezTo>
                      <a:pt x="137" y="667"/>
                      <a:pt x="100" y="370"/>
                      <a:pt x="170" y="177"/>
                    </a:cubicBezTo>
                    <a:cubicBezTo>
                      <a:pt x="180" y="157"/>
                      <a:pt x="180" y="164"/>
                      <a:pt x="194" y="160"/>
                    </a:cubicBezTo>
                    <a:cubicBezTo>
                      <a:pt x="200" y="159"/>
                      <a:pt x="209" y="158"/>
                      <a:pt x="220" y="158"/>
                    </a:cubicBezTo>
                    <a:cubicBezTo>
                      <a:pt x="232" y="158"/>
                      <a:pt x="245" y="159"/>
                      <a:pt x="260" y="160"/>
                    </a:cubicBezTo>
                    <a:cubicBezTo>
                      <a:pt x="317" y="164"/>
                      <a:pt x="370" y="180"/>
                      <a:pt x="426" y="197"/>
                    </a:cubicBezTo>
                    <a:cubicBezTo>
                      <a:pt x="533" y="237"/>
                      <a:pt x="629" y="294"/>
                      <a:pt x="716" y="370"/>
                    </a:cubicBezTo>
                    <a:cubicBezTo>
                      <a:pt x="796" y="450"/>
                      <a:pt x="866" y="544"/>
                      <a:pt x="909" y="647"/>
                    </a:cubicBezTo>
                    <a:cubicBezTo>
                      <a:pt x="933" y="696"/>
                      <a:pt x="946" y="750"/>
                      <a:pt x="956" y="807"/>
                    </a:cubicBezTo>
                    <a:cubicBezTo>
                      <a:pt x="956" y="807"/>
                      <a:pt x="956" y="807"/>
                      <a:pt x="956" y="808"/>
                    </a:cubicBezTo>
                    <a:lnTo>
                      <a:pt x="956" y="808"/>
                    </a:lnTo>
                    <a:cubicBezTo>
                      <a:pt x="944" y="811"/>
                      <a:pt x="930" y="815"/>
                      <a:pt x="919" y="816"/>
                    </a:cubicBezTo>
                    <a:cubicBezTo>
                      <a:pt x="896" y="821"/>
                      <a:pt x="872" y="823"/>
                      <a:pt x="848" y="823"/>
                    </a:cubicBezTo>
                    <a:cubicBezTo>
                      <a:pt x="768" y="823"/>
                      <a:pt x="687" y="798"/>
                      <a:pt x="623" y="747"/>
                    </a:cubicBezTo>
                    <a:cubicBezTo>
                      <a:pt x="546" y="685"/>
                      <a:pt x="492" y="587"/>
                      <a:pt x="479" y="482"/>
                    </a:cubicBezTo>
                    <a:lnTo>
                      <a:pt x="479" y="482"/>
                    </a:lnTo>
                    <a:cubicBezTo>
                      <a:pt x="487" y="481"/>
                      <a:pt x="496" y="481"/>
                      <a:pt x="505" y="481"/>
                    </a:cubicBezTo>
                    <a:cubicBezTo>
                      <a:pt x="580" y="481"/>
                      <a:pt x="662" y="524"/>
                      <a:pt x="709" y="597"/>
                    </a:cubicBezTo>
                    <a:cubicBezTo>
                      <a:pt x="682" y="495"/>
                      <a:pt x="576" y="416"/>
                      <a:pt x="456" y="416"/>
                    </a:cubicBezTo>
                    <a:cubicBezTo>
                      <a:pt x="447" y="416"/>
                      <a:pt x="438" y="416"/>
                      <a:pt x="430" y="417"/>
                    </a:cubicBezTo>
                    <a:lnTo>
                      <a:pt x="406" y="420"/>
                    </a:lnTo>
                    <a:lnTo>
                      <a:pt x="400" y="450"/>
                    </a:lnTo>
                    <a:cubicBezTo>
                      <a:pt x="380" y="590"/>
                      <a:pt x="430" y="740"/>
                      <a:pt x="533" y="847"/>
                    </a:cubicBezTo>
                    <a:cubicBezTo>
                      <a:pt x="623" y="936"/>
                      <a:pt x="749" y="990"/>
                      <a:pt x="881" y="990"/>
                    </a:cubicBezTo>
                    <a:cubicBezTo>
                      <a:pt x="901" y="990"/>
                      <a:pt x="922" y="989"/>
                      <a:pt x="942" y="986"/>
                    </a:cubicBezTo>
                    <a:cubicBezTo>
                      <a:pt x="982" y="979"/>
                      <a:pt x="1009" y="979"/>
                      <a:pt x="1065" y="953"/>
                    </a:cubicBezTo>
                    <a:cubicBezTo>
                      <a:pt x="1096" y="939"/>
                      <a:pt x="1128" y="896"/>
                      <a:pt x="1136" y="859"/>
                    </a:cubicBezTo>
                    <a:cubicBezTo>
                      <a:pt x="1145" y="823"/>
                      <a:pt x="1139" y="796"/>
                      <a:pt x="1139" y="779"/>
                    </a:cubicBezTo>
                    <a:cubicBezTo>
                      <a:pt x="1125" y="710"/>
                      <a:pt x="1113" y="640"/>
                      <a:pt x="1082" y="573"/>
                    </a:cubicBezTo>
                    <a:cubicBezTo>
                      <a:pt x="1033" y="440"/>
                      <a:pt x="946" y="324"/>
                      <a:pt x="843" y="231"/>
                    </a:cubicBezTo>
                    <a:cubicBezTo>
                      <a:pt x="736" y="137"/>
                      <a:pt x="613" y="68"/>
                      <a:pt x="477" y="31"/>
                    </a:cubicBezTo>
                    <a:cubicBezTo>
                      <a:pt x="406" y="14"/>
                      <a:pt x="340" y="1"/>
                      <a:pt x="267" y="1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82"/>
              <p:cNvSpPr/>
              <p:nvPr/>
            </p:nvSpPr>
            <p:spPr>
              <a:xfrm>
                <a:off x="716546" y="2720299"/>
                <a:ext cx="21310" cy="52023"/>
              </a:xfrm>
              <a:custGeom>
                <a:avLst/>
                <a:gdLst/>
                <a:ahLst/>
                <a:cxnLst/>
                <a:rect l="l" t="t" r="r" b="b"/>
                <a:pathLst>
                  <a:path w="281" h="686" extrusionOk="0">
                    <a:moveTo>
                      <a:pt x="89" y="0"/>
                    </a:moveTo>
                    <a:cubicBezTo>
                      <a:pt x="46" y="0"/>
                      <a:pt x="0" y="35"/>
                      <a:pt x="12" y="91"/>
                    </a:cubicBezTo>
                    <a:cubicBezTo>
                      <a:pt x="52" y="271"/>
                      <a:pt x="92" y="454"/>
                      <a:pt x="129" y="634"/>
                    </a:cubicBezTo>
                    <a:cubicBezTo>
                      <a:pt x="137" y="670"/>
                      <a:pt x="164" y="686"/>
                      <a:pt x="193" y="686"/>
                    </a:cubicBezTo>
                    <a:cubicBezTo>
                      <a:pt x="235" y="686"/>
                      <a:pt x="281" y="650"/>
                      <a:pt x="269" y="594"/>
                    </a:cubicBezTo>
                    <a:lnTo>
                      <a:pt x="152" y="52"/>
                    </a:lnTo>
                    <a:cubicBezTo>
                      <a:pt x="144" y="16"/>
                      <a:pt x="117" y="0"/>
                      <a:pt x="89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82"/>
              <p:cNvSpPr/>
              <p:nvPr/>
            </p:nvSpPr>
            <p:spPr>
              <a:xfrm>
                <a:off x="759848" y="2753893"/>
                <a:ext cx="22826" cy="44212"/>
              </a:xfrm>
              <a:custGeom>
                <a:avLst/>
                <a:gdLst/>
                <a:ahLst/>
                <a:cxnLst/>
                <a:rect l="l" t="t" r="r" b="b"/>
                <a:pathLst>
                  <a:path w="301" h="583" extrusionOk="0">
                    <a:moveTo>
                      <a:pt x="90" y="1"/>
                    </a:moveTo>
                    <a:cubicBezTo>
                      <a:pt x="62" y="1"/>
                      <a:pt x="37" y="16"/>
                      <a:pt x="30" y="51"/>
                    </a:cubicBezTo>
                    <a:cubicBezTo>
                      <a:pt x="1" y="231"/>
                      <a:pt x="34" y="404"/>
                      <a:pt x="137" y="550"/>
                    </a:cubicBezTo>
                    <a:cubicBezTo>
                      <a:pt x="153" y="573"/>
                      <a:pt x="176" y="583"/>
                      <a:pt x="198" y="583"/>
                    </a:cubicBezTo>
                    <a:cubicBezTo>
                      <a:pt x="250" y="583"/>
                      <a:pt x="301" y="532"/>
                      <a:pt x="263" y="481"/>
                    </a:cubicBezTo>
                    <a:cubicBezTo>
                      <a:pt x="180" y="364"/>
                      <a:pt x="147" y="231"/>
                      <a:pt x="170" y="91"/>
                    </a:cubicBezTo>
                    <a:cubicBezTo>
                      <a:pt x="180" y="37"/>
                      <a:pt x="133" y="1"/>
                      <a:pt x="90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5" name="Google Shape;2755;p82"/>
              <p:cNvSpPr/>
              <p:nvPr/>
            </p:nvSpPr>
            <p:spPr>
              <a:xfrm>
                <a:off x="811111" y="2645147"/>
                <a:ext cx="10920" cy="41785"/>
              </a:xfrm>
              <a:custGeom>
                <a:avLst/>
                <a:gdLst/>
                <a:ahLst/>
                <a:cxnLst/>
                <a:rect l="l" t="t" r="r" b="b"/>
                <a:pathLst>
                  <a:path w="144" h="551" extrusionOk="0">
                    <a:moveTo>
                      <a:pt x="72" y="1"/>
                    </a:moveTo>
                    <a:cubicBezTo>
                      <a:pt x="36" y="1"/>
                      <a:pt x="0" y="24"/>
                      <a:pt x="0" y="70"/>
                    </a:cubicBezTo>
                    <a:lnTo>
                      <a:pt x="0" y="480"/>
                    </a:lnTo>
                    <a:cubicBezTo>
                      <a:pt x="0" y="527"/>
                      <a:pt x="36" y="550"/>
                      <a:pt x="72" y="550"/>
                    </a:cubicBezTo>
                    <a:cubicBezTo>
                      <a:pt x="108" y="550"/>
                      <a:pt x="143" y="527"/>
                      <a:pt x="143" y="480"/>
                    </a:cubicBezTo>
                    <a:lnTo>
                      <a:pt x="143" y="70"/>
                    </a:lnTo>
                    <a:cubicBezTo>
                      <a:pt x="143" y="24"/>
                      <a:pt x="108" y="1"/>
                      <a:pt x="72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82"/>
              <p:cNvSpPr/>
              <p:nvPr/>
            </p:nvSpPr>
            <p:spPr>
              <a:xfrm>
                <a:off x="1391698" y="2552402"/>
                <a:ext cx="26466" cy="46639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5" extrusionOk="0">
                    <a:moveTo>
                      <a:pt x="87" y="0"/>
                    </a:moveTo>
                    <a:cubicBezTo>
                      <a:pt x="44" y="0"/>
                      <a:pt x="1" y="35"/>
                      <a:pt x="19" y="89"/>
                    </a:cubicBezTo>
                    <a:cubicBezTo>
                      <a:pt x="76" y="245"/>
                      <a:pt x="132" y="405"/>
                      <a:pt x="192" y="565"/>
                    </a:cubicBezTo>
                    <a:cubicBezTo>
                      <a:pt x="204" y="599"/>
                      <a:pt x="233" y="614"/>
                      <a:pt x="262" y="614"/>
                    </a:cubicBezTo>
                    <a:cubicBezTo>
                      <a:pt x="306" y="614"/>
                      <a:pt x="348" y="580"/>
                      <a:pt x="329" y="528"/>
                    </a:cubicBezTo>
                    <a:cubicBezTo>
                      <a:pt x="272" y="368"/>
                      <a:pt x="215" y="209"/>
                      <a:pt x="159" y="49"/>
                    </a:cubicBezTo>
                    <a:cubicBezTo>
                      <a:pt x="145" y="15"/>
                      <a:pt x="116" y="0"/>
                      <a:pt x="87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82"/>
              <p:cNvSpPr/>
              <p:nvPr/>
            </p:nvSpPr>
            <p:spPr>
              <a:xfrm>
                <a:off x="1432724" y="2645147"/>
                <a:ext cx="10920" cy="36628"/>
              </a:xfrm>
              <a:custGeom>
                <a:avLst/>
                <a:gdLst/>
                <a:ahLst/>
                <a:cxnLst/>
                <a:rect l="l" t="t" r="r" b="b"/>
                <a:pathLst>
                  <a:path w="144" h="483" extrusionOk="0">
                    <a:moveTo>
                      <a:pt x="72" y="1"/>
                    </a:moveTo>
                    <a:cubicBezTo>
                      <a:pt x="36" y="1"/>
                      <a:pt x="0" y="24"/>
                      <a:pt x="0" y="70"/>
                    </a:cubicBezTo>
                    <a:lnTo>
                      <a:pt x="0" y="414"/>
                    </a:lnTo>
                    <a:cubicBezTo>
                      <a:pt x="0" y="459"/>
                      <a:pt x="37" y="482"/>
                      <a:pt x="73" y="482"/>
                    </a:cubicBezTo>
                    <a:cubicBezTo>
                      <a:pt x="108" y="482"/>
                      <a:pt x="143" y="460"/>
                      <a:pt x="143" y="414"/>
                    </a:cubicBezTo>
                    <a:lnTo>
                      <a:pt x="143" y="70"/>
                    </a:lnTo>
                    <a:cubicBezTo>
                      <a:pt x="143" y="24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82"/>
              <p:cNvSpPr/>
              <p:nvPr/>
            </p:nvSpPr>
            <p:spPr>
              <a:xfrm>
                <a:off x="1468821" y="2632331"/>
                <a:ext cx="11148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147" h="413" extrusionOk="0">
                    <a:moveTo>
                      <a:pt x="73" y="0"/>
                    </a:moveTo>
                    <a:cubicBezTo>
                      <a:pt x="37" y="0"/>
                      <a:pt x="0" y="23"/>
                      <a:pt x="0" y="70"/>
                    </a:cubicBezTo>
                    <a:lnTo>
                      <a:pt x="0" y="343"/>
                    </a:lnTo>
                    <a:cubicBezTo>
                      <a:pt x="0" y="390"/>
                      <a:pt x="37" y="413"/>
                      <a:pt x="73" y="413"/>
                    </a:cubicBezTo>
                    <a:cubicBezTo>
                      <a:pt x="110" y="413"/>
                      <a:pt x="146" y="390"/>
                      <a:pt x="146" y="343"/>
                    </a:cubicBezTo>
                    <a:lnTo>
                      <a:pt x="146" y="70"/>
                    </a:lnTo>
                    <a:cubicBezTo>
                      <a:pt x="146" y="23"/>
                      <a:pt x="110" y="0"/>
                      <a:pt x="73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82"/>
              <p:cNvSpPr/>
              <p:nvPr/>
            </p:nvSpPr>
            <p:spPr>
              <a:xfrm>
                <a:off x="1481031" y="2502655"/>
                <a:ext cx="16911" cy="34277"/>
              </a:xfrm>
              <a:custGeom>
                <a:avLst/>
                <a:gdLst/>
                <a:ahLst/>
                <a:cxnLst/>
                <a:rect l="l" t="t" r="r" b="b"/>
                <a:pathLst>
                  <a:path w="223" h="452" extrusionOk="0">
                    <a:moveTo>
                      <a:pt x="89" y="1"/>
                    </a:moveTo>
                    <a:cubicBezTo>
                      <a:pt x="46" y="1"/>
                      <a:pt x="1" y="36"/>
                      <a:pt x="13" y="89"/>
                    </a:cubicBezTo>
                    <a:cubicBezTo>
                      <a:pt x="33" y="192"/>
                      <a:pt x="53" y="296"/>
                      <a:pt x="73" y="399"/>
                    </a:cubicBezTo>
                    <a:cubicBezTo>
                      <a:pt x="81" y="436"/>
                      <a:pt x="107" y="452"/>
                      <a:pt x="135" y="452"/>
                    </a:cubicBezTo>
                    <a:cubicBezTo>
                      <a:pt x="177" y="452"/>
                      <a:pt x="222" y="416"/>
                      <a:pt x="212" y="362"/>
                    </a:cubicBezTo>
                    <a:cubicBezTo>
                      <a:pt x="192" y="259"/>
                      <a:pt x="172" y="156"/>
                      <a:pt x="152" y="52"/>
                    </a:cubicBezTo>
                    <a:cubicBezTo>
                      <a:pt x="144" y="16"/>
                      <a:pt x="117" y="1"/>
                      <a:pt x="89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82"/>
              <p:cNvSpPr/>
              <p:nvPr/>
            </p:nvSpPr>
            <p:spPr>
              <a:xfrm>
                <a:off x="1674256" y="2844591"/>
                <a:ext cx="17821" cy="52478"/>
              </a:xfrm>
              <a:custGeom>
                <a:avLst/>
                <a:gdLst/>
                <a:ahLst/>
                <a:cxnLst/>
                <a:rect l="l" t="t" r="r" b="b"/>
                <a:pathLst>
                  <a:path w="235" h="692" extrusionOk="0">
                    <a:moveTo>
                      <a:pt x="95" y="0"/>
                    </a:moveTo>
                    <a:cubicBezTo>
                      <a:pt x="66" y="0"/>
                      <a:pt x="40" y="16"/>
                      <a:pt x="33" y="53"/>
                    </a:cubicBezTo>
                    <a:cubicBezTo>
                      <a:pt x="1" y="253"/>
                      <a:pt x="10" y="449"/>
                      <a:pt x="77" y="643"/>
                    </a:cubicBezTo>
                    <a:cubicBezTo>
                      <a:pt x="89" y="677"/>
                      <a:pt x="118" y="692"/>
                      <a:pt x="147" y="692"/>
                    </a:cubicBezTo>
                    <a:cubicBezTo>
                      <a:pt x="191" y="692"/>
                      <a:pt x="235" y="658"/>
                      <a:pt x="217" y="606"/>
                    </a:cubicBezTo>
                    <a:cubicBezTo>
                      <a:pt x="160" y="436"/>
                      <a:pt x="144" y="266"/>
                      <a:pt x="173" y="90"/>
                    </a:cubicBezTo>
                    <a:cubicBezTo>
                      <a:pt x="183" y="36"/>
                      <a:pt x="137" y="0"/>
                      <a:pt x="95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82"/>
              <p:cNvSpPr/>
              <p:nvPr/>
            </p:nvSpPr>
            <p:spPr>
              <a:xfrm>
                <a:off x="1720212" y="2865294"/>
                <a:ext cx="10920" cy="41709"/>
              </a:xfrm>
              <a:custGeom>
                <a:avLst/>
                <a:gdLst/>
                <a:ahLst/>
                <a:cxnLst/>
                <a:rect l="l" t="t" r="r" b="b"/>
                <a:pathLst>
                  <a:path w="144" h="550" extrusionOk="0">
                    <a:moveTo>
                      <a:pt x="72" y="0"/>
                    </a:moveTo>
                    <a:cubicBezTo>
                      <a:pt x="36" y="0"/>
                      <a:pt x="0" y="23"/>
                      <a:pt x="0" y="70"/>
                    </a:cubicBezTo>
                    <a:lnTo>
                      <a:pt x="0" y="479"/>
                    </a:lnTo>
                    <a:cubicBezTo>
                      <a:pt x="0" y="526"/>
                      <a:pt x="36" y="549"/>
                      <a:pt x="72" y="549"/>
                    </a:cubicBezTo>
                    <a:cubicBezTo>
                      <a:pt x="107" y="549"/>
                      <a:pt x="143" y="526"/>
                      <a:pt x="143" y="479"/>
                    </a:cubicBezTo>
                    <a:lnTo>
                      <a:pt x="143" y="70"/>
                    </a:lnTo>
                    <a:cubicBezTo>
                      <a:pt x="143" y="23"/>
                      <a:pt x="107" y="0"/>
                      <a:pt x="72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82"/>
              <p:cNvSpPr/>
              <p:nvPr/>
            </p:nvSpPr>
            <p:spPr>
              <a:xfrm>
                <a:off x="1717406" y="2766861"/>
                <a:ext cx="11224" cy="21006"/>
              </a:xfrm>
              <a:custGeom>
                <a:avLst/>
                <a:gdLst/>
                <a:ahLst/>
                <a:cxnLst/>
                <a:rect l="l" t="t" r="r" b="b"/>
                <a:pathLst>
                  <a:path w="148" h="277" extrusionOk="0">
                    <a:moveTo>
                      <a:pt x="74" y="0"/>
                    </a:moveTo>
                    <a:cubicBezTo>
                      <a:pt x="37" y="0"/>
                      <a:pt x="0" y="23"/>
                      <a:pt x="0" y="70"/>
                    </a:cubicBezTo>
                    <a:lnTo>
                      <a:pt x="0" y="207"/>
                    </a:lnTo>
                    <a:cubicBezTo>
                      <a:pt x="0" y="253"/>
                      <a:pt x="37" y="276"/>
                      <a:pt x="74" y="276"/>
                    </a:cubicBezTo>
                    <a:cubicBezTo>
                      <a:pt x="111" y="276"/>
                      <a:pt x="147" y="253"/>
                      <a:pt x="147" y="207"/>
                    </a:cubicBezTo>
                    <a:lnTo>
                      <a:pt x="147" y="70"/>
                    </a:lnTo>
                    <a:cubicBezTo>
                      <a:pt x="147" y="23"/>
                      <a:pt x="111" y="0"/>
                      <a:pt x="74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82"/>
              <p:cNvSpPr/>
              <p:nvPr/>
            </p:nvSpPr>
            <p:spPr>
              <a:xfrm>
                <a:off x="1258078" y="2826618"/>
                <a:ext cx="14636" cy="44439"/>
              </a:xfrm>
              <a:custGeom>
                <a:avLst/>
                <a:gdLst/>
                <a:ahLst/>
                <a:cxnLst/>
                <a:rect l="l" t="t" r="r" b="b"/>
                <a:pathLst>
                  <a:path w="193" h="586" extrusionOk="0">
                    <a:moveTo>
                      <a:pt x="96" y="0"/>
                    </a:moveTo>
                    <a:cubicBezTo>
                      <a:pt x="60" y="0"/>
                      <a:pt x="22" y="23"/>
                      <a:pt x="17" y="67"/>
                    </a:cubicBezTo>
                    <a:cubicBezTo>
                      <a:pt x="0" y="227"/>
                      <a:pt x="7" y="380"/>
                      <a:pt x="40" y="533"/>
                    </a:cubicBezTo>
                    <a:cubicBezTo>
                      <a:pt x="48" y="569"/>
                      <a:pt x="76" y="585"/>
                      <a:pt x="105" y="585"/>
                    </a:cubicBezTo>
                    <a:cubicBezTo>
                      <a:pt x="147" y="585"/>
                      <a:pt x="192" y="551"/>
                      <a:pt x="180" y="497"/>
                    </a:cubicBezTo>
                    <a:cubicBezTo>
                      <a:pt x="150" y="353"/>
                      <a:pt x="143" y="214"/>
                      <a:pt x="160" y="67"/>
                    </a:cubicBezTo>
                    <a:cubicBezTo>
                      <a:pt x="165" y="23"/>
                      <a:pt x="132" y="0"/>
                      <a:pt x="96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82"/>
              <p:cNvSpPr/>
              <p:nvPr/>
            </p:nvSpPr>
            <p:spPr>
              <a:xfrm>
                <a:off x="1295464" y="2870602"/>
                <a:ext cx="1092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413" extrusionOk="0">
                    <a:moveTo>
                      <a:pt x="72" y="0"/>
                    </a:moveTo>
                    <a:cubicBezTo>
                      <a:pt x="36" y="0"/>
                      <a:pt x="0" y="23"/>
                      <a:pt x="0" y="70"/>
                    </a:cubicBezTo>
                    <a:lnTo>
                      <a:pt x="0" y="343"/>
                    </a:lnTo>
                    <a:cubicBezTo>
                      <a:pt x="0" y="390"/>
                      <a:pt x="36" y="413"/>
                      <a:pt x="72" y="413"/>
                    </a:cubicBezTo>
                    <a:cubicBezTo>
                      <a:pt x="107" y="413"/>
                      <a:pt x="143" y="390"/>
                      <a:pt x="143" y="343"/>
                    </a:cubicBezTo>
                    <a:lnTo>
                      <a:pt x="143" y="70"/>
                    </a:lnTo>
                    <a:cubicBezTo>
                      <a:pt x="143" y="23"/>
                      <a:pt x="107" y="0"/>
                      <a:pt x="72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82"/>
              <p:cNvSpPr/>
              <p:nvPr/>
            </p:nvSpPr>
            <p:spPr>
              <a:xfrm>
                <a:off x="1305171" y="2766785"/>
                <a:ext cx="15167" cy="34202"/>
              </a:xfrm>
              <a:custGeom>
                <a:avLst/>
                <a:gdLst/>
                <a:ahLst/>
                <a:cxnLst/>
                <a:rect l="l" t="t" r="r" b="b"/>
                <a:pathLst>
                  <a:path w="200" h="451" extrusionOk="0">
                    <a:moveTo>
                      <a:pt x="89" y="1"/>
                    </a:moveTo>
                    <a:cubicBezTo>
                      <a:pt x="48" y="1"/>
                      <a:pt x="0" y="37"/>
                      <a:pt x="8" y="91"/>
                    </a:cubicBezTo>
                    <a:cubicBezTo>
                      <a:pt x="22" y="194"/>
                      <a:pt x="38" y="294"/>
                      <a:pt x="52" y="397"/>
                    </a:cubicBezTo>
                    <a:cubicBezTo>
                      <a:pt x="57" y="434"/>
                      <a:pt x="83" y="451"/>
                      <a:pt x="110" y="451"/>
                    </a:cubicBezTo>
                    <a:cubicBezTo>
                      <a:pt x="152" y="451"/>
                      <a:pt x="199" y="414"/>
                      <a:pt x="192" y="360"/>
                    </a:cubicBezTo>
                    <a:cubicBezTo>
                      <a:pt x="175" y="257"/>
                      <a:pt x="161" y="154"/>
                      <a:pt x="148" y="54"/>
                    </a:cubicBezTo>
                    <a:cubicBezTo>
                      <a:pt x="143" y="17"/>
                      <a:pt x="117" y="1"/>
                      <a:pt x="89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82"/>
              <p:cNvSpPr/>
              <p:nvPr/>
            </p:nvSpPr>
            <p:spPr>
              <a:xfrm>
                <a:off x="2044403" y="2839434"/>
                <a:ext cx="19945" cy="45046"/>
              </a:xfrm>
              <a:custGeom>
                <a:avLst/>
                <a:gdLst/>
                <a:ahLst/>
                <a:cxnLst/>
                <a:rect l="l" t="t" r="r" b="b"/>
                <a:pathLst>
                  <a:path w="263" h="594" extrusionOk="0">
                    <a:moveTo>
                      <a:pt x="71" y="1"/>
                    </a:moveTo>
                    <a:cubicBezTo>
                      <a:pt x="34" y="1"/>
                      <a:pt x="0" y="23"/>
                      <a:pt x="5" y="68"/>
                    </a:cubicBezTo>
                    <a:cubicBezTo>
                      <a:pt x="22" y="231"/>
                      <a:pt x="52" y="388"/>
                      <a:pt x="109" y="544"/>
                    </a:cubicBezTo>
                    <a:cubicBezTo>
                      <a:pt x="120" y="578"/>
                      <a:pt x="149" y="593"/>
                      <a:pt x="177" y="593"/>
                    </a:cubicBezTo>
                    <a:cubicBezTo>
                      <a:pt x="220" y="593"/>
                      <a:pt x="263" y="558"/>
                      <a:pt x="245" y="504"/>
                    </a:cubicBezTo>
                    <a:cubicBezTo>
                      <a:pt x="198" y="364"/>
                      <a:pt x="165" y="218"/>
                      <a:pt x="149" y="68"/>
                    </a:cubicBezTo>
                    <a:cubicBezTo>
                      <a:pt x="145" y="23"/>
                      <a:pt x="107" y="1"/>
                      <a:pt x="71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82"/>
              <p:cNvSpPr/>
              <p:nvPr/>
            </p:nvSpPr>
            <p:spPr>
              <a:xfrm>
                <a:off x="2082168" y="2865218"/>
                <a:ext cx="17897" cy="44439"/>
              </a:xfrm>
              <a:custGeom>
                <a:avLst/>
                <a:gdLst/>
                <a:ahLst/>
                <a:cxnLst/>
                <a:rect l="l" t="t" r="r" b="b"/>
                <a:pathLst>
                  <a:path w="236" h="586" extrusionOk="0">
                    <a:moveTo>
                      <a:pt x="86" y="1"/>
                    </a:moveTo>
                    <a:cubicBezTo>
                      <a:pt x="45" y="1"/>
                      <a:pt x="0" y="37"/>
                      <a:pt x="10" y="91"/>
                    </a:cubicBezTo>
                    <a:cubicBezTo>
                      <a:pt x="33" y="237"/>
                      <a:pt x="60" y="387"/>
                      <a:pt x="86" y="534"/>
                    </a:cubicBezTo>
                    <a:cubicBezTo>
                      <a:pt x="93" y="569"/>
                      <a:pt x="119" y="585"/>
                      <a:pt x="147" y="585"/>
                    </a:cubicBezTo>
                    <a:cubicBezTo>
                      <a:pt x="190" y="585"/>
                      <a:pt x="236" y="550"/>
                      <a:pt x="226" y="494"/>
                    </a:cubicBezTo>
                    <a:cubicBezTo>
                      <a:pt x="199" y="348"/>
                      <a:pt x="173" y="201"/>
                      <a:pt x="146" y="54"/>
                    </a:cubicBezTo>
                    <a:cubicBezTo>
                      <a:pt x="140" y="17"/>
                      <a:pt x="114" y="1"/>
                      <a:pt x="86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82"/>
              <p:cNvSpPr/>
              <p:nvPr/>
            </p:nvSpPr>
            <p:spPr>
              <a:xfrm>
                <a:off x="2106132" y="2800607"/>
                <a:ext cx="10920" cy="36477"/>
              </a:xfrm>
              <a:custGeom>
                <a:avLst/>
                <a:gdLst/>
                <a:ahLst/>
                <a:cxnLst/>
                <a:rect l="l" t="t" r="r" b="b"/>
                <a:pathLst>
                  <a:path w="144" h="481" extrusionOk="0">
                    <a:moveTo>
                      <a:pt x="72" y="1"/>
                    </a:moveTo>
                    <a:cubicBezTo>
                      <a:pt x="36" y="1"/>
                      <a:pt x="0" y="24"/>
                      <a:pt x="0" y="71"/>
                    </a:cubicBezTo>
                    <a:lnTo>
                      <a:pt x="0" y="410"/>
                    </a:lnTo>
                    <a:cubicBezTo>
                      <a:pt x="0" y="457"/>
                      <a:pt x="36" y="480"/>
                      <a:pt x="72" y="480"/>
                    </a:cubicBezTo>
                    <a:cubicBezTo>
                      <a:pt x="107" y="480"/>
                      <a:pt x="143" y="457"/>
                      <a:pt x="143" y="410"/>
                    </a:cubicBezTo>
                    <a:lnTo>
                      <a:pt x="143" y="71"/>
                    </a:lnTo>
                    <a:cubicBezTo>
                      <a:pt x="143" y="24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82"/>
              <p:cNvSpPr/>
              <p:nvPr/>
            </p:nvSpPr>
            <p:spPr>
              <a:xfrm>
                <a:off x="2179540" y="2541558"/>
                <a:ext cx="17366" cy="57331"/>
              </a:xfrm>
              <a:custGeom>
                <a:avLst/>
                <a:gdLst/>
                <a:ahLst/>
                <a:cxnLst/>
                <a:rect l="l" t="t" r="r" b="b"/>
                <a:pathLst>
                  <a:path w="229" h="756" extrusionOk="0">
                    <a:moveTo>
                      <a:pt x="160" y="0"/>
                    </a:moveTo>
                    <a:cubicBezTo>
                      <a:pt x="123" y="0"/>
                      <a:pt x="84" y="23"/>
                      <a:pt x="77" y="69"/>
                    </a:cubicBezTo>
                    <a:cubicBezTo>
                      <a:pt x="54" y="275"/>
                      <a:pt x="31" y="482"/>
                      <a:pt x="7" y="688"/>
                    </a:cubicBezTo>
                    <a:cubicBezTo>
                      <a:pt x="1" y="733"/>
                      <a:pt x="34" y="755"/>
                      <a:pt x="70" y="755"/>
                    </a:cubicBezTo>
                    <a:cubicBezTo>
                      <a:pt x="106" y="755"/>
                      <a:pt x="145" y="733"/>
                      <a:pt x="150" y="688"/>
                    </a:cubicBezTo>
                    <a:cubicBezTo>
                      <a:pt x="174" y="482"/>
                      <a:pt x="197" y="275"/>
                      <a:pt x="224" y="69"/>
                    </a:cubicBezTo>
                    <a:cubicBezTo>
                      <a:pt x="229" y="23"/>
                      <a:pt x="196" y="0"/>
                      <a:pt x="160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82"/>
              <p:cNvSpPr/>
              <p:nvPr/>
            </p:nvSpPr>
            <p:spPr>
              <a:xfrm>
                <a:off x="2204565" y="2608823"/>
                <a:ext cx="10920" cy="57407"/>
              </a:xfrm>
              <a:custGeom>
                <a:avLst/>
                <a:gdLst/>
                <a:ahLst/>
                <a:cxnLst/>
                <a:rect l="l" t="t" r="r" b="b"/>
                <a:pathLst>
                  <a:path w="144" h="757" extrusionOk="0">
                    <a:moveTo>
                      <a:pt x="72" y="1"/>
                    </a:moveTo>
                    <a:cubicBezTo>
                      <a:pt x="36" y="1"/>
                      <a:pt x="0" y="24"/>
                      <a:pt x="0" y="70"/>
                    </a:cubicBezTo>
                    <a:lnTo>
                      <a:pt x="0" y="686"/>
                    </a:lnTo>
                    <a:cubicBezTo>
                      <a:pt x="0" y="733"/>
                      <a:pt x="36" y="756"/>
                      <a:pt x="72" y="756"/>
                    </a:cubicBezTo>
                    <a:cubicBezTo>
                      <a:pt x="107" y="756"/>
                      <a:pt x="143" y="733"/>
                      <a:pt x="143" y="686"/>
                    </a:cubicBezTo>
                    <a:lnTo>
                      <a:pt x="143" y="70"/>
                    </a:lnTo>
                    <a:cubicBezTo>
                      <a:pt x="143" y="24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82"/>
              <p:cNvSpPr/>
              <p:nvPr/>
            </p:nvSpPr>
            <p:spPr>
              <a:xfrm>
                <a:off x="1314423" y="4329119"/>
                <a:ext cx="29045" cy="46563"/>
              </a:xfrm>
              <a:custGeom>
                <a:avLst/>
                <a:gdLst/>
                <a:ahLst/>
                <a:cxnLst/>
                <a:rect l="l" t="t" r="r" b="b"/>
                <a:pathLst>
                  <a:path w="383" h="614" extrusionOk="0">
                    <a:moveTo>
                      <a:pt x="88" y="0"/>
                    </a:moveTo>
                    <a:cubicBezTo>
                      <a:pt x="43" y="0"/>
                      <a:pt x="0" y="33"/>
                      <a:pt x="23" y="84"/>
                    </a:cubicBezTo>
                    <a:cubicBezTo>
                      <a:pt x="90" y="247"/>
                      <a:pt x="156" y="406"/>
                      <a:pt x="222" y="566"/>
                    </a:cubicBezTo>
                    <a:cubicBezTo>
                      <a:pt x="237" y="599"/>
                      <a:pt x="267" y="613"/>
                      <a:pt x="296" y="613"/>
                    </a:cubicBezTo>
                    <a:cubicBezTo>
                      <a:pt x="340" y="613"/>
                      <a:pt x="382" y="579"/>
                      <a:pt x="362" y="526"/>
                    </a:cubicBezTo>
                    <a:cubicBezTo>
                      <a:pt x="296" y="366"/>
                      <a:pt x="230" y="207"/>
                      <a:pt x="162" y="47"/>
                    </a:cubicBezTo>
                    <a:cubicBezTo>
                      <a:pt x="148" y="14"/>
                      <a:pt x="117" y="0"/>
                      <a:pt x="88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82"/>
              <p:cNvSpPr/>
              <p:nvPr/>
            </p:nvSpPr>
            <p:spPr>
              <a:xfrm>
                <a:off x="1360834" y="4344286"/>
                <a:ext cx="24191" cy="47852"/>
              </a:xfrm>
              <a:custGeom>
                <a:avLst/>
                <a:gdLst/>
                <a:ahLst/>
                <a:cxnLst/>
                <a:rect l="l" t="t" r="r" b="b"/>
                <a:pathLst>
                  <a:path w="319" h="631" extrusionOk="0">
                    <a:moveTo>
                      <a:pt x="91" y="0"/>
                    </a:moveTo>
                    <a:cubicBezTo>
                      <a:pt x="63" y="0"/>
                      <a:pt x="36" y="16"/>
                      <a:pt x="30" y="54"/>
                    </a:cubicBezTo>
                    <a:cubicBezTo>
                      <a:pt x="0" y="257"/>
                      <a:pt x="50" y="443"/>
                      <a:pt x="173" y="606"/>
                    </a:cubicBezTo>
                    <a:cubicBezTo>
                      <a:pt x="186" y="624"/>
                      <a:pt x="203" y="631"/>
                      <a:pt x="219" y="631"/>
                    </a:cubicBezTo>
                    <a:cubicBezTo>
                      <a:pt x="270" y="631"/>
                      <a:pt x="319" y="558"/>
                      <a:pt x="276" y="503"/>
                    </a:cubicBezTo>
                    <a:cubicBezTo>
                      <a:pt x="186" y="386"/>
                      <a:pt x="146" y="237"/>
                      <a:pt x="169" y="90"/>
                    </a:cubicBezTo>
                    <a:cubicBezTo>
                      <a:pt x="179" y="36"/>
                      <a:pt x="133" y="0"/>
                      <a:pt x="91" y="0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82"/>
              <p:cNvSpPr/>
              <p:nvPr/>
            </p:nvSpPr>
            <p:spPr>
              <a:xfrm>
                <a:off x="1564676" y="4266480"/>
                <a:ext cx="10996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145" h="450" extrusionOk="0">
                    <a:moveTo>
                      <a:pt x="73" y="1"/>
                    </a:moveTo>
                    <a:cubicBezTo>
                      <a:pt x="37" y="1"/>
                      <a:pt x="1" y="24"/>
                      <a:pt x="1" y="71"/>
                    </a:cubicBezTo>
                    <a:lnTo>
                      <a:pt x="1" y="381"/>
                    </a:lnTo>
                    <a:cubicBezTo>
                      <a:pt x="1" y="426"/>
                      <a:pt x="37" y="449"/>
                      <a:pt x="74" y="449"/>
                    </a:cubicBezTo>
                    <a:cubicBezTo>
                      <a:pt x="109" y="449"/>
                      <a:pt x="145" y="427"/>
                      <a:pt x="145" y="381"/>
                    </a:cubicBezTo>
                    <a:lnTo>
                      <a:pt x="145" y="71"/>
                    </a:lnTo>
                    <a:cubicBezTo>
                      <a:pt x="145" y="24"/>
                      <a:pt x="109" y="1"/>
                      <a:pt x="73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82"/>
              <p:cNvSpPr/>
              <p:nvPr/>
            </p:nvSpPr>
            <p:spPr>
              <a:xfrm>
                <a:off x="1598346" y="4266480"/>
                <a:ext cx="11148" cy="44515"/>
              </a:xfrm>
              <a:custGeom>
                <a:avLst/>
                <a:gdLst/>
                <a:ahLst/>
                <a:cxnLst/>
                <a:rect l="l" t="t" r="r" b="b"/>
                <a:pathLst>
                  <a:path w="147" h="587" extrusionOk="0">
                    <a:moveTo>
                      <a:pt x="73" y="1"/>
                    </a:moveTo>
                    <a:cubicBezTo>
                      <a:pt x="37" y="1"/>
                      <a:pt x="0" y="24"/>
                      <a:pt x="0" y="71"/>
                    </a:cubicBezTo>
                    <a:lnTo>
                      <a:pt x="0" y="517"/>
                    </a:lnTo>
                    <a:cubicBezTo>
                      <a:pt x="0" y="563"/>
                      <a:pt x="37" y="587"/>
                      <a:pt x="73" y="587"/>
                    </a:cubicBezTo>
                    <a:cubicBezTo>
                      <a:pt x="110" y="587"/>
                      <a:pt x="146" y="563"/>
                      <a:pt x="146" y="517"/>
                    </a:cubicBezTo>
                    <a:lnTo>
                      <a:pt x="146" y="71"/>
                    </a:lnTo>
                    <a:cubicBezTo>
                      <a:pt x="146" y="24"/>
                      <a:pt x="110" y="1"/>
                      <a:pt x="73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82"/>
              <p:cNvSpPr/>
              <p:nvPr/>
            </p:nvSpPr>
            <p:spPr>
              <a:xfrm>
                <a:off x="1578250" y="4442415"/>
                <a:ext cx="16456" cy="44743"/>
              </a:xfrm>
              <a:custGeom>
                <a:avLst/>
                <a:gdLst/>
                <a:ahLst/>
                <a:cxnLst/>
                <a:rect l="l" t="t" r="r" b="b"/>
                <a:pathLst>
                  <a:path w="217" h="590" extrusionOk="0">
                    <a:moveTo>
                      <a:pt x="90" y="1"/>
                    </a:moveTo>
                    <a:cubicBezTo>
                      <a:pt x="48" y="1"/>
                      <a:pt x="0" y="37"/>
                      <a:pt x="9" y="91"/>
                    </a:cubicBezTo>
                    <a:cubicBezTo>
                      <a:pt x="29" y="241"/>
                      <a:pt x="49" y="387"/>
                      <a:pt x="69" y="537"/>
                    </a:cubicBezTo>
                    <a:cubicBezTo>
                      <a:pt x="74" y="574"/>
                      <a:pt x="99" y="590"/>
                      <a:pt x="126" y="590"/>
                    </a:cubicBezTo>
                    <a:cubicBezTo>
                      <a:pt x="168" y="590"/>
                      <a:pt x="216" y="553"/>
                      <a:pt x="208" y="497"/>
                    </a:cubicBezTo>
                    <a:cubicBezTo>
                      <a:pt x="188" y="350"/>
                      <a:pt x="168" y="201"/>
                      <a:pt x="148" y="54"/>
                    </a:cubicBezTo>
                    <a:cubicBezTo>
                      <a:pt x="143" y="17"/>
                      <a:pt x="117" y="1"/>
                      <a:pt x="90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82"/>
              <p:cNvSpPr/>
              <p:nvPr/>
            </p:nvSpPr>
            <p:spPr>
              <a:xfrm>
                <a:off x="1613968" y="4432329"/>
                <a:ext cx="10920" cy="49596"/>
              </a:xfrm>
              <a:custGeom>
                <a:avLst/>
                <a:gdLst/>
                <a:ahLst/>
                <a:cxnLst/>
                <a:rect l="l" t="t" r="r" b="b"/>
                <a:pathLst>
                  <a:path w="144" h="654" extrusionOk="0">
                    <a:moveTo>
                      <a:pt x="72" y="1"/>
                    </a:moveTo>
                    <a:cubicBezTo>
                      <a:pt x="36" y="1"/>
                      <a:pt x="0" y="24"/>
                      <a:pt x="0" y="71"/>
                    </a:cubicBezTo>
                    <a:lnTo>
                      <a:pt x="0" y="583"/>
                    </a:lnTo>
                    <a:cubicBezTo>
                      <a:pt x="0" y="630"/>
                      <a:pt x="36" y="653"/>
                      <a:pt x="72" y="653"/>
                    </a:cubicBezTo>
                    <a:cubicBezTo>
                      <a:pt x="107" y="653"/>
                      <a:pt x="143" y="630"/>
                      <a:pt x="143" y="583"/>
                    </a:cubicBezTo>
                    <a:lnTo>
                      <a:pt x="143" y="71"/>
                    </a:lnTo>
                    <a:cubicBezTo>
                      <a:pt x="143" y="24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9EB3B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82"/>
              <p:cNvSpPr/>
              <p:nvPr/>
            </p:nvSpPr>
            <p:spPr>
              <a:xfrm>
                <a:off x="754008" y="3701971"/>
                <a:ext cx="10920" cy="54525"/>
              </a:xfrm>
              <a:custGeom>
                <a:avLst/>
                <a:gdLst/>
                <a:ahLst/>
                <a:cxnLst/>
                <a:rect l="l" t="t" r="r" b="b"/>
                <a:pathLst>
                  <a:path w="144" h="719" extrusionOk="0">
                    <a:moveTo>
                      <a:pt x="72" y="0"/>
                    </a:moveTo>
                    <a:cubicBezTo>
                      <a:pt x="37" y="0"/>
                      <a:pt x="1" y="23"/>
                      <a:pt x="1" y="70"/>
                    </a:cubicBezTo>
                    <a:lnTo>
                      <a:pt x="1" y="649"/>
                    </a:lnTo>
                    <a:cubicBezTo>
                      <a:pt x="1" y="696"/>
                      <a:pt x="37" y="719"/>
                      <a:pt x="72" y="719"/>
                    </a:cubicBezTo>
                    <a:cubicBezTo>
                      <a:pt x="108" y="719"/>
                      <a:pt x="144" y="696"/>
                      <a:pt x="144" y="649"/>
                    </a:cubicBezTo>
                    <a:lnTo>
                      <a:pt x="144" y="70"/>
                    </a:lnTo>
                    <a:cubicBezTo>
                      <a:pt x="144" y="23"/>
                      <a:pt x="108" y="0"/>
                      <a:pt x="72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82"/>
              <p:cNvSpPr/>
              <p:nvPr/>
            </p:nvSpPr>
            <p:spPr>
              <a:xfrm>
                <a:off x="779792" y="3722598"/>
                <a:ext cx="11148" cy="52099"/>
              </a:xfrm>
              <a:custGeom>
                <a:avLst/>
                <a:gdLst/>
                <a:ahLst/>
                <a:cxnLst/>
                <a:rect l="l" t="t" r="r" b="b"/>
                <a:pathLst>
                  <a:path w="147" h="687" extrusionOk="0">
                    <a:moveTo>
                      <a:pt x="73" y="1"/>
                    </a:moveTo>
                    <a:cubicBezTo>
                      <a:pt x="37" y="1"/>
                      <a:pt x="0" y="24"/>
                      <a:pt x="0" y="71"/>
                    </a:cubicBezTo>
                    <a:lnTo>
                      <a:pt x="0" y="616"/>
                    </a:lnTo>
                    <a:cubicBezTo>
                      <a:pt x="0" y="663"/>
                      <a:pt x="37" y="687"/>
                      <a:pt x="73" y="687"/>
                    </a:cubicBezTo>
                    <a:cubicBezTo>
                      <a:pt x="110" y="687"/>
                      <a:pt x="147" y="663"/>
                      <a:pt x="147" y="616"/>
                    </a:cubicBezTo>
                    <a:lnTo>
                      <a:pt x="147" y="71"/>
                    </a:lnTo>
                    <a:cubicBezTo>
                      <a:pt x="147" y="24"/>
                      <a:pt x="110" y="1"/>
                      <a:pt x="73" y="1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82"/>
              <p:cNvSpPr/>
              <p:nvPr/>
            </p:nvSpPr>
            <p:spPr>
              <a:xfrm>
                <a:off x="1044074" y="3409176"/>
                <a:ext cx="11148" cy="47018"/>
              </a:xfrm>
              <a:custGeom>
                <a:avLst/>
                <a:gdLst/>
                <a:ahLst/>
                <a:cxnLst/>
                <a:rect l="l" t="t" r="r" b="b"/>
                <a:pathLst>
                  <a:path w="147" h="620" extrusionOk="0">
                    <a:moveTo>
                      <a:pt x="73" y="0"/>
                    </a:moveTo>
                    <a:cubicBezTo>
                      <a:pt x="37" y="0"/>
                      <a:pt x="0" y="24"/>
                      <a:pt x="0" y="70"/>
                    </a:cubicBezTo>
                    <a:lnTo>
                      <a:pt x="0" y="550"/>
                    </a:lnTo>
                    <a:cubicBezTo>
                      <a:pt x="0" y="596"/>
                      <a:pt x="37" y="620"/>
                      <a:pt x="73" y="620"/>
                    </a:cubicBezTo>
                    <a:cubicBezTo>
                      <a:pt x="110" y="620"/>
                      <a:pt x="147" y="596"/>
                      <a:pt x="147" y="550"/>
                    </a:cubicBezTo>
                    <a:lnTo>
                      <a:pt x="147" y="70"/>
                    </a:lnTo>
                    <a:cubicBezTo>
                      <a:pt x="147" y="24"/>
                      <a:pt x="110" y="0"/>
                      <a:pt x="73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82"/>
              <p:cNvSpPr/>
              <p:nvPr/>
            </p:nvSpPr>
            <p:spPr>
              <a:xfrm>
                <a:off x="1072512" y="3430030"/>
                <a:ext cx="10996" cy="44363"/>
              </a:xfrm>
              <a:custGeom>
                <a:avLst/>
                <a:gdLst/>
                <a:ahLst/>
                <a:cxnLst/>
                <a:rect l="l" t="t" r="r" b="b"/>
                <a:pathLst>
                  <a:path w="145" h="585" extrusionOk="0">
                    <a:moveTo>
                      <a:pt x="73" y="1"/>
                    </a:moveTo>
                    <a:cubicBezTo>
                      <a:pt x="37" y="1"/>
                      <a:pt x="1" y="23"/>
                      <a:pt x="1" y="68"/>
                    </a:cubicBezTo>
                    <a:lnTo>
                      <a:pt x="1" y="514"/>
                    </a:lnTo>
                    <a:cubicBezTo>
                      <a:pt x="1" y="561"/>
                      <a:pt x="37" y="584"/>
                      <a:pt x="73" y="584"/>
                    </a:cubicBezTo>
                    <a:cubicBezTo>
                      <a:pt x="109" y="584"/>
                      <a:pt x="145" y="561"/>
                      <a:pt x="145" y="514"/>
                    </a:cubicBezTo>
                    <a:lnTo>
                      <a:pt x="145" y="68"/>
                    </a:lnTo>
                    <a:cubicBezTo>
                      <a:pt x="145" y="23"/>
                      <a:pt x="109" y="1"/>
                      <a:pt x="73" y="1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82"/>
              <p:cNvSpPr/>
              <p:nvPr/>
            </p:nvSpPr>
            <p:spPr>
              <a:xfrm>
                <a:off x="1888488" y="4460843"/>
                <a:ext cx="10920" cy="44288"/>
              </a:xfrm>
              <a:custGeom>
                <a:avLst/>
                <a:gdLst/>
                <a:ahLst/>
                <a:cxnLst/>
                <a:rect l="l" t="t" r="r" b="b"/>
                <a:pathLst>
                  <a:path w="144" h="584" extrusionOk="0">
                    <a:moveTo>
                      <a:pt x="72" y="1"/>
                    </a:moveTo>
                    <a:cubicBezTo>
                      <a:pt x="37" y="1"/>
                      <a:pt x="1" y="24"/>
                      <a:pt x="1" y="70"/>
                    </a:cubicBezTo>
                    <a:lnTo>
                      <a:pt x="1" y="514"/>
                    </a:lnTo>
                    <a:cubicBezTo>
                      <a:pt x="1" y="560"/>
                      <a:pt x="37" y="583"/>
                      <a:pt x="72" y="583"/>
                    </a:cubicBezTo>
                    <a:cubicBezTo>
                      <a:pt x="108" y="583"/>
                      <a:pt x="144" y="560"/>
                      <a:pt x="144" y="514"/>
                    </a:cubicBezTo>
                    <a:lnTo>
                      <a:pt x="144" y="70"/>
                    </a:lnTo>
                    <a:cubicBezTo>
                      <a:pt x="144" y="24"/>
                      <a:pt x="108" y="1"/>
                      <a:pt x="72" y="1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82"/>
              <p:cNvSpPr/>
              <p:nvPr/>
            </p:nvSpPr>
            <p:spPr>
              <a:xfrm>
                <a:off x="1919580" y="4473735"/>
                <a:ext cx="10920" cy="44515"/>
              </a:xfrm>
              <a:custGeom>
                <a:avLst/>
                <a:gdLst/>
                <a:ahLst/>
                <a:cxnLst/>
                <a:rect l="l" t="t" r="r" b="b"/>
                <a:pathLst>
                  <a:path w="144" h="587" extrusionOk="0">
                    <a:moveTo>
                      <a:pt x="72" y="0"/>
                    </a:moveTo>
                    <a:cubicBezTo>
                      <a:pt x="36" y="0"/>
                      <a:pt x="1" y="24"/>
                      <a:pt x="1" y="71"/>
                    </a:cubicBezTo>
                    <a:lnTo>
                      <a:pt x="1" y="516"/>
                    </a:lnTo>
                    <a:cubicBezTo>
                      <a:pt x="1" y="563"/>
                      <a:pt x="36" y="586"/>
                      <a:pt x="72" y="586"/>
                    </a:cubicBezTo>
                    <a:cubicBezTo>
                      <a:pt x="108" y="586"/>
                      <a:pt x="144" y="563"/>
                      <a:pt x="144" y="516"/>
                    </a:cubicBezTo>
                    <a:lnTo>
                      <a:pt x="144" y="71"/>
                    </a:lnTo>
                    <a:cubicBezTo>
                      <a:pt x="144" y="24"/>
                      <a:pt x="108" y="0"/>
                      <a:pt x="72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82"/>
              <p:cNvSpPr/>
              <p:nvPr/>
            </p:nvSpPr>
            <p:spPr>
              <a:xfrm>
                <a:off x="984696" y="4500049"/>
                <a:ext cx="22144" cy="31017"/>
              </a:xfrm>
              <a:custGeom>
                <a:avLst/>
                <a:gdLst/>
                <a:ahLst/>
                <a:cxnLst/>
                <a:rect l="l" t="t" r="r" b="b"/>
                <a:pathLst>
                  <a:path w="292" h="409" extrusionOk="0">
                    <a:moveTo>
                      <a:pt x="103" y="0"/>
                    </a:moveTo>
                    <a:cubicBezTo>
                      <a:pt x="51" y="0"/>
                      <a:pt x="0" y="52"/>
                      <a:pt x="37" y="103"/>
                    </a:cubicBezTo>
                    <a:cubicBezTo>
                      <a:pt x="94" y="183"/>
                      <a:pt x="128" y="263"/>
                      <a:pt x="144" y="356"/>
                    </a:cubicBezTo>
                    <a:cubicBezTo>
                      <a:pt x="151" y="393"/>
                      <a:pt x="176" y="409"/>
                      <a:pt x="204" y="409"/>
                    </a:cubicBezTo>
                    <a:cubicBezTo>
                      <a:pt x="246" y="409"/>
                      <a:pt x="292" y="373"/>
                      <a:pt x="284" y="319"/>
                    </a:cubicBezTo>
                    <a:cubicBezTo>
                      <a:pt x="264" y="212"/>
                      <a:pt x="224" y="120"/>
                      <a:pt x="164" y="33"/>
                    </a:cubicBezTo>
                    <a:cubicBezTo>
                      <a:pt x="148" y="10"/>
                      <a:pt x="126" y="0"/>
                      <a:pt x="103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82"/>
              <p:cNvSpPr/>
              <p:nvPr/>
            </p:nvSpPr>
            <p:spPr>
              <a:xfrm>
                <a:off x="1019125" y="4515519"/>
                <a:ext cx="21234" cy="38979"/>
              </a:xfrm>
              <a:custGeom>
                <a:avLst/>
                <a:gdLst/>
                <a:ahLst/>
                <a:cxnLst/>
                <a:rect l="l" t="t" r="r" b="b"/>
                <a:pathLst>
                  <a:path w="280" h="514" extrusionOk="0">
                    <a:moveTo>
                      <a:pt x="85" y="0"/>
                    </a:moveTo>
                    <a:cubicBezTo>
                      <a:pt x="43" y="0"/>
                      <a:pt x="1" y="35"/>
                      <a:pt x="16" y="88"/>
                    </a:cubicBezTo>
                    <a:cubicBezTo>
                      <a:pt x="53" y="212"/>
                      <a:pt x="90" y="338"/>
                      <a:pt x="126" y="461"/>
                    </a:cubicBezTo>
                    <a:cubicBezTo>
                      <a:pt x="137" y="498"/>
                      <a:pt x="165" y="513"/>
                      <a:pt x="194" y="513"/>
                    </a:cubicBezTo>
                    <a:cubicBezTo>
                      <a:pt x="237" y="513"/>
                      <a:pt x="280" y="478"/>
                      <a:pt x="265" y="425"/>
                    </a:cubicBezTo>
                    <a:cubicBezTo>
                      <a:pt x="226" y="298"/>
                      <a:pt x="190" y="175"/>
                      <a:pt x="153" y="52"/>
                    </a:cubicBezTo>
                    <a:cubicBezTo>
                      <a:pt x="142" y="16"/>
                      <a:pt x="113" y="0"/>
                      <a:pt x="85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82"/>
              <p:cNvSpPr/>
              <p:nvPr/>
            </p:nvSpPr>
            <p:spPr>
              <a:xfrm>
                <a:off x="1043164" y="4440140"/>
                <a:ext cx="14939" cy="23736"/>
              </a:xfrm>
              <a:custGeom>
                <a:avLst/>
                <a:gdLst/>
                <a:ahLst/>
                <a:cxnLst/>
                <a:rect l="l" t="t" r="r" b="b"/>
                <a:pathLst>
                  <a:path w="197" h="313" extrusionOk="0">
                    <a:moveTo>
                      <a:pt x="89" y="0"/>
                    </a:moveTo>
                    <a:cubicBezTo>
                      <a:pt x="47" y="0"/>
                      <a:pt x="0" y="36"/>
                      <a:pt x="12" y="91"/>
                    </a:cubicBezTo>
                    <a:cubicBezTo>
                      <a:pt x="22" y="148"/>
                      <a:pt x="36" y="204"/>
                      <a:pt x="45" y="260"/>
                    </a:cubicBezTo>
                    <a:cubicBezTo>
                      <a:pt x="53" y="297"/>
                      <a:pt x="81" y="312"/>
                      <a:pt x="109" y="312"/>
                    </a:cubicBezTo>
                    <a:cubicBezTo>
                      <a:pt x="152" y="312"/>
                      <a:pt x="197" y="278"/>
                      <a:pt x="185" y="224"/>
                    </a:cubicBezTo>
                    <a:cubicBezTo>
                      <a:pt x="175" y="164"/>
                      <a:pt x="162" y="108"/>
                      <a:pt x="148" y="51"/>
                    </a:cubicBezTo>
                    <a:cubicBezTo>
                      <a:pt x="142" y="15"/>
                      <a:pt x="116" y="0"/>
                      <a:pt x="89" y="0"/>
                    </a:cubicBezTo>
                    <a:close/>
                  </a:path>
                </a:pathLst>
              </a:custGeom>
              <a:solidFill>
                <a:srgbClr val="BBCC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3421;p95">
            <a:extLst>
              <a:ext uri="{FF2B5EF4-FFF2-40B4-BE49-F238E27FC236}">
                <a16:creationId xmlns:a16="http://schemas.microsoft.com/office/drawing/2014/main" id="{645155EC-197C-A023-AF42-5D0647026C6F}"/>
              </a:ext>
            </a:extLst>
          </p:cNvPr>
          <p:cNvSpPr txBox="1">
            <a:spLocks/>
          </p:cNvSpPr>
          <p:nvPr/>
        </p:nvSpPr>
        <p:spPr>
          <a:xfrm>
            <a:off x="787000" y="14762"/>
            <a:ext cx="7711500" cy="11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60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THANK YOU!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CDE145-0D0E-8E1F-3C09-0638E3FE8BC4}"/>
              </a:ext>
            </a:extLst>
          </p:cNvPr>
          <p:cNvSpPr txBox="1"/>
          <p:nvPr/>
        </p:nvSpPr>
        <p:spPr>
          <a:xfrm>
            <a:off x="2497298" y="2296127"/>
            <a:ext cx="60793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Review the language they have learned</a:t>
            </a:r>
          </a:p>
          <a:p>
            <a:pPr marL="285750" indent="-285750">
              <a:buFontTx/>
              <a:buChar char="-"/>
            </a:pPr>
            <a:r>
              <a:rPr lang="en-US" sz="2800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Prepare for the next lesson: Review: Skills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8E642-2DA3-9C51-42C3-0701358E9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276" y="-763474"/>
            <a:ext cx="7223400" cy="2377200"/>
          </a:xfrm>
        </p:spPr>
        <p:txBody>
          <a:bodyPr/>
          <a:lstStyle/>
          <a:p>
            <a:r>
              <a:rPr lang="en-US" sz="5400" dirty="0"/>
              <a:t>Guess the topic:</a:t>
            </a:r>
          </a:p>
        </p:txBody>
      </p:sp>
      <p:pic>
        <p:nvPicPr>
          <p:cNvPr id="1030" name="Picture 6" descr="Clean The Road Daaduji GIF - Clean The Road Daaduji सड़कपर - Discover &amp;  Share GIFs">
            <a:extLst>
              <a:ext uri="{FF2B5EF4-FFF2-40B4-BE49-F238E27FC236}">
                <a16:creationId xmlns:a16="http://schemas.microsoft.com/office/drawing/2014/main" id="{75424929-A7C4-FFB8-BD14-3706E4BE4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33" y="944260"/>
            <a:ext cx="3486151" cy="2377200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6BB2602-66C0-B875-2E66-E98ADAE0399E}"/>
              </a:ext>
            </a:extLst>
          </p:cNvPr>
          <p:cNvSpPr txBox="1">
            <a:spLocks/>
          </p:cNvSpPr>
          <p:nvPr/>
        </p:nvSpPr>
        <p:spPr>
          <a:xfrm>
            <a:off x="568256" y="-686127"/>
            <a:ext cx="8007488" cy="2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6000" b="0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 b="1" i="0" u="none" strike="noStrike" cap="none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3600"/>
              <a:buFont typeface="Titan One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tan One"/>
                <a:sym typeface="Titan One"/>
              </a:rPr>
              <a:t>COMMUNITY SERVICE</a:t>
            </a:r>
          </a:p>
        </p:txBody>
      </p:sp>
      <p:pic>
        <p:nvPicPr>
          <p:cNvPr id="3074" name="Picture 2" descr="Woman Holding Cardboard Donation Box Full With Folded Clothes Stock Photo -  Download Image Now - iStock">
            <a:extLst>
              <a:ext uri="{FF2B5EF4-FFF2-40B4-BE49-F238E27FC236}">
                <a16:creationId xmlns:a16="http://schemas.microsoft.com/office/drawing/2014/main" id="{AE409487-B21B-EF8D-8C9A-528D7472C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942" y="963264"/>
            <a:ext cx="3565802" cy="2377201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8 Organizations that Help the Homeless in NYC">
            <a:extLst>
              <a:ext uri="{FF2B5EF4-FFF2-40B4-BE49-F238E27FC236}">
                <a16:creationId xmlns:a16="http://schemas.microsoft.com/office/drawing/2014/main" id="{A13CA67B-1314-AA44-394C-6A1453E21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996" y="2712692"/>
            <a:ext cx="3646962" cy="2430808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66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265;p26"/>
          <p:cNvSpPr txBox="1">
            <a:spLocks/>
          </p:cNvSpPr>
          <p:nvPr/>
        </p:nvSpPr>
        <p:spPr>
          <a:xfrm>
            <a:off x="1348647" y="2968308"/>
            <a:ext cx="6218233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"/>
              <a:buNone/>
              <a:defRPr sz="18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"/>
              <a:buNone/>
              <a:defRPr sz="28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"/>
              <a:buNone/>
              <a:defRPr sz="28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"/>
              <a:buNone/>
              <a:defRPr sz="28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"/>
              <a:buNone/>
              <a:defRPr sz="28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"/>
              <a:buNone/>
              <a:defRPr sz="28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"/>
              <a:buNone/>
              <a:defRPr sz="28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"/>
              <a:buNone/>
              <a:defRPr sz="28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tamaran"/>
              <a:buNone/>
              <a:defRPr sz="28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indent="0"/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Lesson 1. Language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E45130-EC1E-AB1B-40DE-1009E90C2AC8}"/>
              </a:ext>
            </a:extLst>
          </p:cNvPr>
          <p:cNvSpPr/>
          <p:nvPr/>
        </p:nvSpPr>
        <p:spPr>
          <a:xfrm>
            <a:off x="854414" y="2365380"/>
            <a:ext cx="7206700" cy="2535657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300000" lon="0" rev="0"/>
            </a:camera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prstTxWarp prst="textArchUp">
              <a:avLst>
                <a:gd name="adj" fmla="val 10867536"/>
              </a:avLst>
            </a:prstTxWarp>
            <a:spAutoFit/>
          </a:bodyPr>
          <a:lstStyle/>
          <a:p>
            <a:pPr algn="ctr"/>
            <a:r>
              <a:rPr lang="en" sz="88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/>
                <a:latin typeface="Jumble" panose="02000503000000020004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REVIEW 1</a:t>
            </a:r>
            <a:endParaRPr lang="en-US" sz="88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/>
              <a:latin typeface="Jumble" panose="02000503000000020004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21130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7"/>
          <p:cNvSpPr txBox="1">
            <a:spLocks noGrp="1"/>
          </p:cNvSpPr>
          <p:nvPr>
            <p:ph type="body" idx="1"/>
          </p:nvPr>
        </p:nvSpPr>
        <p:spPr>
          <a:xfrm>
            <a:off x="995423" y="956727"/>
            <a:ext cx="7280476" cy="3416400"/>
          </a:xfrm>
          <a:prstGeom prst="rect">
            <a:avLst/>
          </a:prstGeom>
        </p:spPr>
        <p:txBody>
          <a:bodyPr spcFirstLastPara="1" wrap="square" lIns="91425" tIns="198000" rIns="91425" bIns="0" anchor="t" anchorCtr="0">
            <a:noAutofit/>
          </a:bodyPr>
          <a:lstStyle/>
          <a:p>
            <a:pPr marL="165100" indent="0" algn="ctr">
              <a:lnSpc>
                <a:spcPct val="150000"/>
              </a:lnSpc>
              <a:buNone/>
            </a:pP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By the end of the lesson, students will have revised the language they have learnt in Units 1 – 2 – 3.</a:t>
            </a:r>
          </a:p>
        </p:txBody>
      </p:sp>
      <p:sp>
        <p:nvSpPr>
          <p:cNvPr id="395" name="Google Shape;395;p27"/>
          <p:cNvSpPr txBox="1">
            <a:spLocks noGrp="1"/>
          </p:cNvSpPr>
          <p:nvPr>
            <p:ph type="title"/>
          </p:nvPr>
        </p:nvSpPr>
        <p:spPr>
          <a:xfrm>
            <a:off x="711420" y="241182"/>
            <a:ext cx="7684500" cy="40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F0000"/>
                </a:solidFill>
                <a:latin typeface="Aptos Black" panose="020B0004020202020204" pitchFamily="34" charset="0"/>
              </a:rPr>
              <a:t>OBJECTIVES</a:t>
            </a:r>
            <a:endParaRPr sz="4800" dirty="0">
              <a:solidFill>
                <a:srgbClr val="FF0000"/>
              </a:solidFill>
              <a:latin typeface="Aptos Black" panose="020B00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17" y="2228163"/>
            <a:ext cx="2906907" cy="29069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221" y="2342255"/>
            <a:ext cx="3020379" cy="26545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s://i.etsystatic.com/20770104/r/il/965079/2505133973/il_fullxfull.2505133973_48tj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741" y="2342255"/>
            <a:ext cx="3055476" cy="26787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17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" grpId="0" build="p"/>
      <p:bldP spid="39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66"/>
          <p:cNvSpPr/>
          <p:nvPr/>
        </p:nvSpPr>
        <p:spPr>
          <a:xfrm flipH="1">
            <a:off x="7445600" y="4446803"/>
            <a:ext cx="236942" cy="239507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4" name="Google Shape;1284;p66"/>
          <p:cNvSpPr/>
          <p:nvPr/>
        </p:nvSpPr>
        <p:spPr>
          <a:xfrm flipH="1">
            <a:off x="5023050" y="883728"/>
            <a:ext cx="236942" cy="239507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66"/>
          <p:cNvSpPr txBox="1">
            <a:spLocks noGrp="1"/>
          </p:cNvSpPr>
          <p:nvPr>
            <p:ph type="title"/>
          </p:nvPr>
        </p:nvSpPr>
        <p:spPr>
          <a:xfrm>
            <a:off x="1208430" y="287769"/>
            <a:ext cx="6642475" cy="105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0000"/>
                </a:solidFill>
                <a:latin typeface="Aptos Black" panose="020B0004020202020204" pitchFamily="34" charset="0"/>
              </a:rPr>
              <a:t>P</a:t>
            </a:r>
            <a:r>
              <a:rPr lang="en" sz="6000" dirty="0">
                <a:solidFill>
                  <a:srgbClr val="FF0000"/>
                </a:solidFill>
                <a:latin typeface="Aptos Black" panose="020B0004020202020204" pitchFamily="34" charset="0"/>
              </a:rPr>
              <a:t>ronunciation </a:t>
            </a:r>
            <a:endParaRPr sz="6000" dirty="0">
              <a:solidFill>
                <a:srgbClr val="FF0000"/>
              </a:solidFill>
              <a:latin typeface="Aptos Black" panose="020B00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20425" y="1347669"/>
            <a:ext cx="28472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/ə/ and /ɜː/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20425" y="2297994"/>
            <a:ext cx="28696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 /f/ and /v/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20425" y="3248319"/>
            <a:ext cx="42290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/t/, /d/, and /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ɪd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/.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2D08B1B-5819-43CC-89AE-705108DA13FD}"/>
              </a:ext>
            </a:extLst>
          </p:cNvPr>
          <p:cNvSpPr txBox="1"/>
          <p:nvPr/>
        </p:nvSpPr>
        <p:spPr>
          <a:xfrm>
            <a:off x="21042" y="-84704"/>
            <a:ext cx="8781372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buClrTx/>
            </a:pPr>
            <a:r>
              <a:rPr lang="en-GB" sz="2800" kern="1200" dirty="0"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1. Circle the word in which the underlined part is pronounced differently. </a:t>
            </a:r>
            <a:endParaRPr lang="en-US" sz="2800" kern="1200" dirty="0">
              <a:solidFill>
                <a:srgbClr val="FF0000"/>
              </a:solidFill>
              <a:effectLst>
                <a:glow rad="88900">
                  <a:prstClr val="white"/>
                </a:glo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361743" y="569005"/>
            <a:ext cx="3955391" cy="510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685800">
              <a:buClrTx/>
            </a:pPr>
            <a:r>
              <a:rPr lang="en-GB" sz="2400" b="1" kern="1200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Listen, check and repeat.</a:t>
            </a:r>
            <a:endParaRPr lang="en-US" sz="2400" b="1" kern="1200" dirty="0">
              <a:solidFill>
                <a:prstClr val="black"/>
              </a:solidFill>
              <a:effectLst>
                <a:glow rad="88900">
                  <a:prstClr val="white"/>
                </a:glo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6937" y="1088177"/>
            <a:ext cx="8419170" cy="3674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200000"/>
              </a:lnSpc>
              <a:buClrTx/>
            </a:pPr>
            <a:r>
              <a:rPr lang="en-US" sz="2400" b="1" kern="120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1.</a:t>
            </a:r>
            <a:r>
              <a:rPr lang="en-US" sz="2400" b="1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4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A. prov</a:t>
            </a:r>
            <a:r>
              <a:rPr lang="en-US" sz="2400" u="sng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er</a:t>
            </a:r>
            <a:r>
              <a:rPr lang="en-US" sz="24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 			B. togeth</a:t>
            </a:r>
            <a:r>
              <a:rPr lang="en-US" sz="2400" u="sng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er</a:t>
            </a:r>
            <a:r>
              <a:rPr lang="en-US" sz="24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		C. ex</a:t>
            </a:r>
            <a:r>
              <a:rPr lang="en-US" sz="2400" u="sng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er</a:t>
            </a:r>
            <a:r>
              <a:rPr lang="en-US" sz="24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cise</a:t>
            </a:r>
            <a:br>
              <a:rPr lang="en-US" sz="2400" kern="1200" dirty="0">
                <a:solidFill>
                  <a:srgbClr val="24202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2400" b="1" kern="120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2. </a:t>
            </a:r>
            <a:r>
              <a:rPr lang="en-US" sz="24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A. l</a:t>
            </a:r>
            <a:r>
              <a:rPr lang="en-US" sz="2400" u="sng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ear</a:t>
            </a:r>
            <a:r>
              <a:rPr lang="en-US" sz="24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 			B. </a:t>
            </a:r>
            <a:r>
              <a:rPr lang="en-US" sz="2400" u="sng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ear</a:t>
            </a:r>
            <a:r>
              <a:rPr lang="en-US" sz="24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n 			C. h</a:t>
            </a:r>
            <a:r>
              <a:rPr lang="en-US" sz="2400" u="sng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ear</a:t>
            </a:r>
            <a:br>
              <a:rPr lang="en-US" sz="24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2400" b="1" kern="120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3. </a:t>
            </a:r>
            <a:r>
              <a:rPr lang="en-US" sz="24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A. collect</a:t>
            </a:r>
            <a:r>
              <a:rPr lang="en-US" sz="2400" u="sng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ed</a:t>
            </a:r>
            <a:r>
              <a:rPr lang="en-US" sz="24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		B. clean</a:t>
            </a:r>
            <a:r>
              <a:rPr lang="en-US" sz="2400" u="sng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ed</a:t>
            </a:r>
            <a:r>
              <a:rPr lang="en-US" sz="24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		C. decid</a:t>
            </a:r>
            <a:r>
              <a:rPr lang="en-US" sz="2400" u="sng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ed</a:t>
            </a:r>
            <a:br>
              <a:rPr lang="en-US" sz="24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2400" b="1" kern="120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4. </a:t>
            </a:r>
            <a:r>
              <a:rPr lang="en-US" sz="24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A. listen</a:t>
            </a:r>
            <a:r>
              <a:rPr lang="en-US" sz="2400" u="sng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ed</a:t>
            </a:r>
            <a:r>
              <a:rPr lang="en-US" sz="24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			B. help</a:t>
            </a:r>
            <a:r>
              <a:rPr lang="en-US" sz="2400" u="sng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ed</a:t>
            </a:r>
            <a:r>
              <a:rPr lang="en-US" sz="24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		C. watch</a:t>
            </a:r>
            <a:r>
              <a:rPr lang="en-US" sz="2400" u="sng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ed</a:t>
            </a:r>
            <a:br>
              <a:rPr lang="en-US" sz="2400" kern="1200" dirty="0">
                <a:solidFill>
                  <a:srgbClr val="24202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2400" b="1" kern="1200" dirty="0">
                <a:solidFill>
                  <a:srgbClr val="F26548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5. </a:t>
            </a:r>
            <a:r>
              <a:rPr lang="en-US" sz="24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A. lau</a:t>
            </a:r>
            <a:r>
              <a:rPr lang="en-US" sz="2400" u="sng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gh</a:t>
            </a:r>
            <a:r>
              <a:rPr lang="en-US" sz="24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			B. </a:t>
            </a:r>
            <a:r>
              <a:rPr lang="en-US" sz="2400" u="sng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gh</a:t>
            </a:r>
            <a:r>
              <a:rPr lang="en-US" sz="24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ost 			C. rou</a:t>
            </a:r>
            <a:r>
              <a:rPr lang="en-US" sz="2400" u="sng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gh</a:t>
            </a:r>
            <a:r>
              <a:rPr lang="en-US" sz="2400" kern="1200" dirty="0">
                <a:solidFill>
                  <a:srgbClr val="0D0D0D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</a:p>
        </p:txBody>
      </p:sp>
      <p:pic>
        <p:nvPicPr>
          <p:cNvPr id="1026" name="Picture 2" descr="https://www.seekpng.com/png/detail/13-131941_red-circle-picture-freeuse-library-circle-png-hd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90" b="9379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03" y="1385918"/>
            <a:ext cx="573591" cy="40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www.seekpng.com/png/detail/13-131941_red-circle-picture-freeuse-library-circle-png-hd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90" b="9379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659" y="2117221"/>
            <a:ext cx="573591" cy="40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www.seekpng.com/png/detail/13-131941_red-circle-picture-freeuse-library-circle-png-hd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90" b="9379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79" y="2856919"/>
            <a:ext cx="573591" cy="40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www.seekpng.com/png/detail/13-131941_red-circle-picture-freeuse-library-circle-png-hd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90" b="9379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03" y="3581748"/>
            <a:ext cx="573591" cy="40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www.seekpng.com/png/detail/13-131941_red-circle-picture-freeuse-library-circle-png-hd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90" b="9379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78" y="4302861"/>
            <a:ext cx="573591" cy="40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083117" y="1773148"/>
            <a:ext cx="1200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OpenSans"/>
              </a:rPr>
              <a:t>/ˈ</a:t>
            </a:r>
            <a:r>
              <a:rPr lang="en-US" sz="1800" dirty="0" err="1">
                <a:solidFill>
                  <a:srgbClr val="FF0000"/>
                </a:solidFill>
                <a:latin typeface="OpenSans"/>
              </a:rPr>
              <a:t>prɒv.</a:t>
            </a:r>
            <a:r>
              <a:rPr lang="en-US" sz="1800" b="1" dirty="0" err="1">
                <a:solidFill>
                  <a:srgbClr val="00B050"/>
                </a:solidFill>
                <a:latin typeface="OpenSansBold"/>
              </a:rPr>
              <a:t>ɜ</a:t>
            </a:r>
            <a:r>
              <a:rPr lang="en-US" sz="1800" dirty="0" err="1">
                <a:solidFill>
                  <a:srgbClr val="00B050"/>
                </a:solidFill>
                <a:latin typeface="OpenSans"/>
              </a:rPr>
              <a:t>ː</a:t>
            </a:r>
            <a:r>
              <a:rPr lang="en-US" sz="1800" dirty="0" err="1">
                <a:solidFill>
                  <a:srgbClr val="FF0000"/>
                </a:solidFill>
                <a:latin typeface="OpenSans"/>
              </a:rPr>
              <a:t>b</a:t>
            </a:r>
            <a:r>
              <a:rPr lang="en-US" sz="1800" dirty="0">
                <a:solidFill>
                  <a:srgbClr val="FF0000"/>
                </a:solidFill>
                <a:latin typeface="OpenSans"/>
              </a:rPr>
              <a:t>/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51674" y="1773148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OpenSans"/>
              </a:rPr>
              <a:t>/</a:t>
            </a:r>
            <a:r>
              <a:rPr lang="en-US" sz="1800" dirty="0" err="1">
                <a:solidFill>
                  <a:srgbClr val="FF0000"/>
                </a:solidFill>
                <a:latin typeface="OpenSans"/>
              </a:rPr>
              <a:t>təˈɡeð.</a:t>
            </a:r>
            <a:r>
              <a:rPr lang="en-US" sz="1800" b="1" dirty="0" err="1">
                <a:solidFill>
                  <a:srgbClr val="00B050"/>
                </a:solidFill>
                <a:latin typeface="OpenSansBold"/>
              </a:rPr>
              <a:t>ə</a:t>
            </a:r>
            <a:r>
              <a:rPr lang="en-US" sz="1800" dirty="0" err="1">
                <a:solidFill>
                  <a:srgbClr val="FF0000"/>
                </a:solidFill>
                <a:latin typeface="OpenSans"/>
              </a:rPr>
              <a:t>r</a:t>
            </a:r>
            <a:r>
              <a:rPr lang="en-US" sz="1800" dirty="0">
                <a:solidFill>
                  <a:srgbClr val="FF0000"/>
                </a:solidFill>
                <a:latin typeface="OpenSans"/>
              </a:rPr>
              <a:t>/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09782" y="1768725"/>
            <a:ext cx="1385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OpenSans"/>
              </a:rPr>
              <a:t> /ˈ</a:t>
            </a:r>
            <a:r>
              <a:rPr lang="en-US" sz="1800" dirty="0" err="1">
                <a:solidFill>
                  <a:srgbClr val="FF0000"/>
                </a:solidFill>
                <a:latin typeface="OpenSans"/>
              </a:rPr>
              <a:t>ek.s</a:t>
            </a:r>
            <a:r>
              <a:rPr lang="en-US" sz="1800" b="1" dirty="0" err="1">
                <a:solidFill>
                  <a:srgbClr val="00B050"/>
                </a:solidFill>
                <a:latin typeface="OpenSansBold"/>
              </a:rPr>
              <a:t>ə</a:t>
            </a:r>
            <a:r>
              <a:rPr lang="en-US" sz="1800" dirty="0" err="1">
                <a:solidFill>
                  <a:srgbClr val="FF0000"/>
                </a:solidFill>
                <a:latin typeface="OpenSans"/>
              </a:rPr>
              <a:t>.saɪz</a:t>
            </a:r>
            <a:r>
              <a:rPr lang="en-US" sz="1800" dirty="0">
                <a:solidFill>
                  <a:srgbClr val="FF0000"/>
                </a:solidFill>
                <a:latin typeface="OpenSans"/>
              </a:rPr>
              <a:t>/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37525" y="2496854"/>
            <a:ext cx="700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OpenSans"/>
              </a:rPr>
              <a:t>/</a:t>
            </a:r>
            <a:r>
              <a:rPr lang="en-US" sz="1800" dirty="0" err="1">
                <a:solidFill>
                  <a:srgbClr val="FF0000"/>
                </a:solidFill>
                <a:latin typeface="OpenSans"/>
              </a:rPr>
              <a:t>l</a:t>
            </a:r>
            <a:r>
              <a:rPr lang="en-US" sz="1800" b="1" dirty="0" err="1">
                <a:solidFill>
                  <a:srgbClr val="00B050"/>
                </a:solidFill>
                <a:latin typeface="OpenSansBold"/>
              </a:rPr>
              <a:t>ɜː</a:t>
            </a:r>
            <a:r>
              <a:rPr lang="en-US" sz="1800" dirty="0" err="1">
                <a:solidFill>
                  <a:srgbClr val="FF0000"/>
                </a:solidFill>
                <a:latin typeface="OpenSans"/>
              </a:rPr>
              <a:t>n</a:t>
            </a:r>
            <a:r>
              <a:rPr lang="en-US" sz="1800" dirty="0">
                <a:solidFill>
                  <a:srgbClr val="FF0000"/>
                </a:solidFill>
                <a:latin typeface="OpenSans"/>
              </a:rPr>
              <a:t>/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51674" y="2496853"/>
            <a:ext cx="647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OpenSans"/>
              </a:rPr>
              <a:t>/</a:t>
            </a:r>
            <a:r>
              <a:rPr lang="en-US" sz="1800" b="1" dirty="0" err="1">
                <a:solidFill>
                  <a:srgbClr val="00B050"/>
                </a:solidFill>
                <a:latin typeface="OpenSansBold"/>
              </a:rPr>
              <a:t>ɜː</a:t>
            </a:r>
            <a:r>
              <a:rPr lang="en-US" sz="1800" dirty="0" err="1">
                <a:solidFill>
                  <a:srgbClr val="FF0000"/>
                </a:solidFill>
                <a:latin typeface="OpenSans"/>
              </a:rPr>
              <a:t>n</a:t>
            </a:r>
            <a:r>
              <a:rPr lang="en-US" sz="1800" dirty="0">
                <a:solidFill>
                  <a:srgbClr val="FF0000"/>
                </a:solidFill>
                <a:latin typeface="OpenSans"/>
              </a:rPr>
              <a:t>/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44051" y="2491683"/>
            <a:ext cx="756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OpenSans"/>
              </a:rPr>
              <a:t>/</a:t>
            </a:r>
            <a:r>
              <a:rPr lang="en-US" sz="1800" dirty="0" err="1">
                <a:solidFill>
                  <a:srgbClr val="FF0000"/>
                </a:solidFill>
                <a:latin typeface="OpenSans"/>
              </a:rPr>
              <a:t>h</a:t>
            </a:r>
            <a:r>
              <a:rPr lang="en-US" sz="1800" b="1" dirty="0" err="1">
                <a:solidFill>
                  <a:srgbClr val="00B050"/>
                </a:solidFill>
                <a:latin typeface="OpenSansBold"/>
              </a:rPr>
              <a:t>ɪə</a:t>
            </a:r>
            <a:r>
              <a:rPr lang="en-US" sz="1800" dirty="0" err="1">
                <a:solidFill>
                  <a:srgbClr val="FF0000"/>
                </a:solidFill>
                <a:latin typeface="OpenSans"/>
              </a:rPr>
              <a:t>r</a:t>
            </a:r>
            <a:r>
              <a:rPr lang="en-US" sz="1800" dirty="0">
                <a:solidFill>
                  <a:srgbClr val="FF0000"/>
                </a:solidFill>
                <a:latin typeface="OpenSans"/>
              </a:rPr>
              <a:t>/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23988" y="3242398"/>
            <a:ext cx="1257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OpenSans"/>
              </a:rPr>
              <a:t>/</a:t>
            </a:r>
            <a:r>
              <a:rPr lang="en-US" sz="1800" dirty="0" err="1">
                <a:solidFill>
                  <a:srgbClr val="FF0000"/>
                </a:solidFill>
                <a:latin typeface="OpenSans"/>
              </a:rPr>
              <a:t>kəˈlek.t</a:t>
            </a:r>
            <a:r>
              <a:rPr lang="en-US" sz="1800" b="1" dirty="0" err="1">
                <a:solidFill>
                  <a:srgbClr val="00B050"/>
                </a:solidFill>
                <a:latin typeface="OpenSansBold"/>
              </a:rPr>
              <a:t>ɪd</a:t>
            </a:r>
            <a:r>
              <a:rPr lang="en-US" sz="1800" dirty="0">
                <a:solidFill>
                  <a:srgbClr val="FF0000"/>
                </a:solidFill>
                <a:latin typeface="OpenSans"/>
              </a:rPr>
              <a:t>/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44308" y="3242397"/>
            <a:ext cx="883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OpenSans"/>
              </a:rPr>
              <a:t>/</a:t>
            </a:r>
            <a:r>
              <a:rPr lang="en-US" sz="1800" dirty="0" err="1">
                <a:solidFill>
                  <a:srgbClr val="FF0000"/>
                </a:solidFill>
                <a:latin typeface="OpenSans"/>
              </a:rPr>
              <a:t>kliːn</a:t>
            </a:r>
            <a:r>
              <a:rPr lang="en-US" sz="1800" b="1" dirty="0" err="1">
                <a:solidFill>
                  <a:srgbClr val="00B050"/>
                </a:solidFill>
                <a:latin typeface="OpenSansBold"/>
              </a:rPr>
              <a:t>d</a:t>
            </a:r>
            <a:r>
              <a:rPr lang="en-US" sz="1800" dirty="0">
                <a:solidFill>
                  <a:srgbClr val="FF0000"/>
                </a:solidFill>
                <a:latin typeface="OpenSans"/>
              </a:rPr>
              <a:t>/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40414" y="3236715"/>
            <a:ext cx="1212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OpenSans"/>
              </a:rPr>
              <a:t>/</a:t>
            </a:r>
            <a:r>
              <a:rPr lang="en-US" sz="1800" dirty="0" err="1">
                <a:solidFill>
                  <a:srgbClr val="FF0000"/>
                </a:solidFill>
                <a:latin typeface="OpenSans"/>
              </a:rPr>
              <a:t>dɪˈsaɪd</a:t>
            </a:r>
            <a:r>
              <a:rPr lang="en-US" sz="1800" b="1" dirty="0" err="1">
                <a:solidFill>
                  <a:srgbClr val="00B050"/>
                </a:solidFill>
                <a:latin typeface="OpenSansBold"/>
              </a:rPr>
              <a:t>ɪd</a:t>
            </a:r>
            <a:r>
              <a:rPr lang="en-US" sz="1800" dirty="0">
                <a:solidFill>
                  <a:srgbClr val="FF0000"/>
                </a:solidFill>
                <a:latin typeface="OpenSans"/>
              </a:rPr>
              <a:t>/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45992" y="3948204"/>
            <a:ext cx="1003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OpenSans"/>
              </a:rPr>
              <a:t>/ˈ</a:t>
            </a:r>
            <a:r>
              <a:rPr lang="en-US" sz="1800" dirty="0" err="1">
                <a:solidFill>
                  <a:srgbClr val="FF0000"/>
                </a:solidFill>
                <a:latin typeface="OpenSans"/>
              </a:rPr>
              <a:t>lɪsən</a:t>
            </a:r>
            <a:r>
              <a:rPr lang="en-US" sz="1800" b="1" dirty="0" err="1">
                <a:solidFill>
                  <a:srgbClr val="00B050"/>
                </a:solidFill>
                <a:latin typeface="OpenSansBold"/>
              </a:rPr>
              <a:t>d</a:t>
            </a:r>
            <a:r>
              <a:rPr lang="en-US" sz="1800" dirty="0">
                <a:solidFill>
                  <a:srgbClr val="FF0000"/>
                </a:solidFill>
                <a:latin typeface="OpenSans"/>
              </a:rPr>
              <a:t>/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09069" y="3948204"/>
            <a:ext cx="856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OpenSans"/>
              </a:rPr>
              <a:t>/</a:t>
            </a:r>
            <a:r>
              <a:rPr lang="en-US" sz="1800" dirty="0" err="1">
                <a:solidFill>
                  <a:srgbClr val="FF0000"/>
                </a:solidFill>
                <a:latin typeface="OpenSans"/>
              </a:rPr>
              <a:t>help</a:t>
            </a:r>
            <a:r>
              <a:rPr lang="en-US" sz="1800" b="1" dirty="0" err="1">
                <a:solidFill>
                  <a:srgbClr val="00B050"/>
                </a:solidFill>
                <a:latin typeface="OpenSansBold"/>
              </a:rPr>
              <a:t>t</a:t>
            </a:r>
            <a:r>
              <a:rPr lang="en-US" sz="1800" dirty="0">
                <a:solidFill>
                  <a:srgbClr val="FF0000"/>
                </a:solidFill>
                <a:latin typeface="OpenSans"/>
              </a:rPr>
              <a:t>/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229568" y="3948203"/>
            <a:ext cx="862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OpenSans"/>
              </a:rPr>
              <a:t>/</a:t>
            </a:r>
            <a:r>
              <a:rPr lang="en-US" sz="1800" dirty="0" err="1">
                <a:solidFill>
                  <a:srgbClr val="FF0000"/>
                </a:solidFill>
                <a:latin typeface="OpenSans"/>
              </a:rPr>
              <a:t>wɒtʃ</a:t>
            </a:r>
            <a:r>
              <a:rPr lang="en-US" sz="1800" b="1" dirty="0" err="1">
                <a:solidFill>
                  <a:srgbClr val="00B050"/>
                </a:solidFill>
                <a:latin typeface="OpenSansBold"/>
              </a:rPr>
              <a:t>t</a:t>
            </a:r>
            <a:r>
              <a:rPr lang="en-US" sz="1800" dirty="0">
                <a:solidFill>
                  <a:srgbClr val="FF0000"/>
                </a:solidFill>
                <a:latin typeface="OpenSans"/>
              </a:rPr>
              <a:t>/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223988" y="4691771"/>
            <a:ext cx="840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OpenSans"/>
              </a:rPr>
              <a:t> /</a:t>
            </a:r>
            <a:r>
              <a:rPr lang="en-US" sz="1800" dirty="0" err="1">
                <a:solidFill>
                  <a:srgbClr val="FF0000"/>
                </a:solidFill>
                <a:latin typeface="OpenSans"/>
              </a:rPr>
              <a:t>lɑː</a:t>
            </a:r>
            <a:r>
              <a:rPr lang="en-US" sz="1800" b="1" dirty="0" err="1">
                <a:solidFill>
                  <a:srgbClr val="00B050"/>
                </a:solidFill>
                <a:latin typeface="OpenSansBold"/>
              </a:rPr>
              <a:t>f</a:t>
            </a:r>
            <a:r>
              <a:rPr lang="en-US" sz="1800" dirty="0">
                <a:solidFill>
                  <a:srgbClr val="FF0000"/>
                </a:solidFill>
                <a:latin typeface="OpenSans"/>
              </a:rPr>
              <a:t>/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225838" y="4691770"/>
            <a:ext cx="950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OpenSans"/>
              </a:rPr>
              <a:t> /</a:t>
            </a:r>
            <a:r>
              <a:rPr lang="en-US" sz="1800" b="1" dirty="0" err="1">
                <a:solidFill>
                  <a:srgbClr val="00B050"/>
                </a:solidFill>
                <a:latin typeface="OpenSansBold"/>
              </a:rPr>
              <a:t>ɡ</a:t>
            </a:r>
            <a:r>
              <a:rPr lang="en-US" sz="1800" dirty="0" err="1">
                <a:solidFill>
                  <a:srgbClr val="FF0000"/>
                </a:solidFill>
                <a:latin typeface="OpenSans"/>
              </a:rPr>
              <a:t>əʊst</a:t>
            </a:r>
            <a:r>
              <a:rPr lang="en-US" sz="1800" dirty="0">
                <a:solidFill>
                  <a:srgbClr val="FF0000"/>
                </a:solidFill>
                <a:latin typeface="OpenSans"/>
              </a:rPr>
              <a:t>/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183444" y="4691770"/>
            <a:ext cx="622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OpenSans"/>
              </a:rPr>
              <a:t>/</a:t>
            </a:r>
            <a:r>
              <a:rPr lang="en-US" sz="1800" dirty="0" err="1">
                <a:solidFill>
                  <a:srgbClr val="FF0000"/>
                </a:solidFill>
                <a:latin typeface="OpenSans"/>
              </a:rPr>
              <a:t>rʌ</a:t>
            </a:r>
            <a:r>
              <a:rPr lang="en-US" sz="1800" b="1" dirty="0" err="1">
                <a:solidFill>
                  <a:srgbClr val="00B050"/>
                </a:solidFill>
                <a:latin typeface="OpenSansBold"/>
              </a:rPr>
              <a:t>f</a:t>
            </a:r>
            <a:r>
              <a:rPr lang="en-US" sz="1800" dirty="0">
                <a:solidFill>
                  <a:srgbClr val="FF0000"/>
                </a:solidFill>
                <a:latin typeface="OpenSans"/>
              </a:rPr>
              <a:t>/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2" name="020">
            <a:hlinkClick r:id="" action="ppaction://media"/>
            <a:extLst>
              <a:ext uri="{FF2B5EF4-FFF2-40B4-BE49-F238E27FC236}">
                <a16:creationId xmlns:a16="http://schemas.microsoft.com/office/drawing/2014/main" id="{97C137A3-F23D-2666-0BFC-01CDEBAC8F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8557691" y="5924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8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7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2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p67"/>
          <p:cNvSpPr/>
          <p:nvPr/>
        </p:nvSpPr>
        <p:spPr>
          <a:xfrm rot="-126081" flipH="1">
            <a:off x="155007" y="759732"/>
            <a:ext cx="1911244" cy="986363"/>
          </a:xfrm>
          <a:custGeom>
            <a:avLst/>
            <a:gdLst/>
            <a:ahLst/>
            <a:cxnLst/>
            <a:rect l="l" t="t" r="r" b="b"/>
            <a:pathLst>
              <a:path w="12918" h="6667" extrusionOk="0">
                <a:moveTo>
                  <a:pt x="3008" y="1"/>
                </a:moveTo>
                <a:cubicBezTo>
                  <a:pt x="2923" y="1"/>
                  <a:pt x="2834" y="14"/>
                  <a:pt x="2740" y="43"/>
                </a:cubicBezTo>
                <a:cubicBezTo>
                  <a:pt x="1263" y="497"/>
                  <a:pt x="2426" y="4763"/>
                  <a:pt x="2426" y="4763"/>
                </a:cubicBezTo>
                <a:cubicBezTo>
                  <a:pt x="2193" y="4713"/>
                  <a:pt x="1982" y="4691"/>
                  <a:pt x="1792" y="4691"/>
                </a:cubicBezTo>
                <a:cubicBezTo>
                  <a:pt x="3" y="4691"/>
                  <a:pt x="1" y="6667"/>
                  <a:pt x="1" y="6667"/>
                </a:cubicBezTo>
                <a:lnTo>
                  <a:pt x="12530" y="6409"/>
                </a:lnTo>
                <a:cubicBezTo>
                  <a:pt x="12530" y="6409"/>
                  <a:pt x="12918" y="4820"/>
                  <a:pt x="11418" y="4078"/>
                </a:cubicBezTo>
                <a:cubicBezTo>
                  <a:pt x="11110" y="3926"/>
                  <a:pt x="10784" y="3866"/>
                  <a:pt x="10462" y="3866"/>
                </a:cubicBezTo>
                <a:cubicBezTo>
                  <a:pt x="9221" y="3866"/>
                  <a:pt x="8028" y="4763"/>
                  <a:pt x="8028" y="4763"/>
                </a:cubicBezTo>
                <a:cubicBezTo>
                  <a:pt x="8028" y="4763"/>
                  <a:pt x="8425" y="2090"/>
                  <a:pt x="6898" y="1482"/>
                </a:cubicBezTo>
                <a:cubicBezTo>
                  <a:pt x="6704" y="1406"/>
                  <a:pt x="6522" y="1372"/>
                  <a:pt x="6353" y="1372"/>
                </a:cubicBezTo>
                <a:cubicBezTo>
                  <a:pt x="5192" y="1372"/>
                  <a:pt x="4627" y="2952"/>
                  <a:pt x="4627" y="2952"/>
                </a:cubicBezTo>
                <a:cubicBezTo>
                  <a:pt x="4627" y="2952"/>
                  <a:pt x="4270" y="1"/>
                  <a:pt x="30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67"/>
          <p:cNvSpPr/>
          <p:nvPr/>
        </p:nvSpPr>
        <p:spPr>
          <a:xfrm flipH="1">
            <a:off x="3489138" y="3622128"/>
            <a:ext cx="236942" cy="239507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67"/>
          <p:cNvSpPr/>
          <p:nvPr/>
        </p:nvSpPr>
        <p:spPr>
          <a:xfrm flipH="1">
            <a:off x="5039013" y="1481678"/>
            <a:ext cx="236942" cy="239507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67"/>
          <p:cNvSpPr txBox="1">
            <a:spLocks noGrp="1"/>
          </p:cNvSpPr>
          <p:nvPr>
            <p:ph type="title"/>
          </p:nvPr>
        </p:nvSpPr>
        <p:spPr>
          <a:xfrm>
            <a:off x="786712" y="460087"/>
            <a:ext cx="5356252" cy="59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0000"/>
                </a:solidFill>
                <a:latin typeface="Aptos Black" panose="020B0004020202020204" pitchFamily="34" charset="0"/>
              </a:rPr>
              <a:t>V</a:t>
            </a:r>
            <a:r>
              <a:rPr lang="en" sz="6000" dirty="0">
                <a:solidFill>
                  <a:srgbClr val="FF0000"/>
                </a:solidFill>
                <a:latin typeface="Aptos Black" panose="020B0004020202020204" pitchFamily="34" charset="0"/>
              </a:rPr>
              <a:t>ocabulary</a:t>
            </a:r>
            <a:endParaRPr sz="6000" dirty="0">
              <a:solidFill>
                <a:srgbClr val="FF0000"/>
              </a:solidFill>
              <a:latin typeface="Aptos Black" panose="020B0004020202020204" pitchFamily="34" charset="0"/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641507" y="1161350"/>
            <a:ext cx="6330793" cy="105560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Unit 1. Hobbies</a:t>
            </a:r>
          </a:p>
          <a:p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	 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Verbs of liking and disliking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04" name="Rounded Rectangle 103"/>
          <p:cNvSpPr/>
          <p:nvPr/>
        </p:nvSpPr>
        <p:spPr>
          <a:xfrm>
            <a:off x="656605" y="2334717"/>
            <a:ext cx="5526357" cy="15323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Unit 2. Healthy living</a:t>
            </a:r>
          </a:p>
          <a:p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	 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Healthy activities</a:t>
            </a:r>
          </a:p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	  Health problems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05" name="Rounded Rectangle 104"/>
          <p:cNvSpPr/>
          <p:nvPr/>
        </p:nvSpPr>
        <p:spPr>
          <a:xfrm>
            <a:off x="656604" y="3984811"/>
            <a:ext cx="5499209" cy="105560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Unit 3. Community service</a:t>
            </a:r>
          </a:p>
          <a:p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	 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Community activities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grpSp>
        <p:nvGrpSpPr>
          <p:cNvPr id="4" name="Graphic 2" descr="Aspiration outline">
            <a:extLst>
              <a:ext uri="{FF2B5EF4-FFF2-40B4-BE49-F238E27FC236}">
                <a16:creationId xmlns:a16="http://schemas.microsoft.com/office/drawing/2014/main" id="{6D834500-53ED-318F-FDA8-2ED3DE6261A9}"/>
              </a:ext>
            </a:extLst>
          </p:cNvPr>
          <p:cNvGrpSpPr/>
          <p:nvPr/>
        </p:nvGrpSpPr>
        <p:grpSpPr>
          <a:xfrm>
            <a:off x="6055230" y="1908352"/>
            <a:ext cx="3080072" cy="3232174"/>
            <a:chOff x="6055230" y="1908352"/>
            <a:chExt cx="3080072" cy="3232174"/>
          </a:xfrm>
          <a:solidFill>
            <a:schemeClr val="accent2">
              <a:lumMod val="75000"/>
            </a:schemeClr>
          </a:solidFill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44928FC4-7957-0B8D-0F7B-CB6CACCCA472}"/>
                </a:ext>
              </a:extLst>
            </p:cNvPr>
            <p:cNvSpPr/>
            <p:nvPr/>
          </p:nvSpPr>
          <p:spPr>
            <a:xfrm>
              <a:off x="6055230" y="1908352"/>
              <a:ext cx="3080072" cy="3232174"/>
            </a:xfrm>
            <a:custGeom>
              <a:avLst/>
              <a:gdLst>
                <a:gd name="connsiteX0" fmla="*/ 2927970 w 3080072"/>
                <a:gd name="connsiteY0" fmla="*/ 63883 h 3232174"/>
                <a:gd name="connsiteX1" fmla="*/ 2547714 w 3080072"/>
                <a:gd name="connsiteY1" fmla="*/ 494333 h 3232174"/>
                <a:gd name="connsiteX2" fmla="*/ 2528701 w 3080072"/>
                <a:gd name="connsiteY2" fmla="*/ 889247 h 3232174"/>
                <a:gd name="connsiteX3" fmla="*/ 2262522 w 3080072"/>
                <a:gd name="connsiteY3" fmla="*/ 1246433 h 3232174"/>
                <a:gd name="connsiteX4" fmla="*/ 2208241 w 3080072"/>
                <a:gd name="connsiteY4" fmla="*/ 1270009 h 3232174"/>
                <a:gd name="connsiteX5" fmla="*/ 2207397 w 3080072"/>
                <a:gd name="connsiteY5" fmla="*/ 1261890 h 3232174"/>
                <a:gd name="connsiteX6" fmla="*/ 2147499 w 3080072"/>
                <a:gd name="connsiteY6" fmla="*/ 1175675 h 3232174"/>
                <a:gd name="connsiteX7" fmla="*/ 1970125 w 3080072"/>
                <a:gd name="connsiteY7" fmla="*/ 1090273 h 3232174"/>
                <a:gd name="connsiteX8" fmla="*/ 1844705 w 3080072"/>
                <a:gd name="connsiteY8" fmla="*/ 911093 h 3232174"/>
                <a:gd name="connsiteX9" fmla="*/ 2185228 w 3080072"/>
                <a:gd name="connsiteY9" fmla="*/ 890012 h 3232174"/>
                <a:gd name="connsiteX10" fmla="*/ 2220934 w 3080072"/>
                <a:gd name="connsiteY10" fmla="*/ 913386 h 3232174"/>
                <a:gd name="connsiteX11" fmla="*/ 2198099 w 3080072"/>
                <a:gd name="connsiteY11" fmla="*/ 950815 h 3232174"/>
                <a:gd name="connsiteX12" fmla="*/ 2192525 w 3080072"/>
                <a:gd name="connsiteY12" fmla="*/ 951636 h 3232174"/>
                <a:gd name="connsiteX13" fmla="*/ 1991849 w 3080072"/>
                <a:gd name="connsiteY13" fmla="*/ 964911 h 3232174"/>
                <a:gd name="connsiteX14" fmla="*/ 1956142 w 3080072"/>
                <a:gd name="connsiteY14" fmla="*/ 1005119 h 3232174"/>
                <a:gd name="connsiteX15" fmla="*/ 1996351 w 3080072"/>
                <a:gd name="connsiteY15" fmla="*/ 1040829 h 3232174"/>
                <a:gd name="connsiteX16" fmla="*/ 1996864 w 3080072"/>
                <a:gd name="connsiteY16" fmla="*/ 1040794 h 3232174"/>
                <a:gd name="connsiteX17" fmla="*/ 2197388 w 3080072"/>
                <a:gd name="connsiteY17" fmla="*/ 1027527 h 3232174"/>
                <a:gd name="connsiteX18" fmla="*/ 2297647 w 3080072"/>
                <a:gd name="connsiteY18" fmla="*/ 914093 h 3232174"/>
                <a:gd name="connsiteX19" fmla="*/ 2295114 w 3080072"/>
                <a:gd name="connsiteY19" fmla="*/ 896640 h 3232174"/>
                <a:gd name="connsiteX20" fmla="*/ 2180501 w 3080072"/>
                <a:gd name="connsiteY20" fmla="*/ 814124 h 3232174"/>
                <a:gd name="connsiteX21" fmla="*/ 1787035 w 3080072"/>
                <a:gd name="connsiteY21" fmla="*/ 838464 h 3232174"/>
                <a:gd name="connsiteX22" fmla="*/ 1729784 w 3080072"/>
                <a:gd name="connsiteY22" fmla="*/ 792727 h 3232174"/>
                <a:gd name="connsiteX23" fmla="*/ 1460563 w 3080072"/>
                <a:gd name="connsiteY23" fmla="*/ 832479 h 3232174"/>
                <a:gd name="connsiteX24" fmla="*/ 1254377 w 3080072"/>
                <a:gd name="connsiteY24" fmla="*/ 1092224 h 3232174"/>
                <a:gd name="connsiteX25" fmla="*/ 1211050 w 3080072"/>
                <a:gd name="connsiteY25" fmla="*/ 1190231 h 3232174"/>
                <a:gd name="connsiteX26" fmla="*/ 1210986 w 3080072"/>
                <a:gd name="connsiteY26" fmla="*/ 1190418 h 3232174"/>
                <a:gd name="connsiteX27" fmla="*/ 1153468 w 3080072"/>
                <a:gd name="connsiteY27" fmla="*/ 1580895 h 3232174"/>
                <a:gd name="connsiteX28" fmla="*/ 955096 w 3080072"/>
                <a:gd name="connsiteY28" fmla="*/ 1820102 h 3232174"/>
                <a:gd name="connsiteX29" fmla="*/ 972170 w 3080072"/>
                <a:gd name="connsiteY29" fmla="*/ 2003275 h 3232174"/>
                <a:gd name="connsiteX30" fmla="*/ 1155343 w 3080072"/>
                <a:gd name="connsiteY30" fmla="*/ 1986198 h 3232174"/>
                <a:gd name="connsiteX31" fmla="*/ 1377074 w 3080072"/>
                <a:gd name="connsiteY31" fmla="*/ 1718836 h 3232174"/>
                <a:gd name="connsiteX32" fmla="*/ 1405703 w 3080072"/>
                <a:gd name="connsiteY32" fmla="*/ 1654345 h 3232174"/>
                <a:gd name="connsiteX33" fmla="*/ 1421465 w 3080072"/>
                <a:gd name="connsiteY33" fmla="*/ 1544983 h 3232174"/>
                <a:gd name="connsiteX34" fmla="*/ 1389242 w 3080072"/>
                <a:gd name="connsiteY34" fmla="*/ 1501919 h 3232174"/>
                <a:gd name="connsiteX35" fmla="*/ 1346174 w 3080072"/>
                <a:gd name="connsiteY35" fmla="*/ 1534142 h 3232174"/>
                <a:gd name="connsiteX36" fmla="*/ 1330413 w 3080072"/>
                <a:gd name="connsiteY36" fmla="*/ 1643511 h 3232174"/>
                <a:gd name="connsiteX37" fmla="*/ 1318530 w 3080072"/>
                <a:gd name="connsiteY37" fmla="*/ 1670285 h 3232174"/>
                <a:gd name="connsiteX38" fmla="*/ 1096799 w 3080072"/>
                <a:gd name="connsiteY38" fmla="*/ 1937636 h 3232174"/>
                <a:gd name="connsiteX39" fmla="*/ 1020713 w 3080072"/>
                <a:gd name="connsiteY39" fmla="*/ 1944727 h 3232174"/>
                <a:gd name="connsiteX40" fmla="*/ 1013618 w 3080072"/>
                <a:gd name="connsiteY40" fmla="*/ 1868646 h 3232174"/>
                <a:gd name="connsiteX41" fmla="*/ 1225618 w 3080072"/>
                <a:gd name="connsiteY41" fmla="*/ 1613045 h 3232174"/>
                <a:gd name="connsiteX42" fmla="*/ 1262122 w 3080072"/>
                <a:gd name="connsiteY42" fmla="*/ 1365119 h 3232174"/>
                <a:gd name="connsiteX43" fmla="*/ 1303848 w 3080072"/>
                <a:gd name="connsiteY43" fmla="*/ 1402254 h 3232174"/>
                <a:gd name="connsiteX44" fmla="*/ 1570244 w 3080072"/>
                <a:gd name="connsiteY44" fmla="*/ 1578062 h 3232174"/>
                <a:gd name="connsiteX45" fmla="*/ 1551733 w 3080072"/>
                <a:gd name="connsiteY45" fmla="*/ 1874057 h 3232174"/>
                <a:gd name="connsiteX46" fmla="*/ 1588386 w 3080072"/>
                <a:gd name="connsiteY46" fmla="*/ 1972992 h 3232174"/>
                <a:gd name="connsiteX47" fmla="*/ 1588542 w 3080072"/>
                <a:gd name="connsiteY47" fmla="*/ 1973125 h 3232174"/>
                <a:gd name="connsiteX48" fmla="*/ 1559049 w 3080072"/>
                <a:gd name="connsiteY48" fmla="*/ 1977330 h 3232174"/>
                <a:gd name="connsiteX49" fmla="*/ 1064716 w 3080072"/>
                <a:gd name="connsiteY49" fmla="*/ 2395612 h 3232174"/>
                <a:gd name="connsiteX50" fmla="*/ 988665 w 3080072"/>
                <a:gd name="connsiteY50" fmla="*/ 2699817 h 3232174"/>
                <a:gd name="connsiteX51" fmla="*/ 532358 w 3080072"/>
                <a:gd name="connsiteY51" fmla="*/ 2775868 h 3232174"/>
                <a:gd name="connsiteX52" fmla="*/ 380256 w 3080072"/>
                <a:gd name="connsiteY52" fmla="*/ 2965996 h 3232174"/>
                <a:gd name="connsiteX53" fmla="*/ 76051 w 3080072"/>
                <a:gd name="connsiteY53" fmla="*/ 3042047 h 3232174"/>
                <a:gd name="connsiteX54" fmla="*/ 0 w 3080072"/>
                <a:gd name="connsiteY54" fmla="*/ 3232175 h 3232174"/>
                <a:gd name="connsiteX55" fmla="*/ 3080072 w 3080072"/>
                <a:gd name="connsiteY55" fmla="*/ 3232175 h 3232174"/>
                <a:gd name="connsiteX56" fmla="*/ 3080072 w 3080072"/>
                <a:gd name="connsiteY56" fmla="*/ 0 h 3232174"/>
                <a:gd name="connsiteX57" fmla="*/ 2292821 w 3080072"/>
                <a:gd name="connsiteY57" fmla="*/ 1316191 h 3232174"/>
                <a:gd name="connsiteX58" fmla="*/ 2311397 w 3080072"/>
                <a:gd name="connsiteY58" fmla="*/ 1308122 h 3232174"/>
                <a:gd name="connsiteX59" fmla="*/ 2323504 w 3080072"/>
                <a:gd name="connsiteY59" fmla="*/ 1291877 h 3232174"/>
                <a:gd name="connsiteX60" fmla="*/ 2589683 w 3080072"/>
                <a:gd name="connsiteY60" fmla="*/ 934692 h 3232174"/>
                <a:gd name="connsiteX61" fmla="*/ 2603551 w 3080072"/>
                <a:gd name="connsiteY61" fmla="*/ 916086 h 3232174"/>
                <a:gd name="connsiteX62" fmla="*/ 2604665 w 3080072"/>
                <a:gd name="connsiteY62" fmla="*/ 892890 h 3232174"/>
                <a:gd name="connsiteX63" fmla="*/ 2622393 w 3080072"/>
                <a:gd name="connsiteY63" fmla="*/ 524647 h 3232174"/>
                <a:gd name="connsiteX64" fmla="*/ 2973452 w 3080072"/>
                <a:gd name="connsiteY64" fmla="*/ 127260 h 3232174"/>
                <a:gd name="connsiteX65" fmla="*/ 3004021 w 3080072"/>
                <a:gd name="connsiteY65" fmla="*/ 114419 h 3232174"/>
                <a:gd name="connsiteX66" fmla="*/ 3004021 w 3080072"/>
                <a:gd name="connsiteY66" fmla="*/ 1934552 h 3232174"/>
                <a:gd name="connsiteX67" fmla="*/ 2823864 w 3080072"/>
                <a:gd name="connsiteY67" fmla="*/ 2006610 h 3232174"/>
                <a:gd name="connsiteX68" fmla="*/ 2599961 w 3080072"/>
                <a:gd name="connsiteY68" fmla="*/ 1827483 h 3232174"/>
                <a:gd name="connsiteX69" fmla="*/ 2236619 w 3080072"/>
                <a:gd name="connsiteY69" fmla="*/ 1872901 h 3232174"/>
                <a:gd name="connsiteX70" fmla="*/ 2002705 w 3080072"/>
                <a:gd name="connsiteY70" fmla="*/ 1638990 h 3232174"/>
                <a:gd name="connsiteX71" fmla="*/ 2077102 w 3080072"/>
                <a:gd name="connsiteY71" fmla="*/ 1409878 h 3232174"/>
                <a:gd name="connsiteX72" fmla="*/ 1345748 w 3080072"/>
                <a:gd name="connsiteY72" fmla="*/ 1338786 h 3232174"/>
                <a:gd name="connsiteX73" fmla="*/ 1286124 w 3080072"/>
                <a:gd name="connsiteY73" fmla="*/ 1202274 h 3232174"/>
                <a:gd name="connsiteX74" fmla="*/ 1286208 w 3080072"/>
                <a:gd name="connsiteY74" fmla="*/ 1201726 h 3232174"/>
                <a:gd name="connsiteX75" fmla="*/ 1313966 w 3080072"/>
                <a:gd name="connsiteY75" fmla="*/ 1139505 h 3232174"/>
                <a:gd name="connsiteX76" fmla="*/ 1520156 w 3080072"/>
                <a:gd name="connsiteY76" fmla="*/ 879752 h 3232174"/>
                <a:gd name="connsiteX77" fmla="*/ 1617148 w 3080072"/>
                <a:gd name="connsiteY77" fmla="*/ 833103 h 3232174"/>
                <a:gd name="connsiteX78" fmla="*/ 1684697 w 3080072"/>
                <a:gd name="connsiteY78" fmla="*/ 853914 h 3232174"/>
                <a:gd name="connsiteX79" fmla="*/ 1723985 w 3080072"/>
                <a:gd name="connsiteY79" fmla="*/ 885407 h 3232174"/>
                <a:gd name="connsiteX80" fmla="*/ 1763186 w 3080072"/>
                <a:gd name="connsiteY80" fmla="*/ 927235 h 3232174"/>
                <a:gd name="connsiteX81" fmla="*/ 1919220 w 3080072"/>
                <a:gd name="connsiteY81" fmla="*/ 1150156 h 3232174"/>
                <a:gd name="connsiteX82" fmla="*/ 2114504 w 3080072"/>
                <a:gd name="connsiteY82" fmla="*/ 1244197 h 3232174"/>
                <a:gd name="connsiteX83" fmla="*/ 2130771 w 3080072"/>
                <a:gd name="connsiteY83" fmla="*/ 1264073 h 3232174"/>
                <a:gd name="connsiteX84" fmla="*/ 2123733 w 3080072"/>
                <a:gd name="connsiteY84" fmla="*/ 1292813 h 3232174"/>
                <a:gd name="connsiteX85" fmla="*/ 2087608 w 3080072"/>
                <a:gd name="connsiteY85" fmla="*/ 1300076 h 3232174"/>
                <a:gd name="connsiteX86" fmla="*/ 1889537 w 3080072"/>
                <a:gd name="connsiteY86" fmla="*/ 1204715 h 3232174"/>
                <a:gd name="connsiteX87" fmla="*/ 1880342 w 3080072"/>
                <a:gd name="connsiteY87" fmla="*/ 1197947 h 3232174"/>
                <a:gd name="connsiteX88" fmla="*/ 1719137 w 3080072"/>
                <a:gd name="connsiteY88" fmla="*/ 1024964 h 3232174"/>
                <a:gd name="connsiteX89" fmla="*/ 1496851 w 3080072"/>
                <a:gd name="connsiteY89" fmla="*/ 1304977 h 3232174"/>
                <a:gd name="connsiteX90" fmla="*/ 1735107 w 3080072"/>
                <a:gd name="connsiteY90" fmla="*/ 1467198 h 3232174"/>
                <a:gd name="connsiteX91" fmla="*/ 1758630 w 3080072"/>
                <a:gd name="connsiteY91" fmla="*/ 1515247 h 3232174"/>
                <a:gd name="connsiteX92" fmla="*/ 1735773 w 3080072"/>
                <a:gd name="connsiteY92" fmla="*/ 1880293 h 3232174"/>
                <a:gd name="connsiteX93" fmla="*/ 1683898 w 3080072"/>
                <a:gd name="connsiteY93" fmla="*/ 1936190 h 3232174"/>
                <a:gd name="connsiteX94" fmla="*/ 1627567 w 3080072"/>
                <a:gd name="connsiteY94" fmla="*/ 1884506 h 3232174"/>
                <a:gd name="connsiteX95" fmla="*/ 1627620 w 3080072"/>
                <a:gd name="connsiteY95" fmla="*/ 1878837 h 3232174"/>
                <a:gd name="connsiteX96" fmla="*/ 1648881 w 3080072"/>
                <a:gd name="connsiteY96" fmla="*/ 1538823 h 3232174"/>
                <a:gd name="connsiteX97" fmla="*/ 1777936 w 3080072"/>
                <a:gd name="connsiteY97" fmla="*/ 1404338 h 3232174"/>
                <a:gd name="connsiteX98" fmla="*/ 1607303 w 3080072"/>
                <a:gd name="connsiteY98" fmla="*/ 1288174 h 3232174"/>
                <a:gd name="connsiteX99" fmla="*/ 1723757 w 3080072"/>
                <a:gd name="connsiteY99" fmla="*/ 1141475 h 3232174"/>
                <a:gd name="connsiteX100" fmla="*/ 1824707 w 3080072"/>
                <a:gd name="connsiteY100" fmla="*/ 1249775 h 3232174"/>
                <a:gd name="connsiteX101" fmla="*/ 1856569 w 3080072"/>
                <a:gd name="connsiteY101" fmla="*/ 1273245 h 3232174"/>
                <a:gd name="connsiteX102" fmla="*/ 2016428 w 3080072"/>
                <a:gd name="connsiteY102" fmla="*/ 1350399 h 3232174"/>
                <a:gd name="connsiteX103" fmla="*/ 1825228 w 3080072"/>
                <a:gd name="connsiteY103" fmla="*/ 1939305 h 3232174"/>
                <a:gd name="connsiteX104" fmla="*/ 1793861 w 3080072"/>
                <a:gd name="connsiteY104" fmla="*/ 1943788 h 3232174"/>
                <a:gd name="connsiteX105" fmla="*/ 1811691 w 3080072"/>
                <a:gd name="connsiteY105" fmla="*/ 1885061 h 3232174"/>
                <a:gd name="connsiteX106" fmla="*/ 1834548 w 3080072"/>
                <a:gd name="connsiteY106" fmla="*/ 1520141 h 3232174"/>
                <a:gd name="connsiteX107" fmla="*/ 1777936 w 3080072"/>
                <a:gd name="connsiteY107" fmla="*/ 1404338 h 3232174"/>
                <a:gd name="connsiteX108" fmla="*/ 112331 w 3080072"/>
                <a:gd name="connsiteY108" fmla="*/ 3156124 h 3232174"/>
                <a:gd name="connsiteX109" fmla="*/ 132223 w 3080072"/>
                <a:gd name="connsiteY109" fmla="*/ 3106401 h 3232174"/>
                <a:gd name="connsiteX110" fmla="*/ 398702 w 3080072"/>
                <a:gd name="connsiteY110" fmla="*/ 3039765 h 3232174"/>
                <a:gd name="connsiteX111" fmla="*/ 423605 w 3080072"/>
                <a:gd name="connsiteY111" fmla="*/ 3033544 h 3232174"/>
                <a:gd name="connsiteX112" fmla="*/ 439644 w 3080072"/>
                <a:gd name="connsiteY112" fmla="*/ 3013493 h 3232174"/>
                <a:gd name="connsiteX113" fmla="*/ 573567 w 3080072"/>
                <a:gd name="connsiteY113" fmla="*/ 2846090 h 3232174"/>
                <a:gd name="connsiteX114" fmla="*/ 1001168 w 3080072"/>
                <a:gd name="connsiteY114" fmla="*/ 2774830 h 3232174"/>
                <a:gd name="connsiteX115" fmla="*/ 1050354 w 3080072"/>
                <a:gd name="connsiteY115" fmla="*/ 2766631 h 3232174"/>
                <a:gd name="connsiteX116" fmla="*/ 1062446 w 3080072"/>
                <a:gd name="connsiteY116" fmla="*/ 2718255 h 3232174"/>
                <a:gd name="connsiteX117" fmla="*/ 1132554 w 3080072"/>
                <a:gd name="connsiteY117" fmla="*/ 2437820 h 3232174"/>
                <a:gd name="connsiteX118" fmla="*/ 1591466 w 3080072"/>
                <a:gd name="connsiteY118" fmla="*/ 2049503 h 3232174"/>
                <a:gd name="connsiteX119" fmla="*/ 1835970 w 3080072"/>
                <a:gd name="connsiteY119" fmla="*/ 2014580 h 3232174"/>
                <a:gd name="connsiteX120" fmla="*/ 1882909 w 3080072"/>
                <a:gd name="connsiteY120" fmla="*/ 2007869 h 3232174"/>
                <a:gd name="connsiteX121" fmla="*/ 1897549 w 3080072"/>
                <a:gd name="connsiteY121" fmla="*/ 1962778 h 3232174"/>
                <a:gd name="connsiteX122" fmla="*/ 1976334 w 3080072"/>
                <a:gd name="connsiteY122" fmla="*/ 1720175 h 3232174"/>
                <a:gd name="connsiteX123" fmla="*/ 2209142 w 3080072"/>
                <a:gd name="connsiteY123" fmla="*/ 1952994 h 3232174"/>
                <a:gd name="connsiteX124" fmla="*/ 2577534 w 3080072"/>
                <a:gd name="connsiteY124" fmla="*/ 1906949 h 3232174"/>
                <a:gd name="connsiteX125" fmla="*/ 2810977 w 3080072"/>
                <a:gd name="connsiteY125" fmla="*/ 2093689 h 3232174"/>
                <a:gd name="connsiteX126" fmla="*/ 3004021 w 3080072"/>
                <a:gd name="connsiteY126" fmla="*/ 2016462 h 3232174"/>
                <a:gd name="connsiteX127" fmla="*/ 3004021 w 3080072"/>
                <a:gd name="connsiteY127" fmla="*/ 3156124 h 323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3080072" h="3232174">
                  <a:moveTo>
                    <a:pt x="2927970" y="63883"/>
                  </a:moveTo>
                  <a:lnTo>
                    <a:pt x="2547714" y="494333"/>
                  </a:lnTo>
                  <a:lnTo>
                    <a:pt x="2528701" y="889247"/>
                  </a:lnTo>
                  <a:lnTo>
                    <a:pt x="2262522" y="1246433"/>
                  </a:lnTo>
                  <a:lnTo>
                    <a:pt x="2208241" y="1270009"/>
                  </a:lnTo>
                  <a:lnTo>
                    <a:pt x="2207397" y="1261890"/>
                  </a:lnTo>
                  <a:cubicBezTo>
                    <a:pt x="2204005" y="1224610"/>
                    <a:pt x="2181254" y="1191863"/>
                    <a:pt x="2147499" y="1175675"/>
                  </a:cubicBezTo>
                  <a:lnTo>
                    <a:pt x="1970125" y="1090273"/>
                  </a:lnTo>
                  <a:lnTo>
                    <a:pt x="1844705" y="911093"/>
                  </a:lnTo>
                  <a:lnTo>
                    <a:pt x="2185228" y="890012"/>
                  </a:lnTo>
                  <a:cubicBezTo>
                    <a:pt x="2201168" y="888346"/>
                    <a:pt x="2216086" y="898111"/>
                    <a:pt x="2220934" y="913386"/>
                  </a:cubicBezTo>
                  <a:cubicBezTo>
                    <a:pt x="2224964" y="930026"/>
                    <a:pt x="2214739" y="946784"/>
                    <a:pt x="2198099" y="950815"/>
                  </a:cubicBezTo>
                  <a:cubicBezTo>
                    <a:pt x="2196270" y="951256"/>
                    <a:pt x="2194403" y="951533"/>
                    <a:pt x="2192525" y="951636"/>
                  </a:cubicBezTo>
                  <a:lnTo>
                    <a:pt x="1991849" y="964911"/>
                  </a:lnTo>
                  <a:cubicBezTo>
                    <a:pt x="1970885" y="966154"/>
                    <a:pt x="1954899" y="984155"/>
                    <a:pt x="1956142" y="1005119"/>
                  </a:cubicBezTo>
                  <a:cubicBezTo>
                    <a:pt x="1957386" y="1026086"/>
                    <a:pt x="1975387" y="1042072"/>
                    <a:pt x="1996351" y="1040829"/>
                  </a:cubicBezTo>
                  <a:cubicBezTo>
                    <a:pt x="1996522" y="1040817"/>
                    <a:pt x="1996693" y="1040806"/>
                    <a:pt x="1996864" y="1040794"/>
                  </a:cubicBezTo>
                  <a:lnTo>
                    <a:pt x="2197388" y="1027527"/>
                  </a:lnTo>
                  <a:cubicBezTo>
                    <a:pt x="2256396" y="1023888"/>
                    <a:pt x="2301286" y="973101"/>
                    <a:pt x="2297647" y="914093"/>
                  </a:cubicBezTo>
                  <a:cubicBezTo>
                    <a:pt x="2297282" y="908214"/>
                    <a:pt x="2296437" y="902378"/>
                    <a:pt x="2295114" y="896640"/>
                  </a:cubicBezTo>
                  <a:cubicBezTo>
                    <a:pt x="2282151" y="844860"/>
                    <a:pt x="2233718" y="809991"/>
                    <a:pt x="2180501" y="814124"/>
                  </a:cubicBezTo>
                  <a:lnTo>
                    <a:pt x="1787035" y="838464"/>
                  </a:lnTo>
                  <a:lnTo>
                    <a:pt x="1729784" y="792727"/>
                  </a:lnTo>
                  <a:cubicBezTo>
                    <a:pt x="1643542" y="733171"/>
                    <a:pt x="1525914" y="750541"/>
                    <a:pt x="1460563" y="832479"/>
                  </a:cubicBezTo>
                  <a:lnTo>
                    <a:pt x="1254377" y="1092224"/>
                  </a:lnTo>
                  <a:cubicBezTo>
                    <a:pt x="1231759" y="1120633"/>
                    <a:pt x="1216842" y="1154385"/>
                    <a:pt x="1211050" y="1190231"/>
                  </a:cubicBezTo>
                  <a:lnTo>
                    <a:pt x="1210986" y="1190418"/>
                  </a:lnTo>
                  <a:lnTo>
                    <a:pt x="1153468" y="1580895"/>
                  </a:lnTo>
                  <a:lnTo>
                    <a:pt x="955096" y="1820102"/>
                  </a:lnTo>
                  <a:cubicBezTo>
                    <a:pt x="909230" y="1875399"/>
                    <a:pt x="916877" y="1957409"/>
                    <a:pt x="972170" y="2003275"/>
                  </a:cubicBezTo>
                  <a:cubicBezTo>
                    <a:pt x="1027467" y="2049138"/>
                    <a:pt x="1109476" y="2041495"/>
                    <a:pt x="1155343" y="1986198"/>
                  </a:cubicBezTo>
                  <a:lnTo>
                    <a:pt x="1377074" y="1718836"/>
                  </a:lnTo>
                  <a:cubicBezTo>
                    <a:pt x="1392379" y="1700390"/>
                    <a:pt x="1402285" y="1678069"/>
                    <a:pt x="1405703" y="1654345"/>
                  </a:cubicBezTo>
                  <a:lnTo>
                    <a:pt x="1421465" y="1544983"/>
                  </a:lnTo>
                  <a:cubicBezTo>
                    <a:pt x="1424457" y="1524191"/>
                    <a:pt x="1410031" y="1504912"/>
                    <a:pt x="1389242" y="1501919"/>
                  </a:cubicBezTo>
                  <a:cubicBezTo>
                    <a:pt x="1368449" y="1498923"/>
                    <a:pt x="1349167" y="1513350"/>
                    <a:pt x="1346174" y="1534142"/>
                  </a:cubicBezTo>
                  <a:lnTo>
                    <a:pt x="1330413" y="1643511"/>
                  </a:lnTo>
                  <a:cubicBezTo>
                    <a:pt x="1328994" y="1653360"/>
                    <a:pt x="1324884" y="1662627"/>
                    <a:pt x="1318530" y="1670285"/>
                  </a:cubicBezTo>
                  <a:lnTo>
                    <a:pt x="1096799" y="1937636"/>
                  </a:lnTo>
                  <a:cubicBezTo>
                    <a:pt x="1077721" y="1960557"/>
                    <a:pt x="1043696" y="1963729"/>
                    <a:pt x="1020713" y="1944727"/>
                  </a:cubicBezTo>
                  <a:cubicBezTo>
                    <a:pt x="997761" y="1925669"/>
                    <a:pt x="994586" y="1891621"/>
                    <a:pt x="1013618" y="1868646"/>
                  </a:cubicBezTo>
                  <a:lnTo>
                    <a:pt x="1225618" y="1613045"/>
                  </a:lnTo>
                  <a:lnTo>
                    <a:pt x="1262122" y="1365119"/>
                  </a:lnTo>
                  <a:cubicBezTo>
                    <a:pt x="1274329" y="1379287"/>
                    <a:pt x="1288360" y="1391775"/>
                    <a:pt x="1303848" y="1402254"/>
                  </a:cubicBezTo>
                  <a:lnTo>
                    <a:pt x="1570244" y="1578062"/>
                  </a:lnTo>
                  <a:lnTo>
                    <a:pt x="1551733" y="1874057"/>
                  </a:lnTo>
                  <a:cubicBezTo>
                    <a:pt x="1549436" y="1910732"/>
                    <a:pt x="1562749" y="1946667"/>
                    <a:pt x="1588386" y="1972992"/>
                  </a:cubicBezTo>
                  <a:lnTo>
                    <a:pt x="1588542" y="1973125"/>
                  </a:lnTo>
                  <a:lnTo>
                    <a:pt x="1559049" y="1977330"/>
                  </a:lnTo>
                  <a:lnTo>
                    <a:pt x="1064716" y="2395612"/>
                  </a:lnTo>
                  <a:lnTo>
                    <a:pt x="988665" y="2699817"/>
                  </a:lnTo>
                  <a:lnTo>
                    <a:pt x="532358" y="2775868"/>
                  </a:lnTo>
                  <a:lnTo>
                    <a:pt x="380256" y="2965996"/>
                  </a:lnTo>
                  <a:lnTo>
                    <a:pt x="76051" y="3042047"/>
                  </a:lnTo>
                  <a:lnTo>
                    <a:pt x="0" y="3232175"/>
                  </a:lnTo>
                  <a:lnTo>
                    <a:pt x="3080072" y="3232175"/>
                  </a:lnTo>
                  <a:lnTo>
                    <a:pt x="3080072" y="0"/>
                  </a:lnTo>
                  <a:close/>
                  <a:moveTo>
                    <a:pt x="2292821" y="1316191"/>
                  </a:moveTo>
                  <a:lnTo>
                    <a:pt x="2311397" y="1308122"/>
                  </a:lnTo>
                  <a:lnTo>
                    <a:pt x="2323504" y="1291877"/>
                  </a:lnTo>
                  <a:lnTo>
                    <a:pt x="2589683" y="934692"/>
                  </a:lnTo>
                  <a:lnTo>
                    <a:pt x="2603551" y="916086"/>
                  </a:lnTo>
                  <a:lnTo>
                    <a:pt x="2604665" y="892890"/>
                  </a:lnTo>
                  <a:lnTo>
                    <a:pt x="2622393" y="524647"/>
                  </a:lnTo>
                  <a:lnTo>
                    <a:pt x="2973452" y="127260"/>
                  </a:lnTo>
                  <a:lnTo>
                    <a:pt x="3004021" y="114419"/>
                  </a:lnTo>
                  <a:lnTo>
                    <a:pt x="3004021" y="1934552"/>
                  </a:lnTo>
                  <a:lnTo>
                    <a:pt x="2823864" y="2006610"/>
                  </a:lnTo>
                  <a:lnTo>
                    <a:pt x="2599961" y="1827483"/>
                  </a:lnTo>
                  <a:lnTo>
                    <a:pt x="2236619" y="1872901"/>
                  </a:lnTo>
                  <a:lnTo>
                    <a:pt x="2002705" y="1638990"/>
                  </a:lnTo>
                  <a:lnTo>
                    <a:pt x="2077102" y="1409878"/>
                  </a:lnTo>
                  <a:close/>
                  <a:moveTo>
                    <a:pt x="1345748" y="1338786"/>
                  </a:moveTo>
                  <a:cubicBezTo>
                    <a:pt x="1300646" y="1309061"/>
                    <a:pt x="1277279" y="1255563"/>
                    <a:pt x="1286124" y="1202274"/>
                  </a:cubicBezTo>
                  <a:lnTo>
                    <a:pt x="1286208" y="1201726"/>
                  </a:lnTo>
                  <a:cubicBezTo>
                    <a:pt x="1290060" y="1178976"/>
                    <a:pt x="1299608" y="1157567"/>
                    <a:pt x="1313966" y="1139505"/>
                  </a:cubicBezTo>
                  <a:lnTo>
                    <a:pt x="1520156" y="879752"/>
                  </a:lnTo>
                  <a:cubicBezTo>
                    <a:pt x="1543687" y="850233"/>
                    <a:pt x="1579396" y="833057"/>
                    <a:pt x="1617148" y="833103"/>
                  </a:cubicBezTo>
                  <a:cubicBezTo>
                    <a:pt x="1641256" y="833004"/>
                    <a:pt x="1664825" y="840263"/>
                    <a:pt x="1684697" y="853914"/>
                  </a:cubicBezTo>
                  <a:lnTo>
                    <a:pt x="1723985" y="885407"/>
                  </a:lnTo>
                  <a:cubicBezTo>
                    <a:pt x="1738971" y="897415"/>
                    <a:pt x="1752173" y="911500"/>
                    <a:pt x="1763186" y="927235"/>
                  </a:cubicBezTo>
                  <a:lnTo>
                    <a:pt x="1919220" y="1150156"/>
                  </a:lnTo>
                  <a:lnTo>
                    <a:pt x="2114504" y="1244197"/>
                  </a:lnTo>
                  <a:cubicBezTo>
                    <a:pt x="2122588" y="1248102"/>
                    <a:pt x="2128539" y="1255377"/>
                    <a:pt x="2130771" y="1264073"/>
                  </a:cubicBezTo>
                  <a:lnTo>
                    <a:pt x="2123733" y="1292813"/>
                  </a:lnTo>
                  <a:cubicBezTo>
                    <a:pt x="2114637" y="1302981"/>
                    <a:pt x="2099929" y="1305936"/>
                    <a:pt x="2087608" y="1300076"/>
                  </a:cubicBezTo>
                  <a:lnTo>
                    <a:pt x="1889537" y="1204715"/>
                  </a:lnTo>
                  <a:lnTo>
                    <a:pt x="1880342" y="1197947"/>
                  </a:lnTo>
                  <a:lnTo>
                    <a:pt x="1719137" y="1024964"/>
                  </a:lnTo>
                  <a:lnTo>
                    <a:pt x="1496851" y="1304977"/>
                  </a:lnTo>
                  <a:lnTo>
                    <a:pt x="1735107" y="1467198"/>
                  </a:lnTo>
                  <a:cubicBezTo>
                    <a:pt x="1750888" y="1477933"/>
                    <a:pt x="1759832" y="1496200"/>
                    <a:pt x="1758630" y="1515247"/>
                  </a:cubicBezTo>
                  <a:lnTo>
                    <a:pt x="1735773" y="1880293"/>
                  </a:lnTo>
                  <a:cubicBezTo>
                    <a:pt x="1735085" y="1909352"/>
                    <a:pt x="1712828" y="1933335"/>
                    <a:pt x="1683898" y="1936190"/>
                  </a:cubicBezTo>
                  <a:cubicBezTo>
                    <a:pt x="1654071" y="1937476"/>
                    <a:pt x="1628849" y="1914333"/>
                    <a:pt x="1627567" y="1884506"/>
                  </a:cubicBezTo>
                  <a:cubicBezTo>
                    <a:pt x="1627484" y="1882616"/>
                    <a:pt x="1627503" y="1880726"/>
                    <a:pt x="1627620" y="1878837"/>
                  </a:cubicBezTo>
                  <a:lnTo>
                    <a:pt x="1648881" y="1538823"/>
                  </a:lnTo>
                  <a:close/>
                  <a:moveTo>
                    <a:pt x="1777936" y="1404338"/>
                  </a:moveTo>
                  <a:lnTo>
                    <a:pt x="1607303" y="1288174"/>
                  </a:lnTo>
                  <a:lnTo>
                    <a:pt x="1723757" y="1141475"/>
                  </a:lnTo>
                  <a:lnTo>
                    <a:pt x="1824707" y="1249775"/>
                  </a:lnTo>
                  <a:cubicBezTo>
                    <a:pt x="1833761" y="1259529"/>
                    <a:pt x="1844572" y="1267488"/>
                    <a:pt x="1856569" y="1273245"/>
                  </a:cubicBezTo>
                  <a:lnTo>
                    <a:pt x="2016428" y="1350399"/>
                  </a:lnTo>
                  <a:lnTo>
                    <a:pt x="1825228" y="1939305"/>
                  </a:lnTo>
                  <a:lnTo>
                    <a:pt x="1793861" y="1943788"/>
                  </a:lnTo>
                  <a:cubicBezTo>
                    <a:pt x="1804147" y="1925802"/>
                    <a:pt x="1810242" y="1905728"/>
                    <a:pt x="1811691" y="1885061"/>
                  </a:cubicBezTo>
                  <a:lnTo>
                    <a:pt x="1834548" y="1520141"/>
                  </a:lnTo>
                  <a:cubicBezTo>
                    <a:pt x="1837408" y="1474259"/>
                    <a:pt x="1815900" y="1430260"/>
                    <a:pt x="1777936" y="1404338"/>
                  </a:cubicBezTo>
                  <a:close/>
                  <a:moveTo>
                    <a:pt x="112331" y="3156124"/>
                  </a:moveTo>
                  <a:lnTo>
                    <a:pt x="132223" y="3106401"/>
                  </a:lnTo>
                  <a:lnTo>
                    <a:pt x="398702" y="3039765"/>
                  </a:lnTo>
                  <a:lnTo>
                    <a:pt x="423605" y="3033544"/>
                  </a:lnTo>
                  <a:lnTo>
                    <a:pt x="439644" y="3013493"/>
                  </a:lnTo>
                  <a:lnTo>
                    <a:pt x="573567" y="2846090"/>
                  </a:lnTo>
                  <a:lnTo>
                    <a:pt x="1001168" y="2774830"/>
                  </a:lnTo>
                  <a:lnTo>
                    <a:pt x="1050354" y="2766631"/>
                  </a:lnTo>
                  <a:lnTo>
                    <a:pt x="1062446" y="2718255"/>
                  </a:lnTo>
                  <a:lnTo>
                    <a:pt x="1132554" y="2437820"/>
                  </a:lnTo>
                  <a:lnTo>
                    <a:pt x="1591466" y="2049503"/>
                  </a:lnTo>
                  <a:lnTo>
                    <a:pt x="1835970" y="2014580"/>
                  </a:lnTo>
                  <a:lnTo>
                    <a:pt x="1882909" y="2007869"/>
                  </a:lnTo>
                  <a:lnTo>
                    <a:pt x="1897549" y="1962778"/>
                  </a:lnTo>
                  <a:lnTo>
                    <a:pt x="1976334" y="1720175"/>
                  </a:lnTo>
                  <a:lnTo>
                    <a:pt x="2209142" y="1952994"/>
                  </a:lnTo>
                  <a:lnTo>
                    <a:pt x="2577534" y="1906949"/>
                  </a:lnTo>
                  <a:lnTo>
                    <a:pt x="2810977" y="2093689"/>
                  </a:lnTo>
                  <a:lnTo>
                    <a:pt x="3004021" y="2016462"/>
                  </a:lnTo>
                  <a:lnTo>
                    <a:pt x="3004021" y="3156124"/>
                  </a:lnTo>
                  <a:close/>
                </a:path>
              </a:pathLst>
            </a:custGeom>
            <a:grpFill/>
            <a:ln w="38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D55C3B9F-6BEA-6E00-4334-D4C35AE744F8}"/>
                </a:ext>
              </a:extLst>
            </p:cNvPr>
            <p:cNvSpPr/>
            <p:nvPr/>
          </p:nvSpPr>
          <p:spPr>
            <a:xfrm>
              <a:off x="7708273" y="2346765"/>
              <a:ext cx="336274" cy="336092"/>
            </a:xfrm>
            <a:custGeom>
              <a:avLst/>
              <a:gdLst>
                <a:gd name="connsiteX0" fmla="*/ 168048 w 336274"/>
                <a:gd name="connsiteY0" fmla="*/ 336089 h 336092"/>
                <a:gd name="connsiteX1" fmla="*/ 178581 w 336274"/>
                <a:gd name="connsiteY1" fmla="*/ 335766 h 336092"/>
                <a:gd name="connsiteX2" fmla="*/ 335950 w 336274"/>
                <a:gd name="connsiteY2" fmla="*/ 157688 h 336092"/>
                <a:gd name="connsiteX3" fmla="*/ 168360 w 336274"/>
                <a:gd name="connsiteY3" fmla="*/ 0 h 336092"/>
                <a:gd name="connsiteX4" fmla="*/ 157812 w 336274"/>
                <a:gd name="connsiteY4" fmla="*/ 327 h 336092"/>
                <a:gd name="connsiteX5" fmla="*/ 317 w 336274"/>
                <a:gd name="connsiteY5" fmla="*/ 178287 h 336092"/>
                <a:gd name="connsiteX6" fmla="*/ 168048 w 336274"/>
                <a:gd name="connsiteY6" fmla="*/ 336093 h 336092"/>
                <a:gd name="connsiteX7" fmla="*/ 162519 w 336274"/>
                <a:gd name="connsiteY7" fmla="*/ 76234 h 336092"/>
                <a:gd name="connsiteX8" fmla="*/ 168367 w 336274"/>
                <a:gd name="connsiteY8" fmla="*/ 76055 h 336092"/>
                <a:gd name="connsiteX9" fmla="*/ 260207 w 336274"/>
                <a:gd name="connsiteY9" fmla="*/ 168199 h 336092"/>
                <a:gd name="connsiteX10" fmla="*/ 173885 w 336274"/>
                <a:gd name="connsiteY10" fmla="*/ 259863 h 336092"/>
                <a:gd name="connsiteX11" fmla="*/ 168048 w 336274"/>
                <a:gd name="connsiteY11" fmla="*/ 260038 h 336092"/>
                <a:gd name="connsiteX12" fmla="*/ 76254 w 336274"/>
                <a:gd name="connsiteY12" fmla="*/ 167849 h 336092"/>
                <a:gd name="connsiteX13" fmla="*/ 162519 w 336274"/>
                <a:gd name="connsiteY13" fmla="*/ 76234 h 336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6274" h="336092">
                  <a:moveTo>
                    <a:pt x="168048" y="336089"/>
                  </a:moveTo>
                  <a:cubicBezTo>
                    <a:pt x="171531" y="336089"/>
                    <a:pt x="175052" y="335979"/>
                    <a:pt x="178581" y="335766"/>
                  </a:cubicBezTo>
                  <a:cubicBezTo>
                    <a:pt x="271211" y="330047"/>
                    <a:pt x="341669" y="250319"/>
                    <a:pt x="335950" y="157688"/>
                  </a:cubicBezTo>
                  <a:cubicBezTo>
                    <a:pt x="330482" y="69123"/>
                    <a:pt x="257092" y="72"/>
                    <a:pt x="168360" y="0"/>
                  </a:cubicBezTo>
                  <a:cubicBezTo>
                    <a:pt x="164869" y="0"/>
                    <a:pt x="161348" y="103"/>
                    <a:pt x="157812" y="327"/>
                  </a:cubicBezTo>
                  <a:cubicBezTo>
                    <a:pt x="65177" y="5978"/>
                    <a:pt x="-5333" y="85653"/>
                    <a:pt x="317" y="178287"/>
                  </a:cubicBezTo>
                  <a:cubicBezTo>
                    <a:pt x="5724" y="266955"/>
                    <a:pt x="79216" y="336097"/>
                    <a:pt x="168048" y="336093"/>
                  </a:cubicBezTo>
                  <a:close/>
                  <a:moveTo>
                    <a:pt x="162519" y="76234"/>
                  </a:moveTo>
                  <a:cubicBezTo>
                    <a:pt x="164474" y="76112"/>
                    <a:pt x="166428" y="76055"/>
                    <a:pt x="168367" y="76055"/>
                  </a:cubicBezTo>
                  <a:cubicBezTo>
                    <a:pt x="219173" y="76139"/>
                    <a:pt x="260291" y="117393"/>
                    <a:pt x="260207" y="168199"/>
                  </a:cubicBezTo>
                  <a:cubicBezTo>
                    <a:pt x="260127" y="216742"/>
                    <a:pt x="222341" y="256870"/>
                    <a:pt x="173885" y="259863"/>
                  </a:cubicBezTo>
                  <a:cubicBezTo>
                    <a:pt x="171927" y="259985"/>
                    <a:pt x="169980" y="260038"/>
                    <a:pt x="168048" y="260038"/>
                  </a:cubicBezTo>
                  <a:cubicBezTo>
                    <a:pt x="117242" y="259928"/>
                    <a:pt x="76144" y="218655"/>
                    <a:pt x="76254" y="167849"/>
                  </a:cubicBezTo>
                  <a:cubicBezTo>
                    <a:pt x="76361" y="119343"/>
                    <a:pt x="114109" y="79253"/>
                    <a:pt x="162519" y="76234"/>
                  </a:cubicBezTo>
                  <a:close/>
                </a:path>
              </a:pathLst>
            </a:custGeom>
            <a:grpFill/>
            <a:ln w="380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104" grpId="0"/>
      <p:bldP spid="10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446</TotalTime>
  <Words>1557</Words>
  <Application>Microsoft Office PowerPoint</Application>
  <PresentationFormat>On-screen Show (16:9)</PresentationFormat>
  <Paragraphs>269</Paragraphs>
  <Slides>36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Jumble</vt:lpstr>
      <vt:lpstr>ADLaM Display</vt:lpstr>
      <vt:lpstr>Titan One</vt:lpstr>
      <vt:lpstr>Calibri</vt:lpstr>
      <vt:lpstr>OpenSans</vt:lpstr>
      <vt:lpstr>Staatliches</vt:lpstr>
      <vt:lpstr>Josefin Slab SemiBold</vt:lpstr>
      <vt:lpstr>Aptos Black</vt:lpstr>
      <vt:lpstr>Wingdings</vt:lpstr>
      <vt:lpstr>OpenSansBold</vt:lpstr>
      <vt:lpstr>Arial</vt:lpstr>
      <vt:lpstr>1_Office Theme</vt:lpstr>
      <vt:lpstr>WELCOME TO OUR CLASS!</vt:lpstr>
      <vt:lpstr>Guess the topic:</vt:lpstr>
      <vt:lpstr>Guess the topic:</vt:lpstr>
      <vt:lpstr>Guess the topic:</vt:lpstr>
      <vt:lpstr>PowerPoint Presentation</vt:lpstr>
      <vt:lpstr>OBJECTIVES</vt:lpstr>
      <vt:lpstr>Pronunciation </vt:lpstr>
      <vt:lpstr>PowerPoint Presentation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Grammar</vt:lpstr>
      <vt:lpstr>The present simple</vt:lpstr>
      <vt:lpstr>Simple sentence</vt:lpstr>
      <vt:lpstr>The past simple</vt:lpstr>
      <vt:lpstr>PowerPoint Presentation</vt:lpstr>
      <vt:lpstr>PowerPoint Presentation</vt:lpstr>
      <vt:lpstr>PowerPoint Presentation</vt:lpstr>
      <vt:lpstr>PowerPoint Presentation</vt:lpstr>
      <vt:lpstr>WRAP -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 1</dc:title>
  <cp:lastModifiedBy>Duyên Lương</cp:lastModifiedBy>
  <cp:revision>159</cp:revision>
  <dcterms:modified xsi:type="dcterms:W3CDTF">2025-08-18T03:15:51Z</dcterms:modified>
</cp:coreProperties>
</file>