
<file path=[Content_Types].xml><?xml version="1.0" encoding="utf-8"?>
<Types xmlns="http://schemas.openxmlformats.org/package/2006/content-types">
  <Default Extension="fntdata" ContentType="application/x-fontdata"/>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7"/>
  </p:notesMasterIdLst>
  <p:sldIdLst>
    <p:sldId id="256" r:id="rId2"/>
    <p:sldId id="259" r:id="rId3"/>
    <p:sldId id="260" r:id="rId4"/>
    <p:sldId id="305" r:id="rId5"/>
    <p:sldId id="276" r:id="rId6"/>
    <p:sldId id="300" r:id="rId7"/>
    <p:sldId id="309" r:id="rId8"/>
    <p:sldId id="308" r:id="rId9"/>
    <p:sldId id="307" r:id="rId10"/>
    <p:sldId id="306" r:id="rId11"/>
    <p:sldId id="310" r:id="rId12"/>
    <p:sldId id="258" r:id="rId13"/>
    <p:sldId id="267" r:id="rId14"/>
    <p:sldId id="266" r:id="rId15"/>
    <p:sldId id="311" r:id="rId16"/>
    <p:sldId id="265" r:id="rId17"/>
    <p:sldId id="296" r:id="rId18"/>
    <p:sldId id="297" r:id="rId19"/>
    <p:sldId id="298" r:id="rId20"/>
    <p:sldId id="299" r:id="rId21"/>
    <p:sldId id="281" r:id="rId22"/>
    <p:sldId id="275" r:id="rId23"/>
    <p:sldId id="288" r:id="rId24"/>
    <p:sldId id="273" r:id="rId25"/>
    <p:sldId id="283" r:id="rId26"/>
  </p:sldIdLst>
  <p:sldSz cx="9144000" cy="5143500" type="screen16x9"/>
  <p:notesSz cx="6858000" cy="9144000"/>
  <p:embeddedFontLst>
    <p:embeddedFont>
      <p:font typeface="Anaheim" panose="020B0604020202020204" charset="0"/>
      <p:regular r:id="rId28"/>
    </p:embeddedFont>
    <p:embeddedFont>
      <p:font typeface="Aptos Black" panose="020B0004020202020204" pitchFamily="34" charset="0"/>
      <p:bold r:id="rId29"/>
      <p:boldItalic r:id="rId30"/>
    </p:embeddedFont>
    <p:embeddedFont>
      <p:font typeface="Bahiana"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4CB959-10FB-467E-AA06-54DE7F2F8C20}">
  <a:tblStyle styleId="{6F4CB959-10FB-467E-AA06-54DE7F2F8C2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05" autoAdjust="0"/>
    <p:restoredTop sz="94660"/>
  </p:normalViewPr>
  <p:slideViewPr>
    <p:cSldViewPr snapToGrid="0">
      <p:cViewPr varScale="1">
        <p:scale>
          <a:sx n="49" d="100"/>
          <a:sy n="49" d="100"/>
        </p:scale>
        <p:origin x="72" y="9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9824d9d9f0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9824d9d9f0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a:extLst>
            <a:ext uri="{FF2B5EF4-FFF2-40B4-BE49-F238E27FC236}">
              <a16:creationId xmlns:a16="http://schemas.microsoft.com/office/drawing/2014/main" id="{01350A4C-FAE2-712B-67B6-3528A0E2B4BA}"/>
            </a:ext>
          </a:extLst>
        </p:cNvPr>
        <p:cNvGrpSpPr/>
        <p:nvPr/>
      </p:nvGrpSpPr>
      <p:grpSpPr>
        <a:xfrm>
          <a:off x="0" y="0"/>
          <a:ext cx="0" cy="0"/>
          <a:chOff x="0" y="0"/>
          <a:chExt cx="0" cy="0"/>
        </a:xfrm>
      </p:grpSpPr>
      <p:sp>
        <p:nvSpPr>
          <p:cNvPr id="954" name="Google Shape;954;gbd1bbc9550_0_31866:notes">
            <a:extLst>
              <a:ext uri="{FF2B5EF4-FFF2-40B4-BE49-F238E27FC236}">
                <a16:creationId xmlns:a16="http://schemas.microsoft.com/office/drawing/2014/main" id="{B48040C4-523A-D1D9-9882-5808DCC1BE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bd1bbc9550_0_31866:notes">
            <a:extLst>
              <a:ext uri="{FF2B5EF4-FFF2-40B4-BE49-F238E27FC236}">
                <a16:creationId xmlns:a16="http://schemas.microsoft.com/office/drawing/2014/main" id="{E89CD40C-EDDB-0EA6-4ABD-F24B3B897D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879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a:extLst>
            <a:ext uri="{FF2B5EF4-FFF2-40B4-BE49-F238E27FC236}">
              <a16:creationId xmlns:a16="http://schemas.microsoft.com/office/drawing/2014/main" id="{9E02FF22-B9CF-CF63-7A14-52E136D325E7}"/>
            </a:ext>
          </a:extLst>
        </p:cNvPr>
        <p:cNvGrpSpPr/>
        <p:nvPr/>
      </p:nvGrpSpPr>
      <p:grpSpPr>
        <a:xfrm>
          <a:off x="0" y="0"/>
          <a:ext cx="0" cy="0"/>
          <a:chOff x="0" y="0"/>
          <a:chExt cx="0" cy="0"/>
        </a:xfrm>
      </p:grpSpPr>
      <p:sp>
        <p:nvSpPr>
          <p:cNvPr id="638" name="Google Shape;638;gbd1bbc9550_0_31220:notes">
            <a:extLst>
              <a:ext uri="{FF2B5EF4-FFF2-40B4-BE49-F238E27FC236}">
                <a16:creationId xmlns:a16="http://schemas.microsoft.com/office/drawing/2014/main" id="{83B0F7D8-9394-0DCE-83D9-588FEF9DA8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bd1bbc9550_0_31220:notes">
            <a:extLst>
              <a:ext uri="{FF2B5EF4-FFF2-40B4-BE49-F238E27FC236}">
                <a16:creationId xmlns:a16="http://schemas.microsoft.com/office/drawing/2014/main" id="{5FC8DDE2-40D6-B8D7-9E70-39882F60C5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894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bd1eed6001_0_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bd1eed6001_0_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bd1bbc9550_0_31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bd1bbc9550_0_3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98587ad308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98587ad308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799cd14163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799cd1416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799cd14163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799cd1416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3825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799cd14163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799cd1416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8142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799cd14163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799cd1416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906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799cd14163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799cd1416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22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98587ad308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98587ad308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bd1bbc9550_0_31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9" name="Google Shape;1299;gbd1bbc9550_0_31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99158992ac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99158992ac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c0b7259a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7" name="Google Shape;1517;gc0b7259a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bc9f4abab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bc9f4abab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99158992ac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99158992ac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bd1bbc9550_0_30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bd1bbc9550_0_30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a:extLst>
            <a:ext uri="{FF2B5EF4-FFF2-40B4-BE49-F238E27FC236}">
              <a16:creationId xmlns:a16="http://schemas.microsoft.com/office/drawing/2014/main" id="{82AACB4A-C2B2-9E0C-0B7F-FB370610757D}"/>
            </a:ext>
          </a:extLst>
        </p:cNvPr>
        <p:cNvGrpSpPr/>
        <p:nvPr/>
      </p:nvGrpSpPr>
      <p:grpSpPr>
        <a:xfrm>
          <a:off x="0" y="0"/>
          <a:ext cx="0" cy="0"/>
          <a:chOff x="0" y="0"/>
          <a:chExt cx="0" cy="0"/>
        </a:xfrm>
      </p:grpSpPr>
      <p:sp>
        <p:nvSpPr>
          <p:cNvPr id="954" name="Google Shape;954;gbd1bbc9550_0_31866:notes">
            <a:extLst>
              <a:ext uri="{FF2B5EF4-FFF2-40B4-BE49-F238E27FC236}">
                <a16:creationId xmlns:a16="http://schemas.microsoft.com/office/drawing/2014/main" id="{009F8D61-B879-BBCA-F889-9ACC30C756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bd1bbc9550_0_31866:notes">
            <a:extLst>
              <a:ext uri="{FF2B5EF4-FFF2-40B4-BE49-F238E27FC236}">
                <a16:creationId xmlns:a16="http://schemas.microsoft.com/office/drawing/2014/main" id="{E2E6BE7B-2E94-0DC5-7DB6-5DAAA4E77C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8676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bd1bbc9550_0_31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bd1bbc9550_0_31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bd1bbc9550_0_31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bd1bbc9550_0_31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997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a:extLst>
            <a:ext uri="{FF2B5EF4-FFF2-40B4-BE49-F238E27FC236}">
              <a16:creationId xmlns:a16="http://schemas.microsoft.com/office/drawing/2014/main" id="{8608AFCD-D213-F485-DFF1-F727C933D64A}"/>
            </a:ext>
          </a:extLst>
        </p:cNvPr>
        <p:cNvGrpSpPr/>
        <p:nvPr/>
      </p:nvGrpSpPr>
      <p:grpSpPr>
        <a:xfrm>
          <a:off x="0" y="0"/>
          <a:ext cx="0" cy="0"/>
          <a:chOff x="0" y="0"/>
          <a:chExt cx="0" cy="0"/>
        </a:xfrm>
      </p:grpSpPr>
      <p:sp>
        <p:nvSpPr>
          <p:cNvPr id="954" name="Google Shape;954;gbd1bbc9550_0_31866:notes">
            <a:extLst>
              <a:ext uri="{FF2B5EF4-FFF2-40B4-BE49-F238E27FC236}">
                <a16:creationId xmlns:a16="http://schemas.microsoft.com/office/drawing/2014/main" id="{5154A817-DF79-7D17-A14B-EF0CFCC513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bd1bbc9550_0_31866:notes">
            <a:extLst>
              <a:ext uri="{FF2B5EF4-FFF2-40B4-BE49-F238E27FC236}">
                <a16:creationId xmlns:a16="http://schemas.microsoft.com/office/drawing/2014/main" id="{2143B46E-FCA1-FD24-4B11-2614A380BB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5848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a:extLst>
            <a:ext uri="{FF2B5EF4-FFF2-40B4-BE49-F238E27FC236}">
              <a16:creationId xmlns:a16="http://schemas.microsoft.com/office/drawing/2014/main" id="{96B6B98B-5A1A-00A8-4E59-D4C336E9F615}"/>
            </a:ext>
          </a:extLst>
        </p:cNvPr>
        <p:cNvGrpSpPr/>
        <p:nvPr/>
      </p:nvGrpSpPr>
      <p:grpSpPr>
        <a:xfrm>
          <a:off x="0" y="0"/>
          <a:ext cx="0" cy="0"/>
          <a:chOff x="0" y="0"/>
          <a:chExt cx="0" cy="0"/>
        </a:xfrm>
      </p:grpSpPr>
      <p:sp>
        <p:nvSpPr>
          <p:cNvPr id="954" name="Google Shape;954;gbd1bbc9550_0_31866:notes">
            <a:extLst>
              <a:ext uri="{FF2B5EF4-FFF2-40B4-BE49-F238E27FC236}">
                <a16:creationId xmlns:a16="http://schemas.microsoft.com/office/drawing/2014/main" id="{EEBCB7A8-B3A1-96F2-3749-A54CED894F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bd1bbc9550_0_31866:notes">
            <a:extLst>
              <a:ext uri="{FF2B5EF4-FFF2-40B4-BE49-F238E27FC236}">
                <a16:creationId xmlns:a16="http://schemas.microsoft.com/office/drawing/2014/main" id="{AE107DFD-E6D7-E198-D553-D563C89E0F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709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a:extLst>
            <a:ext uri="{FF2B5EF4-FFF2-40B4-BE49-F238E27FC236}">
              <a16:creationId xmlns:a16="http://schemas.microsoft.com/office/drawing/2014/main" id="{34716BE4-9DE2-8796-ABC7-855289A96B82}"/>
            </a:ext>
          </a:extLst>
        </p:cNvPr>
        <p:cNvGrpSpPr/>
        <p:nvPr/>
      </p:nvGrpSpPr>
      <p:grpSpPr>
        <a:xfrm>
          <a:off x="0" y="0"/>
          <a:ext cx="0" cy="0"/>
          <a:chOff x="0" y="0"/>
          <a:chExt cx="0" cy="0"/>
        </a:xfrm>
      </p:grpSpPr>
      <p:sp>
        <p:nvSpPr>
          <p:cNvPr id="954" name="Google Shape;954;gbd1bbc9550_0_31866:notes">
            <a:extLst>
              <a:ext uri="{FF2B5EF4-FFF2-40B4-BE49-F238E27FC236}">
                <a16:creationId xmlns:a16="http://schemas.microsoft.com/office/drawing/2014/main" id="{5820715D-78EE-8BB4-2120-BB1D449392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bd1bbc9550_0_31866:notes">
            <a:extLst>
              <a:ext uri="{FF2B5EF4-FFF2-40B4-BE49-F238E27FC236}">
                <a16:creationId xmlns:a16="http://schemas.microsoft.com/office/drawing/2014/main" id="{F30F1EA9-620D-028F-9ED5-BA82193329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566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3132B-2147-F804-3A7D-9A383FB6031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DE62A9-431C-53BD-F314-FD6869E0392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50AB0AC-607B-C536-56B9-E39D92800C05}"/>
              </a:ext>
            </a:extLst>
          </p:cNvPr>
          <p:cNvSpPr>
            <a:spLocks noGrp="1"/>
          </p:cNvSpPr>
          <p:nvPr>
            <p:ph type="dt" sz="half" idx="10"/>
          </p:nvPr>
        </p:nvSpPr>
        <p:spPr/>
        <p:txBody>
          <a:bodyPr/>
          <a:lstStyle/>
          <a:p>
            <a:fld id="{89007FAF-45B8-4648-8D54-1064D9567FB1}" type="datetimeFigureOut">
              <a:rPr lang="en-US" smtClean="0"/>
              <a:t>8/18/2025</a:t>
            </a:fld>
            <a:endParaRPr lang="en-US"/>
          </a:p>
        </p:txBody>
      </p:sp>
      <p:sp>
        <p:nvSpPr>
          <p:cNvPr id="5" name="Footer Placeholder 4">
            <a:extLst>
              <a:ext uri="{FF2B5EF4-FFF2-40B4-BE49-F238E27FC236}">
                <a16:creationId xmlns:a16="http://schemas.microsoft.com/office/drawing/2014/main" id="{B5621323-C66A-CE1B-BCDC-AF6ADD73A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E3343D-0E71-0160-51E2-63277A03C69F}"/>
              </a:ext>
            </a:extLst>
          </p:cNvPr>
          <p:cNvSpPr>
            <a:spLocks noGrp="1"/>
          </p:cNvSpPr>
          <p:nvPr>
            <p:ph type="sldNum" sz="quarter" idx="12"/>
          </p:nvPr>
        </p:nvSpPr>
        <p:spPr/>
        <p:txBody>
          <a:bodyPr/>
          <a:lstStyle/>
          <a:p>
            <a:fld id="{7EFDB7DC-9935-48FF-AE08-45317DB57D29}" type="slidenum">
              <a:rPr lang="en-US" smtClean="0"/>
              <a:t>‹#›</a:t>
            </a:fld>
            <a:endParaRPr lang="en-US"/>
          </a:p>
        </p:txBody>
      </p:sp>
    </p:spTree>
    <p:extLst>
      <p:ext uri="{BB962C8B-B14F-4D97-AF65-F5344CB8AC3E}">
        <p14:creationId xmlns:p14="http://schemas.microsoft.com/office/powerpoint/2010/main" val="197133540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5ADEF-01B9-557F-498B-CB7229A388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65DF85-A9BB-C4C5-F0AB-FA7DFFB4B4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B5967D-EAFD-FA53-8BFB-1AEEFB61C86F}"/>
              </a:ext>
            </a:extLst>
          </p:cNvPr>
          <p:cNvSpPr>
            <a:spLocks noGrp="1"/>
          </p:cNvSpPr>
          <p:nvPr>
            <p:ph type="dt" sz="half" idx="10"/>
          </p:nvPr>
        </p:nvSpPr>
        <p:spPr/>
        <p:txBody>
          <a:bodyPr/>
          <a:lstStyle/>
          <a:p>
            <a:fld id="{89007FAF-45B8-4648-8D54-1064D9567FB1}" type="datetimeFigureOut">
              <a:rPr lang="en-US" smtClean="0"/>
              <a:t>8/18/2025</a:t>
            </a:fld>
            <a:endParaRPr lang="en-US"/>
          </a:p>
        </p:txBody>
      </p:sp>
      <p:sp>
        <p:nvSpPr>
          <p:cNvPr id="5" name="Footer Placeholder 4">
            <a:extLst>
              <a:ext uri="{FF2B5EF4-FFF2-40B4-BE49-F238E27FC236}">
                <a16:creationId xmlns:a16="http://schemas.microsoft.com/office/drawing/2014/main" id="{F790D974-4822-0EB7-4973-7614145A1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91A9E-DC7A-E1BA-917A-8BE6DDF2AD51}"/>
              </a:ext>
            </a:extLst>
          </p:cNvPr>
          <p:cNvSpPr>
            <a:spLocks noGrp="1"/>
          </p:cNvSpPr>
          <p:nvPr>
            <p:ph type="sldNum" sz="quarter" idx="12"/>
          </p:nvPr>
        </p:nvSpPr>
        <p:spPr/>
        <p:txBody>
          <a:bodyPr/>
          <a:lstStyle/>
          <a:p>
            <a:fld id="{7EFDB7DC-9935-48FF-AE08-45317DB57D29}" type="slidenum">
              <a:rPr lang="en-US" smtClean="0"/>
              <a:t>‹#›</a:t>
            </a:fld>
            <a:endParaRPr lang="en-US"/>
          </a:p>
        </p:txBody>
      </p:sp>
    </p:spTree>
    <p:extLst>
      <p:ext uri="{BB962C8B-B14F-4D97-AF65-F5344CB8AC3E}">
        <p14:creationId xmlns:p14="http://schemas.microsoft.com/office/powerpoint/2010/main" val="338665111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452338-E393-593A-E8E9-60A2E1D0427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0A2C3B-5DB8-9079-4CC6-C9708DAAD5A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DE8B1-3489-E98E-9B49-994A4019F572}"/>
              </a:ext>
            </a:extLst>
          </p:cNvPr>
          <p:cNvSpPr>
            <a:spLocks noGrp="1"/>
          </p:cNvSpPr>
          <p:nvPr>
            <p:ph type="dt" sz="half" idx="10"/>
          </p:nvPr>
        </p:nvSpPr>
        <p:spPr/>
        <p:txBody>
          <a:bodyPr/>
          <a:lstStyle/>
          <a:p>
            <a:fld id="{89007FAF-45B8-4648-8D54-1064D9567FB1}" type="datetimeFigureOut">
              <a:rPr lang="en-US" smtClean="0"/>
              <a:t>8/18/2025</a:t>
            </a:fld>
            <a:endParaRPr lang="en-US"/>
          </a:p>
        </p:txBody>
      </p:sp>
      <p:sp>
        <p:nvSpPr>
          <p:cNvPr id="5" name="Footer Placeholder 4">
            <a:extLst>
              <a:ext uri="{FF2B5EF4-FFF2-40B4-BE49-F238E27FC236}">
                <a16:creationId xmlns:a16="http://schemas.microsoft.com/office/drawing/2014/main" id="{95F3111B-D2ED-9579-CE71-BE6BA0D1C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0563B-B333-4C06-71EC-2D08E71C1EBD}"/>
              </a:ext>
            </a:extLst>
          </p:cNvPr>
          <p:cNvSpPr>
            <a:spLocks noGrp="1"/>
          </p:cNvSpPr>
          <p:nvPr>
            <p:ph type="sldNum" sz="quarter" idx="12"/>
          </p:nvPr>
        </p:nvSpPr>
        <p:spPr/>
        <p:txBody>
          <a:bodyPr/>
          <a:lstStyle/>
          <a:p>
            <a:fld id="{7EFDB7DC-9935-48FF-AE08-45317DB57D29}" type="slidenum">
              <a:rPr lang="en-US" smtClean="0"/>
              <a:t>‹#›</a:t>
            </a:fld>
            <a:endParaRPr lang="en-US"/>
          </a:p>
        </p:txBody>
      </p:sp>
    </p:spTree>
    <p:extLst>
      <p:ext uri="{BB962C8B-B14F-4D97-AF65-F5344CB8AC3E}">
        <p14:creationId xmlns:p14="http://schemas.microsoft.com/office/powerpoint/2010/main" val="178421741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1"/>
        <p:cNvGrpSpPr/>
        <p:nvPr/>
      </p:nvGrpSpPr>
      <p:grpSpPr>
        <a:xfrm>
          <a:off x="0" y="0"/>
          <a:ext cx="0" cy="0"/>
          <a:chOff x="0" y="0"/>
          <a:chExt cx="0" cy="0"/>
        </a:xfrm>
      </p:grpSpPr>
      <p:sp>
        <p:nvSpPr>
          <p:cNvPr id="103" name="Google Shape;103;p13"/>
          <p:cNvSpPr txBox="1">
            <a:spLocks noGrp="1"/>
          </p:cNvSpPr>
          <p:nvPr>
            <p:ph type="title"/>
          </p:nvPr>
        </p:nvSpPr>
        <p:spPr>
          <a:xfrm>
            <a:off x="720000" y="445025"/>
            <a:ext cx="3852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04" name="Google Shape;104;p13"/>
          <p:cNvSpPr txBox="1">
            <a:spLocks noGrp="1"/>
          </p:cNvSpPr>
          <p:nvPr>
            <p:ph type="title" idx="2"/>
          </p:nvPr>
        </p:nvSpPr>
        <p:spPr>
          <a:xfrm>
            <a:off x="643799" y="1982910"/>
            <a:ext cx="785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5" name="Google Shape;105;p13"/>
          <p:cNvSpPr txBox="1">
            <a:spLocks noGrp="1"/>
          </p:cNvSpPr>
          <p:nvPr>
            <p:ph type="subTitle" idx="1"/>
          </p:nvPr>
        </p:nvSpPr>
        <p:spPr>
          <a:xfrm>
            <a:off x="1748900" y="2184724"/>
            <a:ext cx="2668800" cy="5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 name="Google Shape;106;p13"/>
          <p:cNvSpPr txBox="1">
            <a:spLocks noGrp="1"/>
          </p:cNvSpPr>
          <p:nvPr>
            <p:ph type="title" idx="3"/>
          </p:nvPr>
        </p:nvSpPr>
        <p:spPr>
          <a:xfrm>
            <a:off x="4653525" y="1982910"/>
            <a:ext cx="785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7" name="Google Shape;107;p13"/>
          <p:cNvSpPr txBox="1">
            <a:spLocks noGrp="1"/>
          </p:cNvSpPr>
          <p:nvPr>
            <p:ph type="subTitle" idx="4"/>
          </p:nvPr>
        </p:nvSpPr>
        <p:spPr>
          <a:xfrm>
            <a:off x="5744025" y="2184724"/>
            <a:ext cx="2668800" cy="5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8" name="Google Shape;108;p13"/>
          <p:cNvSpPr txBox="1">
            <a:spLocks noGrp="1"/>
          </p:cNvSpPr>
          <p:nvPr>
            <p:ph type="title" idx="5"/>
          </p:nvPr>
        </p:nvSpPr>
        <p:spPr>
          <a:xfrm>
            <a:off x="643799" y="3444585"/>
            <a:ext cx="785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 name="Google Shape;109;p13"/>
          <p:cNvSpPr txBox="1">
            <a:spLocks noGrp="1"/>
          </p:cNvSpPr>
          <p:nvPr>
            <p:ph type="subTitle" idx="6"/>
          </p:nvPr>
        </p:nvSpPr>
        <p:spPr>
          <a:xfrm>
            <a:off x="1748900" y="3646474"/>
            <a:ext cx="2668800" cy="5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 name="Google Shape;110;p13"/>
          <p:cNvSpPr txBox="1">
            <a:spLocks noGrp="1"/>
          </p:cNvSpPr>
          <p:nvPr>
            <p:ph type="title" idx="7"/>
          </p:nvPr>
        </p:nvSpPr>
        <p:spPr>
          <a:xfrm>
            <a:off x="4653525" y="3444585"/>
            <a:ext cx="785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1" name="Google Shape;111;p13"/>
          <p:cNvSpPr txBox="1">
            <a:spLocks noGrp="1"/>
          </p:cNvSpPr>
          <p:nvPr>
            <p:ph type="subTitle" idx="8"/>
          </p:nvPr>
        </p:nvSpPr>
        <p:spPr>
          <a:xfrm>
            <a:off x="5744025" y="3646474"/>
            <a:ext cx="2668800" cy="5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2" name="Google Shape;112;p13"/>
          <p:cNvSpPr txBox="1">
            <a:spLocks noGrp="1"/>
          </p:cNvSpPr>
          <p:nvPr>
            <p:ph type="title" idx="9"/>
          </p:nvPr>
        </p:nvSpPr>
        <p:spPr>
          <a:xfrm>
            <a:off x="1748900" y="1712350"/>
            <a:ext cx="2668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3" name="Google Shape;113;p13"/>
          <p:cNvSpPr txBox="1">
            <a:spLocks noGrp="1"/>
          </p:cNvSpPr>
          <p:nvPr>
            <p:ph type="title" idx="13"/>
          </p:nvPr>
        </p:nvSpPr>
        <p:spPr>
          <a:xfrm>
            <a:off x="5744025" y="1712350"/>
            <a:ext cx="2668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4" name="Google Shape;114;p13"/>
          <p:cNvSpPr txBox="1">
            <a:spLocks noGrp="1"/>
          </p:cNvSpPr>
          <p:nvPr>
            <p:ph type="title" idx="14"/>
          </p:nvPr>
        </p:nvSpPr>
        <p:spPr>
          <a:xfrm>
            <a:off x="1748900" y="3174013"/>
            <a:ext cx="2668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5" name="Google Shape;115;p13"/>
          <p:cNvSpPr txBox="1">
            <a:spLocks noGrp="1"/>
          </p:cNvSpPr>
          <p:nvPr>
            <p:ph type="title" idx="15"/>
          </p:nvPr>
        </p:nvSpPr>
        <p:spPr>
          <a:xfrm>
            <a:off x="5744025" y="3174013"/>
            <a:ext cx="2668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217734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6"/>
        <p:cNvGrpSpPr/>
        <p:nvPr/>
      </p:nvGrpSpPr>
      <p:grpSpPr>
        <a:xfrm>
          <a:off x="0" y="0"/>
          <a:ext cx="0" cy="0"/>
          <a:chOff x="0" y="0"/>
          <a:chExt cx="0" cy="0"/>
        </a:xfrm>
      </p:grpSpPr>
      <p:sp>
        <p:nvSpPr>
          <p:cNvPr id="47" name="Google Shape;47;p3"/>
          <p:cNvSpPr txBox="1">
            <a:spLocks noGrp="1"/>
          </p:cNvSpPr>
          <p:nvPr>
            <p:ph type="title"/>
          </p:nvPr>
        </p:nvSpPr>
        <p:spPr>
          <a:xfrm>
            <a:off x="941125" y="2427075"/>
            <a:ext cx="3409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8" name="Google Shape;48;p3"/>
          <p:cNvSpPr txBox="1">
            <a:spLocks noGrp="1"/>
          </p:cNvSpPr>
          <p:nvPr>
            <p:ph type="title" idx="2" hasCustomPrompt="1"/>
          </p:nvPr>
        </p:nvSpPr>
        <p:spPr>
          <a:xfrm>
            <a:off x="1070550" y="956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9" name="Google Shape;49;p3"/>
          <p:cNvSpPr txBox="1">
            <a:spLocks noGrp="1"/>
          </p:cNvSpPr>
          <p:nvPr>
            <p:ph type="subTitle" idx="1"/>
          </p:nvPr>
        </p:nvSpPr>
        <p:spPr>
          <a:xfrm>
            <a:off x="1269250" y="3560800"/>
            <a:ext cx="2753400" cy="69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28854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6"/>
        <p:cNvGrpSpPr/>
        <p:nvPr/>
      </p:nvGrpSpPr>
      <p:grpSpPr>
        <a:xfrm>
          <a:off x="0" y="0"/>
          <a:ext cx="0" cy="0"/>
          <a:chOff x="0" y="0"/>
          <a:chExt cx="0" cy="0"/>
        </a:xfrm>
      </p:grpSpPr>
      <p:sp>
        <p:nvSpPr>
          <p:cNvPr id="118" name="Google Shape;118;p14"/>
          <p:cNvSpPr txBox="1">
            <a:spLocks noGrp="1"/>
          </p:cNvSpPr>
          <p:nvPr>
            <p:ph type="title"/>
          </p:nvPr>
        </p:nvSpPr>
        <p:spPr>
          <a:xfrm>
            <a:off x="1815725" y="1272950"/>
            <a:ext cx="5512500" cy="21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18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19" name="Google Shape;119;p14"/>
          <p:cNvSpPr txBox="1">
            <a:spLocks noGrp="1"/>
          </p:cNvSpPr>
          <p:nvPr>
            <p:ph type="subTitle" idx="1"/>
          </p:nvPr>
        </p:nvSpPr>
        <p:spPr>
          <a:xfrm>
            <a:off x="2135925" y="3496175"/>
            <a:ext cx="4872000" cy="697500"/>
          </a:xfrm>
          <a:prstGeom prst="rect">
            <a:avLst/>
          </a:prstGeom>
          <a:ln w="9525" cap="flat" cmpd="sng">
            <a:solidFill>
              <a:schemeClr val="dk1"/>
            </a:solidFill>
            <a:prstDash val="dash"/>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873584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8"/>
        <p:cNvGrpSpPr/>
        <p:nvPr/>
      </p:nvGrpSpPr>
      <p:grpSpPr>
        <a:xfrm>
          <a:off x="0" y="0"/>
          <a:ext cx="0" cy="0"/>
          <a:chOff x="0" y="0"/>
          <a:chExt cx="0" cy="0"/>
        </a:xfrm>
      </p:grpSpPr>
      <p:sp>
        <p:nvSpPr>
          <p:cNvPr id="139" name="Google Shape;139;p15"/>
          <p:cNvSpPr txBox="1">
            <a:spLocks noGrp="1"/>
          </p:cNvSpPr>
          <p:nvPr>
            <p:ph type="title"/>
          </p:nvPr>
        </p:nvSpPr>
        <p:spPr>
          <a:xfrm>
            <a:off x="2867089" y="2427075"/>
            <a:ext cx="3409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0" name="Google Shape;140;p15"/>
          <p:cNvSpPr txBox="1">
            <a:spLocks noGrp="1"/>
          </p:cNvSpPr>
          <p:nvPr>
            <p:ph type="title" idx="2" hasCustomPrompt="1"/>
          </p:nvPr>
        </p:nvSpPr>
        <p:spPr>
          <a:xfrm>
            <a:off x="2996514" y="956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1" name="Google Shape;141;p15"/>
          <p:cNvSpPr txBox="1">
            <a:spLocks noGrp="1"/>
          </p:cNvSpPr>
          <p:nvPr>
            <p:ph type="subTitle" idx="1"/>
          </p:nvPr>
        </p:nvSpPr>
        <p:spPr>
          <a:xfrm>
            <a:off x="3195214" y="3560800"/>
            <a:ext cx="2753400" cy="69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98257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3"/>
        <p:cNvGrpSpPr/>
        <p:nvPr/>
      </p:nvGrpSpPr>
      <p:grpSpPr>
        <a:xfrm>
          <a:off x="0" y="0"/>
          <a:ext cx="0" cy="0"/>
          <a:chOff x="0" y="0"/>
          <a:chExt cx="0" cy="0"/>
        </a:xfrm>
      </p:grpSpPr>
      <p:sp>
        <p:nvSpPr>
          <p:cNvPr id="154" name="Google Shape;154;p18"/>
          <p:cNvSpPr txBox="1">
            <a:spLocks noGrp="1"/>
          </p:cNvSpPr>
          <p:nvPr>
            <p:ph type="title"/>
          </p:nvPr>
        </p:nvSpPr>
        <p:spPr>
          <a:xfrm>
            <a:off x="3264399" y="2910550"/>
            <a:ext cx="2608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accen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5" name="Google Shape;155;p18"/>
          <p:cNvSpPr txBox="1">
            <a:spLocks noGrp="1"/>
          </p:cNvSpPr>
          <p:nvPr>
            <p:ph type="subTitle" idx="1"/>
          </p:nvPr>
        </p:nvSpPr>
        <p:spPr>
          <a:xfrm>
            <a:off x="1154575" y="788325"/>
            <a:ext cx="6827700" cy="178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226662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8"/>
        <p:cNvGrpSpPr/>
        <p:nvPr/>
      </p:nvGrpSpPr>
      <p:grpSpPr>
        <a:xfrm>
          <a:off x="0" y="0"/>
          <a:ext cx="0" cy="0"/>
          <a:chOff x="0" y="0"/>
          <a:chExt cx="0" cy="0"/>
        </a:xfrm>
      </p:grpSpPr>
      <p:sp>
        <p:nvSpPr>
          <p:cNvPr id="149" name="Google Shape;149;p17"/>
          <p:cNvSpPr txBox="1">
            <a:spLocks noGrp="1"/>
          </p:cNvSpPr>
          <p:nvPr>
            <p:ph type="title"/>
          </p:nvPr>
        </p:nvSpPr>
        <p:spPr>
          <a:xfrm>
            <a:off x="2876613" y="2427075"/>
            <a:ext cx="3409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0" name="Google Shape;150;p17"/>
          <p:cNvSpPr txBox="1">
            <a:spLocks noGrp="1"/>
          </p:cNvSpPr>
          <p:nvPr>
            <p:ph type="title" idx="2" hasCustomPrompt="1"/>
          </p:nvPr>
        </p:nvSpPr>
        <p:spPr>
          <a:xfrm>
            <a:off x="3006038" y="956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1" name="Google Shape;151;p17"/>
          <p:cNvSpPr txBox="1">
            <a:spLocks noGrp="1"/>
          </p:cNvSpPr>
          <p:nvPr>
            <p:ph type="subTitle" idx="1"/>
          </p:nvPr>
        </p:nvSpPr>
        <p:spPr>
          <a:xfrm>
            <a:off x="3204738" y="3560800"/>
            <a:ext cx="2753400" cy="69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197396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6"/>
        <p:cNvGrpSpPr/>
        <p:nvPr/>
      </p:nvGrpSpPr>
      <p:grpSpPr>
        <a:xfrm>
          <a:off x="0" y="0"/>
          <a:ext cx="0" cy="0"/>
          <a:chOff x="0" y="0"/>
          <a:chExt cx="0" cy="0"/>
        </a:xfrm>
      </p:grpSpPr>
      <p:sp>
        <p:nvSpPr>
          <p:cNvPr id="157" name="Google Shape;157;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3331409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txBox="1">
            <a:spLocks noGrp="1"/>
          </p:cNvSpPr>
          <p:nvPr>
            <p:ph type="title"/>
          </p:nvPr>
        </p:nvSpPr>
        <p:spPr>
          <a:xfrm>
            <a:off x="2827775" y="1702350"/>
            <a:ext cx="3488400" cy="173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96075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0580D-8CF5-9BF4-8B06-BD501018A6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38D2EB-67D7-0BBF-9EA4-98EFBBDCA0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B96A9-DD89-9A33-5293-F552CC7B48F4}"/>
              </a:ext>
            </a:extLst>
          </p:cNvPr>
          <p:cNvSpPr>
            <a:spLocks noGrp="1"/>
          </p:cNvSpPr>
          <p:nvPr>
            <p:ph type="dt" sz="half" idx="10"/>
          </p:nvPr>
        </p:nvSpPr>
        <p:spPr/>
        <p:txBody>
          <a:bodyPr/>
          <a:lstStyle/>
          <a:p>
            <a:fld id="{89007FAF-45B8-4648-8D54-1064D9567FB1}" type="datetimeFigureOut">
              <a:rPr lang="en-US" smtClean="0"/>
              <a:t>8/18/2025</a:t>
            </a:fld>
            <a:endParaRPr lang="en-US"/>
          </a:p>
        </p:txBody>
      </p:sp>
      <p:sp>
        <p:nvSpPr>
          <p:cNvPr id="5" name="Footer Placeholder 4">
            <a:extLst>
              <a:ext uri="{FF2B5EF4-FFF2-40B4-BE49-F238E27FC236}">
                <a16:creationId xmlns:a16="http://schemas.microsoft.com/office/drawing/2014/main" id="{C6F6BA13-F267-FC65-083F-1866DF1C0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0765D-4070-E401-8898-2FCE71FFD00B}"/>
              </a:ext>
            </a:extLst>
          </p:cNvPr>
          <p:cNvSpPr>
            <a:spLocks noGrp="1"/>
          </p:cNvSpPr>
          <p:nvPr>
            <p:ph type="sldNum" sz="quarter" idx="12"/>
          </p:nvPr>
        </p:nvSpPr>
        <p:spPr/>
        <p:txBody>
          <a:bodyPr/>
          <a:lstStyle/>
          <a:p>
            <a:fld id="{7EFDB7DC-9935-48FF-AE08-45317DB57D29}" type="slidenum">
              <a:rPr lang="en-US" smtClean="0"/>
              <a:t>‹#›</a:t>
            </a:fld>
            <a:endParaRPr lang="en-US"/>
          </a:p>
        </p:txBody>
      </p:sp>
    </p:spTree>
    <p:extLst>
      <p:ext uri="{BB962C8B-B14F-4D97-AF65-F5344CB8AC3E}">
        <p14:creationId xmlns:p14="http://schemas.microsoft.com/office/powerpoint/2010/main" val="960830319"/>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
        <p:cNvGrpSpPr/>
        <p:nvPr/>
      </p:nvGrpSpPr>
      <p:grpSpPr>
        <a:xfrm>
          <a:off x="0" y="0"/>
          <a:ext cx="0" cy="0"/>
          <a:chOff x="0" y="0"/>
          <a:chExt cx="0" cy="0"/>
        </a:xfrm>
      </p:grpSpPr>
      <p:sp>
        <p:nvSpPr>
          <p:cNvPr id="83" name="Google Shape;83;p8"/>
          <p:cNvSpPr txBox="1">
            <a:spLocks noGrp="1"/>
          </p:cNvSpPr>
          <p:nvPr>
            <p:ph type="title"/>
          </p:nvPr>
        </p:nvSpPr>
        <p:spPr>
          <a:xfrm>
            <a:off x="2545350" y="1150350"/>
            <a:ext cx="4053300" cy="2842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2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908133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3D32-8C59-FFB9-92E2-D3D2ED2FE7E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76BD74F-ED1B-C5E6-CCD3-19E87C1977C5}"/>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68EF75-2569-7B8C-B14B-1AE17164BE48}"/>
              </a:ext>
            </a:extLst>
          </p:cNvPr>
          <p:cNvSpPr>
            <a:spLocks noGrp="1"/>
          </p:cNvSpPr>
          <p:nvPr>
            <p:ph type="dt" sz="half" idx="10"/>
          </p:nvPr>
        </p:nvSpPr>
        <p:spPr/>
        <p:txBody>
          <a:bodyPr/>
          <a:lstStyle/>
          <a:p>
            <a:fld id="{89007FAF-45B8-4648-8D54-1064D9567FB1}" type="datetimeFigureOut">
              <a:rPr lang="en-US" smtClean="0"/>
              <a:t>8/18/2025</a:t>
            </a:fld>
            <a:endParaRPr lang="en-US"/>
          </a:p>
        </p:txBody>
      </p:sp>
      <p:sp>
        <p:nvSpPr>
          <p:cNvPr id="5" name="Footer Placeholder 4">
            <a:extLst>
              <a:ext uri="{FF2B5EF4-FFF2-40B4-BE49-F238E27FC236}">
                <a16:creationId xmlns:a16="http://schemas.microsoft.com/office/drawing/2014/main" id="{548A8436-AEEF-FF3B-A3E2-9AFAAE18B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2A177-1B33-2C3C-C4B9-2F2540D3C92D}"/>
              </a:ext>
            </a:extLst>
          </p:cNvPr>
          <p:cNvSpPr>
            <a:spLocks noGrp="1"/>
          </p:cNvSpPr>
          <p:nvPr>
            <p:ph type="sldNum" sz="quarter" idx="12"/>
          </p:nvPr>
        </p:nvSpPr>
        <p:spPr/>
        <p:txBody>
          <a:bodyPr/>
          <a:lstStyle/>
          <a:p>
            <a:fld id="{7EFDB7DC-9935-48FF-AE08-45317DB57D29}" type="slidenum">
              <a:rPr lang="en-US" smtClean="0"/>
              <a:t>‹#›</a:t>
            </a:fld>
            <a:endParaRPr lang="en-US"/>
          </a:p>
        </p:txBody>
      </p:sp>
    </p:spTree>
    <p:extLst>
      <p:ext uri="{BB962C8B-B14F-4D97-AF65-F5344CB8AC3E}">
        <p14:creationId xmlns:p14="http://schemas.microsoft.com/office/powerpoint/2010/main" val="161545983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9D6A-F831-AB49-E586-BE0FA505CD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3D68E-FA80-DD4D-0EBC-59E0149A0E5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0EEAEA-BE6B-0F24-8B68-000C05D9D3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BF84EE-C97D-D8EA-483B-779C5D1EE953}"/>
              </a:ext>
            </a:extLst>
          </p:cNvPr>
          <p:cNvSpPr>
            <a:spLocks noGrp="1"/>
          </p:cNvSpPr>
          <p:nvPr>
            <p:ph type="dt" sz="half" idx="10"/>
          </p:nvPr>
        </p:nvSpPr>
        <p:spPr/>
        <p:txBody>
          <a:bodyPr/>
          <a:lstStyle/>
          <a:p>
            <a:fld id="{89007FAF-45B8-4648-8D54-1064D9567FB1}" type="datetimeFigureOut">
              <a:rPr lang="en-US" smtClean="0"/>
              <a:t>8/18/2025</a:t>
            </a:fld>
            <a:endParaRPr lang="en-US"/>
          </a:p>
        </p:txBody>
      </p:sp>
      <p:sp>
        <p:nvSpPr>
          <p:cNvPr id="6" name="Footer Placeholder 5">
            <a:extLst>
              <a:ext uri="{FF2B5EF4-FFF2-40B4-BE49-F238E27FC236}">
                <a16:creationId xmlns:a16="http://schemas.microsoft.com/office/drawing/2014/main" id="{666EFBA9-E7D8-6847-60E6-CE871AB06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21164C-5F75-6127-5BC4-4686D12C076D}"/>
              </a:ext>
            </a:extLst>
          </p:cNvPr>
          <p:cNvSpPr>
            <a:spLocks noGrp="1"/>
          </p:cNvSpPr>
          <p:nvPr>
            <p:ph type="sldNum" sz="quarter" idx="12"/>
          </p:nvPr>
        </p:nvSpPr>
        <p:spPr/>
        <p:txBody>
          <a:bodyPr/>
          <a:lstStyle/>
          <a:p>
            <a:fld id="{7EFDB7DC-9935-48FF-AE08-45317DB57D29}" type="slidenum">
              <a:rPr lang="en-US" smtClean="0"/>
              <a:t>‹#›</a:t>
            </a:fld>
            <a:endParaRPr lang="en-US"/>
          </a:p>
        </p:txBody>
      </p:sp>
    </p:spTree>
    <p:extLst>
      <p:ext uri="{BB962C8B-B14F-4D97-AF65-F5344CB8AC3E}">
        <p14:creationId xmlns:p14="http://schemas.microsoft.com/office/powerpoint/2010/main" val="22130945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883E-A50B-2516-FBB7-A91332B5A29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96E464-2255-C39F-40C0-464B399B1A1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163D3F2-4414-C748-6040-5AC6D0EF99F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C9AD85-8942-0EB6-D59D-11E363695ED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131916-BB71-1EB6-9C55-AAFD0043AAF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203E7F-9E20-AB65-93EA-FCF8C0A57FCD}"/>
              </a:ext>
            </a:extLst>
          </p:cNvPr>
          <p:cNvSpPr>
            <a:spLocks noGrp="1"/>
          </p:cNvSpPr>
          <p:nvPr>
            <p:ph type="dt" sz="half" idx="10"/>
          </p:nvPr>
        </p:nvSpPr>
        <p:spPr/>
        <p:txBody>
          <a:bodyPr/>
          <a:lstStyle/>
          <a:p>
            <a:fld id="{89007FAF-45B8-4648-8D54-1064D9567FB1}" type="datetimeFigureOut">
              <a:rPr lang="en-US" smtClean="0"/>
              <a:t>8/18/2025</a:t>
            </a:fld>
            <a:endParaRPr lang="en-US"/>
          </a:p>
        </p:txBody>
      </p:sp>
      <p:sp>
        <p:nvSpPr>
          <p:cNvPr id="8" name="Footer Placeholder 7">
            <a:extLst>
              <a:ext uri="{FF2B5EF4-FFF2-40B4-BE49-F238E27FC236}">
                <a16:creationId xmlns:a16="http://schemas.microsoft.com/office/drawing/2014/main" id="{B41619F4-8D2E-7ADD-1759-5CCA8572F6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222EA7-831B-C638-B08C-267503604996}"/>
              </a:ext>
            </a:extLst>
          </p:cNvPr>
          <p:cNvSpPr>
            <a:spLocks noGrp="1"/>
          </p:cNvSpPr>
          <p:nvPr>
            <p:ph type="sldNum" sz="quarter" idx="12"/>
          </p:nvPr>
        </p:nvSpPr>
        <p:spPr/>
        <p:txBody>
          <a:bodyPr/>
          <a:lstStyle/>
          <a:p>
            <a:fld id="{7EFDB7DC-9935-48FF-AE08-45317DB57D29}" type="slidenum">
              <a:rPr lang="en-US" smtClean="0"/>
              <a:t>‹#›</a:t>
            </a:fld>
            <a:endParaRPr lang="en-US"/>
          </a:p>
        </p:txBody>
      </p:sp>
    </p:spTree>
    <p:extLst>
      <p:ext uri="{BB962C8B-B14F-4D97-AF65-F5344CB8AC3E}">
        <p14:creationId xmlns:p14="http://schemas.microsoft.com/office/powerpoint/2010/main" val="329027079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3575-7E01-51F1-FC8F-B64FF339AC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052561-252B-0FD4-906F-CB3B693A9744}"/>
              </a:ext>
            </a:extLst>
          </p:cNvPr>
          <p:cNvSpPr>
            <a:spLocks noGrp="1"/>
          </p:cNvSpPr>
          <p:nvPr>
            <p:ph type="dt" sz="half" idx="10"/>
          </p:nvPr>
        </p:nvSpPr>
        <p:spPr/>
        <p:txBody>
          <a:bodyPr/>
          <a:lstStyle/>
          <a:p>
            <a:fld id="{89007FAF-45B8-4648-8D54-1064D9567FB1}" type="datetimeFigureOut">
              <a:rPr lang="en-US" smtClean="0"/>
              <a:t>8/18/2025</a:t>
            </a:fld>
            <a:endParaRPr lang="en-US"/>
          </a:p>
        </p:txBody>
      </p:sp>
      <p:sp>
        <p:nvSpPr>
          <p:cNvPr id="4" name="Footer Placeholder 3">
            <a:extLst>
              <a:ext uri="{FF2B5EF4-FFF2-40B4-BE49-F238E27FC236}">
                <a16:creationId xmlns:a16="http://schemas.microsoft.com/office/drawing/2014/main" id="{22EEAA21-4D49-08ED-0A53-A9F591626E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30582-9861-D222-F542-94984DEDEAB5}"/>
              </a:ext>
            </a:extLst>
          </p:cNvPr>
          <p:cNvSpPr>
            <a:spLocks noGrp="1"/>
          </p:cNvSpPr>
          <p:nvPr>
            <p:ph type="sldNum" sz="quarter" idx="12"/>
          </p:nvPr>
        </p:nvSpPr>
        <p:spPr/>
        <p:txBody>
          <a:bodyPr/>
          <a:lstStyle/>
          <a:p>
            <a:fld id="{7EFDB7DC-9935-48FF-AE08-45317DB57D29}" type="slidenum">
              <a:rPr lang="en-US" smtClean="0"/>
              <a:t>‹#›</a:t>
            </a:fld>
            <a:endParaRPr lang="en-US"/>
          </a:p>
        </p:txBody>
      </p:sp>
    </p:spTree>
    <p:extLst>
      <p:ext uri="{BB962C8B-B14F-4D97-AF65-F5344CB8AC3E}">
        <p14:creationId xmlns:p14="http://schemas.microsoft.com/office/powerpoint/2010/main" val="149924558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C42A64-16CA-D149-ECD0-B75137B993FE}"/>
              </a:ext>
            </a:extLst>
          </p:cNvPr>
          <p:cNvSpPr>
            <a:spLocks noGrp="1"/>
          </p:cNvSpPr>
          <p:nvPr>
            <p:ph type="dt" sz="half" idx="10"/>
          </p:nvPr>
        </p:nvSpPr>
        <p:spPr/>
        <p:txBody>
          <a:bodyPr/>
          <a:lstStyle/>
          <a:p>
            <a:fld id="{89007FAF-45B8-4648-8D54-1064D9567FB1}" type="datetimeFigureOut">
              <a:rPr lang="en-US" smtClean="0"/>
              <a:t>8/18/2025</a:t>
            </a:fld>
            <a:endParaRPr lang="en-US"/>
          </a:p>
        </p:txBody>
      </p:sp>
      <p:sp>
        <p:nvSpPr>
          <p:cNvPr id="3" name="Footer Placeholder 2">
            <a:extLst>
              <a:ext uri="{FF2B5EF4-FFF2-40B4-BE49-F238E27FC236}">
                <a16:creationId xmlns:a16="http://schemas.microsoft.com/office/drawing/2014/main" id="{BDA7FBDD-DD63-D5DA-689E-4934943357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E96193-358F-EF5A-0294-4A9152D6A1E6}"/>
              </a:ext>
            </a:extLst>
          </p:cNvPr>
          <p:cNvSpPr>
            <a:spLocks noGrp="1"/>
          </p:cNvSpPr>
          <p:nvPr>
            <p:ph type="sldNum" sz="quarter" idx="12"/>
          </p:nvPr>
        </p:nvSpPr>
        <p:spPr/>
        <p:txBody>
          <a:bodyPr/>
          <a:lstStyle/>
          <a:p>
            <a:fld id="{7EFDB7DC-9935-48FF-AE08-45317DB57D29}" type="slidenum">
              <a:rPr lang="en-US" smtClean="0"/>
              <a:t>‹#›</a:t>
            </a:fld>
            <a:endParaRPr lang="en-US"/>
          </a:p>
        </p:txBody>
      </p:sp>
    </p:spTree>
    <p:extLst>
      <p:ext uri="{BB962C8B-B14F-4D97-AF65-F5344CB8AC3E}">
        <p14:creationId xmlns:p14="http://schemas.microsoft.com/office/powerpoint/2010/main" val="2795482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6ED2B-E5DF-2BDD-9D27-C41002D14B0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68FD4BD-FDCD-CE90-7620-53856054CE2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EC93FB-E0FD-8C87-0B3E-871611BCF6D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55425C-A5F1-4515-0F39-7D173CE879E1}"/>
              </a:ext>
            </a:extLst>
          </p:cNvPr>
          <p:cNvSpPr>
            <a:spLocks noGrp="1"/>
          </p:cNvSpPr>
          <p:nvPr>
            <p:ph type="dt" sz="half" idx="10"/>
          </p:nvPr>
        </p:nvSpPr>
        <p:spPr/>
        <p:txBody>
          <a:bodyPr/>
          <a:lstStyle/>
          <a:p>
            <a:fld id="{89007FAF-45B8-4648-8D54-1064D9567FB1}" type="datetimeFigureOut">
              <a:rPr lang="en-US" smtClean="0"/>
              <a:t>8/18/2025</a:t>
            </a:fld>
            <a:endParaRPr lang="en-US"/>
          </a:p>
        </p:txBody>
      </p:sp>
      <p:sp>
        <p:nvSpPr>
          <p:cNvPr id="6" name="Footer Placeholder 5">
            <a:extLst>
              <a:ext uri="{FF2B5EF4-FFF2-40B4-BE49-F238E27FC236}">
                <a16:creationId xmlns:a16="http://schemas.microsoft.com/office/drawing/2014/main" id="{F203699C-B423-05F0-971C-C114ED821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399B38-D94F-A304-672D-37515DE73A60}"/>
              </a:ext>
            </a:extLst>
          </p:cNvPr>
          <p:cNvSpPr>
            <a:spLocks noGrp="1"/>
          </p:cNvSpPr>
          <p:nvPr>
            <p:ph type="sldNum" sz="quarter" idx="12"/>
          </p:nvPr>
        </p:nvSpPr>
        <p:spPr/>
        <p:txBody>
          <a:bodyPr/>
          <a:lstStyle/>
          <a:p>
            <a:fld id="{7EFDB7DC-9935-48FF-AE08-45317DB57D29}" type="slidenum">
              <a:rPr lang="en-US" smtClean="0"/>
              <a:t>‹#›</a:t>
            </a:fld>
            <a:endParaRPr lang="en-US"/>
          </a:p>
        </p:txBody>
      </p:sp>
    </p:spTree>
    <p:extLst>
      <p:ext uri="{BB962C8B-B14F-4D97-AF65-F5344CB8AC3E}">
        <p14:creationId xmlns:p14="http://schemas.microsoft.com/office/powerpoint/2010/main" val="25651399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FE8C-83BC-AE97-B472-3ACD4181510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3120588-BD49-2A29-9B28-3CBBF234B9A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B0D43D5-7AA3-4991-0F4C-B451474CF7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7F28523-7BD1-48F6-CD84-4721ED4E16B9}"/>
              </a:ext>
            </a:extLst>
          </p:cNvPr>
          <p:cNvSpPr>
            <a:spLocks noGrp="1"/>
          </p:cNvSpPr>
          <p:nvPr>
            <p:ph type="dt" sz="half" idx="10"/>
          </p:nvPr>
        </p:nvSpPr>
        <p:spPr/>
        <p:txBody>
          <a:bodyPr/>
          <a:lstStyle/>
          <a:p>
            <a:fld id="{89007FAF-45B8-4648-8D54-1064D9567FB1}" type="datetimeFigureOut">
              <a:rPr lang="en-US" smtClean="0"/>
              <a:t>8/18/2025</a:t>
            </a:fld>
            <a:endParaRPr lang="en-US"/>
          </a:p>
        </p:txBody>
      </p:sp>
      <p:sp>
        <p:nvSpPr>
          <p:cNvPr id="6" name="Footer Placeholder 5">
            <a:extLst>
              <a:ext uri="{FF2B5EF4-FFF2-40B4-BE49-F238E27FC236}">
                <a16:creationId xmlns:a16="http://schemas.microsoft.com/office/drawing/2014/main" id="{F673883A-3C94-D728-413C-EE46B6A263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D01C4D-CFEC-59C0-D2E1-EBAB2D6A9A04}"/>
              </a:ext>
            </a:extLst>
          </p:cNvPr>
          <p:cNvSpPr>
            <a:spLocks noGrp="1"/>
          </p:cNvSpPr>
          <p:nvPr>
            <p:ph type="sldNum" sz="quarter" idx="12"/>
          </p:nvPr>
        </p:nvSpPr>
        <p:spPr/>
        <p:txBody>
          <a:bodyPr/>
          <a:lstStyle/>
          <a:p>
            <a:fld id="{7EFDB7DC-9935-48FF-AE08-45317DB57D29}" type="slidenum">
              <a:rPr lang="en-US" smtClean="0"/>
              <a:t>‹#›</a:t>
            </a:fld>
            <a:endParaRPr lang="en-US"/>
          </a:p>
        </p:txBody>
      </p:sp>
    </p:spTree>
    <p:extLst>
      <p:ext uri="{BB962C8B-B14F-4D97-AF65-F5344CB8AC3E}">
        <p14:creationId xmlns:p14="http://schemas.microsoft.com/office/powerpoint/2010/main" val="135778843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5F9814-E82D-AC1F-F65E-D06F4E5C05F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D38E17-61A7-9D8C-6234-D1C063827FB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8311C-7F69-B13B-0E04-21CD7AC2F02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89007FAF-45B8-4648-8D54-1064D9567FB1}" type="datetimeFigureOut">
              <a:rPr lang="en-US" smtClean="0"/>
              <a:t>8/18/2025</a:t>
            </a:fld>
            <a:endParaRPr lang="en-US"/>
          </a:p>
        </p:txBody>
      </p:sp>
      <p:sp>
        <p:nvSpPr>
          <p:cNvPr id="5" name="Footer Placeholder 4">
            <a:extLst>
              <a:ext uri="{FF2B5EF4-FFF2-40B4-BE49-F238E27FC236}">
                <a16:creationId xmlns:a16="http://schemas.microsoft.com/office/drawing/2014/main" id="{156C990A-8D2C-2FB7-5482-1BA5B059093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E271DB9-E8E0-883B-BFA7-BF5546EA187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7EFDB7DC-9935-48FF-AE08-45317DB57D29}" type="slidenum">
              <a:rPr lang="en-US" smtClean="0"/>
              <a:t>‹#›</a:t>
            </a:fld>
            <a:endParaRPr lang="en-US"/>
          </a:p>
        </p:txBody>
      </p:sp>
    </p:spTree>
    <p:extLst>
      <p:ext uri="{BB962C8B-B14F-4D97-AF65-F5344CB8AC3E}">
        <p14:creationId xmlns:p14="http://schemas.microsoft.com/office/powerpoint/2010/main" val="136893988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6"/>
        <p:cNvGrpSpPr/>
        <p:nvPr/>
      </p:nvGrpSpPr>
      <p:grpSpPr>
        <a:xfrm>
          <a:off x="0" y="0"/>
          <a:ext cx="0" cy="0"/>
          <a:chOff x="0" y="0"/>
          <a:chExt cx="0" cy="0"/>
        </a:xfrm>
      </p:grpSpPr>
      <p:sp>
        <p:nvSpPr>
          <p:cNvPr id="267" name="Google Shape;267;p34"/>
          <p:cNvSpPr txBox="1">
            <a:spLocks noGrp="1"/>
          </p:cNvSpPr>
          <p:nvPr>
            <p:ph type="ctrTitle"/>
          </p:nvPr>
        </p:nvSpPr>
        <p:spPr>
          <a:xfrm>
            <a:off x="146685" y="1362000"/>
            <a:ext cx="8997315" cy="241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1500" dirty="0">
                <a:solidFill>
                  <a:srgbClr val="FF0000"/>
                </a:solidFill>
                <a:latin typeface="Aptos Black" panose="020B0004020202020204" pitchFamily="34" charset="0"/>
              </a:rPr>
              <a:t>R</a:t>
            </a:r>
            <a:r>
              <a:rPr lang="en-US" sz="11500" dirty="0">
                <a:solidFill>
                  <a:srgbClr val="FF0000"/>
                </a:solidFill>
                <a:latin typeface="Aptos Black" panose="020B0004020202020204" pitchFamily="34" charset="0"/>
              </a:rPr>
              <a:t>e</a:t>
            </a:r>
            <a:r>
              <a:rPr lang="en" sz="11500" dirty="0">
                <a:solidFill>
                  <a:srgbClr val="FF0000"/>
                </a:solidFill>
                <a:latin typeface="Aptos Black" panose="020B0004020202020204" pitchFamily="34" charset="0"/>
              </a:rPr>
              <a:t>view 1</a:t>
            </a:r>
            <a:br>
              <a:rPr lang="en" sz="11500" dirty="0">
                <a:solidFill>
                  <a:srgbClr val="FF0000"/>
                </a:solidFill>
                <a:latin typeface="Aptos Black" panose="020B0004020202020204" pitchFamily="34" charset="0"/>
              </a:rPr>
            </a:br>
            <a:r>
              <a:rPr lang="en" sz="8000" dirty="0">
                <a:solidFill>
                  <a:schemeClr val="dk1"/>
                </a:solidFill>
                <a:latin typeface="Aptos Black" panose="020B0004020202020204" pitchFamily="34" charset="0"/>
              </a:rPr>
              <a:t>Lesson 2: Skills</a:t>
            </a:r>
            <a:endParaRPr sz="9000" dirty="0">
              <a:solidFill>
                <a:schemeClr val="accent6"/>
              </a:solidFill>
              <a:latin typeface="Aptos Black" panose="020B00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randombar(horizontal)">
                                      <p:cBhvr>
                                        <p:cTn id="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6">
          <a:extLst>
            <a:ext uri="{FF2B5EF4-FFF2-40B4-BE49-F238E27FC236}">
              <a16:creationId xmlns:a16="http://schemas.microsoft.com/office/drawing/2014/main" id="{EC16F82A-AC51-26E5-D3E9-479825F41C51}"/>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FF604DC7-7D02-94D7-4168-52BE8770D1D0}"/>
              </a:ext>
            </a:extLst>
          </p:cNvPr>
          <p:cNvSpPr txBox="1"/>
          <p:nvPr/>
        </p:nvSpPr>
        <p:spPr>
          <a:xfrm>
            <a:off x="4709160" y="4239925"/>
            <a:ext cx="3825240" cy="618013"/>
          </a:xfrm>
          <a:prstGeom prst="round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p:txBody>
      </p:sp>
      <p:sp>
        <p:nvSpPr>
          <p:cNvPr id="972" name="Google Shape;972;p54">
            <a:extLst>
              <a:ext uri="{FF2B5EF4-FFF2-40B4-BE49-F238E27FC236}">
                <a16:creationId xmlns:a16="http://schemas.microsoft.com/office/drawing/2014/main" id="{2BFA181D-37FD-A197-6D9A-9D23D8D4B873}"/>
              </a:ext>
            </a:extLst>
          </p:cNvPr>
          <p:cNvSpPr txBox="1"/>
          <p:nvPr/>
        </p:nvSpPr>
        <p:spPr>
          <a:xfrm>
            <a:off x="-152400" y="-147952"/>
            <a:ext cx="9296400" cy="618013"/>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defPPr marR="0" lvl="0" algn="l" rtl="0">
              <a:lnSpc>
                <a:spcPct val="100000"/>
              </a:lnSpc>
              <a:spcBef>
                <a:spcPts val="0"/>
              </a:spcBef>
              <a:spcAft>
                <a:spcPts val="0"/>
              </a:spcAft>
            </a:defPPr>
            <a:lvl1pPr marL="0" indent="0" algn="ctr" defTabSz="914400" eaLnBrk="1" fontAlgn="auto" latinLnBrk="0" hangingPunct="1">
              <a:spcAft>
                <a:spcPts val="1600"/>
              </a:spcAft>
              <a:buSzTx/>
              <a:buNone/>
              <a:tabLst/>
              <a:defRPr kumimoji="0" sz="2800" b="1" kern="0" spc="0" normalizeH="0" baseline="0">
                <a:ln>
                  <a:noFill/>
                </a:ln>
                <a:solidFill>
                  <a:srgbClr val="FF0000"/>
                </a:solidFill>
                <a:effectLst/>
                <a:uLnTx/>
                <a:uFillTx/>
                <a:latin typeface="Calibri" panose="020F0502020204030204" pitchFamily="34" charset="0"/>
                <a:ea typeface="Anaheim"/>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4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naheim"/>
              </a:rPr>
              <a:t>Check the answer</a:t>
            </a:r>
            <a:endParaRPr kumimoji="0" sz="4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naheim"/>
            </a:endParaRPr>
          </a:p>
        </p:txBody>
      </p:sp>
      <p:grpSp>
        <p:nvGrpSpPr>
          <p:cNvPr id="975" name="Google Shape;975;p54">
            <a:extLst>
              <a:ext uri="{FF2B5EF4-FFF2-40B4-BE49-F238E27FC236}">
                <a16:creationId xmlns:a16="http://schemas.microsoft.com/office/drawing/2014/main" id="{555D679C-C0A2-607E-1ED1-AB7625FEAE18}"/>
              </a:ext>
            </a:extLst>
          </p:cNvPr>
          <p:cNvGrpSpPr/>
          <p:nvPr/>
        </p:nvGrpSpPr>
        <p:grpSpPr>
          <a:xfrm>
            <a:off x="7115987" y="58659"/>
            <a:ext cx="1717669" cy="692081"/>
            <a:chOff x="840338" y="4037985"/>
            <a:chExt cx="1717669" cy="692081"/>
          </a:xfrm>
        </p:grpSpPr>
        <p:sp>
          <p:nvSpPr>
            <p:cNvPr id="976" name="Google Shape;976;p54">
              <a:extLst>
                <a:ext uri="{FF2B5EF4-FFF2-40B4-BE49-F238E27FC236}">
                  <a16:creationId xmlns:a16="http://schemas.microsoft.com/office/drawing/2014/main" id="{1FD752F7-864C-639D-CBC6-2D63FB89DD05}"/>
                </a:ext>
              </a:extLst>
            </p:cNvPr>
            <p:cNvSpPr/>
            <p:nvPr/>
          </p:nvSpPr>
          <p:spPr>
            <a:xfrm>
              <a:off x="1309022" y="4037985"/>
              <a:ext cx="751214" cy="692081"/>
            </a:xfrm>
            <a:custGeom>
              <a:avLst/>
              <a:gdLst/>
              <a:ahLst/>
              <a:cxnLst/>
              <a:rect l="l" t="t" r="r" b="b"/>
              <a:pathLst>
                <a:path w="20288" h="18691" extrusionOk="0">
                  <a:moveTo>
                    <a:pt x="10157" y="0"/>
                  </a:moveTo>
                  <a:cubicBezTo>
                    <a:pt x="9576" y="0"/>
                    <a:pt x="8987" y="55"/>
                    <a:pt x="8396" y="168"/>
                  </a:cubicBezTo>
                  <a:cubicBezTo>
                    <a:pt x="3325" y="1132"/>
                    <a:pt x="0" y="6024"/>
                    <a:pt x="964" y="11095"/>
                  </a:cubicBezTo>
                  <a:cubicBezTo>
                    <a:pt x="1819" y="15573"/>
                    <a:pt x="5739" y="18690"/>
                    <a:pt x="10136" y="18690"/>
                  </a:cubicBezTo>
                  <a:cubicBezTo>
                    <a:pt x="10715" y="18690"/>
                    <a:pt x="11302" y="18636"/>
                    <a:pt x="11891" y="18524"/>
                  </a:cubicBezTo>
                  <a:cubicBezTo>
                    <a:pt x="16963" y="17556"/>
                    <a:pt x="20288" y="12663"/>
                    <a:pt x="19324" y="7596"/>
                  </a:cubicBezTo>
                  <a:cubicBezTo>
                    <a:pt x="18469" y="3117"/>
                    <a:pt x="14552" y="0"/>
                    <a:pt x="10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54">
              <a:extLst>
                <a:ext uri="{FF2B5EF4-FFF2-40B4-BE49-F238E27FC236}">
                  <a16:creationId xmlns:a16="http://schemas.microsoft.com/office/drawing/2014/main" id="{327671B8-0525-2161-3CE0-F1F1F2A5AA2B}"/>
                </a:ext>
              </a:extLst>
            </p:cNvPr>
            <p:cNvSpPr/>
            <p:nvPr/>
          </p:nvSpPr>
          <p:spPr>
            <a:xfrm>
              <a:off x="1422360" y="4041651"/>
              <a:ext cx="570705" cy="245863"/>
            </a:xfrm>
            <a:custGeom>
              <a:avLst/>
              <a:gdLst/>
              <a:ahLst/>
              <a:cxnLst/>
              <a:rect l="l" t="t" r="r" b="b"/>
              <a:pathLst>
                <a:path w="15413" h="6640" extrusionOk="0">
                  <a:moveTo>
                    <a:pt x="8445" y="0"/>
                  </a:moveTo>
                  <a:cubicBezTo>
                    <a:pt x="8424" y="0"/>
                    <a:pt x="4524" y="5"/>
                    <a:pt x="1439" y="3471"/>
                  </a:cubicBezTo>
                  <a:cubicBezTo>
                    <a:pt x="1" y="5088"/>
                    <a:pt x="930" y="5554"/>
                    <a:pt x="2463" y="5554"/>
                  </a:cubicBezTo>
                  <a:cubicBezTo>
                    <a:pt x="4230" y="5554"/>
                    <a:pt x="6799" y="4935"/>
                    <a:pt x="7478" y="4747"/>
                  </a:cubicBezTo>
                  <a:cubicBezTo>
                    <a:pt x="7994" y="4603"/>
                    <a:pt x="8810" y="4465"/>
                    <a:pt x="9453" y="4465"/>
                  </a:cubicBezTo>
                  <a:cubicBezTo>
                    <a:pt x="10386" y="4465"/>
                    <a:pt x="10959" y="4755"/>
                    <a:pt x="9733" y="5736"/>
                  </a:cubicBezTo>
                  <a:cubicBezTo>
                    <a:pt x="8937" y="6373"/>
                    <a:pt x="9368" y="6640"/>
                    <a:pt x="10286" y="6640"/>
                  </a:cubicBezTo>
                  <a:cubicBezTo>
                    <a:pt x="11760" y="6640"/>
                    <a:pt x="14489" y="5952"/>
                    <a:pt x="15412" y="5007"/>
                  </a:cubicBezTo>
                  <a:cubicBezTo>
                    <a:pt x="15412" y="5007"/>
                    <a:pt x="13670" y="835"/>
                    <a:pt x="8445" y="0"/>
                  </a:cubicBezTo>
                  <a:cubicBezTo>
                    <a:pt x="8445" y="0"/>
                    <a:pt x="8445" y="0"/>
                    <a:pt x="8445" y="0"/>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54">
              <a:extLst>
                <a:ext uri="{FF2B5EF4-FFF2-40B4-BE49-F238E27FC236}">
                  <a16:creationId xmlns:a16="http://schemas.microsoft.com/office/drawing/2014/main" id="{AF869124-9994-57CB-2920-7985D47E8975}"/>
                </a:ext>
              </a:extLst>
            </p:cNvPr>
            <p:cNvSpPr/>
            <p:nvPr/>
          </p:nvSpPr>
          <p:spPr>
            <a:xfrm>
              <a:off x="1850537" y="4289104"/>
              <a:ext cx="97382" cy="42545"/>
            </a:xfrm>
            <a:custGeom>
              <a:avLst/>
              <a:gdLst/>
              <a:ahLst/>
              <a:cxnLst/>
              <a:rect l="l" t="t" r="r" b="b"/>
              <a:pathLst>
                <a:path w="2630" h="1149" extrusionOk="0">
                  <a:moveTo>
                    <a:pt x="1796" y="0"/>
                  </a:moveTo>
                  <a:cubicBezTo>
                    <a:pt x="1616" y="0"/>
                    <a:pt x="1415" y="21"/>
                    <a:pt x="1207" y="65"/>
                  </a:cubicBezTo>
                  <a:cubicBezTo>
                    <a:pt x="515" y="214"/>
                    <a:pt x="1" y="559"/>
                    <a:pt x="61" y="842"/>
                  </a:cubicBezTo>
                  <a:cubicBezTo>
                    <a:pt x="104" y="1037"/>
                    <a:pt x="410" y="1149"/>
                    <a:pt x="825" y="1149"/>
                  </a:cubicBezTo>
                  <a:cubicBezTo>
                    <a:pt x="1007" y="1149"/>
                    <a:pt x="1211" y="1127"/>
                    <a:pt x="1422" y="1081"/>
                  </a:cubicBezTo>
                  <a:cubicBezTo>
                    <a:pt x="2115" y="936"/>
                    <a:pt x="2629" y="588"/>
                    <a:pt x="2568" y="308"/>
                  </a:cubicBezTo>
                  <a:cubicBezTo>
                    <a:pt x="2526" y="112"/>
                    <a:pt x="2216" y="0"/>
                    <a:pt x="1796" y="0"/>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54">
              <a:extLst>
                <a:ext uri="{FF2B5EF4-FFF2-40B4-BE49-F238E27FC236}">
                  <a16:creationId xmlns:a16="http://schemas.microsoft.com/office/drawing/2014/main" id="{5246BF8B-09A4-2A69-E8B9-9D06FEBD23B4}"/>
                </a:ext>
              </a:extLst>
            </p:cNvPr>
            <p:cNvSpPr/>
            <p:nvPr/>
          </p:nvSpPr>
          <p:spPr>
            <a:xfrm>
              <a:off x="1348455" y="4436361"/>
              <a:ext cx="571297" cy="258600"/>
            </a:xfrm>
            <a:custGeom>
              <a:avLst/>
              <a:gdLst/>
              <a:ahLst/>
              <a:cxnLst/>
              <a:rect l="l" t="t" r="r" b="b"/>
              <a:pathLst>
                <a:path w="15429" h="6984" extrusionOk="0">
                  <a:moveTo>
                    <a:pt x="6140" y="1"/>
                  </a:moveTo>
                  <a:cubicBezTo>
                    <a:pt x="2969" y="1"/>
                    <a:pt x="0" y="787"/>
                    <a:pt x="0" y="787"/>
                  </a:cubicBezTo>
                  <a:cubicBezTo>
                    <a:pt x="1240" y="5501"/>
                    <a:pt x="4978" y="6983"/>
                    <a:pt x="4978" y="6983"/>
                  </a:cubicBezTo>
                  <a:cubicBezTo>
                    <a:pt x="4978" y="6983"/>
                    <a:pt x="15428" y="3816"/>
                    <a:pt x="11600" y="1273"/>
                  </a:cubicBezTo>
                  <a:cubicBezTo>
                    <a:pt x="10138" y="301"/>
                    <a:pt x="8101" y="1"/>
                    <a:pt x="6140" y="1"/>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54">
              <a:extLst>
                <a:ext uri="{FF2B5EF4-FFF2-40B4-BE49-F238E27FC236}">
                  <a16:creationId xmlns:a16="http://schemas.microsoft.com/office/drawing/2014/main" id="{1F709F9E-4643-9BFB-B81C-578FE399FD8C}"/>
                </a:ext>
              </a:extLst>
            </p:cNvPr>
            <p:cNvSpPr/>
            <p:nvPr/>
          </p:nvSpPr>
          <p:spPr>
            <a:xfrm>
              <a:off x="991999" y="4237191"/>
              <a:ext cx="1389642" cy="324287"/>
            </a:xfrm>
            <a:custGeom>
              <a:avLst/>
              <a:gdLst/>
              <a:ahLst/>
              <a:cxnLst/>
              <a:rect l="l" t="t" r="r" b="b"/>
              <a:pathLst>
                <a:path w="37530" h="8758" extrusionOk="0">
                  <a:moveTo>
                    <a:pt x="34521" y="1"/>
                  </a:moveTo>
                  <a:cubicBezTo>
                    <a:pt x="33711" y="1"/>
                    <a:pt x="32671" y="41"/>
                    <a:pt x="31336" y="134"/>
                  </a:cubicBezTo>
                  <a:cubicBezTo>
                    <a:pt x="30125" y="219"/>
                    <a:pt x="28789" y="390"/>
                    <a:pt x="27351" y="580"/>
                  </a:cubicBezTo>
                  <a:cubicBezTo>
                    <a:pt x="27351" y="580"/>
                    <a:pt x="27635" y="1227"/>
                    <a:pt x="27680" y="1470"/>
                  </a:cubicBezTo>
                  <a:cubicBezTo>
                    <a:pt x="30809" y="1066"/>
                    <a:pt x="33187" y="890"/>
                    <a:pt x="34684" y="890"/>
                  </a:cubicBezTo>
                  <a:cubicBezTo>
                    <a:pt x="35387" y="890"/>
                    <a:pt x="35896" y="929"/>
                    <a:pt x="36197" y="1001"/>
                  </a:cubicBezTo>
                  <a:cubicBezTo>
                    <a:pt x="34965" y="1868"/>
                    <a:pt x="28830" y="3816"/>
                    <a:pt x="19032" y="5683"/>
                  </a:cubicBezTo>
                  <a:cubicBezTo>
                    <a:pt x="11240" y="7169"/>
                    <a:pt x="5584" y="7754"/>
                    <a:pt x="2860" y="7754"/>
                  </a:cubicBezTo>
                  <a:cubicBezTo>
                    <a:pt x="2159" y="7754"/>
                    <a:pt x="1652" y="7715"/>
                    <a:pt x="1352" y="7643"/>
                  </a:cubicBezTo>
                  <a:cubicBezTo>
                    <a:pt x="2143" y="7084"/>
                    <a:pt x="4945" y="6084"/>
                    <a:pt x="9437" y="4946"/>
                  </a:cubicBezTo>
                  <a:cubicBezTo>
                    <a:pt x="9400" y="4424"/>
                    <a:pt x="9424" y="4136"/>
                    <a:pt x="9424" y="4136"/>
                  </a:cubicBezTo>
                  <a:lnTo>
                    <a:pt x="9424" y="4136"/>
                  </a:lnTo>
                  <a:cubicBezTo>
                    <a:pt x="8020" y="4489"/>
                    <a:pt x="6715" y="4829"/>
                    <a:pt x="5556" y="5189"/>
                  </a:cubicBezTo>
                  <a:cubicBezTo>
                    <a:pt x="429" y="6801"/>
                    <a:pt x="0" y="7396"/>
                    <a:pt x="109" y="7979"/>
                  </a:cubicBezTo>
                  <a:cubicBezTo>
                    <a:pt x="190" y="8394"/>
                    <a:pt x="515" y="8757"/>
                    <a:pt x="2686" y="8757"/>
                  </a:cubicBezTo>
                  <a:cubicBezTo>
                    <a:pt x="3547" y="8757"/>
                    <a:pt x="4699" y="8700"/>
                    <a:pt x="6241" y="8567"/>
                  </a:cubicBezTo>
                  <a:cubicBezTo>
                    <a:pt x="9749" y="8259"/>
                    <a:pt x="14357" y="7583"/>
                    <a:pt x="19218" y="6655"/>
                  </a:cubicBezTo>
                  <a:cubicBezTo>
                    <a:pt x="24078" y="5728"/>
                    <a:pt x="28615" y="4663"/>
                    <a:pt x="31989" y="3658"/>
                  </a:cubicBezTo>
                  <a:cubicBezTo>
                    <a:pt x="37214" y="2098"/>
                    <a:pt x="37529" y="1402"/>
                    <a:pt x="37416" y="819"/>
                  </a:cubicBezTo>
                  <a:cubicBezTo>
                    <a:pt x="37334" y="382"/>
                    <a:pt x="37005" y="1"/>
                    <a:pt x="345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54">
              <a:extLst>
                <a:ext uri="{FF2B5EF4-FFF2-40B4-BE49-F238E27FC236}">
                  <a16:creationId xmlns:a16="http://schemas.microsoft.com/office/drawing/2014/main" id="{E4C3D2BD-D26A-CD90-F68B-7B60C5B95D7E}"/>
                </a:ext>
              </a:extLst>
            </p:cNvPr>
            <p:cNvSpPr/>
            <p:nvPr/>
          </p:nvSpPr>
          <p:spPr>
            <a:xfrm>
              <a:off x="840338" y="4152251"/>
              <a:ext cx="1717669" cy="492577"/>
            </a:xfrm>
            <a:custGeom>
              <a:avLst/>
              <a:gdLst/>
              <a:ahLst/>
              <a:cxnLst/>
              <a:rect l="l" t="t" r="r" b="b"/>
              <a:pathLst>
                <a:path w="46389" h="13303" extrusionOk="0">
                  <a:moveTo>
                    <a:pt x="38822" y="0"/>
                  </a:moveTo>
                  <a:cubicBezTo>
                    <a:pt x="38662" y="0"/>
                    <a:pt x="38499" y="1"/>
                    <a:pt x="38332" y="3"/>
                  </a:cubicBezTo>
                  <a:cubicBezTo>
                    <a:pt x="35975" y="22"/>
                    <a:pt x="33189" y="237"/>
                    <a:pt x="30228" y="594"/>
                  </a:cubicBezTo>
                  <a:cubicBezTo>
                    <a:pt x="30228" y="594"/>
                    <a:pt x="30832" y="1359"/>
                    <a:pt x="31196" y="2157"/>
                  </a:cubicBezTo>
                  <a:cubicBezTo>
                    <a:pt x="33651" y="1878"/>
                    <a:pt x="35935" y="1715"/>
                    <a:pt x="37948" y="1675"/>
                  </a:cubicBezTo>
                  <a:cubicBezTo>
                    <a:pt x="38247" y="1669"/>
                    <a:pt x="38533" y="1666"/>
                    <a:pt x="38806" y="1666"/>
                  </a:cubicBezTo>
                  <a:cubicBezTo>
                    <a:pt x="43571" y="1666"/>
                    <a:pt x="44446" y="2459"/>
                    <a:pt x="44549" y="2579"/>
                  </a:cubicBezTo>
                  <a:cubicBezTo>
                    <a:pt x="44497" y="2736"/>
                    <a:pt x="43914" y="3910"/>
                    <a:pt x="38741" y="5847"/>
                  </a:cubicBezTo>
                  <a:cubicBezTo>
                    <a:pt x="34780" y="7329"/>
                    <a:pt x="29471" y="8742"/>
                    <a:pt x="23800" y="9824"/>
                  </a:cubicBezTo>
                  <a:cubicBezTo>
                    <a:pt x="18126" y="10905"/>
                    <a:pt x="12675" y="11546"/>
                    <a:pt x="8441" y="11623"/>
                  </a:cubicBezTo>
                  <a:cubicBezTo>
                    <a:pt x="8131" y="11629"/>
                    <a:pt x="7836" y="11631"/>
                    <a:pt x="7554" y="11631"/>
                  </a:cubicBezTo>
                  <a:cubicBezTo>
                    <a:pt x="2814" y="11631"/>
                    <a:pt x="1943" y="10842"/>
                    <a:pt x="1840" y="10720"/>
                  </a:cubicBezTo>
                  <a:cubicBezTo>
                    <a:pt x="1896" y="10561"/>
                    <a:pt x="2476" y="9387"/>
                    <a:pt x="7648" y="7451"/>
                  </a:cubicBezTo>
                  <a:cubicBezTo>
                    <a:pt x="9370" y="6807"/>
                    <a:pt x="11329" y="6179"/>
                    <a:pt x="13477" y="5579"/>
                  </a:cubicBezTo>
                  <a:cubicBezTo>
                    <a:pt x="13574" y="4502"/>
                    <a:pt x="13792" y="3773"/>
                    <a:pt x="13792" y="3773"/>
                  </a:cubicBezTo>
                  <a:lnTo>
                    <a:pt x="13792" y="3773"/>
                  </a:lnTo>
                  <a:cubicBezTo>
                    <a:pt x="11131" y="4490"/>
                    <a:pt x="8729" y="5247"/>
                    <a:pt x="6672" y="6037"/>
                  </a:cubicBezTo>
                  <a:cubicBezTo>
                    <a:pt x="463" y="8419"/>
                    <a:pt x="1" y="10030"/>
                    <a:pt x="191" y="11036"/>
                  </a:cubicBezTo>
                  <a:cubicBezTo>
                    <a:pt x="377" y="12014"/>
                    <a:pt x="1356" y="13302"/>
                    <a:pt x="7568" y="13302"/>
                  </a:cubicBezTo>
                  <a:cubicBezTo>
                    <a:pt x="7727" y="13302"/>
                    <a:pt x="7891" y="13301"/>
                    <a:pt x="8057" y="13299"/>
                  </a:cubicBezTo>
                  <a:cubicBezTo>
                    <a:pt x="12439" y="13255"/>
                    <a:pt x="18142" y="12602"/>
                    <a:pt x="24112" y="11464"/>
                  </a:cubicBezTo>
                  <a:cubicBezTo>
                    <a:pt x="30086" y="10326"/>
                    <a:pt x="35627" y="8836"/>
                    <a:pt x="39717" y="7264"/>
                  </a:cubicBezTo>
                  <a:cubicBezTo>
                    <a:pt x="45927" y="4878"/>
                    <a:pt x="46389" y="3271"/>
                    <a:pt x="46198" y="2267"/>
                  </a:cubicBezTo>
                  <a:cubicBezTo>
                    <a:pt x="46012" y="1287"/>
                    <a:pt x="45034" y="0"/>
                    <a:pt x="38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2" name="Google Shape;982;p54">
            <a:extLst>
              <a:ext uri="{FF2B5EF4-FFF2-40B4-BE49-F238E27FC236}">
                <a16:creationId xmlns:a16="http://schemas.microsoft.com/office/drawing/2014/main" id="{98A88C59-ABF2-6FBC-F879-421BE94D6D81}"/>
              </a:ext>
            </a:extLst>
          </p:cNvPr>
          <p:cNvSpPr/>
          <p:nvPr/>
        </p:nvSpPr>
        <p:spPr>
          <a:xfrm rot="-1182847">
            <a:off x="3192601" y="1766153"/>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54">
            <a:extLst>
              <a:ext uri="{FF2B5EF4-FFF2-40B4-BE49-F238E27FC236}">
                <a16:creationId xmlns:a16="http://schemas.microsoft.com/office/drawing/2014/main" id="{4177294F-AB98-8156-44C4-B499E9AE042B}"/>
              </a:ext>
            </a:extLst>
          </p:cNvPr>
          <p:cNvSpPr/>
          <p:nvPr/>
        </p:nvSpPr>
        <p:spPr>
          <a:xfrm rot="-1182847">
            <a:off x="5792878" y="1825902"/>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54">
            <a:extLst>
              <a:ext uri="{FF2B5EF4-FFF2-40B4-BE49-F238E27FC236}">
                <a16:creationId xmlns:a16="http://schemas.microsoft.com/office/drawing/2014/main" id="{49D2E77F-EC51-F530-51F8-C2B04A34C3B7}"/>
              </a:ext>
            </a:extLst>
          </p:cNvPr>
          <p:cNvSpPr/>
          <p:nvPr/>
        </p:nvSpPr>
        <p:spPr>
          <a:xfrm rot="-1182847">
            <a:off x="5590417" y="2042501"/>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85" name="Google Shape;985;p54">
            <a:extLst>
              <a:ext uri="{FF2B5EF4-FFF2-40B4-BE49-F238E27FC236}">
                <a16:creationId xmlns:a16="http://schemas.microsoft.com/office/drawing/2014/main" id="{F386180A-381A-39F8-5AD8-3F64ADA7F6C4}"/>
              </a:ext>
            </a:extLst>
          </p:cNvPr>
          <p:cNvGrpSpPr/>
          <p:nvPr/>
        </p:nvGrpSpPr>
        <p:grpSpPr>
          <a:xfrm rot="8100000">
            <a:off x="6721416" y="789311"/>
            <a:ext cx="343572" cy="1047455"/>
            <a:chOff x="5321300" y="5356585"/>
            <a:chExt cx="343575" cy="1047465"/>
          </a:xfrm>
        </p:grpSpPr>
        <p:sp>
          <p:nvSpPr>
            <p:cNvPr id="986" name="Google Shape;986;p54">
              <a:extLst>
                <a:ext uri="{FF2B5EF4-FFF2-40B4-BE49-F238E27FC236}">
                  <a16:creationId xmlns:a16="http://schemas.microsoft.com/office/drawing/2014/main" id="{57B12FC4-A7E7-797A-E5D8-8D271B186E6C}"/>
                </a:ext>
              </a:extLst>
            </p:cNvPr>
            <p:cNvSpPr/>
            <p:nvPr/>
          </p:nvSpPr>
          <p:spPr>
            <a:xfrm>
              <a:off x="5321300" y="6060475"/>
              <a:ext cx="343575" cy="343575"/>
            </a:xfrm>
            <a:custGeom>
              <a:avLst/>
              <a:gdLst/>
              <a:ahLst/>
              <a:cxnLst/>
              <a:rect l="l" t="t" r="r" b="b"/>
              <a:pathLst>
                <a:path w="13743" h="13743" extrusionOk="0">
                  <a:moveTo>
                    <a:pt x="6873" y="0"/>
                  </a:moveTo>
                  <a:cubicBezTo>
                    <a:pt x="3078" y="0"/>
                    <a:pt x="0" y="3079"/>
                    <a:pt x="0" y="6870"/>
                  </a:cubicBezTo>
                  <a:cubicBezTo>
                    <a:pt x="0" y="10665"/>
                    <a:pt x="3078" y="13742"/>
                    <a:pt x="6873" y="13742"/>
                  </a:cubicBezTo>
                  <a:cubicBezTo>
                    <a:pt x="10664" y="13742"/>
                    <a:pt x="13742" y="10665"/>
                    <a:pt x="13742" y="6870"/>
                  </a:cubicBezTo>
                  <a:cubicBezTo>
                    <a:pt x="13742" y="3079"/>
                    <a:pt x="10664" y="0"/>
                    <a:pt x="6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54">
              <a:extLst>
                <a:ext uri="{FF2B5EF4-FFF2-40B4-BE49-F238E27FC236}">
                  <a16:creationId xmlns:a16="http://schemas.microsoft.com/office/drawing/2014/main" id="{3964C01B-95B5-8E6A-03E3-7CA5227F82F6}"/>
                </a:ext>
              </a:extLst>
            </p:cNvPr>
            <p:cNvSpPr/>
            <p:nvPr/>
          </p:nvSpPr>
          <p:spPr>
            <a:xfrm>
              <a:off x="5369175" y="6107650"/>
              <a:ext cx="101375" cy="76875"/>
            </a:xfrm>
            <a:custGeom>
              <a:avLst/>
              <a:gdLst/>
              <a:ahLst/>
              <a:cxnLst/>
              <a:rect l="l" t="t" r="r" b="b"/>
              <a:pathLst>
                <a:path w="4055" h="3075" extrusionOk="0">
                  <a:moveTo>
                    <a:pt x="2503" y="1"/>
                  </a:moveTo>
                  <a:cubicBezTo>
                    <a:pt x="2123" y="1"/>
                    <a:pt x="1710" y="110"/>
                    <a:pt x="1321" y="336"/>
                  </a:cubicBezTo>
                  <a:cubicBezTo>
                    <a:pt x="418" y="871"/>
                    <a:pt x="0" y="1839"/>
                    <a:pt x="389" y="2499"/>
                  </a:cubicBezTo>
                  <a:cubicBezTo>
                    <a:pt x="613" y="2876"/>
                    <a:pt x="1050" y="3075"/>
                    <a:pt x="1552" y="3075"/>
                  </a:cubicBezTo>
                  <a:cubicBezTo>
                    <a:pt x="1929" y="3075"/>
                    <a:pt x="2346" y="2961"/>
                    <a:pt x="2731" y="2734"/>
                  </a:cubicBezTo>
                  <a:cubicBezTo>
                    <a:pt x="3638" y="2204"/>
                    <a:pt x="4055" y="1235"/>
                    <a:pt x="3662" y="571"/>
                  </a:cubicBezTo>
                  <a:cubicBezTo>
                    <a:pt x="3443" y="195"/>
                    <a:pt x="3006" y="1"/>
                    <a:pt x="25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54">
              <a:extLst>
                <a:ext uri="{FF2B5EF4-FFF2-40B4-BE49-F238E27FC236}">
                  <a16:creationId xmlns:a16="http://schemas.microsoft.com/office/drawing/2014/main" id="{7B419A0E-2513-A6AF-AFCB-19615191BB21}"/>
                </a:ext>
              </a:extLst>
            </p:cNvPr>
            <p:cNvSpPr/>
            <p:nvPr/>
          </p:nvSpPr>
          <p:spPr>
            <a:xfrm>
              <a:off x="5398950" y="6194725"/>
              <a:ext cx="72825" cy="58050"/>
            </a:xfrm>
            <a:custGeom>
              <a:avLst/>
              <a:gdLst/>
              <a:ahLst/>
              <a:cxnLst/>
              <a:rect l="l" t="t" r="r" b="b"/>
              <a:pathLst>
                <a:path w="2913" h="2322" extrusionOk="0">
                  <a:moveTo>
                    <a:pt x="1677" y="1"/>
                  </a:moveTo>
                  <a:cubicBezTo>
                    <a:pt x="1422" y="1"/>
                    <a:pt x="1151" y="74"/>
                    <a:pt x="904" y="219"/>
                  </a:cubicBezTo>
                  <a:cubicBezTo>
                    <a:pt x="267" y="592"/>
                    <a:pt x="0" y="1317"/>
                    <a:pt x="308" y="1840"/>
                  </a:cubicBezTo>
                  <a:cubicBezTo>
                    <a:pt x="495" y="2156"/>
                    <a:pt x="847" y="2321"/>
                    <a:pt x="1239" y="2321"/>
                  </a:cubicBezTo>
                  <a:cubicBezTo>
                    <a:pt x="1495" y="2321"/>
                    <a:pt x="1762" y="2253"/>
                    <a:pt x="2013" y="2107"/>
                  </a:cubicBezTo>
                  <a:cubicBezTo>
                    <a:pt x="2649" y="1730"/>
                    <a:pt x="2912" y="1005"/>
                    <a:pt x="2609" y="487"/>
                  </a:cubicBezTo>
                  <a:cubicBezTo>
                    <a:pt x="2422" y="171"/>
                    <a:pt x="2066" y="1"/>
                    <a:pt x="16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54">
              <a:extLst>
                <a:ext uri="{FF2B5EF4-FFF2-40B4-BE49-F238E27FC236}">
                  <a16:creationId xmlns:a16="http://schemas.microsoft.com/office/drawing/2014/main" id="{F95C4153-F409-C705-85CA-F8D957E72B1D}"/>
                </a:ext>
              </a:extLst>
            </p:cNvPr>
            <p:cNvSpPr/>
            <p:nvPr/>
          </p:nvSpPr>
          <p:spPr>
            <a:xfrm>
              <a:off x="5358200" y="5356585"/>
              <a:ext cx="171775" cy="171775"/>
            </a:xfrm>
            <a:custGeom>
              <a:avLst/>
              <a:gdLst/>
              <a:ahLst/>
              <a:cxnLst/>
              <a:rect l="l" t="t" r="r" b="b"/>
              <a:pathLst>
                <a:path w="6871" h="6871" extrusionOk="0">
                  <a:moveTo>
                    <a:pt x="3436" y="1"/>
                  </a:moveTo>
                  <a:cubicBezTo>
                    <a:pt x="1541" y="1"/>
                    <a:pt x="1" y="1536"/>
                    <a:pt x="1" y="3436"/>
                  </a:cubicBezTo>
                  <a:cubicBezTo>
                    <a:pt x="1" y="5332"/>
                    <a:pt x="1541" y="6870"/>
                    <a:pt x="3436" y="6870"/>
                  </a:cubicBezTo>
                  <a:cubicBezTo>
                    <a:pt x="5332" y="6870"/>
                    <a:pt x="6871" y="5332"/>
                    <a:pt x="6871" y="3436"/>
                  </a:cubicBezTo>
                  <a:cubicBezTo>
                    <a:pt x="6871" y="1536"/>
                    <a:pt x="5332" y="1"/>
                    <a:pt x="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54">
              <a:extLst>
                <a:ext uri="{FF2B5EF4-FFF2-40B4-BE49-F238E27FC236}">
                  <a16:creationId xmlns:a16="http://schemas.microsoft.com/office/drawing/2014/main" id="{8B3FD5DE-9D1A-FA6C-B01F-1A1047390EA4}"/>
                </a:ext>
              </a:extLst>
            </p:cNvPr>
            <p:cNvSpPr/>
            <p:nvPr/>
          </p:nvSpPr>
          <p:spPr>
            <a:xfrm>
              <a:off x="5438025" y="5470410"/>
              <a:ext cx="41100" cy="33150"/>
            </a:xfrm>
            <a:custGeom>
              <a:avLst/>
              <a:gdLst/>
              <a:ahLst/>
              <a:cxnLst/>
              <a:rect l="l" t="t" r="r" b="b"/>
              <a:pathLst>
                <a:path w="1644" h="1326" extrusionOk="0">
                  <a:moveTo>
                    <a:pt x="1034" y="0"/>
                  </a:moveTo>
                  <a:cubicBezTo>
                    <a:pt x="854" y="0"/>
                    <a:pt x="652" y="68"/>
                    <a:pt x="474" y="203"/>
                  </a:cubicBezTo>
                  <a:cubicBezTo>
                    <a:pt x="126" y="466"/>
                    <a:pt x="0" y="883"/>
                    <a:pt x="191" y="1138"/>
                  </a:cubicBezTo>
                  <a:cubicBezTo>
                    <a:pt x="286" y="1263"/>
                    <a:pt x="439" y="1325"/>
                    <a:pt x="611" y="1325"/>
                  </a:cubicBezTo>
                  <a:cubicBezTo>
                    <a:pt x="791" y="1325"/>
                    <a:pt x="993" y="1257"/>
                    <a:pt x="1171" y="1123"/>
                  </a:cubicBezTo>
                  <a:cubicBezTo>
                    <a:pt x="1519" y="863"/>
                    <a:pt x="1644" y="442"/>
                    <a:pt x="1450" y="187"/>
                  </a:cubicBezTo>
                  <a:cubicBezTo>
                    <a:pt x="1357" y="62"/>
                    <a:pt x="1205" y="0"/>
                    <a:pt x="10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Google Shape;960;p54">
            <a:extLst>
              <a:ext uri="{FF2B5EF4-FFF2-40B4-BE49-F238E27FC236}">
                <a16:creationId xmlns:a16="http://schemas.microsoft.com/office/drawing/2014/main" id="{B6AC1263-7130-418F-9C13-F225E7D84CB0}"/>
              </a:ext>
            </a:extLst>
          </p:cNvPr>
          <p:cNvSpPr/>
          <p:nvPr/>
        </p:nvSpPr>
        <p:spPr>
          <a:xfrm>
            <a:off x="154801" y="3665604"/>
            <a:ext cx="8850417" cy="1138611"/>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Happiness is </a:t>
            </a:r>
            <a:r>
              <a:rPr kumimoji="0" lang="en-US" sz="3600" b="1" i="0" u="sng"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key</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 healthy life. Here are some things you can do to make you happy.</a:t>
            </a:r>
            <a:endParaRPr kumimoji="0"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349;p36">
            <a:extLst>
              <a:ext uri="{FF2B5EF4-FFF2-40B4-BE49-F238E27FC236}">
                <a16:creationId xmlns:a16="http://schemas.microsoft.com/office/drawing/2014/main" id="{B75BED31-B3E8-21FF-E7CC-D4B45A0B2423}"/>
              </a:ext>
            </a:extLst>
          </p:cNvPr>
          <p:cNvSpPr txBox="1">
            <a:spLocks/>
          </p:cNvSpPr>
          <p:nvPr/>
        </p:nvSpPr>
        <p:spPr>
          <a:xfrm>
            <a:off x="124320" y="593873"/>
            <a:ext cx="8850418" cy="2646617"/>
          </a:xfrm>
          <a:prstGeom prst="rect">
            <a:avLst/>
          </a:prstGeom>
          <a:solidFill>
            <a:schemeClr val="bg1"/>
          </a:solidFill>
          <a:ln>
            <a:prstDash val="lgDash"/>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dirty="0">
                <a:latin typeface="Calibri" panose="020F0502020204030204" pitchFamily="34" charset="0"/>
                <a:cs typeface="Calibri" panose="020F0502020204030204" pitchFamily="34" charset="0"/>
              </a:rPr>
              <a:t>5. The best title for this </a:t>
            </a:r>
            <a:r>
              <a:rPr lang="en-US" sz="3600" b="1" dirty="0" err="1">
                <a:latin typeface="Calibri" panose="020F0502020204030204" pitchFamily="34" charset="0"/>
                <a:cs typeface="Calibri" panose="020F0502020204030204" pitchFamily="34" charset="0"/>
              </a:rPr>
              <a:t>pasage</a:t>
            </a:r>
            <a:r>
              <a:rPr lang="en-US" sz="3600" b="1" dirty="0">
                <a:latin typeface="Calibri" panose="020F0502020204030204" pitchFamily="34" charset="0"/>
                <a:cs typeface="Calibri" panose="020F0502020204030204" pitchFamily="34" charset="0"/>
              </a:rPr>
              <a:t> is "_______". </a:t>
            </a:r>
          </a:p>
          <a:p>
            <a:r>
              <a:rPr lang="en-US" sz="3600" dirty="0">
                <a:latin typeface="Calibri" panose="020F0502020204030204" pitchFamily="34" charset="0"/>
                <a:cs typeface="Calibri" panose="020F0502020204030204" pitchFamily="34" charset="0"/>
              </a:rPr>
              <a:t>A. Live to be happy</a:t>
            </a:r>
          </a:p>
          <a:p>
            <a:r>
              <a:rPr lang="en-US" sz="3600" dirty="0">
                <a:latin typeface="Calibri" panose="020F0502020204030204" pitchFamily="34" charset="0"/>
                <a:cs typeface="Calibri" panose="020F0502020204030204" pitchFamily="34" charset="0"/>
              </a:rPr>
              <a:t>B. </a:t>
            </a:r>
            <a:r>
              <a:rPr lang="en-US" sz="3600" dirty="0" err="1">
                <a:latin typeface="Calibri" panose="020F0502020204030204" pitchFamily="34" charset="0"/>
                <a:cs typeface="Calibri" panose="020F0502020204030204" pitchFamily="34" charset="0"/>
              </a:rPr>
              <a:t>Laghter</a:t>
            </a:r>
            <a:r>
              <a:rPr lang="en-US" sz="3600" dirty="0">
                <a:latin typeface="Calibri" panose="020F0502020204030204" pitchFamily="34" charset="0"/>
                <a:cs typeface="Calibri" panose="020F0502020204030204" pitchFamily="34" charset="0"/>
              </a:rPr>
              <a:t> is the power of happiness</a:t>
            </a:r>
          </a:p>
          <a:p>
            <a:r>
              <a:rPr lang="en-US" sz="3600" dirty="0">
                <a:latin typeface="Calibri" panose="020F0502020204030204" pitchFamily="34" charset="0"/>
                <a:cs typeface="Calibri" panose="020F0502020204030204" pitchFamily="34" charset="0"/>
              </a:rPr>
              <a:t>C. Happiness is hard to find</a:t>
            </a:r>
          </a:p>
        </p:txBody>
      </p:sp>
      <p:sp>
        <p:nvSpPr>
          <p:cNvPr id="2" name="Oval 1">
            <a:extLst>
              <a:ext uri="{FF2B5EF4-FFF2-40B4-BE49-F238E27FC236}">
                <a16:creationId xmlns:a16="http://schemas.microsoft.com/office/drawing/2014/main" id="{0E3FA9D2-15E1-5825-CAD6-590C0CF6F8A8}"/>
              </a:ext>
            </a:extLst>
          </p:cNvPr>
          <p:cNvSpPr/>
          <p:nvPr/>
        </p:nvSpPr>
        <p:spPr>
          <a:xfrm>
            <a:off x="-15240" y="1264669"/>
            <a:ext cx="670560" cy="47591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9F2"/>
              </a:solidFill>
              <a:effectLst/>
              <a:uLnTx/>
              <a:uFillTx/>
              <a:latin typeface="Arial"/>
              <a:ea typeface="+mn-ea"/>
              <a:cs typeface="+mn-cs"/>
              <a:sym typeface="Arial"/>
            </a:endParaRPr>
          </a:p>
        </p:txBody>
      </p:sp>
    </p:spTree>
    <p:extLst>
      <p:ext uri="{BB962C8B-B14F-4D97-AF65-F5344CB8AC3E}">
        <p14:creationId xmlns:p14="http://schemas.microsoft.com/office/powerpoint/2010/main" val="231120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0">
          <a:extLst>
            <a:ext uri="{FF2B5EF4-FFF2-40B4-BE49-F238E27FC236}">
              <a16:creationId xmlns:a16="http://schemas.microsoft.com/office/drawing/2014/main" id="{3559D01A-3E6B-24CD-B790-0BE222EB7D8F}"/>
            </a:ext>
          </a:extLst>
        </p:cNvPr>
        <p:cNvGrpSpPr/>
        <p:nvPr/>
      </p:nvGrpSpPr>
      <p:grpSpPr>
        <a:xfrm>
          <a:off x="0" y="0"/>
          <a:ext cx="0" cy="0"/>
          <a:chOff x="0" y="0"/>
          <a:chExt cx="0" cy="0"/>
        </a:xfrm>
      </p:grpSpPr>
      <p:sp>
        <p:nvSpPr>
          <p:cNvPr id="641" name="Google Shape;641;p45">
            <a:extLst>
              <a:ext uri="{FF2B5EF4-FFF2-40B4-BE49-F238E27FC236}">
                <a16:creationId xmlns:a16="http://schemas.microsoft.com/office/drawing/2014/main" id="{40E5CE28-6420-2EAD-8CF3-08CA9D2B2E66}"/>
              </a:ext>
            </a:extLst>
          </p:cNvPr>
          <p:cNvSpPr/>
          <p:nvPr/>
        </p:nvSpPr>
        <p:spPr>
          <a:xfrm>
            <a:off x="2645938" y="2301300"/>
            <a:ext cx="3852125" cy="1093370"/>
          </a:xfrm>
          <a:custGeom>
            <a:avLst/>
            <a:gdLst/>
            <a:ahLst/>
            <a:cxnLst/>
            <a:rect l="l" t="t" r="r" b="b"/>
            <a:pathLst>
              <a:path w="92090" h="24879" extrusionOk="0">
                <a:moveTo>
                  <a:pt x="2971" y="743"/>
                </a:moveTo>
                <a:lnTo>
                  <a:pt x="0" y="24879"/>
                </a:lnTo>
                <a:lnTo>
                  <a:pt x="89490" y="23023"/>
                </a:lnTo>
                <a:lnTo>
                  <a:pt x="92090" y="0"/>
                </a:ln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2" name="Google Shape;642;p45">
            <a:extLst>
              <a:ext uri="{FF2B5EF4-FFF2-40B4-BE49-F238E27FC236}">
                <a16:creationId xmlns:a16="http://schemas.microsoft.com/office/drawing/2014/main" id="{D316EA0A-4A59-C329-6B83-5ED34E473F45}"/>
              </a:ext>
            </a:extLst>
          </p:cNvPr>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Speaking</a:t>
            </a:r>
            <a:endParaRPr dirty="0">
              <a:solidFill>
                <a:schemeClr val="lt1"/>
              </a:solidFill>
            </a:endParaRPr>
          </a:p>
        </p:txBody>
      </p:sp>
      <p:sp>
        <p:nvSpPr>
          <p:cNvPr id="643" name="Google Shape;643;p45">
            <a:extLst>
              <a:ext uri="{FF2B5EF4-FFF2-40B4-BE49-F238E27FC236}">
                <a16:creationId xmlns:a16="http://schemas.microsoft.com/office/drawing/2014/main" id="{65D6009A-2BA5-0D80-9A97-2684478BA53B}"/>
              </a:ext>
            </a:extLst>
          </p:cNvPr>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645" name="Google Shape;645;p45">
            <a:extLst>
              <a:ext uri="{FF2B5EF4-FFF2-40B4-BE49-F238E27FC236}">
                <a16:creationId xmlns:a16="http://schemas.microsoft.com/office/drawing/2014/main" id="{8CB3F4D6-8BB8-1F63-B0D0-478A494E70C4}"/>
              </a:ext>
            </a:extLst>
          </p:cNvPr>
          <p:cNvGrpSpPr/>
          <p:nvPr/>
        </p:nvGrpSpPr>
        <p:grpSpPr>
          <a:xfrm>
            <a:off x="2354372" y="740644"/>
            <a:ext cx="1039435" cy="841817"/>
            <a:chOff x="7912025" y="2397788"/>
            <a:chExt cx="562800" cy="455800"/>
          </a:xfrm>
        </p:grpSpPr>
        <p:sp>
          <p:nvSpPr>
            <p:cNvPr id="646" name="Google Shape;646;p45">
              <a:extLst>
                <a:ext uri="{FF2B5EF4-FFF2-40B4-BE49-F238E27FC236}">
                  <a16:creationId xmlns:a16="http://schemas.microsoft.com/office/drawing/2014/main" id="{4BE4A5C9-9DBC-D691-A959-98D8434D5CD1}"/>
                </a:ext>
              </a:extLst>
            </p:cNvPr>
            <p:cNvSpPr/>
            <p:nvPr/>
          </p:nvSpPr>
          <p:spPr>
            <a:xfrm>
              <a:off x="7912025" y="2397788"/>
              <a:ext cx="562800" cy="455800"/>
            </a:xfrm>
            <a:custGeom>
              <a:avLst/>
              <a:gdLst/>
              <a:ahLst/>
              <a:cxnLst/>
              <a:rect l="l" t="t" r="r" b="b"/>
              <a:pathLst>
                <a:path w="22512" h="18232" extrusionOk="0">
                  <a:moveTo>
                    <a:pt x="9266" y="7662"/>
                  </a:moveTo>
                  <a:cubicBezTo>
                    <a:pt x="9429" y="7662"/>
                    <a:pt x="9597" y="7693"/>
                    <a:pt x="9762" y="7758"/>
                  </a:cubicBezTo>
                  <a:cubicBezTo>
                    <a:pt x="10381" y="8004"/>
                    <a:pt x="10706" y="8657"/>
                    <a:pt x="10487" y="9212"/>
                  </a:cubicBezTo>
                  <a:cubicBezTo>
                    <a:pt x="10322" y="9617"/>
                    <a:pt x="9910" y="9858"/>
                    <a:pt x="9455" y="9858"/>
                  </a:cubicBezTo>
                  <a:cubicBezTo>
                    <a:pt x="9292" y="9858"/>
                    <a:pt x="9124" y="9827"/>
                    <a:pt x="8960" y="9762"/>
                  </a:cubicBezTo>
                  <a:cubicBezTo>
                    <a:pt x="8340" y="9511"/>
                    <a:pt x="8012" y="8863"/>
                    <a:pt x="8235" y="8308"/>
                  </a:cubicBezTo>
                  <a:cubicBezTo>
                    <a:pt x="8399" y="7902"/>
                    <a:pt x="8811" y="7662"/>
                    <a:pt x="9266" y="7662"/>
                  </a:cubicBezTo>
                  <a:close/>
                  <a:moveTo>
                    <a:pt x="5694" y="0"/>
                  </a:moveTo>
                  <a:cubicBezTo>
                    <a:pt x="1955" y="0"/>
                    <a:pt x="952" y="2078"/>
                    <a:pt x="559" y="3063"/>
                  </a:cubicBezTo>
                  <a:cubicBezTo>
                    <a:pt x="0" y="4460"/>
                    <a:pt x="1110" y="6307"/>
                    <a:pt x="3374" y="6368"/>
                  </a:cubicBezTo>
                  <a:cubicBezTo>
                    <a:pt x="5642" y="6433"/>
                    <a:pt x="6059" y="7935"/>
                    <a:pt x="6059" y="7935"/>
                  </a:cubicBezTo>
                  <a:cubicBezTo>
                    <a:pt x="6545" y="10070"/>
                    <a:pt x="5104" y="10649"/>
                    <a:pt x="5104" y="10649"/>
                  </a:cubicBezTo>
                  <a:cubicBezTo>
                    <a:pt x="5104" y="10649"/>
                    <a:pt x="2608" y="11552"/>
                    <a:pt x="3399" y="14035"/>
                  </a:cubicBezTo>
                  <a:cubicBezTo>
                    <a:pt x="3880" y="15539"/>
                    <a:pt x="8537" y="18232"/>
                    <a:pt x="12815" y="18232"/>
                  </a:cubicBezTo>
                  <a:cubicBezTo>
                    <a:pt x="15590" y="18232"/>
                    <a:pt x="18206" y="17099"/>
                    <a:pt x="19421" y="13776"/>
                  </a:cubicBezTo>
                  <a:cubicBezTo>
                    <a:pt x="22511" y="5331"/>
                    <a:pt x="12062" y="1354"/>
                    <a:pt x="12062" y="1354"/>
                  </a:cubicBezTo>
                  <a:cubicBezTo>
                    <a:pt x="9343" y="372"/>
                    <a:pt x="7274" y="0"/>
                    <a:pt x="56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7" name="Google Shape;647;p45">
              <a:extLst>
                <a:ext uri="{FF2B5EF4-FFF2-40B4-BE49-F238E27FC236}">
                  <a16:creationId xmlns:a16="http://schemas.microsoft.com/office/drawing/2014/main" id="{E7EE8E62-DF74-1D6D-F712-AADB8689230F}"/>
                </a:ext>
              </a:extLst>
            </p:cNvPr>
            <p:cNvSpPr/>
            <p:nvPr/>
          </p:nvSpPr>
          <p:spPr>
            <a:xfrm>
              <a:off x="8096100" y="2441838"/>
              <a:ext cx="73025" cy="73125"/>
            </a:xfrm>
            <a:custGeom>
              <a:avLst/>
              <a:gdLst/>
              <a:ahLst/>
              <a:cxnLst/>
              <a:rect l="l" t="t" r="r" b="b"/>
              <a:pathLst>
                <a:path w="2921" h="2925" extrusionOk="0">
                  <a:moveTo>
                    <a:pt x="1463" y="1"/>
                  </a:moveTo>
                  <a:cubicBezTo>
                    <a:pt x="657" y="1"/>
                    <a:pt x="1" y="657"/>
                    <a:pt x="1" y="1463"/>
                  </a:cubicBezTo>
                  <a:cubicBezTo>
                    <a:pt x="1" y="2269"/>
                    <a:pt x="657" y="2925"/>
                    <a:pt x="1463" y="2925"/>
                  </a:cubicBezTo>
                  <a:cubicBezTo>
                    <a:pt x="2269" y="2925"/>
                    <a:pt x="2921" y="2269"/>
                    <a:pt x="2921" y="1463"/>
                  </a:cubicBezTo>
                  <a:cubicBezTo>
                    <a:pt x="2921" y="657"/>
                    <a:pt x="2269" y="1"/>
                    <a:pt x="14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8" name="Google Shape;648;p45">
              <a:extLst>
                <a:ext uri="{FF2B5EF4-FFF2-40B4-BE49-F238E27FC236}">
                  <a16:creationId xmlns:a16="http://schemas.microsoft.com/office/drawing/2014/main" id="{9EB3B77B-96EF-3865-CDD6-F40EAE45EFA0}"/>
                </a:ext>
              </a:extLst>
            </p:cNvPr>
            <p:cNvSpPr/>
            <p:nvPr/>
          </p:nvSpPr>
          <p:spPr>
            <a:xfrm>
              <a:off x="8219850" y="2506438"/>
              <a:ext cx="73025" cy="73050"/>
            </a:xfrm>
            <a:custGeom>
              <a:avLst/>
              <a:gdLst/>
              <a:ahLst/>
              <a:cxnLst/>
              <a:rect l="l" t="t" r="r" b="b"/>
              <a:pathLst>
                <a:path w="2921" h="2922" extrusionOk="0">
                  <a:moveTo>
                    <a:pt x="1459" y="1"/>
                  </a:moveTo>
                  <a:cubicBezTo>
                    <a:pt x="653" y="1"/>
                    <a:pt x="1" y="653"/>
                    <a:pt x="1" y="1459"/>
                  </a:cubicBezTo>
                  <a:cubicBezTo>
                    <a:pt x="1" y="2265"/>
                    <a:pt x="653" y="2922"/>
                    <a:pt x="1459" y="2922"/>
                  </a:cubicBezTo>
                  <a:cubicBezTo>
                    <a:pt x="2268" y="2922"/>
                    <a:pt x="2921" y="2265"/>
                    <a:pt x="2921" y="1459"/>
                  </a:cubicBezTo>
                  <a:cubicBezTo>
                    <a:pt x="2921" y="653"/>
                    <a:pt x="2268" y="1"/>
                    <a:pt x="14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9" name="Google Shape;649;p45">
              <a:extLst>
                <a:ext uri="{FF2B5EF4-FFF2-40B4-BE49-F238E27FC236}">
                  <a16:creationId xmlns:a16="http://schemas.microsoft.com/office/drawing/2014/main" id="{77A327CC-5C1A-1ED6-6616-AEED5FB1E322}"/>
                </a:ext>
              </a:extLst>
            </p:cNvPr>
            <p:cNvSpPr/>
            <p:nvPr/>
          </p:nvSpPr>
          <p:spPr>
            <a:xfrm>
              <a:off x="8292850" y="2613488"/>
              <a:ext cx="73025" cy="73025"/>
            </a:xfrm>
            <a:custGeom>
              <a:avLst/>
              <a:gdLst/>
              <a:ahLst/>
              <a:cxnLst/>
              <a:rect l="l" t="t" r="r" b="b"/>
              <a:pathLst>
                <a:path w="2921" h="2921" extrusionOk="0">
                  <a:moveTo>
                    <a:pt x="1463" y="1"/>
                  </a:moveTo>
                  <a:cubicBezTo>
                    <a:pt x="653" y="1"/>
                    <a:pt x="1" y="657"/>
                    <a:pt x="1" y="1462"/>
                  </a:cubicBezTo>
                  <a:cubicBezTo>
                    <a:pt x="1" y="2268"/>
                    <a:pt x="653" y="2921"/>
                    <a:pt x="1463" y="2921"/>
                  </a:cubicBezTo>
                  <a:cubicBezTo>
                    <a:pt x="2268" y="2921"/>
                    <a:pt x="2921" y="2268"/>
                    <a:pt x="2921" y="1462"/>
                  </a:cubicBezTo>
                  <a:cubicBezTo>
                    <a:pt x="2921" y="657"/>
                    <a:pt x="2268" y="1"/>
                    <a:pt x="14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0" name="Google Shape;650;p45">
              <a:extLst>
                <a:ext uri="{FF2B5EF4-FFF2-40B4-BE49-F238E27FC236}">
                  <a16:creationId xmlns:a16="http://schemas.microsoft.com/office/drawing/2014/main" id="{DCD129C2-F984-E22C-78E0-1590D7B339C6}"/>
                </a:ext>
              </a:extLst>
            </p:cNvPr>
            <p:cNvSpPr/>
            <p:nvPr/>
          </p:nvSpPr>
          <p:spPr>
            <a:xfrm>
              <a:off x="8235950" y="2731963"/>
              <a:ext cx="73025" cy="73025"/>
            </a:xfrm>
            <a:custGeom>
              <a:avLst/>
              <a:gdLst/>
              <a:ahLst/>
              <a:cxnLst/>
              <a:rect l="l" t="t" r="r" b="b"/>
              <a:pathLst>
                <a:path w="2921" h="2921" extrusionOk="0">
                  <a:moveTo>
                    <a:pt x="1458" y="0"/>
                  </a:moveTo>
                  <a:cubicBezTo>
                    <a:pt x="652" y="0"/>
                    <a:pt x="0" y="656"/>
                    <a:pt x="0" y="1462"/>
                  </a:cubicBezTo>
                  <a:cubicBezTo>
                    <a:pt x="0" y="2268"/>
                    <a:pt x="652" y="2920"/>
                    <a:pt x="1458" y="2920"/>
                  </a:cubicBezTo>
                  <a:cubicBezTo>
                    <a:pt x="2264" y="2920"/>
                    <a:pt x="2920" y="2268"/>
                    <a:pt x="2920" y="1462"/>
                  </a:cubicBezTo>
                  <a:cubicBezTo>
                    <a:pt x="2920" y="656"/>
                    <a:pt x="2264" y="0"/>
                    <a:pt x="145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51" name="Google Shape;651;p45">
            <a:extLst>
              <a:ext uri="{FF2B5EF4-FFF2-40B4-BE49-F238E27FC236}">
                <a16:creationId xmlns:a16="http://schemas.microsoft.com/office/drawing/2014/main" id="{94286FBE-7CB0-7555-D452-0BDB391C8574}"/>
              </a:ext>
            </a:extLst>
          </p:cNvPr>
          <p:cNvGrpSpPr/>
          <p:nvPr/>
        </p:nvGrpSpPr>
        <p:grpSpPr>
          <a:xfrm>
            <a:off x="5715125" y="476318"/>
            <a:ext cx="1227428" cy="1175839"/>
            <a:chOff x="5715125" y="476318"/>
            <a:chExt cx="1227428" cy="1175839"/>
          </a:xfrm>
        </p:grpSpPr>
        <p:sp>
          <p:nvSpPr>
            <p:cNvPr id="652" name="Google Shape;652;p45">
              <a:extLst>
                <a:ext uri="{FF2B5EF4-FFF2-40B4-BE49-F238E27FC236}">
                  <a16:creationId xmlns:a16="http://schemas.microsoft.com/office/drawing/2014/main" id="{89E03AD9-1BCE-CDAD-CF54-D455A2BE8B63}"/>
                </a:ext>
              </a:extLst>
            </p:cNvPr>
            <p:cNvSpPr/>
            <p:nvPr/>
          </p:nvSpPr>
          <p:spPr>
            <a:xfrm rot="-1182864">
              <a:off x="5802969" y="550616"/>
              <a:ext cx="547151" cy="613846"/>
            </a:xfrm>
            <a:custGeom>
              <a:avLst/>
              <a:gdLst/>
              <a:ahLst/>
              <a:cxnLst/>
              <a:rect l="l" t="t" r="r" b="b"/>
              <a:pathLst>
                <a:path w="11860" h="13305" extrusionOk="0">
                  <a:moveTo>
                    <a:pt x="6994" y="1"/>
                  </a:moveTo>
                  <a:cubicBezTo>
                    <a:pt x="6326" y="57"/>
                    <a:pt x="5662" y="215"/>
                    <a:pt x="5010" y="487"/>
                  </a:cubicBezTo>
                  <a:cubicBezTo>
                    <a:pt x="1612" y="1896"/>
                    <a:pt x="0" y="5792"/>
                    <a:pt x="1410" y="9191"/>
                  </a:cubicBezTo>
                  <a:cubicBezTo>
                    <a:pt x="2473" y="11755"/>
                    <a:pt x="4953" y="13305"/>
                    <a:pt x="7567" y="13305"/>
                  </a:cubicBezTo>
                  <a:cubicBezTo>
                    <a:pt x="8416" y="13305"/>
                    <a:pt x="9280" y="13141"/>
                    <a:pt x="10114" y="12795"/>
                  </a:cubicBezTo>
                  <a:cubicBezTo>
                    <a:pt x="10766" y="12524"/>
                    <a:pt x="11349" y="12163"/>
                    <a:pt x="11859" y="11734"/>
                  </a:cubicBezTo>
                  <a:lnTo>
                    <a:pt x="11859" y="11734"/>
                  </a:lnTo>
                  <a:cubicBezTo>
                    <a:pt x="11669" y="11750"/>
                    <a:pt x="11480" y="11758"/>
                    <a:pt x="11291" y="11758"/>
                  </a:cubicBezTo>
                  <a:cubicBezTo>
                    <a:pt x="8678" y="11758"/>
                    <a:pt x="6197" y="10211"/>
                    <a:pt x="5136" y="7647"/>
                  </a:cubicBezTo>
                  <a:cubicBezTo>
                    <a:pt x="3993" y="4897"/>
                    <a:pt x="4831" y="1823"/>
                    <a:pt x="69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3" name="Google Shape;653;p45">
              <a:extLst>
                <a:ext uri="{FF2B5EF4-FFF2-40B4-BE49-F238E27FC236}">
                  <a16:creationId xmlns:a16="http://schemas.microsoft.com/office/drawing/2014/main" id="{47A0E7BE-B353-2229-BEAE-380F8C7CD090}"/>
                </a:ext>
              </a:extLst>
            </p:cNvPr>
            <p:cNvSpPr/>
            <p:nvPr/>
          </p:nvSpPr>
          <p:spPr>
            <a:xfrm>
              <a:off x="6219693" y="1159125"/>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4" name="Google Shape;654;p45">
              <a:extLst>
                <a:ext uri="{FF2B5EF4-FFF2-40B4-BE49-F238E27FC236}">
                  <a16:creationId xmlns:a16="http://schemas.microsoft.com/office/drawing/2014/main" id="{222DB5DE-6C98-7DC9-18AB-B2DB0823BF7B}"/>
                </a:ext>
              </a:extLst>
            </p:cNvPr>
            <p:cNvSpPr/>
            <p:nvPr/>
          </p:nvSpPr>
          <p:spPr>
            <a:xfrm>
              <a:off x="5715125" y="1284897"/>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90" name="Google Shape;690;p45">
            <a:extLst>
              <a:ext uri="{FF2B5EF4-FFF2-40B4-BE49-F238E27FC236}">
                <a16:creationId xmlns:a16="http://schemas.microsoft.com/office/drawing/2014/main" id="{E7CF907F-1234-60DB-0AB4-BF573F56B8D7}"/>
              </a:ext>
            </a:extLst>
          </p:cNvPr>
          <p:cNvGrpSpPr/>
          <p:nvPr/>
        </p:nvGrpSpPr>
        <p:grpSpPr>
          <a:xfrm>
            <a:off x="509300" y="1467306"/>
            <a:ext cx="1686050" cy="3330350"/>
            <a:chOff x="509275" y="912363"/>
            <a:chExt cx="1851175" cy="3656913"/>
          </a:xfrm>
        </p:grpSpPr>
        <p:grpSp>
          <p:nvGrpSpPr>
            <p:cNvPr id="691" name="Google Shape;691;p45">
              <a:extLst>
                <a:ext uri="{FF2B5EF4-FFF2-40B4-BE49-F238E27FC236}">
                  <a16:creationId xmlns:a16="http://schemas.microsoft.com/office/drawing/2014/main" id="{C101D400-DCA8-A6FC-B53F-B552AF0F5F18}"/>
                </a:ext>
              </a:extLst>
            </p:cNvPr>
            <p:cNvGrpSpPr/>
            <p:nvPr/>
          </p:nvGrpSpPr>
          <p:grpSpPr>
            <a:xfrm>
              <a:off x="509275" y="912363"/>
              <a:ext cx="1739650" cy="1182700"/>
              <a:chOff x="-4315700" y="-1723525"/>
              <a:chExt cx="1739650" cy="1182700"/>
            </a:xfrm>
          </p:grpSpPr>
          <p:sp>
            <p:nvSpPr>
              <p:cNvPr id="692" name="Google Shape;692;p45">
                <a:extLst>
                  <a:ext uri="{FF2B5EF4-FFF2-40B4-BE49-F238E27FC236}">
                    <a16:creationId xmlns:a16="http://schemas.microsoft.com/office/drawing/2014/main" id="{27677D40-C526-3BDC-60E0-DE0CDDA5D553}"/>
                  </a:ext>
                </a:extLst>
              </p:cNvPr>
              <p:cNvSpPr/>
              <p:nvPr/>
            </p:nvSpPr>
            <p:spPr>
              <a:xfrm>
                <a:off x="-4315700" y="-1681250"/>
                <a:ext cx="809300" cy="674150"/>
              </a:xfrm>
              <a:custGeom>
                <a:avLst/>
                <a:gdLst/>
                <a:ahLst/>
                <a:cxnLst/>
                <a:rect l="l" t="t" r="r" b="b"/>
                <a:pathLst>
                  <a:path w="32372" h="26966" extrusionOk="0">
                    <a:moveTo>
                      <a:pt x="18711" y="0"/>
                    </a:moveTo>
                    <a:cubicBezTo>
                      <a:pt x="15605" y="0"/>
                      <a:pt x="12572" y="1038"/>
                      <a:pt x="12706" y="4144"/>
                    </a:cubicBezTo>
                    <a:cubicBezTo>
                      <a:pt x="12706" y="4144"/>
                      <a:pt x="12336" y="2528"/>
                      <a:pt x="11031" y="2528"/>
                    </a:cubicBezTo>
                    <a:cubicBezTo>
                      <a:pt x="10583" y="2528"/>
                      <a:pt x="10024" y="2719"/>
                      <a:pt x="9332" y="3232"/>
                    </a:cubicBezTo>
                    <a:cubicBezTo>
                      <a:pt x="6627" y="5238"/>
                      <a:pt x="8086" y="7548"/>
                      <a:pt x="8086" y="7548"/>
                    </a:cubicBezTo>
                    <a:cubicBezTo>
                      <a:pt x="8086" y="7548"/>
                      <a:pt x="7522" y="6857"/>
                      <a:pt x="6600" y="6857"/>
                    </a:cubicBezTo>
                    <a:cubicBezTo>
                      <a:pt x="5668" y="6857"/>
                      <a:pt x="4370" y="7563"/>
                      <a:pt x="2919" y="10405"/>
                    </a:cubicBezTo>
                    <a:cubicBezTo>
                      <a:pt x="1" y="16059"/>
                      <a:pt x="5988" y="17214"/>
                      <a:pt x="5988" y="17214"/>
                    </a:cubicBezTo>
                    <a:cubicBezTo>
                      <a:pt x="5988" y="17214"/>
                      <a:pt x="3435" y="17700"/>
                      <a:pt x="4438" y="20770"/>
                    </a:cubicBezTo>
                    <a:cubicBezTo>
                      <a:pt x="5411" y="23901"/>
                      <a:pt x="7235" y="25755"/>
                      <a:pt x="9758" y="26545"/>
                    </a:cubicBezTo>
                    <a:cubicBezTo>
                      <a:pt x="10023" y="26630"/>
                      <a:pt x="10289" y="26667"/>
                      <a:pt x="10552" y="26667"/>
                    </a:cubicBezTo>
                    <a:cubicBezTo>
                      <a:pt x="12107" y="26667"/>
                      <a:pt x="13565" y="25355"/>
                      <a:pt x="14292" y="24579"/>
                    </a:cubicBezTo>
                    <a:lnTo>
                      <a:pt x="14292" y="24579"/>
                    </a:lnTo>
                    <a:cubicBezTo>
                      <a:pt x="14210" y="24996"/>
                      <a:pt x="14544" y="25648"/>
                      <a:pt x="16323" y="26545"/>
                    </a:cubicBezTo>
                    <a:cubicBezTo>
                      <a:pt x="16900" y="26834"/>
                      <a:pt x="17638" y="26965"/>
                      <a:pt x="18448" y="26965"/>
                    </a:cubicBezTo>
                    <a:cubicBezTo>
                      <a:pt x="22509" y="26965"/>
                      <a:pt x="28386" y="23659"/>
                      <a:pt x="24864" y="20162"/>
                    </a:cubicBezTo>
                    <a:lnTo>
                      <a:pt x="24864" y="20162"/>
                    </a:lnTo>
                    <a:cubicBezTo>
                      <a:pt x="24864" y="20162"/>
                      <a:pt x="24886" y="20163"/>
                      <a:pt x="24928" y="20163"/>
                    </a:cubicBezTo>
                    <a:cubicBezTo>
                      <a:pt x="25567" y="20163"/>
                      <a:pt x="30791" y="20029"/>
                      <a:pt x="31247" y="15664"/>
                    </a:cubicBezTo>
                    <a:cubicBezTo>
                      <a:pt x="31521" y="13019"/>
                      <a:pt x="28603" y="11500"/>
                      <a:pt x="28603" y="11500"/>
                    </a:cubicBezTo>
                    <a:cubicBezTo>
                      <a:pt x="28603" y="11500"/>
                      <a:pt x="32372" y="8916"/>
                      <a:pt x="30092" y="5998"/>
                    </a:cubicBezTo>
                    <a:cubicBezTo>
                      <a:pt x="28986" y="4553"/>
                      <a:pt x="27852" y="4181"/>
                      <a:pt x="26977" y="4181"/>
                    </a:cubicBezTo>
                    <a:cubicBezTo>
                      <a:pt x="26048" y="4181"/>
                      <a:pt x="25411" y="4600"/>
                      <a:pt x="25411" y="4600"/>
                    </a:cubicBezTo>
                    <a:cubicBezTo>
                      <a:pt x="25411" y="4600"/>
                      <a:pt x="26992" y="2229"/>
                      <a:pt x="23618" y="861"/>
                    </a:cubicBezTo>
                    <a:cubicBezTo>
                      <a:pt x="22372" y="356"/>
                      <a:pt x="20529" y="0"/>
                      <a:pt x="18711" y="0"/>
                    </a:cubicBezTo>
                    <a:close/>
                  </a:path>
                </a:pathLst>
              </a:custGeom>
              <a:solidFill>
                <a:srgbClr val="9C7B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3" name="Google Shape;693;p45">
                <a:extLst>
                  <a:ext uri="{FF2B5EF4-FFF2-40B4-BE49-F238E27FC236}">
                    <a16:creationId xmlns:a16="http://schemas.microsoft.com/office/drawing/2014/main" id="{1229D723-8DAC-CFA2-58B8-DD8CDCE328C9}"/>
                  </a:ext>
                </a:extLst>
              </p:cNvPr>
              <p:cNvSpPr/>
              <p:nvPr/>
            </p:nvSpPr>
            <p:spPr>
              <a:xfrm>
                <a:off x="-3327075" y="-1723525"/>
                <a:ext cx="751025" cy="737075"/>
              </a:xfrm>
              <a:custGeom>
                <a:avLst/>
                <a:gdLst/>
                <a:ahLst/>
                <a:cxnLst/>
                <a:rect l="l" t="t" r="r" b="b"/>
                <a:pathLst>
                  <a:path w="30041" h="29483" extrusionOk="0">
                    <a:moveTo>
                      <a:pt x="17069" y="0"/>
                    </a:moveTo>
                    <a:cubicBezTo>
                      <a:pt x="14779" y="0"/>
                      <a:pt x="14712" y="2096"/>
                      <a:pt x="14712" y="2096"/>
                    </a:cubicBezTo>
                    <a:cubicBezTo>
                      <a:pt x="14712" y="2096"/>
                      <a:pt x="14001" y="199"/>
                      <a:pt x="11652" y="199"/>
                    </a:cubicBezTo>
                    <a:cubicBezTo>
                      <a:pt x="11212" y="199"/>
                      <a:pt x="10714" y="266"/>
                      <a:pt x="10153" y="424"/>
                    </a:cubicBezTo>
                    <a:cubicBezTo>
                      <a:pt x="6566" y="1458"/>
                      <a:pt x="8055" y="5744"/>
                      <a:pt x="8055" y="5744"/>
                    </a:cubicBezTo>
                    <a:cubicBezTo>
                      <a:pt x="8055" y="5744"/>
                      <a:pt x="7756" y="5699"/>
                      <a:pt x="7302" y="5699"/>
                    </a:cubicBezTo>
                    <a:cubicBezTo>
                      <a:pt x="6253" y="5699"/>
                      <a:pt x="4378" y="5936"/>
                      <a:pt x="3465" y="7507"/>
                    </a:cubicBezTo>
                    <a:cubicBezTo>
                      <a:pt x="1064" y="11580"/>
                      <a:pt x="5897" y="14953"/>
                      <a:pt x="5897" y="14953"/>
                    </a:cubicBezTo>
                    <a:cubicBezTo>
                      <a:pt x="0" y="15774"/>
                      <a:pt x="5137" y="24498"/>
                      <a:pt x="8785" y="25106"/>
                    </a:cubicBezTo>
                    <a:cubicBezTo>
                      <a:pt x="9367" y="25211"/>
                      <a:pt x="9835" y="25255"/>
                      <a:pt x="10210" y="25255"/>
                    </a:cubicBezTo>
                    <a:cubicBezTo>
                      <a:pt x="11104" y="25255"/>
                      <a:pt x="11468" y="25003"/>
                      <a:pt x="11596" y="24723"/>
                    </a:cubicBezTo>
                    <a:lnTo>
                      <a:pt x="11596" y="24723"/>
                    </a:lnTo>
                    <a:cubicBezTo>
                      <a:pt x="11724" y="25975"/>
                      <a:pt x="12208" y="28430"/>
                      <a:pt x="14043" y="29057"/>
                    </a:cubicBezTo>
                    <a:cubicBezTo>
                      <a:pt x="14875" y="29337"/>
                      <a:pt x="15709" y="29483"/>
                      <a:pt x="16549" y="29483"/>
                    </a:cubicBezTo>
                    <a:cubicBezTo>
                      <a:pt x="18259" y="29483"/>
                      <a:pt x="19991" y="28882"/>
                      <a:pt x="21764" y="27598"/>
                    </a:cubicBezTo>
                    <a:cubicBezTo>
                      <a:pt x="24438" y="25714"/>
                      <a:pt x="22676" y="23799"/>
                      <a:pt x="22676" y="23799"/>
                    </a:cubicBezTo>
                    <a:lnTo>
                      <a:pt x="22676" y="23799"/>
                    </a:lnTo>
                    <a:cubicBezTo>
                      <a:pt x="22676" y="23799"/>
                      <a:pt x="23838" y="24363"/>
                      <a:pt x="25193" y="24363"/>
                    </a:cubicBezTo>
                    <a:cubicBezTo>
                      <a:pt x="26788" y="24363"/>
                      <a:pt x="28652" y="23582"/>
                      <a:pt x="29211" y="20182"/>
                    </a:cubicBezTo>
                    <a:cubicBezTo>
                      <a:pt x="30041" y="15296"/>
                      <a:pt x="28095" y="14759"/>
                      <a:pt x="27200" y="14759"/>
                    </a:cubicBezTo>
                    <a:cubicBezTo>
                      <a:pt x="26948" y="14759"/>
                      <a:pt x="26779" y="14801"/>
                      <a:pt x="26779" y="14801"/>
                    </a:cubicBezTo>
                    <a:cubicBezTo>
                      <a:pt x="26779" y="14801"/>
                      <a:pt x="29332" y="13798"/>
                      <a:pt x="28390" y="10577"/>
                    </a:cubicBezTo>
                    <a:cubicBezTo>
                      <a:pt x="27936" y="9117"/>
                      <a:pt x="27219" y="8718"/>
                      <a:pt x="26571" y="8718"/>
                    </a:cubicBezTo>
                    <a:cubicBezTo>
                      <a:pt x="25789" y="8718"/>
                      <a:pt x="25107" y="9300"/>
                      <a:pt x="25107" y="9300"/>
                    </a:cubicBezTo>
                    <a:cubicBezTo>
                      <a:pt x="28268" y="5531"/>
                      <a:pt x="21885" y="1093"/>
                      <a:pt x="18359" y="181"/>
                    </a:cubicBezTo>
                    <a:cubicBezTo>
                      <a:pt x="17865" y="55"/>
                      <a:pt x="17438" y="0"/>
                      <a:pt x="17069" y="0"/>
                    </a:cubicBezTo>
                    <a:close/>
                  </a:path>
                </a:pathLst>
              </a:custGeom>
              <a:solidFill>
                <a:srgbClr val="9C7B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4" name="Google Shape;694;p45">
                <a:extLst>
                  <a:ext uri="{FF2B5EF4-FFF2-40B4-BE49-F238E27FC236}">
                    <a16:creationId xmlns:a16="http://schemas.microsoft.com/office/drawing/2014/main" id="{08CE95FD-035E-2680-CD26-D20E89401591}"/>
                  </a:ext>
                </a:extLst>
              </p:cNvPr>
              <p:cNvSpPr/>
              <p:nvPr/>
            </p:nvSpPr>
            <p:spPr>
              <a:xfrm>
                <a:off x="-4072050" y="-1484075"/>
                <a:ext cx="1368875" cy="943250"/>
              </a:xfrm>
              <a:custGeom>
                <a:avLst/>
                <a:gdLst/>
                <a:ahLst/>
                <a:cxnLst/>
                <a:rect l="l" t="t" r="r" b="b"/>
                <a:pathLst>
                  <a:path w="54755" h="37730" extrusionOk="0">
                    <a:moveTo>
                      <a:pt x="33683" y="1"/>
                    </a:moveTo>
                    <a:cubicBezTo>
                      <a:pt x="30167" y="1"/>
                      <a:pt x="27641" y="1159"/>
                      <a:pt x="27641" y="1159"/>
                    </a:cubicBezTo>
                    <a:cubicBezTo>
                      <a:pt x="25424" y="922"/>
                      <a:pt x="23618" y="787"/>
                      <a:pt x="22108" y="787"/>
                    </a:cubicBezTo>
                    <a:cubicBezTo>
                      <a:pt x="14534" y="787"/>
                      <a:pt x="14454" y="4166"/>
                      <a:pt x="7610" y="14837"/>
                    </a:cubicBezTo>
                    <a:cubicBezTo>
                      <a:pt x="1" y="26718"/>
                      <a:pt x="12558" y="37730"/>
                      <a:pt x="27885" y="37730"/>
                    </a:cubicBezTo>
                    <a:cubicBezTo>
                      <a:pt x="29027" y="37730"/>
                      <a:pt x="30184" y="37669"/>
                      <a:pt x="31350" y="37542"/>
                    </a:cubicBezTo>
                    <a:cubicBezTo>
                      <a:pt x="48158" y="35719"/>
                      <a:pt x="54754" y="18059"/>
                      <a:pt x="46699" y="7086"/>
                    </a:cubicBezTo>
                    <a:cubicBezTo>
                      <a:pt x="42503" y="1370"/>
                      <a:pt x="37507" y="1"/>
                      <a:pt x="33683" y="1"/>
                    </a:cubicBezTo>
                    <a:close/>
                  </a:path>
                </a:pathLst>
              </a:custGeom>
              <a:solidFill>
                <a:srgbClr val="9C7B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95" name="Google Shape;695;p45">
              <a:extLst>
                <a:ext uri="{FF2B5EF4-FFF2-40B4-BE49-F238E27FC236}">
                  <a16:creationId xmlns:a16="http://schemas.microsoft.com/office/drawing/2014/main" id="{26466492-695A-CBA2-05CF-56EF935A07C4}"/>
                </a:ext>
              </a:extLst>
            </p:cNvPr>
            <p:cNvGrpSpPr/>
            <p:nvPr/>
          </p:nvGrpSpPr>
          <p:grpSpPr>
            <a:xfrm>
              <a:off x="521500" y="1414800"/>
              <a:ext cx="1838950" cy="3154475"/>
              <a:chOff x="-903975" y="1414800"/>
              <a:chExt cx="1838950" cy="3154475"/>
            </a:xfrm>
          </p:grpSpPr>
          <p:sp>
            <p:nvSpPr>
              <p:cNvPr id="696" name="Google Shape;696;p45">
                <a:extLst>
                  <a:ext uri="{FF2B5EF4-FFF2-40B4-BE49-F238E27FC236}">
                    <a16:creationId xmlns:a16="http://schemas.microsoft.com/office/drawing/2014/main" id="{62630D3B-ED05-CBE4-3558-007A413FFB24}"/>
                  </a:ext>
                </a:extLst>
              </p:cNvPr>
              <p:cNvSpPr/>
              <p:nvPr/>
            </p:nvSpPr>
            <p:spPr>
              <a:xfrm>
                <a:off x="-248950" y="3523200"/>
                <a:ext cx="378450" cy="774750"/>
              </a:xfrm>
              <a:custGeom>
                <a:avLst/>
                <a:gdLst/>
                <a:ahLst/>
                <a:cxnLst/>
                <a:rect l="l" t="t" r="r" b="b"/>
                <a:pathLst>
                  <a:path w="15138" h="30990" extrusionOk="0">
                    <a:moveTo>
                      <a:pt x="3603" y="0"/>
                    </a:moveTo>
                    <a:cubicBezTo>
                      <a:pt x="1561" y="0"/>
                      <a:pt x="1" y="123"/>
                      <a:pt x="1" y="123"/>
                    </a:cubicBezTo>
                    <a:cubicBezTo>
                      <a:pt x="1" y="123"/>
                      <a:pt x="2767" y="27357"/>
                      <a:pt x="5198" y="29637"/>
                    </a:cubicBezTo>
                    <a:cubicBezTo>
                      <a:pt x="6195" y="30584"/>
                      <a:pt x="7509" y="30990"/>
                      <a:pt x="8775" y="30990"/>
                    </a:cubicBezTo>
                    <a:cubicBezTo>
                      <a:pt x="10597" y="30990"/>
                      <a:pt x="12320" y="30150"/>
                      <a:pt x="12858" y="28877"/>
                    </a:cubicBezTo>
                    <a:cubicBezTo>
                      <a:pt x="13770" y="26719"/>
                      <a:pt x="15138" y="3558"/>
                      <a:pt x="12189" y="1491"/>
                    </a:cubicBezTo>
                    <a:cubicBezTo>
                      <a:pt x="10468" y="254"/>
                      <a:pt x="6538" y="0"/>
                      <a:pt x="3603" y="0"/>
                    </a:cubicBezTo>
                    <a:close/>
                  </a:path>
                </a:pathLst>
              </a:custGeom>
              <a:solidFill>
                <a:srgbClr val="F4D0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7" name="Google Shape;697;p45">
                <a:extLst>
                  <a:ext uri="{FF2B5EF4-FFF2-40B4-BE49-F238E27FC236}">
                    <a16:creationId xmlns:a16="http://schemas.microsoft.com/office/drawing/2014/main" id="{1C09C42F-3ACF-24B7-21A9-5FD0CA010F24}"/>
                  </a:ext>
                </a:extLst>
              </p:cNvPr>
              <p:cNvSpPr/>
              <p:nvPr/>
            </p:nvSpPr>
            <p:spPr>
              <a:xfrm>
                <a:off x="224475" y="3522375"/>
                <a:ext cx="378450" cy="781575"/>
              </a:xfrm>
              <a:custGeom>
                <a:avLst/>
                <a:gdLst/>
                <a:ahLst/>
                <a:cxnLst/>
                <a:rect l="l" t="t" r="r" b="b"/>
                <a:pathLst>
                  <a:path w="15138" h="31263" extrusionOk="0">
                    <a:moveTo>
                      <a:pt x="11141" y="0"/>
                    </a:moveTo>
                    <a:cubicBezTo>
                      <a:pt x="8247" y="0"/>
                      <a:pt x="4565" y="262"/>
                      <a:pt x="2918" y="1463"/>
                    </a:cubicBezTo>
                    <a:cubicBezTo>
                      <a:pt x="0" y="3591"/>
                      <a:pt x="1611" y="27816"/>
                      <a:pt x="2523" y="29974"/>
                    </a:cubicBezTo>
                    <a:cubicBezTo>
                      <a:pt x="2899" y="30863"/>
                      <a:pt x="3910" y="31262"/>
                      <a:pt x="5138" y="31262"/>
                    </a:cubicBezTo>
                    <a:cubicBezTo>
                      <a:pt x="6891" y="31262"/>
                      <a:pt x="9088" y="30451"/>
                      <a:pt x="10517" y="29093"/>
                    </a:cubicBezTo>
                    <a:cubicBezTo>
                      <a:pt x="12979" y="26782"/>
                      <a:pt x="15137" y="156"/>
                      <a:pt x="15137" y="156"/>
                    </a:cubicBezTo>
                    <a:cubicBezTo>
                      <a:pt x="15137" y="156"/>
                      <a:pt x="13373" y="0"/>
                      <a:pt x="11141" y="0"/>
                    </a:cubicBezTo>
                    <a:close/>
                  </a:path>
                </a:pathLst>
              </a:custGeom>
              <a:solidFill>
                <a:srgbClr val="F4D0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8" name="Google Shape;698;p45">
                <a:extLst>
                  <a:ext uri="{FF2B5EF4-FFF2-40B4-BE49-F238E27FC236}">
                    <a16:creationId xmlns:a16="http://schemas.microsoft.com/office/drawing/2014/main" id="{440B509B-B5BB-E551-135F-389327264A31}"/>
                  </a:ext>
                </a:extLst>
              </p:cNvPr>
              <p:cNvSpPr/>
              <p:nvPr/>
            </p:nvSpPr>
            <p:spPr>
              <a:xfrm>
                <a:off x="-400175" y="2196500"/>
                <a:ext cx="1108725" cy="961950"/>
              </a:xfrm>
              <a:custGeom>
                <a:avLst/>
                <a:gdLst/>
                <a:ahLst/>
                <a:cxnLst/>
                <a:rect l="l" t="t" r="r" b="b"/>
                <a:pathLst>
                  <a:path w="44349" h="38478" extrusionOk="0">
                    <a:moveTo>
                      <a:pt x="23526" y="1"/>
                    </a:moveTo>
                    <a:cubicBezTo>
                      <a:pt x="20556" y="1"/>
                      <a:pt x="17130" y="550"/>
                      <a:pt x="13193" y="1458"/>
                    </a:cubicBezTo>
                    <a:cubicBezTo>
                      <a:pt x="1" y="4497"/>
                      <a:pt x="3253" y="14649"/>
                      <a:pt x="3253" y="14649"/>
                    </a:cubicBezTo>
                    <a:cubicBezTo>
                      <a:pt x="3797" y="34345"/>
                      <a:pt x="12829" y="38477"/>
                      <a:pt x="22145" y="38477"/>
                    </a:cubicBezTo>
                    <a:cubicBezTo>
                      <a:pt x="25854" y="38477"/>
                      <a:pt x="29608" y="37822"/>
                      <a:pt x="32889" y="37233"/>
                    </a:cubicBezTo>
                    <a:cubicBezTo>
                      <a:pt x="44348" y="35136"/>
                      <a:pt x="41491" y="23859"/>
                      <a:pt x="37661" y="11610"/>
                    </a:cubicBezTo>
                    <a:cubicBezTo>
                      <a:pt x="34974" y="3038"/>
                      <a:pt x="30508" y="1"/>
                      <a:pt x="235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9" name="Google Shape;699;p45">
                <a:extLst>
                  <a:ext uri="{FF2B5EF4-FFF2-40B4-BE49-F238E27FC236}">
                    <a16:creationId xmlns:a16="http://schemas.microsoft.com/office/drawing/2014/main" id="{B6E0068B-4A42-47D9-B540-7E11E7EA1811}"/>
                  </a:ext>
                </a:extLst>
              </p:cNvPr>
              <p:cNvSpPr/>
              <p:nvPr/>
            </p:nvSpPr>
            <p:spPr>
              <a:xfrm>
                <a:off x="351975" y="2393100"/>
                <a:ext cx="555650" cy="525500"/>
              </a:xfrm>
              <a:custGeom>
                <a:avLst/>
                <a:gdLst/>
                <a:ahLst/>
                <a:cxnLst/>
                <a:rect l="l" t="t" r="r" b="b"/>
                <a:pathLst>
                  <a:path w="22226" h="21020" extrusionOk="0">
                    <a:moveTo>
                      <a:pt x="2706" y="0"/>
                    </a:moveTo>
                    <a:cubicBezTo>
                      <a:pt x="0" y="0"/>
                      <a:pt x="4049" y="1648"/>
                      <a:pt x="4049" y="1648"/>
                    </a:cubicBezTo>
                    <a:cubicBezTo>
                      <a:pt x="4049" y="1648"/>
                      <a:pt x="6055" y="18913"/>
                      <a:pt x="11010" y="20007"/>
                    </a:cubicBezTo>
                    <a:cubicBezTo>
                      <a:pt x="13400" y="20538"/>
                      <a:pt x="15059" y="21019"/>
                      <a:pt x="16391" y="21019"/>
                    </a:cubicBezTo>
                    <a:cubicBezTo>
                      <a:pt x="17804" y="21019"/>
                      <a:pt x="18849" y="20478"/>
                      <a:pt x="20007" y="18883"/>
                    </a:cubicBezTo>
                    <a:cubicBezTo>
                      <a:pt x="22226" y="15752"/>
                      <a:pt x="13229" y="1436"/>
                      <a:pt x="5630" y="281"/>
                    </a:cubicBezTo>
                    <a:cubicBezTo>
                      <a:pt x="4243" y="82"/>
                      <a:pt x="3308" y="0"/>
                      <a:pt x="27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0" name="Google Shape;700;p45">
                <a:extLst>
                  <a:ext uri="{FF2B5EF4-FFF2-40B4-BE49-F238E27FC236}">
                    <a16:creationId xmlns:a16="http://schemas.microsoft.com/office/drawing/2014/main" id="{E2B7B4DD-D40D-398E-6E8D-EE51C66D8FE5}"/>
                  </a:ext>
                </a:extLst>
              </p:cNvPr>
              <p:cNvSpPr/>
              <p:nvPr/>
            </p:nvSpPr>
            <p:spPr>
              <a:xfrm>
                <a:off x="-603825" y="2403625"/>
                <a:ext cx="501575" cy="513025"/>
              </a:xfrm>
              <a:custGeom>
                <a:avLst/>
                <a:gdLst/>
                <a:ahLst/>
                <a:cxnLst/>
                <a:rect l="l" t="t" r="r" b="b"/>
                <a:pathLst>
                  <a:path w="20063" h="20521" extrusionOk="0">
                    <a:moveTo>
                      <a:pt x="19434" y="1"/>
                    </a:moveTo>
                    <a:cubicBezTo>
                      <a:pt x="19051" y="1"/>
                      <a:pt x="17881" y="140"/>
                      <a:pt x="15107" y="589"/>
                    </a:cubicBezTo>
                    <a:cubicBezTo>
                      <a:pt x="7782" y="1775"/>
                      <a:pt x="1" y="14875"/>
                      <a:pt x="2159" y="18158"/>
                    </a:cubicBezTo>
                    <a:cubicBezTo>
                      <a:pt x="3326" y="19917"/>
                      <a:pt x="4690" y="20520"/>
                      <a:pt x="6446" y="20520"/>
                    </a:cubicBezTo>
                    <a:cubicBezTo>
                      <a:pt x="7936" y="20520"/>
                      <a:pt x="9709" y="20086"/>
                      <a:pt x="11886" y="19556"/>
                    </a:cubicBezTo>
                    <a:cubicBezTo>
                      <a:pt x="16627" y="18401"/>
                      <a:pt x="18573" y="376"/>
                      <a:pt x="18573" y="376"/>
                    </a:cubicBezTo>
                    <a:cubicBezTo>
                      <a:pt x="18573" y="376"/>
                      <a:pt x="20063" y="1"/>
                      <a:pt x="1943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1" name="Google Shape;701;p45">
                <a:extLst>
                  <a:ext uri="{FF2B5EF4-FFF2-40B4-BE49-F238E27FC236}">
                    <a16:creationId xmlns:a16="http://schemas.microsoft.com/office/drawing/2014/main" id="{1EA93A75-7BC1-BF8E-AB9C-EBD895308DE2}"/>
                  </a:ext>
                </a:extLst>
              </p:cNvPr>
              <p:cNvSpPr/>
              <p:nvPr/>
            </p:nvSpPr>
            <p:spPr>
              <a:xfrm>
                <a:off x="-409275" y="4346000"/>
                <a:ext cx="523575" cy="223275"/>
              </a:xfrm>
              <a:custGeom>
                <a:avLst/>
                <a:gdLst/>
                <a:ahLst/>
                <a:cxnLst/>
                <a:rect l="l" t="t" r="r" b="b"/>
                <a:pathLst>
                  <a:path w="20943" h="8931" extrusionOk="0">
                    <a:moveTo>
                      <a:pt x="14612" y="1"/>
                    </a:moveTo>
                    <a:cubicBezTo>
                      <a:pt x="13123" y="1"/>
                      <a:pt x="11605" y="126"/>
                      <a:pt x="10760" y="555"/>
                    </a:cubicBezTo>
                    <a:cubicBezTo>
                      <a:pt x="8693" y="1588"/>
                      <a:pt x="0" y="7363"/>
                      <a:pt x="2857" y="8397"/>
                    </a:cubicBezTo>
                    <a:cubicBezTo>
                      <a:pt x="3890" y="8763"/>
                      <a:pt x="5771" y="8931"/>
                      <a:pt x="7890" y="8931"/>
                    </a:cubicBezTo>
                    <a:cubicBezTo>
                      <a:pt x="11572" y="8931"/>
                      <a:pt x="15974" y="8425"/>
                      <a:pt x="17903" y="7576"/>
                    </a:cubicBezTo>
                    <a:cubicBezTo>
                      <a:pt x="20943" y="6208"/>
                      <a:pt x="20517" y="433"/>
                      <a:pt x="18754" y="251"/>
                    </a:cubicBezTo>
                    <a:cubicBezTo>
                      <a:pt x="18754" y="251"/>
                      <a:pt x="16713" y="1"/>
                      <a:pt x="146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2" name="Google Shape;702;p45">
                <a:extLst>
                  <a:ext uri="{FF2B5EF4-FFF2-40B4-BE49-F238E27FC236}">
                    <a16:creationId xmlns:a16="http://schemas.microsoft.com/office/drawing/2014/main" id="{A461F0D7-7C96-A109-2713-6B31EA0C60E0}"/>
                  </a:ext>
                </a:extLst>
              </p:cNvPr>
              <p:cNvSpPr/>
              <p:nvPr/>
            </p:nvSpPr>
            <p:spPr>
              <a:xfrm>
                <a:off x="-169150" y="4370500"/>
                <a:ext cx="74475" cy="64600"/>
              </a:xfrm>
              <a:custGeom>
                <a:avLst/>
                <a:gdLst/>
                <a:ahLst/>
                <a:cxnLst/>
                <a:rect l="l" t="t" r="r" b="b"/>
                <a:pathLst>
                  <a:path w="2979" h="2584" extrusionOk="0">
                    <a:moveTo>
                      <a:pt x="122" y="0"/>
                    </a:moveTo>
                    <a:lnTo>
                      <a:pt x="0" y="639"/>
                    </a:lnTo>
                    <a:cubicBezTo>
                      <a:pt x="1702" y="943"/>
                      <a:pt x="2310" y="2493"/>
                      <a:pt x="2371" y="2584"/>
                    </a:cubicBezTo>
                    <a:lnTo>
                      <a:pt x="2979" y="2402"/>
                    </a:lnTo>
                    <a:cubicBezTo>
                      <a:pt x="2918" y="2310"/>
                      <a:pt x="2219" y="365"/>
                      <a:pt x="122" y="0"/>
                    </a:cubicBezTo>
                    <a:close/>
                  </a:path>
                </a:pathLst>
              </a:custGeom>
              <a:solidFill>
                <a:srgbClr val="461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3" name="Google Shape;703;p45">
                <a:extLst>
                  <a:ext uri="{FF2B5EF4-FFF2-40B4-BE49-F238E27FC236}">
                    <a16:creationId xmlns:a16="http://schemas.microsoft.com/office/drawing/2014/main" id="{747A0CB8-FAF2-340B-D1CF-D4E0E0BD3350}"/>
                  </a:ext>
                </a:extLst>
              </p:cNvPr>
              <p:cNvSpPr/>
              <p:nvPr/>
            </p:nvSpPr>
            <p:spPr>
              <a:xfrm>
                <a:off x="-223875" y="4398625"/>
                <a:ext cx="70700" cy="55475"/>
              </a:xfrm>
              <a:custGeom>
                <a:avLst/>
                <a:gdLst/>
                <a:ahLst/>
                <a:cxnLst/>
                <a:rect l="l" t="t" r="r" b="b"/>
                <a:pathLst>
                  <a:path w="2828" h="2219" extrusionOk="0">
                    <a:moveTo>
                      <a:pt x="1" y="0"/>
                    </a:moveTo>
                    <a:lnTo>
                      <a:pt x="2827" y="2219"/>
                    </a:lnTo>
                    <a:cubicBezTo>
                      <a:pt x="2827" y="2219"/>
                      <a:pt x="943" y="365"/>
                      <a:pt x="1" y="0"/>
                    </a:cubicBezTo>
                    <a:close/>
                  </a:path>
                </a:pathLst>
              </a:custGeom>
              <a:solidFill>
                <a:srgbClr val="FF9D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4" name="Google Shape;704;p45">
                <a:extLst>
                  <a:ext uri="{FF2B5EF4-FFF2-40B4-BE49-F238E27FC236}">
                    <a16:creationId xmlns:a16="http://schemas.microsoft.com/office/drawing/2014/main" id="{7B44069C-DDFA-EDF1-5414-A566DD517259}"/>
                  </a:ext>
                </a:extLst>
              </p:cNvPr>
              <p:cNvSpPr/>
              <p:nvPr/>
            </p:nvSpPr>
            <p:spPr>
              <a:xfrm>
                <a:off x="-226150" y="4391025"/>
                <a:ext cx="79800" cy="69175"/>
              </a:xfrm>
              <a:custGeom>
                <a:avLst/>
                <a:gdLst/>
                <a:ahLst/>
                <a:cxnLst/>
                <a:rect l="l" t="t" r="r" b="b"/>
                <a:pathLst>
                  <a:path w="3192" h="2767" extrusionOk="0">
                    <a:moveTo>
                      <a:pt x="244" y="0"/>
                    </a:moveTo>
                    <a:lnTo>
                      <a:pt x="0" y="669"/>
                    </a:lnTo>
                    <a:cubicBezTo>
                      <a:pt x="700" y="912"/>
                      <a:pt x="2219" y="2280"/>
                      <a:pt x="2706" y="2766"/>
                    </a:cubicBezTo>
                    <a:lnTo>
                      <a:pt x="3192" y="2280"/>
                    </a:lnTo>
                    <a:cubicBezTo>
                      <a:pt x="3010" y="2097"/>
                      <a:pt x="1216" y="365"/>
                      <a:pt x="244" y="0"/>
                    </a:cubicBezTo>
                    <a:close/>
                  </a:path>
                </a:pathLst>
              </a:custGeom>
              <a:solidFill>
                <a:srgbClr val="461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5" name="Google Shape;705;p45">
                <a:extLst>
                  <a:ext uri="{FF2B5EF4-FFF2-40B4-BE49-F238E27FC236}">
                    <a16:creationId xmlns:a16="http://schemas.microsoft.com/office/drawing/2014/main" id="{9DCC490C-7D0A-BCB9-F214-2B0B4CE44EB3}"/>
                  </a:ext>
                </a:extLst>
              </p:cNvPr>
              <p:cNvSpPr/>
              <p:nvPr/>
            </p:nvSpPr>
            <p:spPr>
              <a:xfrm>
                <a:off x="-271750" y="4438900"/>
                <a:ext cx="71450" cy="54725"/>
              </a:xfrm>
              <a:custGeom>
                <a:avLst/>
                <a:gdLst/>
                <a:ahLst/>
                <a:cxnLst/>
                <a:rect l="l" t="t" r="r" b="b"/>
                <a:pathLst>
                  <a:path w="2858" h="2189" extrusionOk="0">
                    <a:moveTo>
                      <a:pt x="1" y="0"/>
                    </a:moveTo>
                    <a:lnTo>
                      <a:pt x="2858" y="2188"/>
                    </a:lnTo>
                    <a:cubicBezTo>
                      <a:pt x="2858" y="2188"/>
                      <a:pt x="943" y="334"/>
                      <a:pt x="1" y="0"/>
                    </a:cubicBezTo>
                    <a:close/>
                  </a:path>
                </a:pathLst>
              </a:custGeom>
              <a:solidFill>
                <a:srgbClr val="FF9D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6" name="Google Shape;706;p45">
                <a:extLst>
                  <a:ext uri="{FF2B5EF4-FFF2-40B4-BE49-F238E27FC236}">
                    <a16:creationId xmlns:a16="http://schemas.microsoft.com/office/drawing/2014/main" id="{F97D879F-CE88-B097-B5BA-5DCED3F27660}"/>
                  </a:ext>
                </a:extLst>
              </p:cNvPr>
              <p:cNvSpPr/>
              <p:nvPr/>
            </p:nvSpPr>
            <p:spPr>
              <a:xfrm>
                <a:off x="-273275" y="4431300"/>
                <a:ext cx="79825" cy="69150"/>
              </a:xfrm>
              <a:custGeom>
                <a:avLst/>
                <a:gdLst/>
                <a:ahLst/>
                <a:cxnLst/>
                <a:rect l="l" t="t" r="r" b="b"/>
                <a:pathLst>
                  <a:path w="3193" h="2766" extrusionOk="0">
                    <a:moveTo>
                      <a:pt x="214" y="0"/>
                    </a:moveTo>
                    <a:lnTo>
                      <a:pt x="1" y="638"/>
                    </a:lnTo>
                    <a:cubicBezTo>
                      <a:pt x="670" y="912"/>
                      <a:pt x="2189" y="2280"/>
                      <a:pt x="2676" y="2766"/>
                    </a:cubicBezTo>
                    <a:lnTo>
                      <a:pt x="3192" y="2280"/>
                    </a:lnTo>
                    <a:cubicBezTo>
                      <a:pt x="2980" y="2097"/>
                      <a:pt x="1217" y="334"/>
                      <a:pt x="214" y="0"/>
                    </a:cubicBezTo>
                    <a:close/>
                  </a:path>
                </a:pathLst>
              </a:custGeom>
              <a:solidFill>
                <a:srgbClr val="461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7" name="Google Shape;707;p45">
                <a:extLst>
                  <a:ext uri="{FF2B5EF4-FFF2-40B4-BE49-F238E27FC236}">
                    <a16:creationId xmlns:a16="http://schemas.microsoft.com/office/drawing/2014/main" id="{65AC9D00-D929-94D6-EB87-D50914D84888}"/>
                  </a:ext>
                </a:extLst>
              </p:cNvPr>
              <p:cNvSpPr/>
              <p:nvPr/>
            </p:nvSpPr>
            <p:spPr>
              <a:xfrm>
                <a:off x="-147875" y="4215750"/>
                <a:ext cx="252300" cy="147975"/>
              </a:xfrm>
              <a:custGeom>
                <a:avLst/>
                <a:gdLst/>
                <a:ahLst/>
                <a:cxnLst/>
                <a:rect l="l" t="t" r="r" b="b"/>
                <a:pathLst>
                  <a:path w="10092" h="5919" extrusionOk="0">
                    <a:moveTo>
                      <a:pt x="3699" y="0"/>
                    </a:moveTo>
                    <a:cubicBezTo>
                      <a:pt x="2197" y="0"/>
                      <a:pt x="903" y="105"/>
                      <a:pt x="639" y="446"/>
                    </a:cubicBezTo>
                    <a:cubicBezTo>
                      <a:pt x="0" y="1327"/>
                      <a:pt x="91" y="5127"/>
                      <a:pt x="791" y="5339"/>
                    </a:cubicBezTo>
                    <a:cubicBezTo>
                      <a:pt x="1270" y="5535"/>
                      <a:pt x="5060" y="5919"/>
                      <a:pt x="7280" y="5919"/>
                    </a:cubicBezTo>
                    <a:cubicBezTo>
                      <a:pt x="8157" y="5919"/>
                      <a:pt x="8790" y="5859"/>
                      <a:pt x="8876" y="5704"/>
                    </a:cubicBezTo>
                    <a:cubicBezTo>
                      <a:pt x="8876" y="5704"/>
                      <a:pt x="10092" y="324"/>
                      <a:pt x="8997" y="263"/>
                    </a:cubicBezTo>
                    <a:cubicBezTo>
                      <a:pt x="8357" y="210"/>
                      <a:pt x="5820" y="0"/>
                      <a:pt x="3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8" name="Google Shape;708;p45">
                <a:extLst>
                  <a:ext uri="{FF2B5EF4-FFF2-40B4-BE49-F238E27FC236}">
                    <a16:creationId xmlns:a16="http://schemas.microsoft.com/office/drawing/2014/main" id="{5B211888-A084-03E1-2857-4BE081690481}"/>
                  </a:ext>
                </a:extLst>
              </p:cNvPr>
              <p:cNvSpPr/>
              <p:nvPr/>
            </p:nvSpPr>
            <p:spPr>
              <a:xfrm>
                <a:off x="240425" y="4346000"/>
                <a:ext cx="523575" cy="223275"/>
              </a:xfrm>
              <a:custGeom>
                <a:avLst/>
                <a:gdLst/>
                <a:ahLst/>
                <a:cxnLst/>
                <a:rect l="l" t="t" r="r" b="b"/>
                <a:pathLst>
                  <a:path w="20943" h="8931" extrusionOk="0">
                    <a:moveTo>
                      <a:pt x="6307" y="1"/>
                    </a:moveTo>
                    <a:cubicBezTo>
                      <a:pt x="4200" y="1"/>
                      <a:pt x="2159" y="251"/>
                      <a:pt x="2159" y="251"/>
                    </a:cubicBezTo>
                    <a:cubicBezTo>
                      <a:pt x="426" y="433"/>
                      <a:pt x="0" y="6208"/>
                      <a:pt x="3040" y="7576"/>
                    </a:cubicBezTo>
                    <a:cubicBezTo>
                      <a:pt x="4969" y="8425"/>
                      <a:pt x="9359" y="8931"/>
                      <a:pt x="13040" y="8931"/>
                    </a:cubicBezTo>
                    <a:cubicBezTo>
                      <a:pt x="15158" y="8931"/>
                      <a:pt x="17042" y="8763"/>
                      <a:pt x="18086" y="8397"/>
                    </a:cubicBezTo>
                    <a:cubicBezTo>
                      <a:pt x="20943" y="7363"/>
                      <a:pt x="12220" y="1588"/>
                      <a:pt x="10183" y="555"/>
                    </a:cubicBezTo>
                    <a:cubicBezTo>
                      <a:pt x="9326" y="126"/>
                      <a:pt x="7800" y="1"/>
                      <a:pt x="63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9" name="Google Shape;709;p45">
                <a:extLst>
                  <a:ext uri="{FF2B5EF4-FFF2-40B4-BE49-F238E27FC236}">
                    <a16:creationId xmlns:a16="http://schemas.microsoft.com/office/drawing/2014/main" id="{4722B919-FA96-F188-66DF-9D650AD3E101}"/>
                  </a:ext>
                </a:extLst>
              </p:cNvPr>
              <p:cNvSpPr/>
              <p:nvPr/>
            </p:nvSpPr>
            <p:spPr>
              <a:xfrm>
                <a:off x="448625" y="4369750"/>
                <a:ext cx="73750" cy="65350"/>
              </a:xfrm>
              <a:custGeom>
                <a:avLst/>
                <a:gdLst/>
                <a:ahLst/>
                <a:cxnLst/>
                <a:rect l="l" t="t" r="r" b="b"/>
                <a:pathLst>
                  <a:path w="2950" h="2614" extrusionOk="0">
                    <a:moveTo>
                      <a:pt x="2828" y="0"/>
                    </a:moveTo>
                    <a:cubicBezTo>
                      <a:pt x="761" y="365"/>
                      <a:pt x="31" y="2310"/>
                      <a:pt x="1" y="2371"/>
                    </a:cubicBezTo>
                    <a:lnTo>
                      <a:pt x="639" y="2614"/>
                    </a:lnTo>
                    <a:cubicBezTo>
                      <a:pt x="639" y="2584"/>
                      <a:pt x="1247" y="973"/>
                      <a:pt x="2949" y="638"/>
                    </a:cubicBezTo>
                    <a:lnTo>
                      <a:pt x="2828" y="0"/>
                    </a:lnTo>
                    <a:close/>
                  </a:path>
                </a:pathLst>
              </a:custGeom>
              <a:solidFill>
                <a:srgbClr val="461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0" name="Google Shape;710;p45">
                <a:extLst>
                  <a:ext uri="{FF2B5EF4-FFF2-40B4-BE49-F238E27FC236}">
                    <a16:creationId xmlns:a16="http://schemas.microsoft.com/office/drawing/2014/main" id="{7BF1D209-5A6C-9031-76E0-0D168ACD2BC7}"/>
                  </a:ext>
                </a:extLst>
              </p:cNvPr>
              <p:cNvSpPr/>
              <p:nvPr/>
            </p:nvSpPr>
            <p:spPr>
              <a:xfrm>
                <a:off x="507150" y="4398625"/>
                <a:ext cx="71450" cy="55475"/>
              </a:xfrm>
              <a:custGeom>
                <a:avLst/>
                <a:gdLst/>
                <a:ahLst/>
                <a:cxnLst/>
                <a:rect l="l" t="t" r="r" b="b"/>
                <a:pathLst>
                  <a:path w="2858" h="2219" extrusionOk="0">
                    <a:moveTo>
                      <a:pt x="2858" y="0"/>
                    </a:moveTo>
                    <a:cubicBezTo>
                      <a:pt x="1915" y="365"/>
                      <a:pt x="0" y="2219"/>
                      <a:pt x="0" y="2219"/>
                    </a:cubicBezTo>
                    <a:lnTo>
                      <a:pt x="2858" y="0"/>
                    </a:lnTo>
                    <a:close/>
                  </a:path>
                </a:pathLst>
              </a:custGeom>
              <a:solidFill>
                <a:srgbClr val="FF9D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1" name="Google Shape;711;p45">
                <a:extLst>
                  <a:ext uri="{FF2B5EF4-FFF2-40B4-BE49-F238E27FC236}">
                    <a16:creationId xmlns:a16="http://schemas.microsoft.com/office/drawing/2014/main" id="{AEC4C99F-CFC7-4C2E-2AE2-ADE140E6D453}"/>
                  </a:ext>
                </a:extLst>
              </p:cNvPr>
              <p:cNvSpPr/>
              <p:nvPr/>
            </p:nvSpPr>
            <p:spPr>
              <a:xfrm>
                <a:off x="501825" y="4391025"/>
                <a:ext cx="79800" cy="69175"/>
              </a:xfrm>
              <a:custGeom>
                <a:avLst/>
                <a:gdLst/>
                <a:ahLst/>
                <a:cxnLst/>
                <a:rect l="l" t="t" r="r" b="b"/>
                <a:pathLst>
                  <a:path w="3192" h="2767" extrusionOk="0">
                    <a:moveTo>
                      <a:pt x="2949" y="0"/>
                    </a:moveTo>
                    <a:cubicBezTo>
                      <a:pt x="1976" y="334"/>
                      <a:pt x="183" y="2097"/>
                      <a:pt x="1" y="2280"/>
                    </a:cubicBezTo>
                    <a:lnTo>
                      <a:pt x="457" y="2766"/>
                    </a:lnTo>
                    <a:cubicBezTo>
                      <a:pt x="973" y="2249"/>
                      <a:pt x="2463" y="882"/>
                      <a:pt x="3192" y="638"/>
                    </a:cubicBezTo>
                    <a:lnTo>
                      <a:pt x="2949" y="0"/>
                    </a:lnTo>
                    <a:close/>
                  </a:path>
                </a:pathLst>
              </a:custGeom>
              <a:solidFill>
                <a:srgbClr val="461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2" name="Google Shape;712;p45">
                <a:extLst>
                  <a:ext uri="{FF2B5EF4-FFF2-40B4-BE49-F238E27FC236}">
                    <a16:creationId xmlns:a16="http://schemas.microsoft.com/office/drawing/2014/main" id="{8542E1FE-8D53-0C41-39C5-574884AA57E4}"/>
                  </a:ext>
                </a:extLst>
              </p:cNvPr>
              <p:cNvSpPr/>
              <p:nvPr/>
            </p:nvSpPr>
            <p:spPr>
              <a:xfrm>
                <a:off x="555025" y="4438900"/>
                <a:ext cx="70675" cy="54725"/>
              </a:xfrm>
              <a:custGeom>
                <a:avLst/>
                <a:gdLst/>
                <a:ahLst/>
                <a:cxnLst/>
                <a:rect l="l" t="t" r="r" b="b"/>
                <a:pathLst>
                  <a:path w="2827" h="2189" extrusionOk="0">
                    <a:moveTo>
                      <a:pt x="2827" y="0"/>
                    </a:moveTo>
                    <a:lnTo>
                      <a:pt x="2827" y="0"/>
                    </a:lnTo>
                    <a:cubicBezTo>
                      <a:pt x="1885" y="334"/>
                      <a:pt x="0" y="2188"/>
                      <a:pt x="0" y="2188"/>
                    </a:cubicBezTo>
                    <a:lnTo>
                      <a:pt x="2827" y="0"/>
                    </a:lnTo>
                    <a:close/>
                  </a:path>
                </a:pathLst>
              </a:custGeom>
              <a:solidFill>
                <a:srgbClr val="FF9D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3" name="Google Shape;713;p45">
                <a:extLst>
                  <a:ext uri="{FF2B5EF4-FFF2-40B4-BE49-F238E27FC236}">
                    <a16:creationId xmlns:a16="http://schemas.microsoft.com/office/drawing/2014/main" id="{F95FE8F5-C62D-EAA9-D47C-4C7E9AB968C7}"/>
                  </a:ext>
                </a:extLst>
              </p:cNvPr>
              <p:cNvSpPr/>
              <p:nvPr/>
            </p:nvSpPr>
            <p:spPr>
              <a:xfrm>
                <a:off x="548950" y="4431300"/>
                <a:ext cx="79800" cy="69150"/>
              </a:xfrm>
              <a:custGeom>
                <a:avLst/>
                <a:gdLst/>
                <a:ahLst/>
                <a:cxnLst/>
                <a:rect l="l" t="t" r="r" b="b"/>
                <a:pathLst>
                  <a:path w="3192" h="2766" extrusionOk="0">
                    <a:moveTo>
                      <a:pt x="2979" y="0"/>
                    </a:moveTo>
                    <a:cubicBezTo>
                      <a:pt x="1976" y="334"/>
                      <a:pt x="182" y="2097"/>
                      <a:pt x="0" y="2280"/>
                    </a:cubicBezTo>
                    <a:lnTo>
                      <a:pt x="456" y="2766"/>
                    </a:lnTo>
                    <a:cubicBezTo>
                      <a:pt x="1003" y="2249"/>
                      <a:pt x="2462" y="882"/>
                      <a:pt x="3192" y="638"/>
                    </a:cubicBezTo>
                    <a:lnTo>
                      <a:pt x="2979" y="0"/>
                    </a:lnTo>
                    <a:close/>
                  </a:path>
                </a:pathLst>
              </a:custGeom>
              <a:solidFill>
                <a:srgbClr val="461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4" name="Google Shape;714;p45">
                <a:extLst>
                  <a:ext uri="{FF2B5EF4-FFF2-40B4-BE49-F238E27FC236}">
                    <a16:creationId xmlns:a16="http://schemas.microsoft.com/office/drawing/2014/main" id="{32142DB7-F753-E35E-241B-BF1EB4E0D405}"/>
                  </a:ext>
                </a:extLst>
              </p:cNvPr>
              <p:cNvSpPr/>
              <p:nvPr/>
            </p:nvSpPr>
            <p:spPr>
              <a:xfrm>
                <a:off x="266250" y="4211375"/>
                <a:ext cx="245475" cy="154950"/>
              </a:xfrm>
              <a:custGeom>
                <a:avLst/>
                <a:gdLst/>
                <a:ahLst/>
                <a:cxnLst/>
                <a:rect l="l" t="t" r="r" b="b"/>
                <a:pathLst>
                  <a:path w="9819" h="6198" extrusionOk="0">
                    <a:moveTo>
                      <a:pt x="5994" y="1"/>
                    </a:moveTo>
                    <a:cubicBezTo>
                      <a:pt x="3939" y="1"/>
                      <a:pt x="1664" y="164"/>
                      <a:pt x="1095" y="195"/>
                    </a:cubicBezTo>
                    <a:cubicBezTo>
                      <a:pt x="1" y="286"/>
                      <a:pt x="548" y="5879"/>
                      <a:pt x="548" y="5879"/>
                    </a:cubicBezTo>
                    <a:cubicBezTo>
                      <a:pt x="678" y="6114"/>
                      <a:pt x="2143" y="6197"/>
                      <a:pt x="3832" y="6197"/>
                    </a:cubicBezTo>
                    <a:cubicBezTo>
                      <a:pt x="6083" y="6197"/>
                      <a:pt x="8733" y="6048"/>
                      <a:pt x="9150" y="5909"/>
                    </a:cubicBezTo>
                    <a:cubicBezTo>
                      <a:pt x="9819" y="5666"/>
                      <a:pt x="9606" y="3083"/>
                      <a:pt x="9606" y="651"/>
                    </a:cubicBezTo>
                    <a:cubicBezTo>
                      <a:pt x="9606" y="140"/>
                      <a:pt x="7894" y="1"/>
                      <a:pt x="59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5" name="Google Shape;715;p45">
                <a:extLst>
                  <a:ext uri="{FF2B5EF4-FFF2-40B4-BE49-F238E27FC236}">
                    <a16:creationId xmlns:a16="http://schemas.microsoft.com/office/drawing/2014/main" id="{B3D72FFB-DA6E-C3DD-C466-53ADA7C33839}"/>
                  </a:ext>
                </a:extLst>
              </p:cNvPr>
              <p:cNvSpPr/>
              <p:nvPr/>
            </p:nvSpPr>
            <p:spPr>
              <a:xfrm>
                <a:off x="-537700" y="2348100"/>
                <a:ext cx="1367050" cy="1364225"/>
              </a:xfrm>
              <a:custGeom>
                <a:avLst/>
                <a:gdLst/>
                <a:ahLst/>
                <a:cxnLst/>
                <a:rect l="l" t="t" r="r" b="b"/>
                <a:pathLst>
                  <a:path w="54682" h="54569" extrusionOk="0">
                    <a:moveTo>
                      <a:pt x="27410" y="0"/>
                    </a:moveTo>
                    <a:cubicBezTo>
                      <a:pt x="21173" y="0"/>
                      <a:pt x="14779" y="1231"/>
                      <a:pt x="11642" y="4604"/>
                    </a:cubicBezTo>
                    <a:cubicBezTo>
                      <a:pt x="8055" y="8403"/>
                      <a:pt x="8967" y="16215"/>
                      <a:pt x="8967" y="16215"/>
                    </a:cubicBezTo>
                    <a:cubicBezTo>
                      <a:pt x="8967" y="16215"/>
                      <a:pt x="10061" y="29437"/>
                      <a:pt x="9423" y="32567"/>
                    </a:cubicBezTo>
                    <a:cubicBezTo>
                      <a:pt x="8754" y="35668"/>
                      <a:pt x="0" y="50896"/>
                      <a:pt x="3161" y="53145"/>
                    </a:cubicBezTo>
                    <a:cubicBezTo>
                      <a:pt x="4504" y="54101"/>
                      <a:pt x="13194" y="54568"/>
                      <a:pt x="22918" y="54568"/>
                    </a:cubicBezTo>
                    <a:cubicBezTo>
                      <a:pt x="36081" y="54568"/>
                      <a:pt x="51139" y="53712"/>
                      <a:pt x="52433" y="52051"/>
                    </a:cubicBezTo>
                    <a:cubicBezTo>
                      <a:pt x="54682" y="49163"/>
                      <a:pt x="46627" y="37036"/>
                      <a:pt x="45472" y="35485"/>
                    </a:cubicBezTo>
                    <a:cubicBezTo>
                      <a:pt x="44348" y="33935"/>
                      <a:pt x="45472" y="7248"/>
                      <a:pt x="43253" y="3692"/>
                    </a:cubicBezTo>
                    <a:cubicBezTo>
                      <a:pt x="42031" y="1743"/>
                      <a:pt x="34832" y="0"/>
                      <a:pt x="2741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6" name="Google Shape;716;p45">
                <a:extLst>
                  <a:ext uri="{FF2B5EF4-FFF2-40B4-BE49-F238E27FC236}">
                    <a16:creationId xmlns:a16="http://schemas.microsoft.com/office/drawing/2014/main" id="{02FC9FF2-8291-5018-6107-E31770BCC412}"/>
                  </a:ext>
                </a:extLst>
              </p:cNvPr>
              <p:cNvSpPr/>
              <p:nvPr/>
            </p:nvSpPr>
            <p:spPr>
              <a:xfrm>
                <a:off x="373400" y="2370775"/>
                <a:ext cx="269800" cy="814850"/>
              </a:xfrm>
              <a:custGeom>
                <a:avLst/>
                <a:gdLst/>
                <a:ahLst/>
                <a:cxnLst/>
                <a:rect l="l" t="t" r="r" b="b"/>
                <a:pathLst>
                  <a:path w="10792" h="32594" extrusionOk="0">
                    <a:moveTo>
                      <a:pt x="905" y="1"/>
                    </a:moveTo>
                    <a:cubicBezTo>
                      <a:pt x="365" y="1"/>
                      <a:pt x="1" y="49"/>
                      <a:pt x="1" y="49"/>
                    </a:cubicBezTo>
                    <a:cubicBezTo>
                      <a:pt x="1" y="49"/>
                      <a:pt x="1186" y="29411"/>
                      <a:pt x="8542" y="32329"/>
                    </a:cubicBezTo>
                    <a:cubicBezTo>
                      <a:pt x="8542" y="32329"/>
                      <a:pt x="8896" y="32593"/>
                      <a:pt x="9308" y="32593"/>
                    </a:cubicBezTo>
                    <a:cubicBezTo>
                      <a:pt x="9824" y="32593"/>
                      <a:pt x="10430" y="32181"/>
                      <a:pt x="10548" y="30323"/>
                    </a:cubicBezTo>
                    <a:cubicBezTo>
                      <a:pt x="10791" y="26980"/>
                      <a:pt x="6688" y="9988"/>
                      <a:pt x="5381" y="2785"/>
                    </a:cubicBezTo>
                    <a:cubicBezTo>
                      <a:pt x="4984" y="337"/>
                      <a:pt x="2331" y="1"/>
                      <a:pt x="9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7" name="Google Shape;717;p45">
                <a:extLst>
                  <a:ext uri="{FF2B5EF4-FFF2-40B4-BE49-F238E27FC236}">
                    <a16:creationId xmlns:a16="http://schemas.microsoft.com/office/drawing/2014/main" id="{57586DEC-58A8-1770-882C-C7EC92808FC9}"/>
                  </a:ext>
                </a:extLst>
              </p:cNvPr>
              <p:cNvSpPr/>
              <p:nvPr/>
            </p:nvSpPr>
            <p:spPr>
              <a:xfrm>
                <a:off x="-403975" y="2386300"/>
                <a:ext cx="280425" cy="799325"/>
              </a:xfrm>
              <a:custGeom>
                <a:avLst/>
                <a:gdLst/>
                <a:ahLst/>
                <a:cxnLst/>
                <a:rect l="l" t="t" r="r" b="b"/>
                <a:pathLst>
                  <a:path w="11217" h="31973" extrusionOk="0">
                    <a:moveTo>
                      <a:pt x="10881" y="1"/>
                    </a:moveTo>
                    <a:cubicBezTo>
                      <a:pt x="9702" y="1"/>
                      <a:pt x="5798" y="154"/>
                      <a:pt x="5411" y="2164"/>
                    </a:cubicBezTo>
                    <a:cubicBezTo>
                      <a:pt x="4712" y="5538"/>
                      <a:pt x="1" y="26359"/>
                      <a:pt x="244" y="29702"/>
                    </a:cubicBezTo>
                    <a:cubicBezTo>
                      <a:pt x="362" y="31560"/>
                      <a:pt x="968" y="31972"/>
                      <a:pt x="1484" y="31972"/>
                    </a:cubicBezTo>
                    <a:cubicBezTo>
                      <a:pt x="1896" y="31972"/>
                      <a:pt x="2250" y="31708"/>
                      <a:pt x="2250" y="31708"/>
                    </a:cubicBezTo>
                    <a:cubicBezTo>
                      <a:pt x="9667" y="28790"/>
                      <a:pt x="11217" y="6"/>
                      <a:pt x="11217" y="6"/>
                    </a:cubicBezTo>
                    <a:cubicBezTo>
                      <a:pt x="11217" y="6"/>
                      <a:pt x="11093" y="1"/>
                      <a:pt x="108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8" name="Google Shape;718;p45">
                <a:extLst>
                  <a:ext uri="{FF2B5EF4-FFF2-40B4-BE49-F238E27FC236}">
                    <a16:creationId xmlns:a16="http://schemas.microsoft.com/office/drawing/2014/main" id="{8A2A34F9-F51E-0D6B-F400-A308F64D41DA}"/>
                  </a:ext>
                </a:extLst>
              </p:cNvPr>
              <p:cNvSpPr/>
              <p:nvPr/>
            </p:nvSpPr>
            <p:spPr>
              <a:xfrm>
                <a:off x="-352300" y="1414800"/>
                <a:ext cx="917225" cy="1049250"/>
              </a:xfrm>
              <a:custGeom>
                <a:avLst/>
                <a:gdLst/>
                <a:ahLst/>
                <a:cxnLst/>
                <a:rect l="l" t="t" r="r" b="b"/>
                <a:pathLst>
                  <a:path w="36689" h="41970" extrusionOk="0">
                    <a:moveTo>
                      <a:pt x="17586" y="1"/>
                    </a:moveTo>
                    <a:cubicBezTo>
                      <a:pt x="11872" y="1"/>
                      <a:pt x="6718" y="954"/>
                      <a:pt x="6718" y="954"/>
                    </a:cubicBezTo>
                    <a:cubicBezTo>
                      <a:pt x="1034" y="1683"/>
                      <a:pt x="1" y="9860"/>
                      <a:pt x="518" y="20985"/>
                    </a:cubicBezTo>
                    <a:cubicBezTo>
                      <a:pt x="1034" y="32140"/>
                      <a:pt x="7205" y="32383"/>
                      <a:pt x="9697" y="32656"/>
                    </a:cubicBezTo>
                    <a:cubicBezTo>
                      <a:pt x="12159" y="32900"/>
                      <a:pt x="11582" y="32352"/>
                      <a:pt x="11734" y="37064"/>
                    </a:cubicBezTo>
                    <a:cubicBezTo>
                      <a:pt x="11799" y="39053"/>
                      <a:pt x="14726" y="41970"/>
                      <a:pt x="18751" y="41970"/>
                    </a:cubicBezTo>
                    <a:cubicBezTo>
                      <a:pt x="20322" y="41970"/>
                      <a:pt x="22061" y="41525"/>
                      <a:pt x="23861" y="40407"/>
                    </a:cubicBezTo>
                    <a:cubicBezTo>
                      <a:pt x="26931" y="38462"/>
                      <a:pt x="22828" y="39343"/>
                      <a:pt x="24044" y="32413"/>
                    </a:cubicBezTo>
                    <a:cubicBezTo>
                      <a:pt x="24500" y="29860"/>
                      <a:pt x="27691" y="32444"/>
                      <a:pt x="32494" y="28462"/>
                    </a:cubicBezTo>
                    <a:cubicBezTo>
                      <a:pt x="35777" y="25696"/>
                      <a:pt x="36688" y="9890"/>
                      <a:pt x="31004" y="3689"/>
                    </a:cubicBezTo>
                    <a:cubicBezTo>
                      <a:pt x="28300" y="770"/>
                      <a:pt x="22717" y="1"/>
                      <a:pt x="17586" y="1"/>
                    </a:cubicBezTo>
                    <a:close/>
                  </a:path>
                </a:pathLst>
              </a:custGeom>
              <a:solidFill>
                <a:srgbClr val="F4D0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9" name="Google Shape;719;p45">
                <a:extLst>
                  <a:ext uri="{FF2B5EF4-FFF2-40B4-BE49-F238E27FC236}">
                    <a16:creationId xmlns:a16="http://schemas.microsoft.com/office/drawing/2014/main" id="{661B3064-6C46-5DBF-913F-831681966E3D}"/>
                  </a:ext>
                </a:extLst>
              </p:cNvPr>
              <p:cNvSpPr/>
              <p:nvPr/>
            </p:nvSpPr>
            <p:spPr>
              <a:xfrm>
                <a:off x="-859900" y="2094625"/>
                <a:ext cx="1004600" cy="1494325"/>
              </a:xfrm>
              <a:custGeom>
                <a:avLst/>
                <a:gdLst/>
                <a:ahLst/>
                <a:cxnLst/>
                <a:rect l="l" t="t" r="r" b="b"/>
                <a:pathLst>
                  <a:path w="40184" h="59773" extrusionOk="0">
                    <a:moveTo>
                      <a:pt x="2956" y="1"/>
                    </a:moveTo>
                    <a:cubicBezTo>
                      <a:pt x="2620" y="1"/>
                      <a:pt x="2340" y="68"/>
                      <a:pt x="2128" y="213"/>
                    </a:cubicBezTo>
                    <a:cubicBezTo>
                      <a:pt x="0" y="1703"/>
                      <a:pt x="1186" y="11277"/>
                      <a:pt x="3101" y="16779"/>
                    </a:cubicBezTo>
                    <a:cubicBezTo>
                      <a:pt x="4919" y="22203"/>
                      <a:pt x="25849" y="59773"/>
                      <a:pt x="25861" y="59773"/>
                    </a:cubicBezTo>
                    <a:cubicBezTo>
                      <a:pt x="25861" y="59773"/>
                      <a:pt x="25853" y="59758"/>
                      <a:pt x="25837" y="59728"/>
                    </a:cubicBezTo>
                    <a:cubicBezTo>
                      <a:pt x="25837" y="59728"/>
                      <a:pt x="40184" y="55989"/>
                      <a:pt x="40062" y="52433"/>
                    </a:cubicBezTo>
                    <a:cubicBezTo>
                      <a:pt x="39940" y="48846"/>
                      <a:pt x="19363" y="11308"/>
                      <a:pt x="16262" y="8238"/>
                    </a:cubicBezTo>
                    <a:cubicBezTo>
                      <a:pt x="13498" y="5474"/>
                      <a:pt x="5980" y="1"/>
                      <a:pt x="2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0" name="Google Shape;720;p45">
                <a:extLst>
                  <a:ext uri="{FF2B5EF4-FFF2-40B4-BE49-F238E27FC236}">
                    <a16:creationId xmlns:a16="http://schemas.microsoft.com/office/drawing/2014/main" id="{C6A1EE49-B664-E4C2-A7A7-E0D4A85A89CA}"/>
                  </a:ext>
                </a:extLst>
              </p:cNvPr>
              <p:cNvSpPr/>
              <p:nvPr/>
            </p:nvSpPr>
            <p:spPr>
              <a:xfrm>
                <a:off x="-903975" y="2016900"/>
                <a:ext cx="505450" cy="540725"/>
              </a:xfrm>
              <a:custGeom>
                <a:avLst/>
                <a:gdLst/>
                <a:ahLst/>
                <a:cxnLst/>
                <a:rect l="l" t="t" r="r" b="b"/>
                <a:pathLst>
                  <a:path w="20218" h="21629" extrusionOk="0">
                    <a:moveTo>
                      <a:pt x="3647" y="1"/>
                    </a:moveTo>
                    <a:cubicBezTo>
                      <a:pt x="3428" y="1"/>
                      <a:pt x="3234" y="43"/>
                      <a:pt x="3070" y="131"/>
                    </a:cubicBezTo>
                    <a:cubicBezTo>
                      <a:pt x="1" y="1803"/>
                      <a:pt x="4560" y="21104"/>
                      <a:pt x="5381" y="21621"/>
                    </a:cubicBezTo>
                    <a:cubicBezTo>
                      <a:pt x="5390" y="21626"/>
                      <a:pt x="5400" y="21629"/>
                      <a:pt x="5410" y="21629"/>
                    </a:cubicBezTo>
                    <a:cubicBezTo>
                      <a:pt x="5688" y="21629"/>
                      <a:pt x="6139" y="19682"/>
                      <a:pt x="6110" y="18216"/>
                    </a:cubicBezTo>
                    <a:cubicBezTo>
                      <a:pt x="6110" y="18178"/>
                      <a:pt x="6119" y="18160"/>
                      <a:pt x="6136" y="18160"/>
                    </a:cubicBezTo>
                    <a:cubicBezTo>
                      <a:pt x="6324" y="18160"/>
                      <a:pt x="7486" y="20279"/>
                      <a:pt x="8572" y="21225"/>
                    </a:cubicBezTo>
                    <a:cubicBezTo>
                      <a:pt x="8672" y="21313"/>
                      <a:pt x="8760" y="21353"/>
                      <a:pt x="8836" y="21353"/>
                    </a:cubicBezTo>
                    <a:cubicBezTo>
                      <a:pt x="9659" y="21353"/>
                      <a:pt x="9150" y="16667"/>
                      <a:pt x="9150" y="16666"/>
                    </a:cubicBezTo>
                    <a:lnTo>
                      <a:pt x="9150" y="16666"/>
                    </a:lnTo>
                    <a:cubicBezTo>
                      <a:pt x="9150" y="16667"/>
                      <a:pt x="11309" y="19141"/>
                      <a:pt x="12465" y="19141"/>
                    </a:cubicBezTo>
                    <a:cubicBezTo>
                      <a:pt x="12552" y="19141"/>
                      <a:pt x="12632" y="19127"/>
                      <a:pt x="12706" y="19098"/>
                    </a:cubicBezTo>
                    <a:cubicBezTo>
                      <a:pt x="13770" y="18733"/>
                      <a:pt x="12007" y="14356"/>
                      <a:pt x="12493" y="14265"/>
                    </a:cubicBezTo>
                    <a:cubicBezTo>
                      <a:pt x="12494" y="14265"/>
                      <a:pt x="12495" y="14265"/>
                      <a:pt x="12495" y="14265"/>
                    </a:cubicBezTo>
                    <a:cubicBezTo>
                      <a:pt x="12683" y="14265"/>
                      <a:pt x="15369" y="16545"/>
                      <a:pt x="16614" y="16545"/>
                    </a:cubicBezTo>
                    <a:cubicBezTo>
                      <a:pt x="17399" y="16545"/>
                      <a:pt x="17610" y="15639"/>
                      <a:pt x="16262" y="12684"/>
                    </a:cubicBezTo>
                    <a:cubicBezTo>
                      <a:pt x="16173" y="12470"/>
                      <a:pt x="16223" y="12383"/>
                      <a:pt x="16368" y="12383"/>
                    </a:cubicBezTo>
                    <a:cubicBezTo>
                      <a:pt x="17007" y="12383"/>
                      <a:pt x="19493" y="14078"/>
                      <a:pt x="20042" y="14078"/>
                    </a:cubicBezTo>
                    <a:cubicBezTo>
                      <a:pt x="20218" y="14078"/>
                      <a:pt x="20195" y="13904"/>
                      <a:pt x="19849" y="13444"/>
                    </a:cubicBezTo>
                    <a:cubicBezTo>
                      <a:pt x="19849" y="13444"/>
                      <a:pt x="7578"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1" name="Google Shape;721;p45">
                <a:extLst>
                  <a:ext uri="{FF2B5EF4-FFF2-40B4-BE49-F238E27FC236}">
                    <a16:creationId xmlns:a16="http://schemas.microsoft.com/office/drawing/2014/main" id="{156DFE44-F531-57ED-7EEC-1C4DD9FDE85E}"/>
                  </a:ext>
                </a:extLst>
              </p:cNvPr>
              <p:cNvSpPr/>
              <p:nvPr/>
            </p:nvSpPr>
            <p:spPr>
              <a:xfrm>
                <a:off x="-865225" y="1978250"/>
                <a:ext cx="218125" cy="261550"/>
              </a:xfrm>
              <a:custGeom>
                <a:avLst/>
                <a:gdLst/>
                <a:ahLst/>
                <a:cxnLst/>
                <a:rect l="l" t="t" r="r" b="b"/>
                <a:pathLst>
                  <a:path w="8725" h="10462" extrusionOk="0">
                    <a:moveTo>
                      <a:pt x="1024" y="1"/>
                    </a:moveTo>
                    <a:cubicBezTo>
                      <a:pt x="1006" y="1"/>
                      <a:pt x="989" y="2"/>
                      <a:pt x="973" y="5"/>
                    </a:cubicBezTo>
                    <a:cubicBezTo>
                      <a:pt x="1" y="188"/>
                      <a:pt x="791" y="10461"/>
                      <a:pt x="791" y="10461"/>
                    </a:cubicBezTo>
                    <a:lnTo>
                      <a:pt x="8724" y="5628"/>
                    </a:lnTo>
                    <a:cubicBezTo>
                      <a:pt x="8724" y="5628"/>
                      <a:pt x="2183" y="1"/>
                      <a:pt x="10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2" name="Google Shape;722;p45">
                <a:extLst>
                  <a:ext uri="{FF2B5EF4-FFF2-40B4-BE49-F238E27FC236}">
                    <a16:creationId xmlns:a16="http://schemas.microsoft.com/office/drawing/2014/main" id="{15C0EF1C-BDED-C1FD-45CF-A28EF2D1348E}"/>
                  </a:ext>
                </a:extLst>
              </p:cNvPr>
              <p:cNvSpPr/>
              <p:nvPr/>
            </p:nvSpPr>
            <p:spPr>
              <a:xfrm>
                <a:off x="-268700" y="3295250"/>
                <a:ext cx="485600" cy="417225"/>
              </a:xfrm>
              <a:custGeom>
                <a:avLst/>
                <a:gdLst/>
                <a:ahLst/>
                <a:cxnLst/>
                <a:rect l="l" t="t" r="r" b="b"/>
                <a:pathLst>
                  <a:path w="19424" h="16689" extrusionOk="0">
                    <a:moveTo>
                      <a:pt x="14773" y="1"/>
                    </a:moveTo>
                    <a:cubicBezTo>
                      <a:pt x="14773" y="1"/>
                      <a:pt x="0" y="7265"/>
                      <a:pt x="61" y="7752"/>
                    </a:cubicBezTo>
                    <a:cubicBezTo>
                      <a:pt x="152" y="8236"/>
                      <a:pt x="4528" y="16688"/>
                      <a:pt x="5041" y="16688"/>
                    </a:cubicBezTo>
                    <a:cubicBezTo>
                      <a:pt x="5042" y="16688"/>
                      <a:pt x="5044" y="16688"/>
                      <a:pt x="5046" y="16688"/>
                    </a:cubicBezTo>
                    <a:cubicBezTo>
                      <a:pt x="5532" y="16597"/>
                      <a:pt x="19423" y="9636"/>
                      <a:pt x="19332" y="8815"/>
                    </a:cubicBezTo>
                    <a:cubicBezTo>
                      <a:pt x="19241" y="7964"/>
                      <a:pt x="14773" y="1"/>
                      <a:pt x="147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3" name="Google Shape;723;p45">
                <a:extLst>
                  <a:ext uri="{FF2B5EF4-FFF2-40B4-BE49-F238E27FC236}">
                    <a16:creationId xmlns:a16="http://schemas.microsoft.com/office/drawing/2014/main" id="{D43758DC-4138-5A58-3327-9FD4C520D737}"/>
                  </a:ext>
                </a:extLst>
              </p:cNvPr>
              <p:cNvSpPr/>
              <p:nvPr/>
            </p:nvSpPr>
            <p:spPr>
              <a:xfrm>
                <a:off x="-276225" y="3279300"/>
                <a:ext cx="400400" cy="253400"/>
              </a:xfrm>
              <a:custGeom>
                <a:avLst/>
                <a:gdLst/>
                <a:ahLst/>
                <a:cxnLst/>
                <a:rect l="l" t="t" r="r" b="b"/>
                <a:pathLst>
                  <a:path w="16016" h="10136" extrusionOk="0">
                    <a:moveTo>
                      <a:pt x="14739" y="0"/>
                    </a:moveTo>
                    <a:cubicBezTo>
                      <a:pt x="14739" y="0"/>
                      <a:pt x="149" y="7660"/>
                      <a:pt x="58" y="7812"/>
                    </a:cubicBezTo>
                    <a:cubicBezTo>
                      <a:pt x="0" y="7986"/>
                      <a:pt x="971" y="10136"/>
                      <a:pt x="1454" y="10136"/>
                    </a:cubicBezTo>
                    <a:cubicBezTo>
                      <a:pt x="1476" y="10136"/>
                      <a:pt x="1497" y="10131"/>
                      <a:pt x="1517" y="10122"/>
                    </a:cubicBezTo>
                    <a:cubicBezTo>
                      <a:pt x="1973" y="9940"/>
                      <a:pt x="15651" y="2675"/>
                      <a:pt x="15834" y="2371"/>
                    </a:cubicBezTo>
                    <a:cubicBezTo>
                      <a:pt x="16016" y="2067"/>
                      <a:pt x="14739" y="0"/>
                      <a:pt x="14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4" name="Google Shape;724;p45">
                <a:extLst>
                  <a:ext uri="{FF2B5EF4-FFF2-40B4-BE49-F238E27FC236}">
                    <a16:creationId xmlns:a16="http://schemas.microsoft.com/office/drawing/2014/main" id="{A101D744-F137-BB91-603E-8EA6F531AFD1}"/>
                  </a:ext>
                </a:extLst>
              </p:cNvPr>
              <p:cNvSpPr/>
              <p:nvPr/>
            </p:nvSpPr>
            <p:spPr>
              <a:xfrm>
                <a:off x="-592425" y="2489775"/>
                <a:ext cx="511425" cy="894400"/>
              </a:xfrm>
              <a:custGeom>
                <a:avLst/>
                <a:gdLst/>
                <a:ahLst/>
                <a:cxnLst/>
                <a:rect l="l" t="t" r="r" b="b"/>
                <a:pathLst>
                  <a:path w="20457" h="35776" extrusionOk="0">
                    <a:moveTo>
                      <a:pt x="609" y="0"/>
                    </a:moveTo>
                    <a:lnTo>
                      <a:pt x="1" y="335"/>
                    </a:lnTo>
                    <a:lnTo>
                      <a:pt x="19819" y="35776"/>
                    </a:lnTo>
                    <a:lnTo>
                      <a:pt x="20457" y="35442"/>
                    </a:lnTo>
                    <a:lnTo>
                      <a:pt x="60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5" name="Google Shape;725;p45">
                <a:extLst>
                  <a:ext uri="{FF2B5EF4-FFF2-40B4-BE49-F238E27FC236}">
                    <a16:creationId xmlns:a16="http://schemas.microsoft.com/office/drawing/2014/main" id="{04FE1508-E67A-B6B8-EBEB-EB4AB54E2A44}"/>
                  </a:ext>
                </a:extLst>
              </p:cNvPr>
              <p:cNvSpPr/>
              <p:nvPr/>
            </p:nvSpPr>
            <p:spPr>
              <a:xfrm>
                <a:off x="-487550" y="2426700"/>
                <a:ext cx="514475" cy="889100"/>
              </a:xfrm>
              <a:custGeom>
                <a:avLst/>
                <a:gdLst/>
                <a:ahLst/>
                <a:cxnLst/>
                <a:rect l="l" t="t" r="r" b="b"/>
                <a:pathLst>
                  <a:path w="20579" h="35564" extrusionOk="0">
                    <a:moveTo>
                      <a:pt x="608" y="1"/>
                    </a:moveTo>
                    <a:lnTo>
                      <a:pt x="0" y="365"/>
                    </a:lnTo>
                    <a:cubicBezTo>
                      <a:pt x="213" y="639"/>
                      <a:pt x="18967" y="33800"/>
                      <a:pt x="19970" y="35563"/>
                    </a:cubicBezTo>
                    <a:lnTo>
                      <a:pt x="20578" y="35259"/>
                    </a:lnTo>
                    <a:cubicBezTo>
                      <a:pt x="19606" y="33436"/>
                      <a:pt x="821" y="365"/>
                      <a:pt x="60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6" name="Google Shape;726;p45">
                <a:extLst>
                  <a:ext uri="{FF2B5EF4-FFF2-40B4-BE49-F238E27FC236}">
                    <a16:creationId xmlns:a16="http://schemas.microsoft.com/office/drawing/2014/main" id="{FAFFB346-CA31-3C6F-AC6C-44968630B3FB}"/>
                  </a:ext>
                </a:extLst>
              </p:cNvPr>
              <p:cNvSpPr/>
              <p:nvPr/>
            </p:nvSpPr>
            <p:spPr>
              <a:xfrm>
                <a:off x="-690450" y="2553600"/>
                <a:ext cx="468875" cy="883025"/>
              </a:xfrm>
              <a:custGeom>
                <a:avLst/>
                <a:gdLst/>
                <a:ahLst/>
                <a:cxnLst/>
                <a:rect l="l" t="t" r="r" b="b"/>
                <a:pathLst>
                  <a:path w="18755" h="35321" extrusionOk="0">
                    <a:moveTo>
                      <a:pt x="669" y="1"/>
                    </a:moveTo>
                    <a:lnTo>
                      <a:pt x="1" y="213"/>
                    </a:lnTo>
                    <a:cubicBezTo>
                      <a:pt x="609" y="2067"/>
                      <a:pt x="17387" y="33952"/>
                      <a:pt x="18117" y="35320"/>
                    </a:cubicBezTo>
                    <a:lnTo>
                      <a:pt x="18755" y="34986"/>
                    </a:lnTo>
                    <a:cubicBezTo>
                      <a:pt x="18572" y="34652"/>
                      <a:pt x="1277" y="1764"/>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7" name="Google Shape;727;p45">
                <a:extLst>
                  <a:ext uri="{FF2B5EF4-FFF2-40B4-BE49-F238E27FC236}">
                    <a16:creationId xmlns:a16="http://schemas.microsoft.com/office/drawing/2014/main" id="{84E3508A-4EC6-E233-A383-0278B7B26D97}"/>
                  </a:ext>
                </a:extLst>
              </p:cNvPr>
              <p:cNvSpPr/>
              <p:nvPr/>
            </p:nvSpPr>
            <p:spPr>
              <a:xfrm>
                <a:off x="-188725" y="2762925"/>
                <a:ext cx="1123700" cy="427500"/>
              </a:xfrm>
              <a:custGeom>
                <a:avLst/>
                <a:gdLst/>
                <a:ahLst/>
                <a:cxnLst/>
                <a:rect l="l" t="t" r="r" b="b"/>
                <a:pathLst>
                  <a:path w="44948" h="17100" extrusionOk="0">
                    <a:moveTo>
                      <a:pt x="34359" y="0"/>
                    </a:moveTo>
                    <a:cubicBezTo>
                      <a:pt x="25774" y="0"/>
                      <a:pt x="13013" y="4461"/>
                      <a:pt x="9482" y="4461"/>
                    </a:cubicBezTo>
                    <a:cubicBezTo>
                      <a:pt x="9405" y="4461"/>
                      <a:pt x="9332" y="4459"/>
                      <a:pt x="9264" y="4455"/>
                    </a:cubicBezTo>
                    <a:cubicBezTo>
                      <a:pt x="8671" y="4417"/>
                      <a:pt x="8104" y="4396"/>
                      <a:pt x="7563" y="4396"/>
                    </a:cubicBezTo>
                    <a:cubicBezTo>
                      <a:pt x="3778" y="4396"/>
                      <a:pt x="1281" y="5397"/>
                      <a:pt x="297" y="8376"/>
                    </a:cubicBezTo>
                    <a:cubicBezTo>
                      <a:pt x="0" y="9281"/>
                      <a:pt x="338" y="9612"/>
                      <a:pt x="987" y="9612"/>
                    </a:cubicBezTo>
                    <a:cubicBezTo>
                      <a:pt x="1809" y="9612"/>
                      <a:pt x="3131" y="9083"/>
                      <a:pt x="4300" y="8522"/>
                    </a:cubicBezTo>
                    <a:lnTo>
                      <a:pt x="4300" y="8522"/>
                    </a:lnTo>
                    <a:cubicBezTo>
                      <a:pt x="3042" y="9331"/>
                      <a:pt x="1710" y="10457"/>
                      <a:pt x="1421" y="11719"/>
                    </a:cubicBezTo>
                    <a:cubicBezTo>
                      <a:pt x="1302" y="12302"/>
                      <a:pt x="1538" y="12527"/>
                      <a:pt x="1972" y="12527"/>
                    </a:cubicBezTo>
                    <a:cubicBezTo>
                      <a:pt x="3415" y="12527"/>
                      <a:pt x="7042" y="10049"/>
                      <a:pt x="7045" y="10047"/>
                    </a:cubicBezTo>
                    <a:lnTo>
                      <a:pt x="7045" y="10047"/>
                    </a:lnTo>
                    <a:cubicBezTo>
                      <a:pt x="7042" y="10049"/>
                      <a:pt x="4917" y="11598"/>
                      <a:pt x="4248" y="12874"/>
                    </a:cubicBezTo>
                    <a:cubicBezTo>
                      <a:pt x="3300" y="14625"/>
                      <a:pt x="3285" y="15213"/>
                      <a:pt x="3763" y="15213"/>
                    </a:cubicBezTo>
                    <a:cubicBezTo>
                      <a:pt x="4479" y="15213"/>
                      <a:pt x="6303" y="13889"/>
                      <a:pt x="7744" y="13178"/>
                    </a:cubicBezTo>
                    <a:cubicBezTo>
                      <a:pt x="8204" y="12951"/>
                      <a:pt x="8780" y="12853"/>
                      <a:pt x="9455" y="12853"/>
                    </a:cubicBezTo>
                    <a:cubicBezTo>
                      <a:pt x="13892" y="12853"/>
                      <a:pt x="22605" y="17099"/>
                      <a:pt x="30809" y="17099"/>
                    </a:cubicBezTo>
                    <a:cubicBezTo>
                      <a:pt x="32075" y="17099"/>
                      <a:pt x="33329" y="16998"/>
                      <a:pt x="34553" y="16765"/>
                    </a:cubicBezTo>
                    <a:cubicBezTo>
                      <a:pt x="44948" y="14789"/>
                      <a:pt x="42425" y="4424"/>
                      <a:pt x="42425" y="4424"/>
                    </a:cubicBezTo>
                    <a:cubicBezTo>
                      <a:pt x="41877" y="1107"/>
                      <a:pt x="38636" y="0"/>
                      <a:pt x="34359" y="0"/>
                    </a:cubicBezTo>
                    <a:close/>
                  </a:path>
                </a:pathLst>
              </a:custGeom>
              <a:solidFill>
                <a:srgbClr val="F4D0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8" name="Google Shape;728;p45">
                <a:extLst>
                  <a:ext uri="{FF2B5EF4-FFF2-40B4-BE49-F238E27FC236}">
                    <a16:creationId xmlns:a16="http://schemas.microsoft.com/office/drawing/2014/main" id="{33F51E73-63BD-2BA3-BA4C-78295D129A0A}"/>
                  </a:ext>
                </a:extLst>
              </p:cNvPr>
              <p:cNvSpPr/>
              <p:nvPr/>
            </p:nvSpPr>
            <p:spPr>
              <a:xfrm>
                <a:off x="-668350" y="2857800"/>
                <a:ext cx="399350" cy="298775"/>
              </a:xfrm>
              <a:custGeom>
                <a:avLst/>
                <a:gdLst/>
                <a:ahLst/>
                <a:cxnLst/>
                <a:rect l="l" t="t" r="r" b="b"/>
                <a:pathLst>
                  <a:path w="15974" h="11951" extrusionOk="0">
                    <a:moveTo>
                      <a:pt x="9047" y="1"/>
                    </a:moveTo>
                    <a:cubicBezTo>
                      <a:pt x="6971" y="1"/>
                      <a:pt x="3858" y="3547"/>
                      <a:pt x="3858" y="3547"/>
                    </a:cubicBezTo>
                    <a:cubicBezTo>
                      <a:pt x="0" y="8154"/>
                      <a:pt x="3796" y="11951"/>
                      <a:pt x="7031" y="11951"/>
                    </a:cubicBezTo>
                    <a:cubicBezTo>
                      <a:pt x="7338" y="11951"/>
                      <a:pt x="7641" y="11916"/>
                      <a:pt x="7931" y="11845"/>
                    </a:cubicBezTo>
                    <a:cubicBezTo>
                      <a:pt x="11275" y="10994"/>
                      <a:pt x="14801" y="10325"/>
                      <a:pt x="15652" y="7772"/>
                    </a:cubicBezTo>
                    <a:cubicBezTo>
                      <a:pt x="15974" y="6770"/>
                      <a:pt x="15046" y="6465"/>
                      <a:pt x="13799" y="6465"/>
                    </a:cubicBezTo>
                    <a:cubicBezTo>
                      <a:pt x="11870" y="6465"/>
                      <a:pt x="9178" y="7195"/>
                      <a:pt x="9178" y="7195"/>
                    </a:cubicBezTo>
                    <a:cubicBezTo>
                      <a:pt x="9178" y="7195"/>
                      <a:pt x="13676" y="5219"/>
                      <a:pt x="12825" y="2970"/>
                    </a:cubicBezTo>
                    <a:cubicBezTo>
                      <a:pt x="12670" y="2549"/>
                      <a:pt x="12352" y="2378"/>
                      <a:pt x="11940" y="2378"/>
                    </a:cubicBezTo>
                    <a:cubicBezTo>
                      <a:pt x="10490" y="2378"/>
                      <a:pt x="7866" y="4489"/>
                      <a:pt x="6984" y="5235"/>
                    </a:cubicBezTo>
                    <a:lnTo>
                      <a:pt x="6984" y="5235"/>
                    </a:lnTo>
                    <a:cubicBezTo>
                      <a:pt x="8038" y="4306"/>
                      <a:pt x="11435" y="1130"/>
                      <a:pt x="9755" y="173"/>
                    </a:cubicBezTo>
                    <a:cubicBezTo>
                      <a:pt x="9540" y="54"/>
                      <a:pt x="9301" y="1"/>
                      <a:pt x="9047" y="1"/>
                    </a:cubicBezTo>
                    <a:close/>
                  </a:path>
                </a:pathLst>
              </a:custGeom>
              <a:solidFill>
                <a:srgbClr val="F4D0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29" name="Google Shape;729;p45">
              <a:extLst>
                <a:ext uri="{FF2B5EF4-FFF2-40B4-BE49-F238E27FC236}">
                  <a16:creationId xmlns:a16="http://schemas.microsoft.com/office/drawing/2014/main" id="{79482CC0-813C-3788-30A9-C864C7D88515}"/>
                </a:ext>
              </a:extLst>
            </p:cNvPr>
            <p:cNvSpPr/>
            <p:nvPr/>
          </p:nvSpPr>
          <p:spPr>
            <a:xfrm flipH="1">
              <a:off x="904897" y="1388164"/>
              <a:ext cx="1139750" cy="1108042"/>
            </a:xfrm>
            <a:custGeom>
              <a:avLst/>
              <a:gdLst/>
              <a:ahLst/>
              <a:cxnLst/>
              <a:rect l="l" t="t" r="r" b="b"/>
              <a:pathLst>
                <a:path w="42524" h="41341" extrusionOk="0">
                  <a:moveTo>
                    <a:pt x="27325" y="1"/>
                  </a:moveTo>
                  <a:cubicBezTo>
                    <a:pt x="27287" y="1"/>
                    <a:pt x="27247" y="7"/>
                    <a:pt x="27204" y="22"/>
                  </a:cubicBezTo>
                  <a:cubicBezTo>
                    <a:pt x="25168" y="599"/>
                    <a:pt x="23466" y="1845"/>
                    <a:pt x="22220" y="3517"/>
                  </a:cubicBezTo>
                  <a:cubicBezTo>
                    <a:pt x="20913" y="5250"/>
                    <a:pt x="20031" y="7438"/>
                    <a:pt x="18116" y="8532"/>
                  </a:cubicBezTo>
                  <a:cubicBezTo>
                    <a:pt x="17569" y="8836"/>
                    <a:pt x="17022" y="9049"/>
                    <a:pt x="16414" y="9080"/>
                  </a:cubicBezTo>
                  <a:cubicBezTo>
                    <a:pt x="16110" y="9080"/>
                    <a:pt x="15836" y="9080"/>
                    <a:pt x="15563" y="9049"/>
                  </a:cubicBezTo>
                  <a:cubicBezTo>
                    <a:pt x="15502" y="8988"/>
                    <a:pt x="15198" y="8958"/>
                    <a:pt x="15016" y="8897"/>
                  </a:cubicBezTo>
                  <a:cubicBezTo>
                    <a:pt x="15016" y="8806"/>
                    <a:pt x="15016" y="8745"/>
                    <a:pt x="14955" y="8654"/>
                  </a:cubicBezTo>
                  <a:cubicBezTo>
                    <a:pt x="14889" y="8489"/>
                    <a:pt x="14752" y="8420"/>
                    <a:pt x="14606" y="8420"/>
                  </a:cubicBezTo>
                  <a:cubicBezTo>
                    <a:pt x="14348" y="8420"/>
                    <a:pt x="14065" y="8636"/>
                    <a:pt x="14104" y="8928"/>
                  </a:cubicBezTo>
                  <a:lnTo>
                    <a:pt x="14013" y="8928"/>
                  </a:lnTo>
                  <a:cubicBezTo>
                    <a:pt x="13113" y="9178"/>
                    <a:pt x="12192" y="9300"/>
                    <a:pt x="11270" y="9300"/>
                  </a:cubicBezTo>
                  <a:cubicBezTo>
                    <a:pt x="10292" y="9300"/>
                    <a:pt x="9313" y="9163"/>
                    <a:pt x="8359" y="8897"/>
                  </a:cubicBezTo>
                  <a:lnTo>
                    <a:pt x="8329" y="8897"/>
                  </a:lnTo>
                  <a:cubicBezTo>
                    <a:pt x="8267" y="8795"/>
                    <a:pt x="8150" y="8706"/>
                    <a:pt x="8015" y="8706"/>
                  </a:cubicBezTo>
                  <a:cubicBezTo>
                    <a:pt x="7950" y="8706"/>
                    <a:pt x="7881" y="8726"/>
                    <a:pt x="7812" y="8776"/>
                  </a:cubicBezTo>
                  <a:cubicBezTo>
                    <a:pt x="6286" y="9885"/>
                    <a:pt x="4482" y="10463"/>
                    <a:pt x="2630" y="10463"/>
                  </a:cubicBezTo>
                  <a:cubicBezTo>
                    <a:pt x="2453" y="10463"/>
                    <a:pt x="2275" y="10458"/>
                    <a:pt x="2098" y="10447"/>
                  </a:cubicBezTo>
                  <a:cubicBezTo>
                    <a:pt x="1854" y="10447"/>
                    <a:pt x="1733" y="10599"/>
                    <a:pt x="1702" y="10782"/>
                  </a:cubicBezTo>
                  <a:cubicBezTo>
                    <a:pt x="1642" y="10812"/>
                    <a:pt x="1581" y="10903"/>
                    <a:pt x="1551" y="11025"/>
                  </a:cubicBezTo>
                  <a:cubicBezTo>
                    <a:pt x="1247" y="12849"/>
                    <a:pt x="1125" y="14703"/>
                    <a:pt x="1216" y="16557"/>
                  </a:cubicBezTo>
                  <a:cubicBezTo>
                    <a:pt x="1216" y="16678"/>
                    <a:pt x="1247" y="16800"/>
                    <a:pt x="1338" y="16830"/>
                  </a:cubicBezTo>
                  <a:cubicBezTo>
                    <a:pt x="0" y="20144"/>
                    <a:pt x="456" y="23882"/>
                    <a:pt x="2037" y="27013"/>
                  </a:cubicBezTo>
                  <a:cubicBezTo>
                    <a:pt x="3709" y="30235"/>
                    <a:pt x="6687" y="32636"/>
                    <a:pt x="9940" y="34126"/>
                  </a:cubicBezTo>
                  <a:cubicBezTo>
                    <a:pt x="11915" y="35037"/>
                    <a:pt x="14104" y="35676"/>
                    <a:pt x="16292" y="36010"/>
                  </a:cubicBezTo>
                  <a:cubicBezTo>
                    <a:pt x="16414" y="36496"/>
                    <a:pt x="16536" y="36952"/>
                    <a:pt x="16566" y="37469"/>
                  </a:cubicBezTo>
                  <a:cubicBezTo>
                    <a:pt x="16596" y="38077"/>
                    <a:pt x="16536" y="38715"/>
                    <a:pt x="16566" y="39323"/>
                  </a:cubicBezTo>
                  <a:cubicBezTo>
                    <a:pt x="16596" y="40357"/>
                    <a:pt x="17751" y="40904"/>
                    <a:pt x="18603" y="41177"/>
                  </a:cubicBezTo>
                  <a:cubicBezTo>
                    <a:pt x="19001" y="41289"/>
                    <a:pt x="19405" y="41340"/>
                    <a:pt x="19810" y="41340"/>
                  </a:cubicBezTo>
                  <a:cubicBezTo>
                    <a:pt x="20393" y="41340"/>
                    <a:pt x="20977" y="41235"/>
                    <a:pt x="21551" y="41056"/>
                  </a:cubicBezTo>
                  <a:cubicBezTo>
                    <a:pt x="22037" y="40904"/>
                    <a:pt x="22493" y="40721"/>
                    <a:pt x="22949" y="40448"/>
                  </a:cubicBezTo>
                  <a:cubicBezTo>
                    <a:pt x="23466" y="40144"/>
                    <a:pt x="23587" y="39809"/>
                    <a:pt x="23618" y="39202"/>
                  </a:cubicBezTo>
                  <a:cubicBezTo>
                    <a:pt x="23679" y="38107"/>
                    <a:pt x="23709" y="37013"/>
                    <a:pt x="23739" y="35949"/>
                  </a:cubicBezTo>
                  <a:cubicBezTo>
                    <a:pt x="26566" y="35402"/>
                    <a:pt x="29211" y="34308"/>
                    <a:pt x="31460" y="32484"/>
                  </a:cubicBezTo>
                  <a:cubicBezTo>
                    <a:pt x="34165" y="30326"/>
                    <a:pt x="36080" y="27226"/>
                    <a:pt x="36658" y="23852"/>
                  </a:cubicBezTo>
                  <a:cubicBezTo>
                    <a:pt x="37235" y="23700"/>
                    <a:pt x="37813" y="23487"/>
                    <a:pt x="38329" y="23183"/>
                  </a:cubicBezTo>
                  <a:cubicBezTo>
                    <a:pt x="39484" y="22484"/>
                    <a:pt x="40639" y="21451"/>
                    <a:pt x="41308" y="20296"/>
                  </a:cubicBezTo>
                  <a:cubicBezTo>
                    <a:pt x="42524" y="17894"/>
                    <a:pt x="41916" y="14429"/>
                    <a:pt x="39211" y="13487"/>
                  </a:cubicBezTo>
                  <a:cubicBezTo>
                    <a:pt x="38777" y="13324"/>
                    <a:pt x="38334" y="13255"/>
                    <a:pt x="37891" y="13255"/>
                  </a:cubicBezTo>
                  <a:cubicBezTo>
                    <a:pt x="36845" y="13255"/>
                    <a:pt x="35794" y="13637"/>
                    <a:pt x="34834" y="14064"/>
                  </a:cubicBezTo>
                  <a:cubicBezTo>
                    <a:pt x="34834" y="13943"/>
                    <a:pt x="34773" y="13852"/>
                    <a:pt x="34682" y="13791"/>
                  </a:cubicBezTo>
                  <a:cubicBezTo>
                    <a:pt x="33436" y="12879"/>
                    <a:pt x="32189" y="11906"/>
                    <a:pt x="31004" y="10934"/>
                  </a:cubicBezTo>
                  <a:cubicBezTo>
                    <a:pt x="30913" y="10865"/>
                    <a:pt x="30822" y="10831"/>
                    <a:pt x="30730" y="10831"/>
                  </a:cubicBezTo>
                  <a:cubicBezTo>
                    <a:pt x="30700" y="10831"/>
                    <a:pt x="30670" y="10835"/>
                    <a:pt x="30639" y="10843"/>
                  </a:cubicBezTo>
                  <a:cubicBezTo>
                    <a:pt x="28633" y="8046"/>
                    <a:pt x="27660" y="4399"/>
                    <a:pt x="26809" y="1146"/>
                  </a:cubicBezTo>
                  <a:cubicBezTo>
                    <a:pt x="26809" y="1055"/>
                    <a:pt x="26779" y="1025"/>
                    <a:pt x="26749" y="964"/>
                  </a:cubicBezTo>
                  <a:cubicBezTo>
                    <a:pt x="26961" y="903"/>
                    <a:pt x="27144" y="812"/>
                    <a:pt x="27387" y="751"/>
                  </a:cubicBezTo>
                  <a:cubicBezTo>
                    <a:pt x="27800" y="613"/>
                    <a:pt x="27689" y="1"/>
                    <a:pt x="27325" y="1"/>
                  </a:cubicBezTo>
                  <a:close/>
                </a:path>
              </a:pathLst>
            </a:custGeom>
            <a:solidFill>
              <a:srgbClr val="F4D0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0" name="Google Shape;730;p45">
              <a:extLst>
                <a:ext uri="{FF2B5EF4-FFF2-40B4-BE49-F238E27FC236}">
                  <a16:creationId xmlns:a16="http://schemas.microsoft.com/office/drawing/2014/main" id="{CE77385C-E09E-DFA7-3B89-7091A43488C7}"/>
                </a:ext>
              </a:extLst>
            </p:cNvPr>
            <p:cNvSpPr/>
            <p:nvPr/>
          </p:nvSpPr>
          <p:spPr>
            <a:xfrm flipH="1">
              <a:off x="1783939" y="1911134"/>
              <a:ext cx="206138" cy="187805"/>
            </a:xfrm>
            <a:custGeom>
              <a:avLst/>
              <a:gdLst/>
              <a:ahLst/>
              <a:cxnLst/>
              <a:rect l="l" t="t" r="r" b="b"/>
              <a:pathLst>
                <a:path w="7691" h="7007" extrusionOk="0">
                  <a:moveTo>
                    <a:pt x="3846" y="1"/>
                  </a:moveTo>
                  <a:cubicBezTo>
                    <a:pt x="2949" y="1"/>
                    <a:pt x="2053" y="343"/>
                    <a:pt x="1369" y="1027"/>
                  </a:cubicBezTo>
                  <a:cubicBezTo>
                    <a:pt x="1" y="2394"/>
                    <a:pt x="1" y="4613"/>
                    <a:pt x="1369" y="5981"/>
                  </a:cubicBezTo>
                  <a:cubicBezTo>
                    <a:pt x="2053" y="6665"/>
                    <a:pt x="2949" y="7007"/>
                    <a:pt x="3846" y="7007"/>
                  </a:cubicBezTo>
                  <a:cubicBezTo>
                    <a:pt x="4743" y="7007"/>
                    <a:pt x="5639" y="6665"/>
                    <a:pt x="6323" y="5981"/>
                  </a:cubicBezTo>
                  <a:cubicBezTo>
                    <a:pt x="7691" y="4613"/>
                    <a:pt x="7691" y="2394"/>
                    <a:pt x="6323" y="1027"/>
                  </a:cubicBezTo>
                  <a:cubicBezTo>
                    <a:pt x="5639" y="343"/>
                    <a:pt x="4743" y="1"/>
                    <a:pt x="3846" y="1"/>
                  </a:cubicBezTo>
                  <a:close/>
                </a:path>
              </a:pathLst>
            </a:custGeom>
            <a:solidFill>
              <a:srgbClr val="E0B8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1" name="Google Shape;731;p45">
              <a:extLst>
                <a:ext uri="{FF2B5EF4-FFF2-40B4-BE49-F238E27FC236}">
                  <a16:creationId xmlns:a16="http://schemas.microsoft.com/office/drawing/2014/main" id="{1441AF12-F75F-23A3-7D6B-B99B997B7D4D}"/>
                </a:ext>
              </a:extLst>
            </p:cNvPr>
            <p:cNvSpPr/>
            <p:nvPr/>
          </p:nvSpPr>
          <p:spPr>
            <a:xfrm flipH="1">
              <a:off x="1229958" y="1907677"/>
              <a:ext cx="187376" cy="187403"/>
            </a:xfrm>
            <a:custGeom>
              <a:avLst/>
              <a:gdLst/>
              <a:ahLst/>
              <a:cxnLst/>
              <a:rect l="l" t="t" r="r" b="b"/>
              <a:pathLst>
                <a:path w="6991" h="6992" extrusionOk="0">
                  <a:moveTo>
                    <a:pt x="3496" y="1"/>
                  </a:moveTo>
                  <a:cubicBezTo>
                    <a:pt x="1550" y="1"/>
                    <a:pt x="0" y="1551"/>
                    <a:pt x="0" y="3496"/>
                  </a:cubicBezTo>
                  <a:cubicBezTo>
                    <a:pt x="0" y="5411"/>
                    <a:pt x="1550" y="6992"/>
                    <a:pt x="3496" y="6992"/>
                  </a:cubicBezTo>
                  <a:cubicBezTo>
                    <a:pt x="5410" y="6992"/>
                    <a:pt x="6991" y="5411"/>
                    <a:pt x="6991" y="3496"/>
                  </a:cubicBezTo>
                  <a:cubicBezTo>
                    <a:pt x="6991" y="1551"/>
                    <a:pt x="5410" y="1"/>
                    <a:pt x="3496" y="1"/>
                  </a:cubicBezTo>
                  <a:close/>
                </a:path>
              </a:pathLst>
            </a:custGeom>
            <a:solidFill>
              <a:srgbClr val="E0B8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2" name="Google Shape;732;p45">
              <a:extLst>
                <a:ext uri="{FF2B5EF4-FFF2-40B4-BE49-F238E27FC236}">
                  <a16:creationId xmlns:a16="http://schemas.microsoft.com/office/drawing/2014/main" id="{910D82D1-F44A-7FD1-0E0D-0883D5796173}"/>
                </a:ext>
              </a:extLst>
            </p:cNvPr>
            <p:cNvSpPr/>
            <p:nvPr/>
          </p:nvSpPr>
          <p:spPr>
            <a:xfrm flipH="1">
              <a:off x="1267428" y="1728180"/>
              <a:ext cx="166202" cy="158590"/>
            </a:xfrm>
            <a:custGeom>
              <a:avLst/>
              <a:gdLst/>
              <a:ahLst/>
              <a:cxnLst/>
              <a:rect l="l" t="t" r="r" b="b"/>
              <a:pathLst>
                <a:path w="6201" h="5917" extrusionOk="0">
                  <a:moveTo>
                    <a:pt x="3372" y="1"/>
                  </a:moveTo>
                  <a:cubicBezTo>
                    <a:pt x="2570" y="1"/>
                    <a:pt x="1771" y="450"/>
                    <a:pt x="1186" y="1074"/>
                  </a:cubicBezTo>
                  <a:cubicBezTo>
                    <a:pt x="304" y="2017"/>
                    <a:pt x="0" y="3293"/>
                    <a:pt x="578" y="4448"/>
                  </a:cubicBezTo>
                  <a:cubicBezTo>
                    <a:pt x="1082" y="5381"/>
                    <a:pt x="2066" y="5916"/>
                    <a:pt x="3115" y="5916"/>
                  </a:cubicBezTo>
                  <a:cubicBezTo>
                    <a:pt x="3332" y="5916"/>
                    <a:pt x="3551" y="5893"/>
                    <a:pt x="3769" y="5847"/>
                  </a:cubicBezTo>
                  <a:cubicBezTo>
                    <a:pt x="4924" y="5573"/>
                    <a:pt x="5897" y="4570"/>
                    <a:pt x="6079" y="3385"/>
                  </a:cubicBezTo>
                  <a:cubicBezTo>
                    <a:pt x="6201" y="2777"/>
                    <a:pt x="6110" y="2078"/>
                    <a:pt x="5775" y="1530"/>
                  </a:cubicBezTo>
                  <a:cubicBezTo>
                    <a:pt x="5593" y="1226"/>
                    <a:pt x="5319" y="983"/>
                    <a:pt x="5015" y="801"/>
                  </a:cubicBezTo>
                  <a:lnTo>
                    <a:pt x="4681" y="467"/>
                  </a:lnTo>
                  <a:cubicBezTo>
                    <a:pt x="4268" y="140"/>
                    <a:pt x="3819" y="1"/>
                    <a:pt x="3372" y="1"/>
                  </a:cubicBezTo>
                  <a:close/>
                </a:path>
              </a:pathLst>
            </a:custGeom>
            <a:solidFill>
              <a:srgbClr val="461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3" name="Google Shape;733;p45">
              <a:extLst>
                <a:ext uri="{FF2B5EF4-FFF2-40B4-BE49-F238E27FC236}">
                  <a16:creationId xmlns:a16="http://schemas.microsoft.com/office/drawing/2014/main" id="{E36F2961-A7F6-17EF-268E-F22BD33C4D00}"/>
                </a:ext>
              </a:extLst>
            </p:cNvPr>
            <p:cNvSpPr/>
            <p:nvPr/>
          </p:nvSpPr>
          <p:spPr>
            <a:xfrm flipH="1">
              <a:off x="1806748" y="1728180"/>
              <a:ext cx="167033" cy="158590"/>
            </a:xfrm>
            <a:custGeom>
              <a:avLst/>
              <a:gdLst/>
              <a:ahLst/>
              <a:cxnLst/>
              <a:rect l="l" t="t" r="r" b="b"/>
              <a:pathLst>
                <a:path w="6232" h="5917" extrusionOk="0">
                  <a:moveTo>
                    <a:pt x="3417" y="1"/>
                  </a:moveTo>
                  <a:cubicBezTo>
                    <a:pt x="2613" y="1"/>
                    <a:pt x="1802" y="450"/>
                    <a:pt x="1217" y="1074"/>
                  </a:cubicBezTo>
                  <a:cubicBezTo>
                    <a:pt x="305" y="2017"/>
                    <a:pt x="1" y="3293"/>
                    <a:pt x="609" y="4448"/>
                  </a:cubicBezTo>
                  <a:cubicBezTo>
                    <a:pt x="1113" y="5381"/>
                    <a:pt x="2118" y="5916"/>
                    <a:pt x="3157" y="5916"/>
                  </a:cubicBezTo>
                  <a:cubicBezTo>
                    <a:pt x="3371" y="5916"/>
                    <a:pt x="3587" y="5893"/>
                    <a:pt x="3800" y="5847"/>
                  </a:cubicBezTo>
                  <a:cubicBezTo>
                    <a:pt x="4986" y="5573"/>
                    <a:pt x="5928" y="4570"/>
                    <a:pt x="6141" y="3385"/>
                  </a:cubicBezTo>
                  <a:cubicBezTo>
                    <a:pt x="6232" y="2777"/>
                    <a:pt x="6171" y="2078"/>
                    <a:pt x="5837" y="1530"/>
                  </a:cubicBezTo>
                  <a:cubicBezTo>
                    <a:pt x="5624" y="1226"/>
                    <a:pt x="5381" y="983"/>
                    <a:pt x="5077" y="801"/>
                  </a:cubicBezTo>
                  <a:lnTo>
                    <a:pt x="4712" y="467"/>
                  </a:lnTo>
                  <a:cubicBezTo>
                    <a:pt x="4310" y="140"/>
                    <a:pt x="3864" y="1"/>
                    <a:pt x="3417" y="1"/>
                  </a:cubicBezTo>
                  <a:close/>
                </a:path>
              </a:pathLst>
            </a:custGeom>
            <a:solidFill>
              <a:srgbClr val="461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4" name="Google Shape;734;p45">
              <a:extLst>
                <a:ext uri="{FF2B5EF4-FFF2-40B4-BE49-F238E27FC236}">
                  <a16:creationId xmlns:a16="http://schemas.microsoft.com/office/drawing/2014/main" id="{01921300-2A14-3659-72AC-B1B09B91EB82}"/>
                </a:ext>
              </a:extLst>
            </p:cNvPr>
            <p:cNvSpPr/>
            <p:nvPr/>
          </p:nvSpPr>
          <p:spPr>
            <a:xfrm flipH="1">
              <a:off x="1584341" y="1749113"/>
              <a:ext cx="74163" cy="178960"/>
            </a:xfrm>
            <a:custGeom>
              <a:avLst/>
              <a:gdLst/>
              <a:ahLst/>
              <a:cxnLst/>
              <a:rect l="l" t="t" r="r" b="b"/>
              <a:pathLst>
                <a:path w="2767" h="6677" extrusionOk="0">
                  <a:moveTo>
                    <a:pt x="1789" y="1"/>
                  </a:moveTo>
                  <a:cubicBezTo>
                    <a:pt x="1606" y="1"/>
                    <a:pt x="1429" y="115"/>
                    <a:pt x="1429" y="354"/>
                  </a:cubicBezTo>
                  <a:lnTo>
                    <a:pt x="1429" y="597"/>
                  </a:lnTo>
                  <a:cubicBezTo>
                    <a:pt x="1369" y="901"/>
                    <a:pt x="1369" y="1205"/>
                    <a:pt x="1399" y="1509"/>
                  </a:cubicBezTo>
                  <a:cubicBezTo>
                    <a:pt x="1399" y="1570"/>
                    <a:pt x="1429" y="1600"/>
                    <a:pt x="1460" y="1661"/>
                  </a:cubicBezTo>
                  <a:lnTo>
                    <a:pt x="1460" y="1692"/>
                  </a:lnTo>
                  <a:cubicBezTo>
                    <a:pt x="1460" y="1874"/>
                    <a:pt x="1521" y="2148"/>
                    <a:pt x="1399" y="2330"/>
                  </a:cubicBezTo>
                  <a:cubicBezTo>
                    <a:pt x="1308" y="2452"/>
                    <a:pt x="1156" y="2573"/>
                    <a:pt x="1065" y="2634"/>
                  </a:cubicBezTo>
                  <a:cubicBezTo>
                    <a:pt x="609" y="3029"/>
                    <a:pt x="244" y="3546"/>
                    <a:pt x="183" y="4154"/>
                  </a:cubicBezTo>
                  <a:cubicBezTo>
                    <a:pt x="1" y="5461"/>
                    <a:pt x="943" y="6616"/>
                    <a:pt x="2281" y="6677"/>
                  </a:cubicBezTo>
                  <a:cubicBezTo>
                    <a:pt x="2767" y="6677"/>
                    <a:pt x="2767" y="5917"/>
                    <a:pt x="2281" y="5917"/>
                  </a:cubicBezTo>
                  <a:cubicBezTo>
                    <a:pt x="1065" y="5856"/>
                    <a:pt x="548" y="4458"/>
                    <a:pt x="1217" y="3546"/>
                  </a:cubicBezTo>
                  <a:cubicBezTo>
                    <a:pt x="1460" y="3181"/>
                    <a:pt x="2007" y="2968"/>
                    <a:pt x="2159" y="2482"/>
                  </a:cubicBezTo>
                  <a:cubicBezTo>
                    <a:pt x="2220" y="2148"/>
                    <a:pt x="2189" y="1813"/>
                    <a:pt x="2189" y="1449"/>
                  </a:cubicBezTo>
                  <a:lnTo>
                    <a:pt x="2189" y="932"/>
                  </a:lnTo>
                  <a:lnTo>
                    <a:pt x="2189" y="689"/>
                  </a:lnTo>
                  <a:cubicBezTo>
                    <a:pt x="2220" y="597"/>
                    <a:pt x="2220" y="506"/>
                    <a:pt x="2189" y="445"/>
                  </a:cubicBezTo>
                  <a:lnTo>
                    <a:pt x="2189" y="354"/>
                  </a:lnTo>
                  <a:cubicBezTo>
                    <a:pt x="2174" y="123"/>
                    <a:pt x="1978" y="1"/>
                    <a:pt x="1789" y="1"/>
                  </a:cubicBezTo>
                  <a:close/>
                </a:path>
              </a:pathLst>
            </a:custGeom>
            <a:solidFill>
              <a:srgbClr val="461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5" name="Google Shape;735;p45">
              <a:extLst>
                <a:ext uri="{FF2B5EF4-FFF2-40B4-BE49-F238E27FC236}">
                  <a16:creationId xmlns:a16="http://schemas.microsoft.com/office/drawing/2014/main" id="{A0D3A3AD-BF1C-6957-98B7-9266C9EFDC26}"/>
                </a:ext>
              </a:extLst>
            </p:cNvPr>
            <p:cNvSpPr/>
            <p:nvPr/>
          </p:nvSpPr>
          <p:spPr>
            <a:xfrm flipH="1">
              <a:off x="1468232" y="1971601"/>
              <a:ext cx="239293" cy="67462"/>
            </a:xfrm>
            <a:custGeom>
              <a:avLst/>
              <a:gdLst/>
              <a:ahLst/>
              <a:cxnLst/>
              <a:rect l="l" t="t" r="r" b="b"/>
              <a:pathLst>
                <a:path w="8928" h="2517" extrusionOk="0">
                  <a:moveTo>
                    <a:pt x="8369" y="0"/>
                  </a:moveTo>
                  <a:cubicBezTo>
                    <a:pt x="8284" y="0"/>
                    <a:pt x="8198" y="32"/>
                    <a:pt x="8122" y="108"/>
                  </a:cubicBezTo>
                  <a:cubicBezTo>
                    <a:pt x="7149" y="1050"/>
                    <a:pt x="5842" y="1628"/>
                    <a:pt x="4474" y="1749"/>
                  </a:cubicBezTo>
                  <a:cubicBezTo>
                    <a:pt x="4324" y="1756"/>
                    <a:pt x="4173" y="1760"/>
                    <a:pt x="4023" y="1760"/>
                  </a:cubicBezTo>
                  <a:cubicBezTo>
                    <a:pt x="3477" y="1760"/>
                    <a:pt x="2939" y="1710"/>
                    <a:pt x="2438" y="1567"/>
                  </a:cubicBezTo>
                  <a:cubicBezTo>
                    <a:pt x="1860" y="1415"/>
                    <a:pt x="1070" y="1172"/>
                    <a:pt x="796" y="564"/>
                  </a:cubicBezTo>
                  <a:cubicBezTo>
                    <a:pt x="740" y="422"/>
                    <a:pt x="633" y="363"/>
                    <a:pt x="521" y="363"/>
                  </a:cubicBezTo>
                  <a:cubicBezTo>
                    <a:pt x="273" y="363"/>
                    <a:pt x="0" y="655"/>
                    <a:pt x="189" y="990"/>
                  </a:cubicBezTo>
                  <a:cubicBezTo>
                    <a:pt x="492" y="1719"/>
                    <a:pt x="1374" y="2023"/>
                    <a:pt x="2043" y="2236"/>
                  </a:cubicBezTo>
                  <a:cubicBezTo>
                    <a:pt x="2659" y="2441"/>
                    <a:pt x="3319" y="2517"/>
                    <a:pt x="3986" y="2517"/>
                  </a:cubicBezTo>
                  <a:cubicBezTo>
                    <a:pt x="4108" y="2517"/>
                    <a:pt x="4230" y="2514"/>
                    <a:pt x="4353" y="2509"/>
                  </a:cubicBezTo>
                  <a:cubicBezTo>
                    <a:pt x="5964" y="2388"/>
                    <a:pt x="7514" y="1749"/>
                    <a:pt x="8669" y="655"/>
                  </a:cubicBezTo>
                  <a:cubicBezTo>
                    <a:pt x="8927" y="373"/>
                    <a:pt x="8659" y="0"/>
                    <a:pt x="8369" y="0"/>
                  </a:cubicBezTo>
                  <a:close/>
                </a:path>
              </a:pathLst>
            </a:custGeom>
            <a:solidFill>
              <a:srgbClr val="461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6" name="Google Shape;736;p45">
              <a:extLst>
                <a:ext uri="{FF2B5EF4-FFF2-40B4-BE49-F238E27FC236}">
                  <a16:creationId xmlns:a16="http://schemas.microsoft.com/office/drawing/2014/main" id="{9EEE8F88-8C5C-5871-639E-63755F046276}"/>
                </a:ext>
              </a:extLst>
            </p:cNvPr>
            <p:cNvSpPr/>
            <p:nvPr/>
          </p:nvSpPr>
          <p:spPr>
            <a:xfrm flipH="1">
              <a:off x="964372" y="1829735"/>
              <a:ext cx="144707" cy="111927"/>
            </a:xfrm>
            <a:custGeom>
              <a:avLst/>
              <a:gdLst/>
              <a:ahLst/>
              <a:cxnLst/>
              <a:rect l="l" t="t" r="r" b="b"/>
              <a:pathLst>
                <a:path w="5399" h="4176" extrusionOk="0">
                  <a:moveTo>
                    <a:pt x="4435" y="1"/>
                  </a:moveTo>
                  <a:cubicBezTo>
                    <a:pt x="2841" y="1"/>
                    <a:pt x="1310" y="686"/>
                    <a:pt x="232" y="1875"/>
                  </a:cubicBezTo>
                  <a:cubicBezTo>
                    <a:pt x="0" y="2130"/>
                    <a:pt x="227" y="2525"/>
                    <a:pt x="509" y="2525"/>
                  </a:cubicBezTo>
                  <a:cubicBezTo>
                    <a:pt x="598" y="2525"/>
                    <a:pt x="692" y="2486"/>
                    <a:pt x="779" y="2392"/>
                  </a:cubicBezTo>
                  <a:cubicBezTo>
                    <a:pt x="1296" y="1845"/>
                    <a:pt x="1904" y="1389"/>
                    <a:pt x="2633" y="1115"/>
                  </a:cubicBezTo>
                  <a:cubicBezTo>
                    <a:pt x="2998" y="1936"/>
                    <a:pt x="2998" y="2909"/>
                    <a:pt x="2663" y="3729"/>
                  </a:cubicBezTo>
                  <a:cubicBezTo>
                    <a:pt x="2555" y="4001"/>
                    <a:pt x="2781" y="4176"/>
                    <a:pt x="3014" y="4176"/>
                  </a:cubicBezTo>
                  <a:cubicBezTo>
                    <a:pt x="3171" y="4176"/>
                    <a:pt x="3332" y="4096"/>
                    <a:pt x="3393" y="3912"/>
                  </a:cubicBezTo>
                  <a:cubicBezTo>
                    <a:pt x="3758" y="2939"/>
                    <a:pt x="3727" y="1845"/>
                    <a:pt x="3363" y="872"/>
                  </a:cubicBezTo>
                  <a:cubicBezTo>
                    <a:pt x="3713" y="806"/>
                    <a:pt x="4079" y="757"/>
                    <a:pt x="4461" y="757"/>
                  </a:cubicBezTo>
                  <a:cubicBezTo>
                    <a:pt x="4610" y="757"/>
                    <a:pt x="4760" y="764"/>
                    <a:pt x="4913" y="781"/>
                  </a:cubicBezTo>
                  <a:cubicBezTo>
                    <a:pt x="5399" y="781"/>
                    <a:pt x="5399" y="51"/>
                    <a:pt x="4913" y="21"/>
                  </a:cubicBezTo>
                  <a:cubicBezTo>
                    <a:pt x="4753" y="7"/>
                    <a:pt x="4594" y="1"/>
                    <a:pt x="4435" y="1"/>
                  </a:cubicBezTo>
                  <a:close/>
                </a:path>
              </a:pathLst>
            </a:custGeom>
            <a:solidFill>
              <a:srgbClr val="461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7" name="Google Shape;737;p45">
              <a:extLst>
                <a:ext uri="{FF2B5EF4-FFF2-40B4-BE49-F238E27FC236}">
                  <a16:creationId xmlns:a16="http://schemas.microsoft.com/office/drawing/2014/main" id="{840E2CD4-2CDC-22B2-D377-3A9A4913C4A9}"/>
                </a:ext>
              </a:extLst>
            </p:cNvPr>
            <p:cNvSpPr/>
            <p:nvPr/>
          </p:nvSpPr>
          <p:spPr>
            <a:xfrm flipH="1">
              <a:off x="1428726" y="2352491"/>
              <a:ext cx="156446" cy="121120"/>
            </a:xfrm>
            <a:custGeom>
              <a:avLst/>
              <a:gdLst/>
              <a:ahLst/>
              <a:cxnLst/>
              <a:rect l="l" t="t" r="r" b="b"/>
              <a:pathLst>
                <a:path w="5837" h="4519" extrusionOk="0">
                  <a:moveTo>
                    <a:pt x="5836" y="1"/>
                  </a:moveTo>
                  <a:cubicBezTo>
                    <a:pt x="4810" y="161"/>
                    <a:pt x="3774" y="237"/>
                    <a:pt x="2744" y="237"/>
                  </a:cubicBezTo>
                  <a:cubicBezTo>
                    <a:pt x="1822" y="237"/>
                    <a:pt x="905" y="176"/>
                    <a:pt x="1" y="61"/>
                  </a:cubicBezTo>
                  <a:lnTo>
                    <a:pt x="1" y="61"/>
                  </a:lnTo>
                  <a:cubicBezTo>
                    <a:pt x="61" y="487"/>
                    <a:pt x="152" y="913"/>
                    <a:pt x="183" y="1338"/>
                  </a:cubicBezTo>
                  <a:cubicBezTo>
                    <a:pt x="244" y="1976"/>
                    <a:pt x="152" y="2615"/>
                    <a:pt x="183" y="3253"/>
                  </a:cubicBezTo>
                  <a:cubicBezTo>
                    <a:pt x="213" y="3830"/>
                    <a:pt x="1004" y="4165"/>
                    <a:pt x="1460" y="4317"/>
                  </a:cubicBezTo>
                  <a:cubicBezTo>
                    <a:pt x="1866" y="4436"/>
                    <a:pt x="2272" y="4518"/>
                    <a:pt x="2693" y="4518"/>
                  </a:cubicBezTo>
                  <a:cubicBezTo>
                    <a:pt x="2808" y="4518"/>
                    <a:pt x="2923" y="4512"/>
                    <a:pt x="3040" y="4499"/>
                  </a:cubicBezTo>
                  <a:cubicBezTo>
                    <a:pt x="3557" y="4469"/>
                    <a:pt x="4104" y="4347"/>
                    <a:pt x="4590" y="4165"/>
                  </a:cubicBezTo>
                  <a:cubicBezTo>
                    <a:pt x="4894" y="4043"/>
                    <a:pt x="5168" y="3922"/>
                    <a:pt x="5411" y="3739"/>
                  </a:cubicBezTo>
                  <a:cubicBezTo>
                    <a:pt x="5533" y="3709"/>
                    <a:pt x="5654" y="3648"/>
                    <a:pt x="5685" y="3527"/>
                  </a:cubicBezTo>
                  <a:cubicBezTo>
                    <a:pt x="5745" y="3405"/>
                    <a:pt x="5715" y="3101"/>
                    <a:pt x="5715" y="2949"/>
                  </a:cubicBezTo>
                  <a:lnTo>
                    <a:pt x="5836" y="1"/>
                  </a:lnTo>
                  <a:close/>
                </a:path>
              </a:pathLst>
            </a:custGeom>
            <a:solidFill>
              <a:srgbClr val="F4D0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38" name="Google Shape;738;p45">
              <a:extLst>
                <a:ext uri="{FF2B5EF4-FFF2-40B4-BE49-F238E27FC236}">
                  <a16:creationId xmlns:a16="http://schemas.microsoft.com/office/drawing/2014/main" id="{D65E73A5-00E0-1C57-FBD2-6C028A5727AA}"/>
                </a:ext>
              </a:extLst>
            </p:cNvPr>
            <p:cNvGrpSpPr/>
            <p:nvPr/>
          </p:nvGrpSpPr>
          <p:grpSpPr>
            <a:xfrm>
              <a:off x="939312" y="1058373"/>
              <a:ext cx="822421" cy="722402"/>
              <a:chOff x="-1836675" y="-1352502"/>
              <a:chExt cx="822421" cy="722402"/>
            </a:xfrm>
          </p:grpSpPr>
          <p:sp>
            <p:nvSpPr>
              <p:cNvPr id="739" name="Google Shape;739;p45">
                <a:extLst>
                  <a:ext uri="{FF2B5EF4-FFF2-40B4-BE49-F238E27FC236}">
                    <a16:creationId xmlns:a16="http://schemas.microsoft.com/office/drawing/2014/main" id="{118273DF-B8C9-4740-4A2D-B7CBBB9924D0}"/>
                  </a:ext>
                </a:extLst>
              </p:cNvPr>
              <p:cNvSpPr/>
              <p:nvPr/>
            </p:nvSpPr>
            <p:spPr>
              <a:xfrm rot="-2143570">
                <a:off x="-1546964" y="-1244642"/>
                <a:ext cx="478740" cy="339143"/>
              </a:xfrm>
              <a:custGeom>
                <a:avLst/>
                <a:gdLst/>
                <a:ahLst/>
                <a:cxnLst/>
                <a:rect l="l" t="t" r="r" b="b"/>
                <a:pathLst>
                  <a:path w="19150" h="13566" extrusionOk="0">
                    <a:moveTo>
                      <a:pt x="4746" y="1"/>
                    </a:moveTo>
                    <a:cubicBezTo>
                      <a:pt x="992" y="1"/>
                      <a:pt x="1" y="2427"/>
                      <a:pt x="1" y="2427"/>
                    </a:cubicBezTo>
                    <a:cubicBezTo>
                      <a:pt x="1" y="2427"/>
                      <a:pt x="126" y="2407"/>
                      <a:pt x="348" y="2407"/>
                    </a:cubicBezTo>
                    <a:cubicBezTo>
                      <a:pt x="1203" y="2407"/>
                      <a:pt x="3497" y="2694"/>
                      <a:pt x="5715" y="5466"/>
                    </a:cubicBezTo>
                    <a:cubicBezTo>
                      <a:pt x="8336" y="8779"/>
                      <a:pt x="13415" y="13566"/>
                      <a:pt x="16138" y="13566"/>
                    </a:cubicBezTo>
                    <a:cubicBezTo>
                      <a:pt x="16288" y="13566"/>
                      <a:pt x="16431" y="13551"/>
                      <a:pt x="16566" y="13521"/>
                    </a:cubicBezTo>
                    <a:cubicBezTo>
                      <a:pt x="19150" y="12943"/>
                      <a:pt x="16445" y="3460"/>
                      <a:pt x="9089" y="846"/>
                    </a:cubicBezTo>
                    <a:cubicBezTo>
                      <a:pt x="7340" y="234"/>
                      <a:pt x="5910" y="1"/>
                      <a:pt x="4746" y="1"/>
                    </a:cubicBezTo>
                    <a:close/>
                  </a:path>
                </a:pathLst>
              </a:custGeom>
              <a:solidFill>
                <a:srgbClr val="9C7B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0" name="Google Shape;740;p45">
                <a:extLst>
                  <a:ext uri="{FF2B5EF4-FFF2-40B4-BE49-F238E27FC236}">
                    <a16:creationId xmlns:a16="http://schemas.microsoft.com/office/drawing/2014/main" id="{6BEAA721-719B-F3C1-855C-CE0017183746}"/>
                  </a:ext>
                </a:extLst>
              </p:cNvPr>
              <p:cNvSpPr/>
              <p:nvPr/>
            </p:nvSpPr>
            <p:spPr>
              <a:xfrm>
                <a:off x="-1836675" y="-1089150"/>
                <a:ext cx="809649" cy="459050"/>
              </a:xfrm>
              <a:custGeom>
                <a:avLst/>
                <a:gdLst/>
                <a:ahLst/>
                <a:cxnLst/>
                <a:rect l="l" t="t" r="r" b="b"/>
                <a:pathLst>
                  <a:path w="24354" h="18362" extrusionOk="0">
                    <a:moveTo>
                      <a:pt x="10705" y="1"/>
                    </a:moveTo>
                    <a:cubicBezTo>
                      <a:pt x="9278" y="1"/>
                      <a:pt x="7894" y="140"/>
                      <a:pt x="6718" y="478"/>
                    </a:cubicBezTo>
                    <a:cubicBezTo>
                      <a:pt x="244" y="2362"/>
                      <a:pt x="1" y="12940"/>
                      <a:pt x="1" y="12940"/>
                    </a:cubicBezTo>
                    <a:cubicBezTo>
                      <a:pt x="1" y="12940"/>
                      <a:pt x="1825" y="18361"/>
                      <a:pt x="5568" y="18361"/>
                    </a:cubicBezTo>
                    <a:cubicBezTo>
                      <a:pt x="5896" y="18361"/>
                      <a:pt x="6239" y="18320"/>
                      <a:pt x="6596" y="18229"/>
                    </a:cubicBezTo>
                    <a:cubicBezTo>
                      <a:pt x="10973" y="17135"/>
                      <a:pt x="9332" y="3517"/>
                      <a:pt x="17235" y="2940"/>
                    </a:cubicBezTo>
                    <a:lnTo>
                      <a:pt x="17569" y="2940"/>
                    </a:lnTo>
                    <a:cubicBezTo>
                      <a:pt x="24353" y="2791"/>
                      <a:pt x="17099" y="1"/>
                      <a:pt x="10705" y="1"/>
                    </a:cubicBezTo>
                    <a:close/>
                  </a:path>
                </a:pathLst>
              </a:custGeom>
              <a:solidFill>
                <a:srgbClr val="9C7B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cxnSp>
        <p:nvCxnSpPr>
          <p:cNvPr id="741" name="Google Shape;741;p45">
            <a:extLst>
              <a:ext uri="{FF2B5EF4-FFF2-40B4-BE49-F238E27FC236}">
                <a16:creationId xmlns:a16="http://schemas.microsoft.com/office/drawing/2014/main" id="{48B45E84-9042-1D5E-2F48-DA88E557F895}"/>
              </a:ext>
            </a:extLst>
          </p:cNvPr>
          <p:cNvCxnSpPr/>
          <p:nvPr/>
        </p:nvCxnSpPr>
        <p:spPr>
          <a:xfrm>
            <a:off x="3933888" y="2066925"/>
            <a:ext cx="1276200" cy="0"/>
          </a:xfrm>
          <a:prstGeom prst="straightConnector1">
            <a:avLst/>
          </a:prstGeom>
          <a:noFill/>
          <a:ln w="9525" cap="flat" cmpd="sng">
            <a:solidFill>
              <a:schemeClr val="dk1"/>
            </a:solidFill>
            <a:prstDash val="dash"/>
            <a:round/>
            <a:headEnd type="none" w="med" len="med"/>
            <a:tailEnd type="none" w="med" len="med"/>
          </a:ln>
        </p:spPr>
      </p:cxnSp>
    </p:spTree>
    <p:extLst>
      <p:ext uri="{BB962C8B-B14F-4D97-AF65-F5344CB8AC3E}">
        <p14:creationId xmlns:p14="http://schemas.microsoft.com/office/powerpoint/2010/main" val="843533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347"/>
        <p:cNvGrpSpPr/>
        <p:nvPr/>
      </p:nvGrpSpPr>
      <p:grpSpPr>
        <a:xfrm>
          <a:off x="0" y="0"/>
          <a:ext cx="0" cy="0"/>
          <a:chOff x="0" y="0"/>
          <a:chExt cx="0" cy="0"/>
        </a:xfrm>
      </p:grpSpPr>
      <p:sp>
        <p:nvSpPr>
          <p:cNvPr id="14" name="Google Shape;349;p36"/>
          <p:cNvSpPr txBox="1">
            <a:spLocks/>
          </p:cNvSpPr>
          <p:nvPr/>
        </p:nvSpPr>
        <p:spPr>
          <a:xfrm>
            <a:off x="6867731" y="90398"/>
            <a:ext cx="2070860" cy="1227858"/>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Anaheim"/>
              <a:buNone/>
              <a:defRPr sz="1600" b="0" i="0" u="none" strike="noStrike" cap="none">
                <a:solidFill>
                  <a:schemeClr val="dk1"/>
                </a:solidFill>
                <a:latin typeface="Anaheim"/>
                <a:ea typeface="Anaheim"/>
                <a:cs typeface="Anaheim"/>
                <a:sym typeface="Anaheim"/>
              </a:defRPr>
            </a:lvl1pPr>
            <a:lvl2pPr marL="914400" marR="0" lvl="1" indent="-317500" algn="ctr" rtl="0">
              <a:lnSpc>
                <a:spcPct val="100000"/>
              </a:lnSpc>
              <a:spcBef>
                <a:spcPts val="160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160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160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160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160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160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160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1600"/>
              </a:spcBef>
              <a:spcAft>
                <a:spcPts val="160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endParaRPr lang="en-US" sz="2800" b="1" dirty="0">
              <a:solidFill>
                <a:schemeClr val="tx2">
                  <a:lumMod val="75000"/>
                </a:schemeClr>
              </a:solidFill>
              <a:latin typeface="Calibri" panose="020F0502020204030204" pitchFamily="34" charset="0"/>
              <a:cs typeface="Calibri" panose="020F0502020204030204" pitchFamily="34" charset="0"/>
            </a:endParaRPr>
          </a:p>
        </p:txBody>
      </p:sp>
      <p:sp>
        <p:nvSpPr>
          <p:cNvPr id="349" name="Google Shape;349;p36"/>
          <p:cNvSpPr txBox="1">
            <a:spLocks noGrp="1"/>
          </p:cNvSpPr>
          <p:nvPr>
            <p:ph type="subTitle" idx="1"/>
          </p:nvPr>
        </p:nvSpPr>
        <p:spPr>
          <a:xfrm>
            <a:off x="0" y="638851"/>
            <a:ext cx="6970644" cy="96146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tx2">
                    <a:lumMod val="75000"/>
                  </a:schemeClr>
                </a:solidFill>
                <a:latin typeface="Calibri" panose="020F0502020204030204" pitchFamily="34" charset="0"/>
                <a:cs typeface="Calibri" panose="020F0502020204030204" pitchFamily="34" charset="0"/>
              </a:rPr>
              <a:t>How much do you know about community service?</a:t>
            </a:r>
            <a:endParaRPr sz="3200" b="1" dirty="0">
              <a:solidFill>
                <a:schemeClr val="tx2">
                  <a:lumMod val="75000"/>
                </a:schemeClr>
              </a:solidFill>
              <a:latin typeface="Calibri" panose="020F0502020204030204" pitchFamily="34" charset="0"/>
              <a:cs typeface="Calibri" panose="020F0502020204030204" pitchFamily="34" charset="0"/>
            </a:endParaRPr>
          </a:p>
        </p:txBody>
      </p:sp>
      <p:grpSp>
        <p:nvGrpSpPr>
          <p:cNvPr id="350" name="Google Shape;350;p36"/>
          <p:cNvGrpSpPr/>
          <p:nvPr/>
        </p:nvGrpSpPr>
        <p:grpSpPr>
          <a:xfrm>
            <a:off x="-128336" y="3447037"/>
            <a:ext cx="1225616" cy="1294065"/>
            <a:chOff x="782183" y="1929384"/>
            <a:chExt cx="1147580" cy="1211672"/>
          </a:xfrm>
        </p:grpSpPr>
        <p:sp>
          <p:nvSpPr>
            <p:cNvPr id="351" name="Google Shape;351;p36"/>
            <p:cNvSpPr/>
            <p:nvPr/>
          </p:nvSpPr>
          <p:spPr>
            <a:xfrm rot="-1182847">
              <a:off x="1671174" y="2109649"/>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rot="-1182847">
              <a:off x="1468712" y="2326248"/>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p:nvPr/>
          </p:nvSpPr>
          <p:spPr>
            <a:xfrm rot="-1182912">
              <a:off x="921214" y="2047465"/>
              <a:ext cx="869518" cy="975510"/>
            </a:xfrm>
            <a:custGeom>
              <a:avLst/>
              <a:gdLst/>
              <a:ahLst/>
              <a:cxnLst/>
              <a:rect l="l" t="t" r="r" b="b"/>
              <a:pathLst>
                <a:path w="11860" h="13305" extrusionOk="0">
                  <a:moveTo>
                    <a:pt x="6994" y="1"/>
                  </a:moveTo>
                  <a:cubicBezTo>
                    <a:pt x="6326" y="57"/>
                    <a:pt x="5662" y="215"/>
                    <a:pt x="5010" y="487"/>
                  </a:cubicBezTo>
                  <a:cubicBezTo>
                    <a:pt x="1612" y="1896"/>
                    <a:pt x="0" y="5792"/>
                    <a:pt x="1410" y="9191"/>
                  </a:cubicBezTo>
                  <a:cubicBezTo>
                    <a:pt x="2473" y="11755"/>
                    <a:pt x="4953" y="13305"/>
                    <a:pt x="7567" y="13305"/>
                  </a:cubicBezTo>
                  <a:cubicBezTo>
                    <a:pt x="8416" y="13305"/>
                    <a:pt x="9280" y="13141"/>
                    <a:pt x="10114" y="12795"/>
                  </a:cubicBezTo>
                  <a:cubicBezTo>
                    <a:pt x="10766" y="12524"/>
                    <a:pt x="11349" y="12163"/>
                    <a:pt x="11859" y="11734"/>
                  </a:cubicBezTo>
                  <a:lnTo>
                    <a:pt x="11859" y="11734"/>
                  </a:lnTo>
                  <a:cubicBezTo>
                    <a:pt x="11669" y="11750"/>
                    <a:pt x="11480" y="11758"/>
                    <a:pt x="11291" y="11758"/>
                  </a:cubicBezTo>
                  <a:cubicBezTo>
                    <a:pt x="8678" y="11758"/>
                    <a:pt x="6197" y="10211"/>
                    <a:pt x="5136" y="7647"/>
                  </a:cubicBezTo>
                  <a:cubicBezTo>
                    <a:pt x="3993" y="4897"/>
                    <a:pt x="4831" y="1823"/>
                    <a:pt x="6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354;p36"/>
          <p:cNvSpPr/>
          <p:nvPr/>
        </p:nvSpPr>
        <p:spPr>
          <a:xfrm>
            <a:off x="6290976" y="4308611"/>
            <a:ext cx="580443" cy="294887"/>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6"/>
          <p:cNvSpPr/>
          <p:nvPr/>
        </p:nvSpPr>
        <p:spPr>
          <a:xfrm>
            <a:off x="399935" y="387746"/>
            <a:ext cx="640134" cy="325183"/>
          </a:xfrm>
          <a:custGeom>
            <a:avLst/>
            <a:gdLst/>
            <a:ahLst/>
            <a:cxnLst/>
            <a:rect l="l" t="t" r="r" b="b"/>
            <a:pathLst>
              <a:path w="20333" h="10329" extrusionOk="0">
                <a:moveTo>
                  <a:pt x="10328" y="1"/>
                </a:moveTo>
                <a:cubicBezTo>
                  <a:pt x="7785" y="1"/>
                  <a:pt x="5671" y="1844"/>
                  <a:pt x="5245" y="4265"/>
                </a:cubicBezTo>
                <a:cubicBezTo>
                  <a:pt x="4703" y="3885"/>
                  <a:pt x="4047" y="3661"/>
                  <a:pt x="3333" y="3661"/>
                </a:cubicBezTo>
                <a:cubicBezTo>
                  <a:pt x="1495" y="3661"/>
                  <a:pt x="0" y="5152"/>
                  <a:pt x="0" y="6996"/>
                </a:cubicBezTo>
                <a:cubicBezTo>
                  <a:pt x="0" y="8834"/>
                  <a:pt x="1495" y="10329"/>
                  <a:pt x="3333" y="10329"/>
                </a:cubicBezTo>
                <a:cubicBezTo>
                  <a:pt x="3333" y="10329"/>
                  <a:pt x="6959" y="10320"/>
                  <a:pt x="10057" y="10320"/>
                </a:cubicBezTo>
                <a:cubicBezTo>
                  <a:pt x="10150" y="10325"/>
                  <a:pt x="10240" y="10329"/>
                  <a:pt x="10328" y="10329"/>
                </a:cubicBezTo>
                <a:cubicBezTo>
                  <a:pt x="10422" y="10329"/>
                  <a:pt x="10511" y="10325"/>
                  <a:pt x="10600" y="10320"/>
                </a:cubicBezTo>
                <a:cubicBezTo>
                  <a:pt x="11795" y="10320"/>
                  <a:pt x="12872" y="10325"/>
                  <a:pt x="13569" y="10329"/>
                </a:cubicBezTo>
                <a:lnTo>
                  <a:pt x="16740" y="10329"/>
                </a:lnTo>
                <a:cubicBezTo>
                  <a:pt x="18725" y="10329"/>
                  <a:pt x="20333" y="8721"/>
                  <a:pt x="20333" y="6736"/>
                </a:cubicBezTo>
                <a:cubicBezTo>
                  <a:pt x="20333" y="4751"/>
                  <a:pt x="18725" y="3139"/>
                  <a:pt x="16740" y="3139"/>
                </a:cubicBezTo>
                <a:cubicBezTo>
                  <a:pt x="16194" y="3139"/>
                  <a:pt x="15675" y="3265"/>
                  <a:pt x="15213" y="3483"/>
                </a:cubicBezTo>
                <a:cubicBezTo>
                  <a:pt x="14517" y="1455"/>
                  <a:pt x="12592" y="1"/>
                  <a:pt x="10328" y="1"/>
                </a:cubicBezTo>
                <a:close/>
              </a:path>
            </a:pathLst>
          </a:custGeom>
          <a:solidFill>
            <a:srgbClr val="C1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72;p54"/>
          <p:cNvSpPr txBox="1"/>
          <p:nvPr/>
        </p:nvSpPr>
        <p:spPr>
          <a:xfrm>
            <a:off x="1040069" y="-18907"/>
            <a:ext cx="5751797" cy="74935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defPPr marR="0" lvl="0" algn="l" rtl="0">
              <a:lnSpc>
                <a:spcPct val="100000"/>
              </a:lnSpc>
              <a:spcBef>
                <a:spcPts val="0"/>
              </a:spcBef>
              <a:spcAft>
                <a:spcPts val="0"/>
              </a:spcAft>
              <a:defRPr/>
            </a:defPPr>
            <a:lvl1pPr marL="0" indent="0" algn="ctr" defTabSz="914400" eaLnBrk="1" fontAlgn="auto" latinLnBrk="0" hangingPunct="1">
              <a:spcAft>
                <a:spcPts val="1600"/>
              </a:spcAft>
              <a:buSzTx/>
              <a:buNone/>
              <a:tabLst/>
              <a:defRPr kumimoji="0" sz="4800" b="1" kern="0" spc="0" normalizeH="0" baseline="0">
                <a:ln>
                  <a:noFill/>
                </a:ln>
                <a:solidFill>
                  <a:srgbClr val="FF0000"/>
                </a:solidFill>
                <a:effectLst/>
                <a:uLnTx/>
                <a:uFillTx/>
                <a:latin typeface="Calibri" panose="020F0502020204030204" pitchFamily="34" charset="0"/>
                <a:ea typeface="Anaheim"/>
                <a:cs typeface="Calibri" panose="020F0502020204030204" pitchFamily="34" charset="0"/>
              </a:defRPr>
            </a:lvl1pPr>
          </a:lstStyle>
          <a:p>
            <a:r>
              <a:rPr lang="en" dirty="0">
                <a:sym typeface="Anaheim"/>
              </a:rPr>
              <a:t>2. Work in pairs.  </a:t>
            </a:r>
            <a:endParaRPr dirty="0">
              <a:sym typeface="Anaheim"/>
            </a:endParaRPr>
          </a:p>
        </p:txBody>
      </p:sp>
      <p:graphicFrame>
        <p:nvGraphicFramePr>
          <p:cNvPr id="2" name="Table 1"/>
          <p:cNvGraphicFramePr>
            <a:graphicFrameLocks noGrp="1"/>
          </p:cNvGraphicFramePr>
          <p:nvPr>
            <p:extLst>
              <p:ext uri="{D42A27DB-BD31-4B8C-83A1-F6EECF244321}">
                <p14:modId xmlns:p14="http://schemas.microsoft.com/office/powerpoint/2010/main" val="4006113724"/>
              </p:ext>
            </p:extLst>
          </p:nvPr>
        </p:nvGraphicFramePr>
        <p:xfrm>
          <a:off x="30108" y="1619501"/>
          <a:ext cx="8908483" cy="3449704"/>
        </p:xfrm>
        <a:graphic>
          <a:graphicData uri="http://schemas.openxmlformats.org/drawingml/2006/table">
            <a:tbl>
              <a:tblPr firstRow="1" bandRow="1">
                <a:tableStyleId>{912C8C85-51F0-491E-9774-3900AFEF0FD7}</a:tableStyleId>
              </a:tblPr>
              <a:tblGrid>
                <a:gridCol w="4690392">
                  <a:extLst>
                    <a:ext uri="{9D8B030D-6E8A-4147-A177-3AD203B41FA5}">
                      <a16:colId xmlns:a16="http://schemas.microsoft.com/office/drawing/2014/main" val="309815613"/>
                    </a:ext>
                  </a:extLst>
                </a:gridCol>
                <a:gridCol w="4218091">
                  <a:extLst>
                    <a:ext uri="{9D8B030D-6E8A-4147-A177-3AD203B41FA5}">
                      <a16:colId xmlns:a16="http://schemas.microsoft.com/office/drawing/2014/main" val="1723477779"/>
                    </a:ext>
                  </a:extLst>
                </a:gridCol>
              </a:tblGrid>
              <a:tr h="661579">
                <a:tc>
                  <a:txBody>
                    <a:bodyPr/>
                    <a:lstStyle/>
                    <a:p>
                      <a:pPr algn="ctr"/>
                      <a:r>
                        <a:rPr lang="en-US" sz="2400" dirty="0">
                          <a:latin typeface="Calibri" panose="020F0502020204030204" pitchFamily="34" charset="0"/>
                          <a:cs typeface="Calibri" panose="020F0502020204030204" pitchFamily="34" charset="0"/>
                        </a:rPr>
                        <a:t>Questions</a:t>
                      </a:r>
                    </a:p>
                  </a:txBody>
                  <a:tcPr>
                    <a:lnR w="12700" cap="flat" cmpd="sng" algn="ctr">
                      <a:solidFill>
                        <a:schemeClr val="accent6">
                          <a:lumMod val="75000"/>
                        </a:schemeClr>
                      </a:solidFill>
                      <a:prstDash val="solid"/>
                      <a:round/>
                      <a:headEnd type="none" w="med" len="med"/>
                      <a:tailEnd type="none" w="med" len="med"/>
                    </a:lnR>
                  </a:tcPr>
                </a:tc>
                <a:tc>
                  <a:txBody>
                    <a:bodyPr/>
                    <a:lstStyle/>
                    <a:p>
                      <a:pPr algn="ctr"/>
                      <a:r>
                        <a:rPr lang="en-US" sz="2400" dirty="0">
                          <a:latin typeface="Calibri" panose="020F0502020204030204" pitchFamily="34" charset="0"/>
                          <a:cs typeface="Calibri" panose="020F0502020204030204" pitchFamily="34" charset="0"/>
                        </a:rPr>
                        <a:t>Answers</a:t>
                      </a:r>
                    </a:p>
                  </a:txBody>
                  <a:tcPr>
                    <a:lnL w="12700" cap="flat" cmpd="sng" algn="ctr">
                      <a:solidFill>
                        <a:schemeClr val="accent6">
                          <a:lumMod val="75000"/>
                        </a:schemeClr>
                      </a:solidFill>
                      <a:prstDash val="solid"/>
                      <a:round/>
                      <a:headEnd type="none" w="med" len="med"/>
                      <a:tailEnd type="none" w="med" len="med"/>
                    </a:lnL>
                  </a:tcPr>
                </a:tc>
                <a:extLst>
                  <a:ext uri="{0D108BD9-81ED-4DB2-BD59-A6C34878D82A}">
                    <a16:rowId xmlns:a16="http://schemas.microsoft.com/office/drawing/2014/main" val="2866472345"/>
                  </a:ext>
                </a:extLst>
              </a:tr>
              <a:tr h="476408">
                <a:tc>
                  <a:txBody>
                    <a:bodyPr/>
                    <a:lstStyle/>
                    <a:p>
                      <a:r>
                        <a:rPr lang="en-US" sz="2400" dirty="0">
                          <a:latin typeface="Calibri" panose="020F0502020204030204" pitchFamily="34" charset="0"/>
                          <a:cs typeface="Calibri" panose="020F0502020204030204" pitchFamily="34" charset="0"/>
                        </a:rPr>
                        <a:t>1. Who</a:t>
                      </a:r>
                      <a:r>
                        <a:rPr lang="en-US" sz="2400" baseline="0" dirty="0">
                          <a:latin typeface="Calibri" panose="020F0502020204030204" pitchFamily="34" charset="0"/>
                          <a:cs typeface="Calibri" panose="020F0502020204030204" pitchFamily="34" charset="0"/>
                        </a:rPr>
                        <a:t> can do community service?</a:t>
                      </a:r>
                      <a:endParaRPr lang="en-US" sz="2400" dirty="0">
                        <a:latin typeface="Calibri" panose="020F0502020204030204" pitchFamily="34" charset="0"/>
                        <a:cs typeface="Calibri" panose="020F0502020204030204" pitchFamily="34" charset="0"/>
                      </a:endParaRPr>
                    </a:p>
                  </a:txBody>
                  <a:tcPr anchor="ctr">
                    <a:lnR w="12700" cap="flat" cmpd="sng" algn="ctr">
                      <a:solidFill>
                        <a:schemeClr val="accent6">
                          <a:lumMod val="75000"/>
                        </a:schemeClr>
                      </a:solidFill>
                      <a:prstDash val="solid"/>
                      <a:round/>
                      <a:headEnd type="none" w="med" len="med"/>
                      <a:tailEnd type="none" w="med" len="med"/>
                    </a:lnR>
                  </a:tcPr>
                </a:tc>
                <a:tc>
                  <a:txBody>
                    <a:bodyPr/>
                    <a:lstStyle/>
                    <a:p>
                      <a:endParaRPr lang="en-US" sz="2400" dirty="0">
                        <a:latin typeface="Calibri" panose="020F0502020204030204" pitchFamily="34" charset="0"/>
                        <a:cs typeface="Calibri" panose="020F0502020204030204" pitchFamily="34" charset="0"/>
                      </a:endParaRPr>
                    </a:p>
                  </a:txBody>
                  <a:tcPr anchor="ctr">
                    <a:lnL w="12700" cap="flat" cmpd="sng" algn="ctr">
                      <a:solidFill>
                        <a:schemeClr val="accent6">
                          <a:lumMod val="75000"/>
                        </a:schemeClr>
                      </a:solidFill>
                      <a:prstDash val="solid"/>
                      <a:round/>
                      <a:headEnd type="none" w="med" len="med"/>
                      <a:tailEnd type="none" w="med" len="med"/>
                    </a:lnL>
                  </a:tcPr>
                </a:tc>
                <a:extLst>
                  <a:ext uri="{0D108BD9-81ED-4DB2-BD59-A6C34878D82A}">
                    <a16:rowId xmlns:a16="http://schemas.microsoft.com/office/drawing/2014/main" val="2619170090"/>
                  </a:ext>
                </a:extLst>
              </a:tr>
              <a:tr h="757237">
                <a:tc>
                  <a:txBody>
                    <a:bodyPr/>
                    <a:lstStyle/>
                    <a:p>
                      <a:r>
                        <a:rPr lang="en-US" sz="2400" dirty="0">
                          <a:latin typeface="Calibri" panose="020F0502020204030204" pitchFamily="34" charset="0"/>
                          <a:cs typeface="Calibri" panose="020F0502020204030204" pitchFamily="34" charset="0"/>
                        </a:rPr>
                        <a:t>2. Who</a:t>
                      </a:r>
                      <a:r>
                        <a:rPr lang="en-US" sz="2400" baseline="0" dirty="0">
                          <a:latin typeface="Calibri" panose="020F0502020204030204" pitchFamily="34" charset="0"/>
                          <a:cs typeface="Calibri" panose="020F0502020204030204" pitchFamily="34" charset="0"/>
                        </a:rPr>
                        <a:t> needs community help?</a:t>
                      </a:r>
                      <a:endParaRPr lang="en-US" sz="2400" dirty="0">
                        <a:latin typeface="Calibri" panose="020F0502020204030204" pitchFamily="34" charset="0"/>
                        <a:cs typeface="Calibri" panose="020F0502020204030204" pitchFamily="34" charset="0"/>
                      </a:endParaRPr>
                    </a:p>
                  </a:txBody>
                  <a:tcPr anchor="ctr">
                    <a:lnR w="12700" cap="flat" cmpd="sng" algn="ctr">
                      <a:solidFill>
                        <a:schemeClr val="accent6">
                          <a:lumMod val="75000"/>
                        </a:schemeClr>
                      </a:solidFill>
                      <a:prstDash val="solid"/>
                      <a:round/>
                      <a:headEnd type="none" w="med" len="med"/>
                      <a:tailEnd type="none" w="med" len="med"/>
                    </a:lnR>
                  </a:tcPr>
                </a:tc>
                <a:tc>
                  <a:txBody>
                    <a:bodyPr/>
                    <a:lstStyle/>
                    <a:p>
                      <a:endParaRPr lang="en-US" sz="2400" dirty="0">
                        <a:latin typeface="Calibri" panose="020F0502020204030204" pitchFamily="34" charset="0"/>
                        <a:cs typeface="Calibri" panose="020F0502020204030204" pitchFamily="34" charset="0"/>
                      </a:endParaRPr>
                    </a:p>
                  </a:txBody>
                  <a:tcPr anchor="ctr">
                    <a:lnL w="12700" cap="flat" cmpd="sng" algn="ctr">
                      <a:solidFill>
                        <a:schemeClr val="accent6">
                          <a:lumMod val="75000"/>
                        </a:schemeClr>
                      </a:solidFill>
                      <a:prstDash val="solid"/>
                      <a:round/>
                      <a:headEnd type="none" w="med" len="med"/>
                      <a:tailEnd type="none" w="med" len="med"/>
                    </a:lnL>
                  </a:tcPr>
                </a:tc>
                <a:extLst>
                  <a:ext uri="{0D108BD9-81ED-4DB2-BD59-A6C34878D82A}">
                    <a16:rowId xmlns:a16="http://schemas.microsoft.com/office/drawing/2014/main" val="3783985318"/>
                  </a:ext>
                </a:extLst>
              </a:tr>
              <a:tr h="1016122">
                <a:tc>
                  <a:txBody>
                    <a:bodyPr/>
                    <a:lstStyle/>
                    <a:p>
                      <a:r>
                        <a:rPr lang="en-US" sz="2400" dirty="0">
                          <a:latin typeface="Calibri" panose="020F0502020204030204" pitchFamily="34" charset="0"/>
                          <a:cs typeface="Calibri" panose="020F0502020204030204" pitchFamily="34" charset="0"/>
                        </a:rPr>
                        <a:t>3. What can you do to help them?</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txBody>
                  <a:tcPr anchor="ctr">
                    <a:lnR w="12700" cap="flat" cmpd="sng" algn="ctr">
                      <a:solidFill>
                        <a:schemeClr val="accent6">
                          <a:lumMod val="75000"/>
                        </a:schemeClr>
                      </a:solidFill>
                      <a:prstDash val="solid"/>
                      <a:round/>
                      <a:headEnd type="none" w="med" len="med"/>
                      <a:tailEnd type="none" w="med" len="med"/>
                    </a:lnR>
                  </a:tcPr>
                </a:tc>
                <a:tc>
                  <a:txBody>
                    <a:bodyPr/>
                    <a:lstStyle/>
                    <a:p>
                      <a:endParaRPr lang="en-US" sz="2400" dirty="0">
                        <a:latin typeface="Calibri" panose="020F0502020204030204" pitchFamily="34" charset="0"/>
                        <a:cs typeface="Calibri" panose="020F0502020204030204" pitchFamily="34" charset="0"/>
                      </a:endParaRPr>
                    </a:p>
                  </a:txBody>
                  <a:tcPr anchor="ctr">
                    <a:lnL w="12700" cap="flat" cmpd="sng" algn="ctr">
                      <a:solidFill>
                        <a:schemeClr val="accent6">
                          <a:lumMod val="75000"/>
                        </a:schemeClr>
                      </a:solidFill>
                      <a:prstDash val="solid"/>
                      <a:round/>
                      <a:headEnd type="none" w="med" len="med"/>
                      <a:tailEnd type="none" w="med" len="med"/>
                    </a:lnL>
                  </a:tcPr>
                </a:tc>
                <a:extLst>
                  <a:ext uri="{0D108BD9-81ED-4DB2-BD59-A6C34878D82A}">
                    <a16:rowId xmlns:a16="http://schemas.microsoft.com/office/drawing/2014/main" val="767408327"/>
                  </a:ext>
                </a:extLst>
              </a:tr>
            </a:tbl>
          </a:graphicData>
        </a:graphic>
      </p:graphicFrame>
      <p:pic>
        <p:nvPicPr>
          <p:cNvPr id="4" name="4 Minute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70644" y="190242"/>
            <a:ext cx="1858442" cy="1045373"/>
          </a:xfrm>
          <a:prstGeom prst="rect">
            <a:avLst/>
          </a:prstGeom>
        </p:spPr>
      </p:pic>
      <p:sp>
        <p:nvSpPr>
          <p:cNvPr id="5" name="Rectangle 4"/>
          <p:cNvSpPr/>
          <p:nvPr/>
        </p:nvSpPr>
        <p:spPr>
          <a:xfrm>
            <a:off x="6290976" y="2357581"/>
            <a:ext cx="1340880" cy="461665"/>
          </a:xfrm>
          <a:prstGeom prst="rect">
            <a:avLst/>
          </a:prstGeom>
        </p:spPr>
        <p:txBody>
          <a:bodyPr wrap="none">
            <a:spAutoFit/>
          </a:bodyPr>
          <a:lstStyle/>
          <a:p>
            <a:r>
              <a:rPr lang="en-US" sz="2400" dirty="0">
                <a:latin typeface="Calibri" panose="020F0502020204030204" pitchFamily="34" charset="0"/>
                <a:cs typeface="Calibri" panose="020F0502020204030204" pitchFamily="34" charset="0"/>
              </a:rPr>
              <a:t>Everyone</a:t>
            </a:r>
          </a:p>
        </p:txBody>
      </p:sp>
      <p:sp>
        <p:nvSpPr>
          <p:cNvPr id="6" name="Rectangle 5"/>
          <p:cNvSpPr/>
          <p:nvPr/>
        </p:nvSpPr>
        <p:spPr>
          <a:xfrm>
            <a:off x="4802054" y="2735879"/>
            <a:ext cx="3954568" cy="830997"/>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Street children</a:t>
            </a:r>
            <a:r>
              <a:rPr lang="en-US" sz="2400" dirty="0">
                <a:latin typeface="Calibri" panose="020F0502020204030204" pitchFamily="34" charset="0"/>
                <a:cs typeface="Calibri" panose="020F0502020204030204" pitchFamily="34" charset="0"/>
              </a:rPr>
              <a:t>.</a:t>
            </a:r>
            <a:r>
              <a:rPr lang="vi-VN"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Old people</a:t>
            </a:r>
            <a:r>
              <a:rPr lang="en-US" sz="2400" dirty="0">
                <a:latin typeface="Calibri" panose="020F0502020204030204" pitchFamily="34" charset="0"/>
                <a:cs typeface="Calibri" panose="020F0502020204030204" pitchFamily="34" charset="0"/>
              </a:rPr>
              <a:t>.</a:t>
            </a:r>
          </a:p>
          <a:p>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Poor people</a:t>
            </a:r>
            <a:r>
              <a:rPr lang="en-US" sz="2400" dirty="0">
                <a:latin typeface="Calibri" panose="020F0502020204030204" pitchFamily="34" charset="0"/>
                <a:cs typeface="Calibri" panose="020F0502020204030204" pitchFamily="34" charset="0"/>
              </a:rPr>
              <a:t>.</a:t>
            </a:r>
          </a:p>
        </p:txBody>
      </p:sp>
      <p:sp>
        <p:nvSpPr>
          <p:cNvPr id="7" name="Rectangle 6"/>
          <p:cNvSpPr/>
          <p:nvPr/>
        </p:nvSpPr>
        <p:spPr>
          <a:xfrm>
            <a:off x="4802054" y="3476877"/>
            <a:ext cx="4081784" cy="1569660"/>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 Collect used paper to exchange money</a:t>
            </a:r>
          </a:p>
          <a:p>
            <a:r>
              <a:rPr lang="en-US" sz="2400" dirty="0">
                <a:latin typeface="Calibri" panose="020F0502020204030204" pitchFamily="34" charset="0"/>
                <a:cs typeface="Calibri" panose="020F0502020204030204" pitchFamily="34" charset="0"/>
              </a:rPr>
              <a:t>- Donate old clothes</a:t>
            </a:r>
          </a:p>
          <a:p>
            <a:r>
              <a:rPr lang="en-US" sz="2400" dirty="0">
                <a:latin typeface="Calibri" panose="020F0502020204030204" pitchFamily="34" charset="0"/>
                <a:cs typeface="Calibri" panose="020F0502020204030204" pitchFamily="34" charset="0"/>
              </a:rPr>
              <a:t>- Teach street children </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49">
                                            <p:bg/>
                                          </p:spTgt>
                                        </p:tgtEl>
                                        <p:attrNameLst>
                                          <p:attrName>style.visibility</p:attrName>
                                        </p:attrNameLst>
                                      </p:cBhvr>
                                      <p:to>
                                        <p:strVal val="visible"/>
                                      </p:to>
                                    </p:set>
                                    <p:animEffect transition="in" filter="wipe(down)">
                                      <p:cBhvr>
                                        <p:cTn id="13" dur="500"/>
                                        <p:tgtEl>
                                          <p:spTgt spid="349">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9">
                                            <p:txEl>
                                              <p:pRg st="0" end="0"/>
                                            </p:txEl>
                                          </p:spTgt>
                                        </p:tgtEl>
                                        <p:attrNameLst>
                                          <p:attrName>style.visibility</p:attrName>
                                        </p:attrNameLst>
                                      </p:cBhvr>
                                      <p:to>
                                        <p:strVal val="visible"/>
                                      </p:to>
                                    </p:set>
                                    <p:animEffect transition="in" filter="wipe(down)">
                                      <p:cBhvr>
                                        <p:cTn id="18" dur="500"/>
                                        <p:tgtEl>
                                          <p:spTgt spid="34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out)">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randombar(horizontal)">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4"/>
                </p:tgtEl>
              </p:cMediaNode>
            </p:video>
          </p:childTnLst>
        </p:cTn>
      </p:par>
    </p:tnLst>
    <p:bldLst>
      <p:bldP spid="14" grpId="0" animBg="1"/>
      <p:bldP spid="349" grpId="0" build="p" animBg="1"/>
      <p:bldP spid="10"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0"/>
        <p:cNvGrpSpPr/>
        <p:nvPr/>
      </p:nvGrpSpPr>
      <p:grpSpPr>
        <a:xfrm>
          <a:off x="0" y="0"/>
          <a:ext cx="0" cy="0"/>
          <a:chOff x="0" y="0"/>
          <a:chExt cx="0" cy="0"/>
        </a:xfrm>
      </p:grpSpPr>
      <p:sp>
        <p:nvSpPr>
          <p:cNvPr id="641" name="Google Shape;641;p45"/>
          <p:cNvSpPr/>
          <p:nvPr/>
        </p:nvSpPr>
        <p:spPr>
          <a:xfrm>
            <a:off x="2645938" y="2301300"/>
            <a:ext cx="3852125" cy="1093370"/>
          </a:xfrm>
          <a:custGeom>
            <a:avLst/>
            <a:gdLst/>
            <a:ahLst/>
            <a:cxnLst/>
            <a:rect l="l" t="t" r="r" b="b"/>
            <a:pathLst>
              <a:path w="92090" h="24879" extrusionOk="0">
                <a:moveTo>
                  <a:pt x="2971" y="743"/>
                </a:moveTo>
                <a:lnTo>
                  <a:pt x="0" y="24879"/>
                </a:lnTo>
                <a:lnTo>
                  <a:pt x="89490" y="23023"/>
                </a:lnTo>
                <a:lnTo>
                  <a:pt x="92090" y="0"/>
                </a:lnTo>
                <a:close/>
              </a:path>
            </a:pathLst>
          </a:custGeom>
          <a:solidFill>
            <a:srgbClr val="FFC000"/>
          </a:solidFill>
          <a:ln>
            <a:noFill/>
          </a:ln>
        </p:spPr>
        <p:txBody>
          <a:bodyPr/>
          <a:lstStyle/>
          <a:p>
            <a:endParaRPr lang="en-US"/>
          </a:p>
        </p:txBody>
      </p:sp>
      <p:sp>
        <p:nvSpPr>
          <p:cNvPr id="642" name="Google Shape;642;p45"/>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Listening</a:t>
            </a:r>
            <a:endParaRPr dirty="0">
              <a:solidFill>
                <a:schemeClr val="lt1"/>
              </a:solidFill>
            </a:endParaRPr>
          </a:p>
        </p:txBody>
      </p:sp>
      <p:sp>
        <p:nvSpPr>
          <p:cNvPr id="643" name="Google Shape;643;p45"/>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grpSp>
        <p:nvGrpSpPr>
          <p:cNvPr id="645" name="Google Shape;645;p45"/>
          <p:cNvGrpSpPr/>
          <p:nvPr/>
        </p:nvGrpSpPr>
        <p:grpSpPr>
          <a:xfrm>
            <a:off x="2354372" y="740644"/>
            <a:ext cx="1039435" cy="841817"/>
            <a:chOff x="7912025" y="2397788"/>
            <a:chExt cx="562800" cy="455800"/>
          </a:xfrm>
        </p:grpSpPr>
        <p:sp>
          <p:nvSpPr>
            <p:cNvPr id="646" name="Google Shape;646;p45"/>
            <p:cNvSpPr/>
            <p:nvPr/>
          </p:nvSpPr>
          <p:spPr>
            <a:xfrm>
              <a:off x="7912025" y="2397788"/>
              <a:ext cx="562800" cy="455800"/>
            </a:xfrm>
            <a:custGeom>
              <a:avLst/>
              <a:gdLst/>
              <a:ahLst/>
              <a:cxnLst/>
              <a:rect l="l" t="t" r="r" b="b"/>
              <a:pathLst>
                <a:path w="22512" h="18232" extrusionOk="0">
                  <a:moveTo>
                    <a:pt x="9266" y="7662"/>
                  </a:moveTo>
                  <a:cubicBezTo>
                    <a:pt x="9429" y="7662"/>
                    <a:pt x="9597" y="7693"/>
                    <a:pt x="9762" y="7758"/>
                  </a:cubicBezTo>
                  <a:cubicBezTo>
                    <a:pt x="10381" y="8004"/>
                    <a:pt x="10706" y="8657"/>
                    <a:pt x="10487" y="9212"/>
                  </a:cubicBezTo>
                  <a:cubicBezTo>
                    <a:pt x="10322" y="9617"/>
                    <a:pt x="9910" y="9858"/>
                    <a:pt x="9455" y="9858"/>
                  </a:cubicBezTo>
                  <a:cubicBezTo>
                    <a:pt x="9292" y="9858"/>
                    <a:pt x="9124" y="9827"/>
                    <a:pt x="8960" y="9762"/>
                  </a:cubicBezTo>
                  <a:cubicBezTo>
                    <a:pt x="8340" y="9511"/>
                    <a:pt x="8012" y="8863"/>
                    <a:pt x="8235" y="8308"/>
                  </a:cubicBezTo>
                  <a:cubicBezTo>
                    <a:pt x="8399" y="7902"/>
                    <a:pt x="8811" y="7662"/>
                    <a:pt x="9266" y="7662"/>
                  </a:cubicBezTo>
                  <a:close/>
                  <a:moveTo>
                    <a:pt x="5694" y="0"/>
                  </a:moveTo>
                  <a:cubicBezTo>
                    <a:pt x="1955" y="0"/>
                    <a:pt x="952" y="2078"/>
                    <a:pt x="559" y="3063"/>
                  </a:cubicBezTo>
                  <a:cubicBezTo>
                    <a:pt x="0" y="4460"/>
                    <a:pt x="1110" y="6307"/>
                    <a:pt x="3374" y="6368"/>
                  </a:cubicBezTo>
                  <a:cubicBezTo>
                    <a:pt x="5642" y="6433"/>
                    <a:pt x="6059" y="7935"/>
                    <a:pt x="6059" y="7935"/>
                  </a:cubicBezTo>
                  <a:cubicBezTo>
                    <a:pt x="6545" y="10070"/>
                    <a:pt x="5104" y="10649"/>
                    <a:pt x="5104" y="10649"/>
                  </a:cubicBezTo>
                  <a:cubicBezTo>
                    <a:pt x="5104" y="10649"/>
                    <a:pt x="2608" y="11552"/>
                    <a:pt x="3399" y="14035"/>
                  </a:cubicBezTo>
                  <a:cubicBezTo>
                    <a:pt x="3880" y="15539"/>
                    <a:pt x="8537" y="18232"/>
                    <a:pt x="12815" y="18232"/>
                  </a:cubicBezTo>
                  <a:cubicBezTo>
                    <a:pt x="15590" y="18232"/>
                    <a:pt x="18206" y="17099"/>
                    <a:pt x="19421" y="13776"/>
                  </a:cubicBezTo>
                  <a:cubicBezTo>
                    <a:pt x="22511" y="5331"/>
                    <a:pt x="12062" y="1354"/>
                    <a:pt x="12062" y="1354"/>
                  </a:cubicBezTo>
                  <a:cubicBezTo>
                    <a:pt x="9343" y="372"/>
                    <a:pt x="7274" y="0"/>
                    <a:pt x="56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5"/>
            <p:cNvSpPr/>
            <p:nvPr/>
          </p:nvSpPr>
          <p:spPr>
            <a:xfrm>
              <a:off x="8096100" y="2441838"/>
              <a:ext cx="73025" cy="73125"/>
            </a:xfrm>
            <a:custGeom>
              <a:avLst/>
              <a:gdLst/>
              <a:ahLst/>
              <a:cxnLst/>
              <a:rect l="l" t="t" r="r" b="b"/>
              <a:pathLst>
                <a:path w="2921" h="2925" extrusionOk="0">
                  <a:moveTo>
                    <a:pt x="1463" y="1"/>
                  </a:moveTo>
                  <a:cubicBezTo>
                    <a:pt x="657" y="1"/>
                    <a:pt x="1" y="657"/>
                    <a:pt x="1" y="1463"/>
                  </a:cubicBezTo>
                  <a:cubicBezTo>
                    <a:pt x="1" y="2269"/>
                    <a:pt x="657" y="2925"/>
                    <a:pt x="1463" y="2925"/>
                  </a:cubicBezTo>
                  <a:cubicBezTo>
                    <a:pt x="2269" y="2925"/>
                    <a:pt x="2921" y="2269"/>
                    <a:pt x="2921" y="1463"/>
                  </a:cubicBezTo>
                  <a:cubicBezTo>
                    <a:pt x="2921" y="657"/>
                    <a:pt x="2269" y="1"/>
                    <a:pt x="1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5"/>
            <p:cNvSpPr/>
            <p:nvPr/>
          </p:nvSpPr>
          <p:spPr>
            <a:xfrm>
              <a:off x="8219850" y="2506438"/>
              <a:ext cx="73025" cy="73050"/>
            </a:xfrm>
            <a:custGeom>
              <a:avLst/>
              <a:gdLst/>
              <a:ahLst/>
              <a:cxnLst/>
              <a:rect l="l" t="t" r="r" b="b"/>
              <a:pathLst>
                <a:path w="2921" h="2922" extrusionOk="0">
                  <a:moveTo>
                    <a:pt x="1459" y="1"/>
                  </a:moveTo>
                  <a:cubicBezTo>
                    <a:pt x="653" y="1"/>
                    <a:pt x="1" y="653"/>
                    <a:pt x="1" y="1459"/>
                  </a:cubicBezTo>
                  <a:cubicBezTo>
                    <a:pt x="1" y="2265"/>
                    <a:pt x="653" y="2922"/>
                    <a:pt x="1459" y="2922"/>
                  </a:cubicBezTo>
                  <a:cubicBezTo>
                    <a:pt x="2268" y="2922"/>
                    <a:pt x="2921" y="2265"/>
                    <a:pt x="2921" y="1459"/>
                  </a:cubicBezTo>
                  <a:cubicBezTo>
                    <a:pt x="2921" y="653"/>
                    <a:pt x="2268" y="1"/>
                    <a:pt x="14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5"/>
            <p:cNvSpPr/>
            <p:nvPr/>
          </p:nvSpPr>
          <p:spPr>
            <a:xfrm>
              <a:off x="8292850" y="2613488"/>
              <a:ext cx="73025" cy="73025"/>
            </a:xfrm>
            <a:custGeom>
              <a:avLst/>
              <a:gdLst/>
              <a:ahLst/>
              <a:cxnLst/>
              <a:rect l="l" t="t" r="r" b="b"/>
              <a:pathLst>
                <a:path w="2921" h="2921" extrusionOk="0">
                  <a:moveTo>
                    <a:pt x="1463" y="1"/>
                  </a:moveTo>
                  <a:cubicBezTo>
                    <a:pt x="653" y="1"/>
                    <a:pt x="1" y="657"/>
                    <a:pt x="1" y="1462"/>
                  </a:cubicBezTo>
                  <a:cubicBezTo>
                    <a:pt x="1" y="2268"/>
                    <a:pt x="653" y="2921"/>
                    <a:pt x="1463" y="2921"/>
                  </a:cubicBezTo>
                  <a:cubicBezTo>
                    <a:pt x="2268" y="2921"/>
                    <a:pt x="2921" y="2268"/>
                    <a:pt x="2921" y="1462"/>
                  </a:cubicBezTo>
                  <a:cubicBezTo>
                    <a:pt x="2921" y="657"/>
                    <a:pt x="2268" y="1"/>
                    <a:pt x="14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5"/>
            <p:cNvSpPr/>
            <p:nvPr/>
          </p:nvSpPr>
          <p:spPr>
            <a:xfrm>
              <a:off x="8235950" y="2731963"/>
              <a:ext cx="73025" cy="73025"/>
            </a:xfrm>
            <a:custGeom>
              <a:avLst/>
              <a:gdLst/>
              <a:ahLst/>
              <a:cxnLst/>
              <a:rect l="l" t="t" r="r" b="b"/>
              <a:pathLst>
                <a:path w="2921" h="2921" extrusionOk="0">
                  <a:moveTo>
                    <a:pt x="1458" y="0"/>
                  </a:moveTo>
                  <a:cubicBezTo>
                    <a:pt x="652" y="0"/>
                    <a:pt x="0" y="656"/>
                    <a:pt x="0" y="1462"/>
                  </a:cubicBezTo>
                  <a:cubicBezTo>
                    <a:pt x="0" y="2268"/>
                    <a:pt x="652" y="2920"/>
                    <a:pt x="1458" y="2920"/>
                  </a:cubicBezTo>
                  <a:cubicBezTo>
                    <a:pt x="2264" y="2920"/>
                    <a:pt x="2920" y="2268"/>
                    <a:pt x="2920" y="1462"/>
                  </a:cubicBezTo>
                  <a:cubicBezTo>
                    <a:pt x="2920" y="656"/>
                    <a:pt x="2264" y="0"/>
                    <a:pt x="14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45"/>
          <p:cNvGrpSpPr/>
          <p:nvPr/>
        </p:nvGrpSpPr>
        <p:grpSpPr>
          <a:xfrm>
            <a:off x="5715125" y="476318"/>
            <a:ext cx="1227428" cy="1175839"/>
            <a:chOff x="5715125" y="476318"/>
            <a:chExt cx="1227428" cy="1175839"/>
          </a:xfrm>
        </p:grpSpPr>
        <p:sp>
          <p:nvSpPr>
            <p:cNvPr id="652" name="Google Shape;652;p45"/>
            <p:cNvSpPr/>
            <p:nvPr/>
          </p:nvSpPr>
          <p:spPr>
            <a:xfrm rot="-1182864">
              <a:off x="5802969" y="550616"/>
              <a:ext cx="547151" cy="613846"/>
            </a:xfrm>
            <a:custGeom>
              <a:avLst/>
              <a:gdLst/>
              <a:ahLst/>
              <a:cxnLst/>
              <a:rect l="l" t="t" r="r" b="b"/>
              <a:pathLst>
                <a:path w="11860" h="13305" extrusionOk="0">
                  <a:moveTo>
                    <a:pt x="6994" y="1"/>
                  </a:moveTo>
                  <a:cubicBezTo>
                    <a:pt x="6326" y="57"/>
                    <a:pt x="5662" y="215"/>
                    <a:pt x="5010" y="487"/>
                  </a:cubicBezTo>
                  <a:cubicBezTo>
                    <a:pt x="1612" y="1896"/>
                    <a:pt x="0" y="5792"/>
                    <a:pt x="1410" y="9191"/>
                  </a:cubicBezTo>
                  <a:cubicBezTo>
                    <a:pt x="2473" y="11755"/>
                    <a:pt x="4953" y="13305"/>
                    <a:pt x="7567" y="13305"/>
                  </a:cubicBezTo>
                  <a:cubicBezTo>
                    <a:pt x="8416" y="13305"/>
                    <a:pt x="9280" y="13141"/>
                    <a:pt x="10114" y="12795"/>
                  </a:cubicBezTo>
                  <a:cubicBezTo>
                    <a:pt x="10766" y="12524"/>
                    <a:pt x="11349" y="12163"/>
                    <a:pt x="11859" y="11734"/>
                  </a:cubicBezTo>
                  <a:lnTo>
                    <a:pt x="11859" y="11734"/>
                  </a:lnTo>
                  <a:cubicBezTo>
                    <a:pt x="11669" y="11750"/>
                    <a:pt x="11480" y="11758"/>
                    <a:pt x="11291" y="11758"/>
                  </a:cubicBezTo>
                  <a:cubicBezTo>
                    <a:pt x="8678" y="11758"/>
                    <a:pt x="6197" y="10211"/>
                    <a:pt x="5136" y="7647"/>
                  </a:cubicBezTo>
                  <a:cubicBezTo>
                    <a:pt x="3993" y="4897"/>
                    <a:pt x="4831" y="1823"/>
                    <a:pt x="6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5"/>
            <p:cNvSpPr/>
            <p:nvPr/>
          </p:nvSpPr>
          <p:spPr>
            <a:xfrm>
              <a:off x="6219693" y="1159125"/>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5"/>
            <p:cNvSpPr/>
            <p:nvPr/>
          </p:nvSpPr>
          <p:spPr>
            <a:xfrm>
              <a:off x="5715125" y="1284897"/>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45"/>
          <p:cNvGrpSpPr/>
          <p:nvPr/>
        </p:nvGrpSpPr>
        <p:grpSpPr>
          <a:xfrm>
            <a:off x="6769738" y="1261655"/>
            <a:ext cx="1803847" cy="3570686"/>
            <a:chOff x="6669246" y="834634"/>
            <a:chExt cx="1903997" cy="3768932"/>
          </a:xfrm>
        </p:grpSpPr>
        <p:sp>
          <p:nvSpPr>
            <p:cNvPr id="656" name="Google Shape;656;p45"/>
            <p:cNvSpPr/>
            <p:nvPr/>
          </p:nvSpPr>
          <p:spPr>
            <a:xfrm>
              <a:off x="7717649" y="3584382"/>
              <a:ext cx="483082" cy="695736"/>
            </a:xfrm>
            <a:custGeom>
              <a:avLst/>
              <a:gdLst/>
              <a:ahLst/>
              <a:cxnLst/>
              <a:rect l="l" t="t" r="r" b="b"/>
              <a:pathLst>
                <a:path w="20336" h="29288" extrusionOk="0">
                  <a:moveTo>
                    <a:pt x="10200" y="1"/>
                  </a:moveTo>
                  <a:cubicBezTo>
                    <a:pt x="6218" y="1"/>
                    <a:pt x="1" y="2281"/>
                    <a:pt x="1" y="2281"/>
                  </a:cubicBezTo>
                  <a:cubicBezTo>
                    <a:pt x="1" y="2281"/>
                    <a:pt x="10214" y="27266"/>
                    <a:pt x="13223" y="28847"/>
                  </a:cubicBezTo>
                  <a:cubicBezTo>
                    <a:pt x="13818" y="29154"/>
                    <a:pt x="14433" y="29288"/>
                    <a:pt x="15038" y="29288"/>
                  </a:cubicBezTo>
                  <a:cubicBezTo>
                    <a:pt x="17490" y="29288"/>
                    <a:pt x="19788" y="27083"/>
                    <a:pt x="20031" y="25230"/>
                  </a:cubicBezTo>
                  <a:cubicBezTo>
                    <a:pt x="20335" y="22920"/>
                    <a:pt x="15533" y="1491"/>
                    <a:pt x="12159" y="275"/>
                  </a:cubicBezTo>
                  <a:cubicBezTo>
                    <a:pt x="11623" y="82"/>
                    <a:pt x="10952" y="1"/>
                    <a:pt x="10200" y="1"/>
                  </a:cubicBez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5"/>
            <p:cNvSpPr/>
            <p:nvPr/>
          </p:nvSpPr>
          <p:spPr>
            <a:xfrm>
              <a:off x="7116196" y="3551908"/>
              <a:ext cx="417352" cy="764673"/>
            </a:xfrm>
            <a:custGeom>
              <a:avLst/>
              <a:gdLst/>
              <a:ahLst/>
              <a:cxnLst/>
              <a:rect l="l" t="t" r="r" b="b"/>
              <a:pathLst>
                <a:path w="17569" h="32190" extrusionOk="0">
                  <a:moveTo>
                    <a:pt x="3556" y="1"/>
                  </a:moveTo>
                  <a:cubicBezTo>
                    <a:pt x="3556" y="1"/>
                    <a:pt x="0" y="28025"/>
                    <a:pt x="1915" y="30822"/>
                  </a:cubicBezTo>
                  <a:cubicBezTo>
                    <a:pt x="2585" y="31806"/>
                    <a:pt x="3671" y="32190"/>
                    <a:pt x="4852" y="32190"/>
                  </a:cubicBezTo>
                  <a:cubicBezTo>
                    <a:pt x="6991" y="32190"/>
                    <a:pt x="9443" y="30931"/>
                    <a:pt x="10304" y="29697"/>
                  </a:cubicBezTo>
                  <a:cubicBezTo>
                    <a:pt x="11642" y="27813"/>
                    <a:pt x="17569" y="6688"/>
                    <a:pt x="15167" y="3983"/>
                  </a:cubicBezTo>
                  <a:cubicBezTo>
                    <a:pt x="12827" y="1277"/>
                    <a:pt x="3556" y="1"/>
                    <a:pt x="3556" y="1"/>
                  </a:cubicBez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5"/>
            <p:cNvSpPr/>
            <p:nvPr/>
          </p:nvSpPr>
          <p:spPr>
            <a:xfrm>
              <a:off x="7830296" y="4314159"/>
              <a:ext cx="470753" cy="289407"/>
            </a:xfrm>
            <a:custGeom>
              <a:avLst/>
              <a:gdLst/>
              <a:ahLst/>
              <a:cxnLst/>
              <a:rect l="l" t="t" r="r" b="b"/>
              <a:pathLst>
                <a:path w="19817" h="12183" extrusionOk="0">
                  <a:moveTo>
                    <a:pt x="16268" y="1"/>
                  </a:moveTo>
                  <a:cubicBezTo>
                    <a:pt x="16225" y="1"/>
                    <a:pt x="16183" y="4"/>
                    <a:pt x="16140" y="10"/>
                  </a:cubicBezTo>
                  <a:cubicBezTo>
                    <a:pt x="16140" y="10"/>
                    <a:pt x="10183" y="953"/>
                    <a:pt x="8511" y="2473"/>
                  </a:cubicBezTo>
                  <a:cubicBezTo>
                    <a:pt x="6839" y="3992"/>
                    <a:pt x="0" y="11956"/>
                    <a:pt x="3040" y="12169"/>
                  </a:cubicBezTo>
                  <a:cubicBezTo>
                    <a:pt x="3156" y="12178"/>
                    <a:pt x="3281" y="12183"/>
                    <a:pt x="3414" y="12183"/>
                  </a:cubicBezTo>
                  <a:cubicBezTo>
                    <a:pt x="6713" y="12183"/>
                    <a:pt x="14842" y="9351"/>
                    <a:pt x="17326" y="7305"/>
                  </a:cubicBezTo>
                  <a:cubicBezTo>
                    <a:pt x="19817" y="5230"/>
                    <a:pt x="17968" y="1"/>
                    <a:pt x="16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5"/>
            <p:cNvSpPr/>
            <p:nvPr/>
          </p:nvSpPr>
          <p:spPr>
            <a:xfrm>
              <a:off x="7996367" y="4190015"/>
              <a:ext cx="231801" cy="187261"/>
            </a:xfrm>
            <a:custGeom>
              <a:avLst/>
              <a:gdLst/>
              <a:ahLst/>
              <a:cxnLst/>
              <a:rect l="l" t="t" r="r" b="b"/>
              <a:pathLst>
                <a:path w="9758" h="7883" extrusionOk="0">
                  <a:moveTo>
                    <a:pt x="7791" y="1"/>
                  </a:moveTo>
                  <a:cubicBezTo>
                    <a:pt x="7768" y="1"/>
                    <a:pt x="7744" y="3"/>
                    <a:pt x="7721" y="8"/>
                  </a:cubicBezTo>
                  <a:cubicBezTo>
                    <a:pt x="6657" y="221"/>
                    <a:pt x="760" y="1528"/>
                    <a:pt x="396" y="2501"/>
                  </a:cubicBezTo>
                  <a:cubicBezTo>
                    <a:pt x="0" y="3474"/>
                    <a:pt x="1672" y="7851"/>
                    <a:pt x="2402" y="7881"/>
                  </a:cubicBezTo>
                  <a:cubicBezTo>
                    <a:pt x="2413" y="7882"/>
                    <a:pt x="2425" y="7882"/>
                    <a:pt x="2439" y="7882"/>
                  </a:cubicBezTo>
                  <a:cubicBezTo>
                    <a:pt x="3325" y="7882"/>
                    <a:pt x="9608" y="5956"/>
                    <a:pt x="9757" y="5328"/>
                  </a:cubicBezTo>
                  <a:cubicBezTo>
                    <a:pt x="9757" y="5328"/>
                    <a:pt x="8855" y="1"/>
                    <a:pt x="77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5"/>
            <p:cNvSpPr/>
            <p:nvPr/>
          </p:nvSpPr>
          <p:spPr>
            <a:xfrm>
              <a:off x="6846150" y="4347725"/>
              <a:ext cx="511231" cy="204222"/>
            </a:xfrm>
            <a:custGeom>
              <a:avLst/>
              <a:gdLst/>
              <a:ahLst/>
              <a:cxnLst/>
              <a:rect l="l" t="t" r="r" b="b"/>
              <a:pathLst>
                <a:path w="21521" h="8597" extrusionOk="0">
                  <a:moveTo>
                    <a:pt x="12342" y="1"/>
                  </a:moveTo>
                  <a:cubicBezTo>
                    <a:pt x="12194" y="1"/>
                    <a:pt x="12341" y="70"/>
                    <a:pt x="12918" y="239"/>
                  </a:cubicBezTo>
                  <a:cubicBezTo>
                    <a:pt x="12918" y="239"/>
                    <a:pt x="0" y="4342"/>
                    <a:pt x="2553" y="5984"/>
                  </a:cubicBezTo>
                  <a:cubicBezTo>
                    <a:pt x="4692" y="7333"/>
                    <a:pt x="11415" y="8597"/>
                    <a:pt x="15453" y="8597"/>
                  </a:cubicBezTo>
                  <a:cubicBezTo>
                    <a:pt x="16237" y="8597"/>
                    <a:pt x="16919" y="8549"/>
                    <a:pt x="17447" y="8446"/>
                  </a:cubicBezTo>
                  <a:cubicBezTo>
                    <a:pt x="20730" y="7747"/>
                    <a:pt x="21520" y="1971"/>
                    <a:pt x="19879" y="1455"/>
                  </a:cubicBezTo>
                  <a:cubicBezTo>
                    <a:pt x="19879" y="1455"/>
                    <a:pt x="13019" y="1"/>
                    <a:pt x="123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5"/>
            <p:cNvSpPr/>
            <p:nvPr/>
          </p:nvSpPr>
          <p:spPr>
            <a:xfrm>
              <a:off x="7132065" y="4230161"/>
              <a:ext cx="246244" cy="162650"/>
            </a:xfrm>
            <a:custGeom>
              <a:avLst/>
              <a:gdLst/>
              <a:ahLst/>
              <a:cxnLst/>
              <a:rect l="l" t="t" r="r" b="b"/>
              <a:pathLst>
                <a:path w="10366" h="6847" extrusionOk="0">
                  <a:moveTo>
                    <a:pt x="1927" y="0"/>
                  </a:moveTo>
                  <a:cubicBezTo>
                    <a:pt x="1366" y="0"/>
                    <a:pt x="954" y="59"/>
                    <a:pt x="791" y="203"/>
                  </a:cubicBezTo>
                  <a:cubicBezTo>
                    <a:pt x="1" y="872"/>
                    <a:pt x="31" y="5127"/>
                    <a:pt x="639" y="5522"/>
                  </a:cubicBezTo>
                  <a:cubicBezTo>
                    <a:pt x="1178" y="5881"/>
                    <a:pt x="6004" y="6847"/>
                    <a:pt x="7752" y="6847"/>
                  </a:cubicBezTo>
                  <a:cubicBezTo>
                    <a:pt x="8075" y="6847"/>
                    <a:pt x="8293" y="6814"/>
                    <a:pt x="8360" y="6738"/>
                  </a:cubicBezTo>
                  <a:cubicBezTo>
                    <a:pt x="8360" y="6738"/>
                    <a:pt x="10366" y="1419"/>
                    <a:pt x="9302" y="1115"/>
                  </a:cubicBezTo>
                  <a:cubicBezTo>
                    <a:pt x="8457" y="874"/>
                    <a:pt x="4088" y="0"/>
                    <a:pt x="19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5"/>
            <p:cNvSpPr/>
            <p:nvPr/>
          </p:nvSpPr>
          <p:spPr>
            <a:xfrm>
              <a:off x="7012933" y="3235658"/>
              <a:ext cx="1330042" cy="648131"/>
            </a:xfrm>
            <a:custGeom>
              <a:avLst/>
              <a:gdLst/>
              <a:ahLst/>
              <a:cxnLst/>
              <a:rect l="l" t="t" r="r" b="b"/>
              <a:pathLst>
                <a:path w="55990" h="27284" extrusionOk="0">
                  <a:moveTo>
                    <a:pt x="5867" y="1"/>
                  </a:moveTo>
                  <a:cubicBezTo>
                    <a:pt x="5867" y="1"/>
                    <a:pt x="0" y="18451"/>
                    <a:pt x="2858" y="20001"/>
                  </a:cubicBezTo>
                  <a:cubicBezTo>
                    <a:pt x="5508" y="21439"/>
                    <a:pt x="18801" y="24838"/>
                    <a:pt x="21902" y="24838"/>
                  </a:cubicBezTo>
                  <a:cubicBezTo>
                    <a:pt x="22144" y="24838"/>
                    <a:pt x="22325" y="24817"/>
                    <a:pt x="22432" y="24773"/>
                  </a:cubicBezTo>
                  <a:cubicBezTo>
                    <a:pt x="23922" y="24165"/>
                    <a:pt x="25898" y="13162"/>
                    <a:pt x="25898" y="13162"/>
                  </a:cubicBezTo>
                  <a:cubicBezTo>
                    <a:pt x="25898" y="13162"/>
                    <a:pt x="26992" y="24773"/>
                    <a:pt x="30183" y="26870"/>
                  </a:cubicBezTo>
                  <a:cubicBezTo>
                    <a:pt x="30630" y="27158"/>
                    <a:pt x="31396" y="27284"/>
                    <a:pt x="32388" y="27284"/>
                  </a:cubicBezTo>
                  <a:cubicBezTo>
                    <a:pt x="38625" y="27284"/>
                    <a:pt x="53807" y="22313"/>
                    <a:pt x="54804" y="21369"/>
                  </a:cubicBezTo>
                  <a:cubicBezTo>
                    <a:pt x="55989" y="20214"/>
                    <a:pt x="51248" y="6353"/>
                    <a:pt x="51248" y="6353"/>
                  </a:cubicBezTo>
                  <a:lnTo>
                    <a:pt x="58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5"/>
            <p:cNvSpPr/>
            <p:nvPr/>
          </p:nvSpPr>
          <p:spPr>
            <a:xfrm>
              <a:off x="7410070" y="2220013"/>
              <a:ext cx="1055648" cy="1053819"/>
            </a:xfrm>
            <a:custGeom>
              <a:avLst/>
              <a:gdLst/>
              <a:ahLst/>
              <a:cxnLst/>
              <a:rect l="l" t="t" r="r" b="b"/>
              <a:pathLst>
                <a:path w="44439" h="44362" extrusionOk="0">
                  <a:moveTo>
                    <a:pt x="15555" y="0"/>
                  </a:moveTo>
                  <a:cubicBezTo>
                    <a:pt x="7361" y="0"/>
                    <a:pt x="154" y="1585"/>
                    <a:pt x="30" y="5977"/>
                  </a:cubicBezTo>
                  <a:cubicBezTo>
                    <a:pt x="0" y="8196"/>
                    <a:pt x="3435" y="37801"/>
                    <a:pt x="7234" y="40081"/>
                  </a:cubicBezTo>
                  <a:cubicBezTo>
                    <a:pt x="9771" y="41615"/>
                    <a:pt x="22651" y="44362"/>
                    <a:pt x="31848" y="44362"/>
                  </a:cubicBezTo>
                  <a:cubicBezTo>
                    <a:pt x="36314" y="44362"/>
                    <a:pt x="39912" y="43714"/>
                    <a:pt x="41034" y="41965"/>
                  </a:cubicBezTo>
                  <a:cubicBezTo>
                    <a:pt x="44439" y="36616"/>
                    <a:pt x="42402" y="9320"/>
                    <a:pt x="38846" y="4822"/>
                  </a:cubicBezTo>
                  <a:cubicBezTo>
                    <a:pt x="36912" y="2338"/>
                    <a:pt x="25506" y="0"/>
                    <a:pt x="155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5"/>
            <p:cNvSpPr/>
            <p:nvPr/>
          </p:nvSpPr>
          <p:spPr>
            <a:xfrm>
              <a:off x="7018706" y="2314225"/>
              <a:ext cx="1306929" cy="1202051"/>
            </a:xfrm>
            <a:custGeom>
              <a:avLst/>
              <a:gdLst/>
              <a:ahLst/>
              <a:cxnLst/>
              <a:rect l="l" t="t" r="r" b="b"/>
              <a:pathLst>
                <a:path w="55017" h="50602" extrusionOk="0">
                  <a:moveTo>
                    <a:pt x="24260" y="0"/>
                  </a:moveTo>
                  <a:cubicBezTo>
                    <a:pt x="18405" y="0"/>
                    <a:pt x="13618" y="400"/>
                    <a:pt x="13618" y="400"/>
                  </a:cubicBezTo>
                  <a:cubicBezTo>
                    <a:pt x="13569" y="394"/>
                    <a:pt x="13519" y="392"/>
                    <a:pt x="13469" y="392"/>
                  </a:cubicBezTo>
                  <a:cubicBezTo>
                    <a:pt x="7592" y="392"/>
                    <a:pt x="0" y="39384"/>
                    <a:pt x="3557" y="44960"/>
                  </a:cubicBezTo>
                  <a:cubicBezTo>
                    <a:pt x="6414" y="49430"/>
                    <a:pt x="20756" y="50602"/>
                    <a:pt x="33312" y="50602"/>
                  </a:cubicBezTo>
                  <a:cubicBezTo>
                    <a:pt x="43466" y="50602"/>
                    <a:pt x="52452" y="49836"/>
                    <a:pt x="53254" y="49428"/>
                  </a:cubicBezTo>
                  <a:cubicBezTo>
                    <a:pt x="55017" y="48516"/>
                    <a:pt x="50305" y="6661"/>
                    <a:pt x="42707" y="2619"/>
                  </a:cubicBezTo>
                  <a:cubicBezTo>
                    <a:pt x="38694" y="500"/>
                    <a:pt x="30810" y="0"/>
                    <a:pt x="24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5"/>
            <p:cNvSpPr/>
            <p:nvPr/>
          </p:nvSpPr>
          <p:spPr>
            <a:xfrm>
              <a:off x="8011095" y="1780783"/>
              <a:ext cx="286390" cy="309718"/>
            </a:xfrm>
            <a:custGeom>
              <a:avLst/>
              <a:gdLst/>
              <a:ahLst/>
              <a:cxnLst/>
              <a:rect l="l" t="t" r="r" b="b"/>
              <a:pathLst>
                <a:path w="12056" h="13038" extrusionOk="0">
                  <a:moveTo>
                    <a:pt x="4878" y="1"/>
                  </a:moveTo>
                  <a:cubicBezTo>
                    <a:pt x="0" y="1"/>
                    <a:pt x="79" y="6989"/>
                    <a:pt x="79" y="6989"/>
                  </a:cubicBezTo>
                  <a:cubicBezTo>
                    <a:pt x="79" y="6989"/>
                    <a:pt x="340" y="13038"/>
                    <a:pt x="4508" y="13038"/>
                  </a:cubicBezTo>
                  <a:cubicBezTo>
                    <a:pt x="4840" y="13038"/>
                    <a:pt x="5197" y="13000"/>
                    <a:pt x="5581" y="12917"/>
                  </a:cubicBezTo>
                  <a:cubicBezTo>
                    <a:pt x="10779" y="11853"/>
                    <a:pt x="12055" y="1305"/>
                    <a:pt x="6037" y="120"/>
                  </a:cubicBezTo>
                  <a:cubicBezTo>
                    <a:pt x="5622" y="39"/>
                    <a:pt x="5237" y="1"/>
                    <a:pt x="4878" y="1"/>
                  </a:cubicBez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5"/>
            <p:cNvSpPr/>
            <p:nvPr/>
          </p:nvSpPr>
          <p:spPr>
            <a:xfrm>
              <a:off x="7277920" y="1451563"/>
              <a:ext cx="887416" cy="1046645"/>
            </a:xfrm>
            <a:custGeom>
              <a:avLst/>
              <a:gdLst/>
              <a:ahLst/>
              <a:cxnLst/>
              <a:rect l="l" t="t" r="r" b="b"/>
              <a:pathLst>
                <a:path w="37357" h="44060" extrusionOk="0">
                  <a:moveTo>
                    <a:pt x="16424" y="0"/>
                  </a:moveTo>
                  <a:cubicBezTo>
                    <a:pt x="12804" y="0"/>
                    <a:pt x="9383" y="615"/>
                    <a:pt x="7265" y="2459"/>
                  </a:cubicBezTo>
                  <a:cubicBezTo>
                    <a:pt x="913" y="7991"/>
                    <a:pt x="1" y="23766"/>
                    <a:pt x="3010" y="26928"/>
                  </a:cubicBezTo>
                  <a:cubicBezTo>
                    <a:pt x="7296" y="31456"/>
                    <a:pt x="10791" y="29268"/>
                    <a:pt x="10943" y="31852"/>
                  </a:cubicBezTo>
                  <a:cubicBezTo>
                    <a:pt x="11369" y="38873"/>
                    <a:pt x="5046" y="39602"/>
                    <a:pt x="11703" y="43189"/>
                  </a:cubicBezTo>
                  <a:cubicBezTo>
                    <a:pt x="12785" y="43789"/>
                    <a:pt x="13936" y="44060"/>
                    <a:pt x="15071" y="44060"/>
                  </a:cubicBezTo>
                  <a:cubicBezTo>
                    <a:pt x="18652" y="44060"/>
                    <a:pt x="22068" y="41364"/>
                    <a:pt x="22645" y="37809"/>
                  </a:cubicBezTo>
                  <a:cubicBezTo>
                    <a:pt x="23254" y="34085"/>
                    <a:pt x="22946" y="33635"/>
                    <a:pt x="24064" y="33635"/>
                  </a:cubicBezTo>
                  <a:cubicBezTo>
                    <a:pt x="24342" y="33635"/>
                    <a:pt x="24708" y="33663"/>
                    <a:pt x="25199" y="33675"/>
                  </a:cubicBezTo>
                  <a:cubicBezTo>
                    <a:pt x="25441" y="33678"/>
                    <a:pt x="25719" y="33685"/>
                    <a:pt x="26024" y="33685"/>
                  </a:cubicBezTo>
                  <a:cubicBezTo>
                    <a:pt x="28851" y="33685"/>
                    <a:pt x="34030" y="33084"/>
                    <a:pt x="35594" y="23098"/>
                  </a:cubicBezTo>
                  <a:cubicBezTo>
                    <a:pt x="37357" y="12125"/>
                    <a:pt x="37266" y="3888"/>
                    <a:pt x="31703" y="2459"/>
                  </a:cubicBezTo>
                  <a:cubicBezTo>
                    <a:pt x="31703" y="2459"/>
                    <a:pt x="23665" y="0"/>
                    <a:pt x="16424" y="0"/>
                  </a:cubicBez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5"/>
            <p:cNvSpPr/>
            <p:nvPr/>
          </p:nvSpPr>
          <p:spPr>
            <a:xfrm>
              <a:off x="7677931" y="2316506"/>
              <a:ext cx="654213" cy="932360"/>
            </a:xfrm>
            <a:custGeom>
              <a:avLst/>
              <a:gdLst/>
              <a:ahLst/>
              <a:cxnLst/>
              <a:rect l="l" t="t" r="r" b="b"/>
              <a:pathLst>
                <a:path w="27540" h="39249" extrusionOk="0">
                  <a:moveTo>
                    <a:pt x="10244" y="1"/>
                  </a:moveTo>
                  <a:cubicBezTo>
                    <a:pt x="10092" y="1"/>
                    <a:pt x="9949" y="19"/>
                    <a:pt x="9819" y="61"/>
                  </a:cubicBezTo>
                  <a:cubicBezTo>
                    <a:pt x="8512" y="486"/>
                    <a:pt x="1" y="14164"/>
                    <a:pt x="4256" y="24681"/>
                  </a:cubicBezTo>
                  <a:cubicBezTo>
                    <a:pt x="8411" y="34949"/>
                    <a:pt x="24473" y="39248"/>
                    <a:pt x="26307" y="39248"/>
                  </a:cubicBezTo>
                  <a:cubicBezTo>
                    <a:pt x="26351" y="39248"/>
                    <a:pt x="26387" y="39246"/>
                    <a:pt x="26415" y="39241"/>
                  </a:cubicBezTo>
                  <a:cubicBezTo>
                    <a:pt x="27539" y="38997"/>
                    <a:pt x="27083" y="33192"/>
                    <a:pt x="27083" y="33192"/>
                  </a:cubicBezTo>
                  <a:cubicBezTo>
                    <a:pt x="183" y="25836"/>
                    <a:pt x="13861" y="1611"/>
                    <a:pt x="13861" y="1611"/>
                  </a:cubicBezTo>
                  <a:cubicBezTo>
                    <a:pt x="13861" y="1611"/>
                    <a:pt x="11657" y="1"/>
                    <a:pt x="102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5"/>
            <p:cNvSpPr/>
            <p:nvPr/>
          </p:nvSpPr>
          <p:spPr>
            <a:xfrm>
              <a:off x="7735703" y="2354752"/>
              <a:ext cx="595704" cy="659985"/>
            </a:xfrm>
            <a:custGeom>
              <a:avLst/>
              <a:gdLst/>
              <a:ahLst/>
              <a:cxnLst/>
              <a:rect l="l" t="t" r="r" b="b"/>
              <a:pathLst>
                <a:path w="25077" h="27783" extrusionOk="0">
                  <a:moveTo>
                    <a:pt x="11429" y="1"/>
                  </a:moveTo>
                  <a:cubicBezTo>
                    <a:pt x="8724" y="700"/>
                    <a:pt x="1" y="17934"/>
                    <a:pt x="2706" y="21734"/>
                  </a:cubicBezTo>
                  <a:cubicBezTo>
                    <a:pt x="5381" y="25533"/>
                    <a:pt x="17235" y="27782"/>
                    <a:pt x="19484" y="27782"/>
                  </a:cubicBezTo>
                  <a:cubicBezTo>
                    <a:pt x="21733" y="27782"/>
                    <a:pt x="25077" y="13466"/>
                    <a:pt x="21034" y="7205"/>
                  </a:cubicBezTo>
                  <a:cubicBezTo>
                    <a:pt x="17022" y="913"/>
                    <a:pt x="11429" y="1"/>
                    <a:pt x="11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5"/>
            <p:cNvSpPr/>
            <p:nvPr/>
          </p:nvSpPr>
          <p:spPr>
            <a:xfrm>
              <a:off x="7479387" y="2599547"/>
              <a:ext cx="660151" cy="598531"/>
            </a:xfrm>
            <a:custGeom>
              <a:avLst/>
              <a:gdLst/>
              <a:ahLst/>
              <a:cxnLst/>
              <a:rect l="l" t="t" r="r" b="b"/>
              <a:pathLst>
                <a:path w="27790" h="25196" extrusionOk="0">
                  <a:moveTo>
                    <a:pt x="2493" y="0"/>
                  </a:moveTo>
                  <a:cubicBezTo>
                    <a:pt x="2493" y="0"/>
                    <a:pt x="0" y="1155"/>
                    <a:pt x="274" y="4954"/>
                  </a:cubicBezTo>
                  <a:cubicBezTo>
                    <a:pt x="517" y="8754"/>
                    <a:pt x="4012" y="21459"/>
                    <a:pt x="13435" y="24408"/>
                  </a:cubicBezTo>
                  <a:cubicBezTo>
                    <a:pt x="15201" y="24955"/>
                    <a:pt x="16817" y="25195"/>
                    <a:pt x="18269" y="25195"/>
                  </a:cubicBezTo>
                  <a:cubicBezTo>
                    <a:pt x="24564" y="25195"/>
                    <a:pt x="27789" y="20677"/>
                    <a:pt x="26900" y="17022"/>
                  </a:cubicBezTo>
                  <a:cubicBezTo>
                    <a:pt x="25806" y="12553"/>
                    <a:pt x="2493" y="0"/>
                    <a:pt x="2493" y="0"/>
                  </a:cubicBez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5"/>
            <p:cNvSpPr/>
            <p:nvPr/>
          </p:nvSpPr>
          <p:spPr>
            <a:xfrm>
              <a:off x="7017257" y="2301279"/>
              <a:ext cx="473698" cy="984217"/>
            </a:xfrm>
            <a:custGeom>
              <a:avLst/>
              <a:gdLst/>
              <a:ahLst/>
              <a:cxnLst/>
              <a:rect l="l" t="t" r="r" b="b"/>
              <a:pathLst>
                <a:path w="19941" h="41432" extrusionOk="0">
                  <a:moveTo>
                    <a:pt x="17345" y="1"/>
                  </a:moveTo>
                  <a:cubicBezTo>
                    <a:pt x="16078" y="1"/>
                    <a:pt x="14627" y="198"/>
                    <a:pt x="13679" y="945"/>
                  </a:cubicBezTo>
                  <a:cubicBezTo>
                    <a:pt x="11673" y="2495"/>
                    <a:pt x="3618" y="23073"/>
                    <a:pt x="1825" y="29578"/>
                  </a:cubicBezTo>
                  <a:cubicBezTo>
                    <a:pt x="1" y="36082"/>
                    <a:pt x="3162" y="41432"/>
                    <a:pt x="3162" y="41432"/>
                  </a:cubicBezTo>
                  <a:cubicBezTo>
                    <a:pt x="4925" y="25322"/>
                    <a:pt x="19940" y="246"/>
                    <a:pt x="19940" y="246"/>
                  </a:cubicBezTo>
                  <a:cubicBezTo>
                    <a:pt x="19940" y="246"/>
                    <a:pt x="18757" y="1"/>
                    <a:pt x="173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5"/>
            <p:cNvSpPr/>
            <p:nvPr/>
          </p:nvSpPr>
          <p:spPr>
            <a:xfrm>
              <a:off x="6669246" y="2284722"/>
              <a:ext cx="837578" cy="837601"/>
            </a:xfrm>
            <a:custGeom>
              <a:avLst/>
              <a:gdLst/>
              <a:ahLst/>
              <a:cxnLst/>
              <a:rect l="l" t="t" r="r" b="b"/>
              <a:pathLst>
                <a:path w="35259" h="35260" extrusionOk="0">
                  <a:moveTo>
                    <a:pt x="17630" y="1"/>
                  </a:moveTo>
                  <a:cubicBezTo>
                    <a:pt x="7903" y="1"/>
                    <a:pt x="0" y="7873"/>
                    <a:pt x="0" y="17630"/>
                  </a:cubicBezTo>
                  <a:cubicBezTo>
                    <a:pt x="0" y="27357"/>
                    <a:pt x="7903" y="35259"/>
                    <a:pt x="17630" y="35259"/>
                  </a:cubicBezTo>
                  <a:cubicBezTo>
                    <a:pt x="27387" y="35259"/>
                    <a:pt x="35259" y="27357"/>
                    <a:pt x="35259" y="17630"/>
                  </a:cubicBezTo>
                  <a:cubicBezTo>
                    <a:pt x="35259" y="7873"/>
                    <a:pt x="27387" y="1"/>
                    <a:pt x="17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5"/>
            <p:cNvSpPr/>
            <p:nvPr/>
          </p:nvSpPr>
          <p:spPr>
            <a:xfrm>
              <a:off x="6708228" y="2556930"/>
              <a:ext cx="748781" cy="319885"/>
            </a:xfrm>
            <a:custGeom>
              <a:avLst/>
              <a:gdLst/>
              <a:ahLst/>
              <a:cxnLst/>
              <a:rect l="l" t="t" r="r" b="b"/>
              <a:pathLst>
                <a:path w="31521" h="13466" extrusionOk="0">
                  <a:moveTo>
                    <a:pt x="274" y="1"/>
                  </a:moveTo>
                  <a:lnTo>
                    <a:pt x="0" y="609"/>
                  </a:lnTo>
                  <a:cubicBezTo>
                    <a:pt x="274" y="730"/>
                    <a:pt x="26597" y="11490"/>
                    <a:pt x="31247" y="13466"/>
                  </a:cubicBezTo>
                  <a:lnTo>
                    <a:pt x="31521" y="12858"/>
                  </a:lnTo>
                  <a:cubicBezTo>
                    <a:pt x="26840" y="10882"/>
                    <a:pt x="548" y="122"/>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5"/>
            <p:cNvSpPr/>
            <p:nvPr/>
          </p:nvSpPr>
          <p:spPr>
            <a:xfrm>
              <a:off x="6869239" y="2309997"/>
              <a:ext cx="376944" cy="760326"/>
            </a:xfrm>
            <a:custGeom>
              <a:avLst/>
              <a:gdLst/>
              <a:ahLst/>
              <a:cxnLst/>
              <a:rect l="l" t="t" r="r" b="b"/>
              <a:pathLst>
                <a:path w="15868" h="32007" extrusionOk="0">
                  <a:moveTo>
                    <a:pt x="15259" y="0"/>
                  </a:moveTo>
                  <a:lnTo>
                    <a:pt x="1" y="31703"/>
                  </a:lnTo>
                  <a:lnTo>
                    <a:pt x="609" y="32007"/>
                  </a:lnTo>
                  <a:lnTo>
                    <a:pt x="15867" y="304"/>
                  </a:lnTo>
                  <a:lnTo>
                    <a:pt x="152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5"/>
            <p:cNvSpPr/>
            <p:nvPr/>
          </p:nvSpPr>
          <p:spPr>
            <a:xfrm>
              <a:off x="6688013" y="2288333"/>
              <a:ext cx="394262" cy="514129"/>
            </a:xfrm>
            <a:custGeom>
              <a:avLst/>
              <a:gdLst/>
              <a:ahLst/>
              <a:cxnLst/>
              <a:rect l="l" t="t" r="r" b="b"/>
              <a:pathLst>
                <a:path w="16597" h="21643" extrusionOk="0">
                  <a:moveTo>
                    <a:pt x="12341" y="1"/>
                  </a:moveTo>
                  <a:lnTo>
                    <a:pt x="11733" y="304"/>
                  </a:lnTo>
                  <a:cubicBezTo>
                    <a:pt x="15745" y="8116"/>
                    <a:pt x="152" y="21004"/>
                    <a:pt x="0" y="21125"/>
                  </a:cubicBezTo>
                  <a:lnTo>
                    <a:pt x="396" y="21642"/>
                  </a:lnTo>
                  <a:cubicBezTo>
                    <a:pt x="1064" y="21095"/>
                    <a:pt x="16596" y="8268"/>
                    <a:pt x="12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5"/>
            <p:cNvSpPr/>
            <p:nvPr/>
          </p:nvSpPr>
          <p:spPr>
            <a:xfrm>
              <a:off x="7198508" y="2562703"/>
              <a:ext cx="255628" cy="537956"/>
            </a:xfrm>
            <a:custGeom>
              <a:avLst/>
              <a:gdLst/>
              <a:ahLst/>
              <a:cxnLst/>
              <a:rect l="l" t="t" r="r" b="b"/>
              <a:pathLst>
                <a:path w="10761" h="22646" extrusionOk="0">
                  <a:moveTo>
                    <a:pt x="10487" y="1"/>
                  </a:moveTo>
                  <a:cubicBezTo>
                    <a:pt x="10213" y="122"/>
                    <a:pt x="4134" y="2736"/>
                    <a:pt x="1641" y="8968"/>
                  </a:cubicBezTo>
                  <a:cubicBezTo>
                    <a:pt x="0" y="13041"/>
                    <a:pt x="274" y="17630"/>
                    <a:pt x="2401" y="22646"/>
                  </a:cubicBezTo>
                  <a:lnTo>
                    <a:pt x="3040" y="22342"/>
                  </a:lnTo>
                  <a:cubicBezTo>
                    <a:pt x="274" y="15837"/>
                    <a:pt x="730" y="10214"/>
                    <a:pt x="4377" y="5624"/>
                  </a:cubicBezTo>
                  <a:cubicBezTo>
                    <a:pt x="7113" y="2159"/>
                    <a:pt x="10730" y="609"/>
                    <a:pt x="10760" y="609"/>
                  </a:cubicBezTo>
                  <a:lnTo>
                    <a:pt x="104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5"/>
            <p:cNvSpPr/>
            <p:nvPr/>
          </p:nvSpPr>
          <p:spPr>
            <a:xfrm>
              <a:off x="7271435" y="2388792"/>
              <a:ext cx="333473" cy="332570"/>
            </a:xfrm>
            <a:custGeom>
              <a:avLst/>
              <a:gdLst/>
              <a:ahLst/>
              <a:cxnLst/>
              <a:rect l="l" t="t" r="r" b="b"/>
              <a:pathLst>
                <a:path w="14038" h="14000" extrusionOk="0">
                  <a:moveTo>
                    <a:pt x="2118" y="1"/>
                  </a:moveTo>
                  <a:cubicBezTo>
                    <a:pt x="1676" y="1"/>
                    <a:pt x="1314" y="113"/>
                    <a:pt x="1094" y="392"/>
                  </a:cubicBezTo>
                  <a:cubicBezTo>
                    <a:pt x="171" y="1623"/>
                    <a:pt x="3835" y="3308"/>
                    <a:pt x="5003" y="3805"/>
                  </a:cubicBezTo>
                  <a:lnTo>
                    <a:pt x="5003" y="3805"/>
                  </a:lnTo>
                  <a:cubicBezTo>
                    <a:pt x="4183" y="3475"/>
                    <a:pt x="2114" y="2689"/>
                    <a:pt x="968" y="2689"/>
                  </a:cubicBezTo>
                  <a:cubicBezTo>
                    <a:pt x="533" y="2689"/>
                    <a:pt x="232" y="2802"/>
                    <a:pt x="182" y="3097"/>
                  </a:cubicBezTo>
                  <a:cubicBezTo>
                    <a:pt x="0" y="4404"/>
                    <a:pt x="6505" y="6775"/>
                    <a:pt x="6505" y="6775"/>
                  </a:cubicBezTo>
                  <a:cubicBezTo>
                    <a:pt x="6505" y="6775"/>
                    <a:pt x="4472" y="6133"/>
                    <a:pt x="3071" y="6133"/>
                  </a:cubicBezTo>
                  <a:cubicBezTo>
                    <a:pt x="2251" y="6133"/>
                    <a:pt x="1648" y="6353"/>
                    <a:pt x="1793" y="7048"/>
                  </a:cubicBezTo>
                  <a:cubicBezTo>
                    <a:pt x="2158" y="8994"/>
                    <a:pt x="8967" y="11790"/>
                    <a:pt x="9727" y="13705"/>
                  </a:cubicBezTo>
                  <a:cubicBezTo>
                    <a:pt x="9804" y="13906"/>
                    <a:pt x="9924" y="13999"/>
                    <a:pt x="10066" y="13999"/>
                  </a:cubicBezTo>
                  <a:cubicBezTo>
                    <a:pt x="11257" y="13999"/>
                    <a:pt x="14038" y="7397"/>
                    <a:pt x="7113" y="1911"/>
                  </a:cubicBezTo>
                  <a:cubicBezTo>
                    <a:pt x="7113" y="1911"/>
                    <a:pt x="3942" y="1"/>
                    <a:pt x="2118" y="1"/>
                  </a:cubicBez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5"/>
            <p:cNvSpPr/>
            <p:nvPr/>
          </p:nvSpPr>
          <p:spPr>
            <a:xfrm>
              <a:off x="6674140" y="2252367"/>
              <a:ext cx="355137" cy="243821"/>
            </a:xfrm>
            <a:custGeom>
              <a:avLst/>
              <a:gdLst/>
              <a:ahLst/>
              <a:cxnLst/>
              <a:rect l="l" t="t" r="r" b="b"/>
              <a:pathLst>
                <a:path w="14950" h="10264" extrusionOk="0">
                  <a:moveTo>
                    <a:pt x="12300" y="0"/>
                  </a:moveTo>
                  <a:cubicBezTo>
                    <a:pt x="10504" y="0"/>
                    <a:pt x="8214" y="633"/>
                    <a:pt x="8214" y="633"/>
                  </a:cubicBezTo>
                  <a:cubicBezTo>
                    <a:pt x="1" y="4055"/>
                    <a:pt x="1749" y="10264"/>
                    <a:pt x="3022" y="10264"/>
                  </a:cubicBezTo>
                  <a:cubicBezTo>
                    <a:pt x="3162" y="10264"/>
                    <a:pt x="3296" y="10188"/>
                    <a:pt x="3411" y="10025"/>
                  </a:cubicBezTo>
                  <a:cubicBezTo>
                    <a:pt x="4627" y="8384"/>
                    <a:pt x="11040" y="8779"/>
                    <a:pt x="11922" y="7016"/>
                  </a:cubicBezTo>
                  <a:cubicBezTo>
                    <a:pt x="12615" y="5605"/>
                    <a:pt x="9453" y="5455"/>
                    <a:pt x="8072" y="5455"/>
                  </a:cubicBezTo>
                  <a:cubicBezTo>
                    <a:pt x="7697" y="5455"/>
                    <a:pt x="7454" y="5466"/>
                    <a:pt x="7454" y="5466"/>
                  </a:cubicBezTo>
                  <a:cubicBezTo>
                    <a:pt x="7454" y="5466"/>
                    <a:pt x="14354" y="4919"/>
                    <a:pt x="14506" y="3642"/>
                  </a:cubicBezTo>
                  <a:cubicBezTo>
                    <a:pt x="14579" y="3011"/>
                    <a:pt x="13368" y="2848"/>
                    <a:pt x="12097" y="2848"/>
                  </a:cubicBezTo>
                  <a:cubicBezTo>
                    <a:pt x="11137" y="2848"/>
                    <a:pt x="10143" y="2941"/>
                    <a:pt x="9641" y="2995"/>
                  </a:cubicBezTo>
                  <a:lnTo>
                    <a:pt x="9641" y="2995"/>
                  </a:lnTo>
                  <a:cubicBezTo>
                    <a:pt x="10856" y="2841"/>
                    <a:pt x="14950" y="2211"/>
                    <a:pt x="14354" y="785"/>
                  </a:cubicBezTo>
                  <a:cubicBezTo>
                    <a:pt x="14127" y="192"/>
                    <a:pt x="13288" y="0"/>
                    <a:pt x="12300" y="0"/>
                  </a:cubicBez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45"/>
            <p:cNvGrpSpPr/>
            <p:nvPr/>
          </p:nvGrpSpPr>
          <p:grpSpPr>
            <a:xfrm rot="515164">
              <a:off x="7086831" y="929658"/>
              <a:ext cx="1383882" cy="1477402"/>
              <a:chOff x="9126575" y="688325"/>
              <a:chExt cx="1436763" cy="1533856"/>
            </a:xfrm>
          </p:grpSpPr>
          <p:sp>
            <p:nvSpPr>
              <p:cNvPr id="679" name="Google Shape;679;p45"/>
              <p:cNvSpPr/>
              <p:nvPr/>
            </p:nvSpPr>
            <p:spPr>
              <a:xfrm>
                <a:off x="9126575" y="688325"/>
                <a:ext cx="1436763" cy="1299404"/>
              </a:xfrm>
              <a:custGeom>
                <a:avLst/>
                <a:gdLst/>
                <a:ahLst/>
                <a:cxnLst/>
                <a:rect l="l" t="t" r="r" b="b"/>
                <a:pathLst>
                  <a:path w="57655" h="52143" extrusionOk="0">
                    <a:moveTo>
                      <a:pt x="23581" y="0"/>
                    </a:moveTo>
                    <a:cubicBezTo>
                      <a:pt x="11752" y="0"/>
                      <a:pt x="17258" y="8686"/>
                      <a:pt x="11581" y="8686"/>
                    </a:cubicBezTo>
                    <a:cubicBezTo>
                      <a:pt x="3070" y="8686"/>
                      <a:pt x="0" y="18565"/>
                      <a:pt x="3952" y="23550"/>
                    </a:cubicBezTo>
                    <a:cubicBezTo>
                      <a:pt x="7903" y="28534"/>
                      <a:pt x="2918" y="26285"/>
                      <a:pt x="1976" y="32364"/>
                    </a:cubicBezTo>
                    <a:cubicBezTo>
                      <a:pt x="1177" y="37546"/>
                      <a:pt x="5035" y="37939"/>
                      <a:pt x="6225" y="37939"/>
                    </a:cubicBezTo>
                    <a:cubicBezTo>
                      <a:pt x="6438" y="37939"/>
                      <a:pt x="6566" y="37927"/>
                      <a:pt x="6566" y="37927"/>
                    </a:cubicBezTo>
                    <a:cubicBezTo>
                      <a:pt x="7195" y="37555"/>
                      <a:pt x="8344" y="37380"/>
                      <a:pt x="9799" y="37380"/>
                    </a:cubicBezTo>
                    <a:cubicBezTo>
                      <a:pt x="16080" y="37380"/>
                      <a:pt x="28041" y="40641"/>
                      <a:pt x="28238" y="45404"/>
                    </a:cubicBezTo>
                    <a:cubicBezTo>
                      <a:pt x="28382" y="49360"/>
                      <a:pt x="33806" y="52143"/>
                      <a:pt x="39454" y="52143"/>
                    </a:cubicBezTo>
                    <a:cubicBezTo>
                      <a:pt x="42137" y="52143"/>
                      <a:pt x="44872" y="51514"/>
                      <a:pt x="47114" y="50085"/>
                    </a:cubicBezTo>
                    <a:cubicBezTo>
                      <a:pt x="52265" y="46778"/>
                      <a:pt x="50358" y="42289"/>
                      <a:pt x="49437" y="40808"/>
                    </a:cubicBezTo>
                    <a:lnTo>
                      <a:pt x="49437" y="40808"/>
                    </a:lnTo>
                    <a:cubicBezTo>
                      <a:pt x="49686" y="40983"/>
                      <a:pt x="50038" y="41074"/>
                      <a:pt x="50456" y="41074"/>
                    </a:cubicBezTo>
                    <a:cubicBezTo>
                      <a:pt x="52492" y="41074"/>
                      <a:pt x="56081" y="38930"/>
                      <a:pt x="56810" y="34036"/>
                    </a:cubicBezTo>
                    <a:cubicBezTo>
                      <a:pt x="57655" y="28394"/>
                      <a:pt x="51241" y="24390"/>
                      <a:pt x="52230" y="24390"/>
                    </a:cubicBezTo>
                    <a:cubicBezTo>
                      <a:pt x="52344" y="24390"/>
                      <a:pt x="52556" y="24443"/>
                      <a:pt x="52889" y="24553"/>
                    </a:cubicBezTo>
                    <a:cubicBezTo>
                      <a:pt x="53007" y="24593"/>
                      <a:pt x="53119" y="24612"/>
                      <a:pt x="53227" y="24612"/>
                    </a:cubicBezTo>
                    <a:cubicBezTo>
                      <a:pt x="56068" y="24612"/>
                      <a:pt x="55395" y="11148"/>
                      <a:pt x="49333" y="7926"/>
                    </a:cubicBezTo>
                    <a:cubicBezTo>
                      <a:pt x="47900" y="7182"/>
                      <a:pt x="46536" y="6919"/>
                      <a:pt x="45293" y="6919"/>
                    </a:cubicBezTo>
                    <a:cubicBezTo>
                      <a:pt x="42285" y="6919"/>
                      <a:pt x="39985" y="8461"/>
                      <a:pt x="39137" y="8461"/>
                    </a:cubicBezTo>
                    <a:cubicBezTo>
                      <a:pt x="38789" y="8461"/>
                      <a:pt x="38685" y="8202"/>
                      <a:pt x="38876" y="7470"/>
                    </a:cubicBezTo>
                    <a:cubicBezTo>
                      <a:pt x="39758" y="4248"/>
                      <a:pt x="36506" y="1300"/>
                      <a:pt x="27326" y="236"/>
                    </a:cubicBezTo>
                    <a:cubicBezTo>
                      <a:pt x="25915" y="74"/>
                      <a:pt x="24674" y="0"/>
                      <a:pt x="235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5"/>
              <p:cNvSpPr/>
              <p:nvPr/>
            </p:nvSpPr>
            <p:spPr>
              <a:xfrm>
                <a:off x="9293362" y="1114139"/>
                <a:ext cx="1139750" cy="1108042"/>
              </a:xfrm>
              <a:custGeom>
                <a:avLst/>
                <a:gdLst/>
                <a:ahLst/>
                <a:cxnLst/>
                <a:rect l="l" t="t" r="r" b="b"/>
                <a:pathLst>
                  <a:path w="42524" h="41341" extrusionOk="0">
                    <a:moveTo>
                      <a:pt x="27325" y="1"/>
                    </a:moveTo>
                    <a:cubicBezTo>
                      <a:pt x="27287" y="1"/>
                      <a:pt x="27247" y="7"/>
                      <a:pt x="27204" y="22"/>
                    </a:cubicBezTo>
                    <a:cubicBezTo>
                      <a:pt x="25168" y="599"/>
                      <a:pt x="23466" y="1845"/>
                      <a:pt x="22220" y="3517"/>
                    </a:cubicBezTo>
                    <a:cubicBezTo>
                      <a:pt x="20913" y="5250"/>
                      <a:pt x="20031" y="7438"/>
                      <a:pt x="18116" y="8532"/>
                    </a:cubicBezTo>
                    <a:cubicBezTo>
                      <a:pt x="17569" y="8836"/>
                      <a:pt x="17022" y="9049"/>
                      <a:pt x="16414" y="9080"/>
                    </a:cubicBezTo>
                    <a:cubicBezTo>
                      <a:pt x="16110" y="9080"/>
                      <a:pt x="15836" y="9080"/>
                      <a:pt x="15563" y="9049"/>
                    </a:cubicBezTo>
                    <a:cubicBezTo>
                      <a:pt x="15502" y="8988"/>
                      <a:pt x="15198" y="8958"/>
                      <a:pt x="15016" y="8897"/>
                    </a:cubicBezTo>
                    <a:cubicBezTo>
                      <a:pt x="15016" y="8806"/>
                      <a:pt x="15016" y="8745"/>
                      <a:pt x="14955" y="8654"/>
                    </a:cubicBezTo>
                    <a:cubicBezTo>
                      <a:pt x="14889" y="8489"/>
                      <a:pt x="14752" y="8420"/>
                      <a:pt x="14606" y="8420"/>
                    </a:cubicBezTo>
                    <a:cubicBezTo>
                      <a:pt x="14348" y="8420"/>
                      <a:pt x="14065" y="8636"/>
                      <a:pt x="14104" y="8928"/>
                    </a:cubicBezTo>
                    <a:lnTo>
                      <a:pt x="14013" y="8928"/>
                    </a:lnTo>
                    <a:cubicBezTo>
                      <a:pt x="13113" y="9178"/>
                      <a:pt x="12192" y="9300"/>
                      <a:pt x="11270" y="9300"/>
                    </a:cubicBezTo>
                    <a:cubicBezTo>
                      <a:pt x="10292" y="9300"/>
                      <a:pt x="9313" y="9163"/>
                      <a:pt x="8359" y="8897"/>
                    </a:cubicBezTo>
                    <a:lnTo>
                      <a:pt x="8329" y="8897"/>
                    </a:lnTo>
                    <a:cubicBezTo>
                      <a:pt x="8267" y="8795"/>
                      <a:pt x="8150" y="8706"/>
                      <a:pt x="8015" y="8706"/>
                    </a:cubicBezTo>
                    <a:cubicBezTo>
                      <a:pt x="7950" y="8706"/>
                      <a:pt x="7881" y="8726"/>
                      <a:pt x="7812" y="8776"/>
                    </a:cubicBezTo>
                    <a:cubicBezTo>
                      <a:pt x="6286" y="9885"/>
                      <a:pt x="4482" y="10463"/>
                      <a:pt x="2630" y="10463"/>
                    </a:cubicBezTo>
                    <a:cubicBezTo>
                      <a:pt x="2453" y="10463"/>
                      <a:pt x="2275" y="10458"/>
                      <a:pt x="2098" y="10447"/>
                    </a:cubicBezTo>
                    <a:cubicBezTo>
                      <a:pt x="1854" y="10447"/>
                      <a:pt x="1733" y="10599"/>
                      <a:pt x="1702" y="10782"/>
                    </a:cubicBezTo>
                    <a:cubicBezTo>
                      <a:pt x="1642" y="10812"/>
                      <a:pt x="1581" y="10903"/>
                      <a:pt x="1551" y="11025"/>
                    </a:cubicBezTo>
                    <a:cubicBezTo>
                      <a:pt x="1247" y="12849"/>
                      <a:pt x="1125" y="14703"/>
                      <a:pt x="1216" y="16557"/>
                    </a:cubicBezTo>
                    <a:cubicBezTo>
                      <a:pt x="1216" y="16678"/>
                      <a:pt x="1247" y="16800"/>
                      <a:pt x="1338" y="16830"/>
                    </a:cubicBezTo>
                    <a:cubicBezTo>
                      <a:pt x="0" y="20144"/>
                      <a:pt x="456" y="23882"/>
                      <a:pt x="2037" y="27013"/>
                    </a:cubicBezTo>
                    <a:cubicBezTo>
                      <a:pt x="3709" y="30235"/>
                      <a:pt x="6687" y="32636"/>
                      <a:pt x="9940" y="34126"/>
                    </a:cubicBezTo>
                    <a:cubicBezTo>
                      <a:pt x="11915" y="35037"/>
                      <a:pt x="14104" y="35676"/>
                      <a:pt x="16292" y="36010"/>
                    </a:cubicBezTo>
                    <a:cubicBezTo>
                      <a:pt x="16414" y="36496"/>
                      <a:pt x="16536" y="36952"/>
                      <a:pt x="16566" y="37469"/>
                    </a:cubicBezTo>
                    <a:cubicBezTo>
                      <a:pt x="16596" y="38077"/>
                      <a:pt x="16536" y="38715"/>
                      <a:pt x="16566" y="39323"/>
                    </a:cubicBezTo>
                    <a:cubicBezTo>
                      <a:pt x="16596" y="40357"/>
                      <a:pt x="17751" y="40904"/>
                      <a:pt x="18603" y="41177"/>
                    </a:cubicBezTo>
                    <a:cubicBezTo>
                      <a:pt x="19001" y="41289"/>
                      <a:pt x="19405" y="41340"/>
                      <a:pt x="19810" y="41340"/>
                    </a:cubicBezTo>
                    <a:cubicBezTo>
                      <a:pt x="20393" y="41340"/>
                      <a:pt x="20977" y="41235"/>
                      <a:pt x="21551" y="41056"/>
                    </a:cubicBezTo>
                    <a:cubicBezTo>
                      <a:pt x="22037" y="40904"/>
                      <a:pt x="22493" y="40721"/>
                      <a:pt x="22949" y="40448"/>
                    </a:cubicBezTo>
                    <a:cubicBezTo>
                      <a:pt x="23466" y="40144"/>
                      <a:pt x="23587" y="39809"/>
                      <a:pt x="23618" y="39202"/>
                    </a:cubicBezTo>
                    <a:cubicBezTo>
                      <a:pt x="23679" y="38107"/>
                      <a:pt x="23709" y="37013"/>
                      <a:pt x="23739" y="35949"/>
                    </a:cubicBezTo>
                    <a:cubicBezTo>
                      <a:pt x="26566" y="35402"/>
                      <a:pt x="29211" y="34308"/>
                      <a:pt x="31460" y="32484"/>
                    </a:cubicBezTo>
                    <a:cubicBezTo>
                      <a:pt x="34165" y="30326"/>
                      <a:pt x="36080" y="27226"/>
                      <a:pt x="36658" y="23852"/>
                    </a:cubicBezTo>
                    <a:cubicBezTo>
                      <a:pt x="37235" y="23700"/>
                      <a:pt x="37813" y="23487"/>
                      <a:pt x="38329" y="23183"/>
                    </a:cubicBezTo>
                    <a:cubicBezTo>
                      <a:pt x="39484" y="22484"/>
                      <a:pt x="40639" y="21451"/>
                      <a:pt x="41308" y="20296"/>
                    </a:cubicBezTo>
                    <a:cubicBezTo>
                      <a:pt x="42524" y="17894"/>
                      <a:pt x="41916" y="14429"/>
                      <a:pt x="39211" y="13487"/>
                    </a:cubicBezTo>
                    <a:cubicBezTo>
                      <a:pt x="38777" y="13324"/>
                      <a:pt x="38334" y="13255"/>
                      <a:pt x="37891" y="13255"/>
                    </a:cubicBezTo>
                    <a:cubicBezTo>
                      <a:pt x="36845" y="13255"/>
                      <a:pt x="35794" y="13637"/>
                      <a:pt x="34834" y="14064"/>
                    </a:cubicBezTo>
                    <a:cubicBezTo>
                      <a:pt x="34834" y="13943"/>
                      <a:pt x="34773" y="13852"/>
                      <a:pt x="34682" y="13791"/>
                    </a:cubicBezTo>
                    <a:cubicBezTo>
                      <a:pt x="33436" y="12879"/>
                      <a:pt x="32189" y="11906"/>
                      <a:pt x="31004" y="10934"/>
                    </a:cubicBezTo>
                    <a:cubicBezTo>
                      <a:pt x="30913" y="10865"/>
                      <a:pt x="30822" y="10831"/>
                      <a:pt x="30730" y="10831"/>
                    </a:cubicBezTo>
                    <a:cubicBezTo>
                      <a:pt x="30700" y="10831"/>
                      <a:pt x="30670" y="10835"/>
                      <a:pt x="30639" y="10843"/>
                    </a:cubicBezTo>
                    <a:cubicBezTo>
                      <a:pt x="28633" y="8046"/>
                      <a:pt x="27660" y="4399"/>
                      <a:pt x="26809" y="1146"/>
                    </a:cubicBezTo>
                    <a:cubicBezTo>
                      <a:pt x="26809" y="1055"/>
                      <a:pt x="26779" y="1025"/>
                      <a:pt x="26749" y="964"/>
                    </a:cubicBezTo>
                    <a:cubicBezTo>
                      <a:pt x="26961" y="903"/>
                      <a:pt x="27144" y="812"/>
                      <a:pt x="27387" y="751"/>
                    </a:cubicBezTo>
                    <a:cubicBezTo>
                      <a:pt x="27800" y="613"/>
                      <a:pt x="27689" y="1"/>
                      <a:pt x="27325" y="1"/>
                    </a:cubicBez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5"/>
              <p:cNvSpPr/>
              <p:nvPr/>
            </p:nvSpPr>
            <p:spPr>
              <a:xfrm>
                <a:off x="9347932" y="1637109"/>
                <a:ext cx="206138" cy="187805"/>
              </a:xfrm>
              <a:custGeom>
                <a:avLst/>
                <a:gdLst/>
                <a:ahLst/>
                <a:cxnLst/>
                <a:rect l="l" t="t" r="r" b="b"/>
                <a:pathLst>
                  <a:path w="7691" h="7007" extrusionOk="0">
                    <a:moveTo>
                      <a:pt x="3846" y="1"/>
                    </a:moveTo>
                    <a:cubicBezTo>
                      <a:pt x="2949" y="1"/>
                      <a:pt x="2053" y="343"/>
                      <a:pt x="1369" y="1027"/>
                    </a:cubicBezTo>
                    <a:cubicBezTo>
                      <a:pt x="1" y="2394"/>
                      <a:pt x="1" y="4613"/>
                      <a:pt x="1369" y="5981"/>
                    </a:cubicBezTo>
                    <a:cubicBezTo>
                      <a:pt x="2053" y="6665"/>
                      <a:pt x="2949" y="7007"/>
                      <a:pt x="3846" y="7007"/>
                    </a:cubicBezTo>
                    <a:cubicBezTo>
                      <a:pt x="4743" y="7007"/>
                      <a:pt x="5639" y="6665"/>
                      <a:pt x="6323" y="5981"/>
                    </a:cubicBezTo>
                    <a:cubicBezTo>
                      <a:pt x="7691" y="4613"/>
                      <a:pt x="7691" y="2394"/>
                      <a:pt x="6323" y="1027"/>
                    </a:cubicBezTo>
                    <a:cubicBezTo>
                      <a:pt x="5639" y="343"/>
                      <a:pt x="4743" y="1"/>
                      <a:pt x="3846" y="1"/>
                    </a:cubicBezTo>
                    <a:close/>
                  </a:path>
                </a:pathLst>
              </a:custGeom>
              <a:solidFill>
                <a:srgbClr val="E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5"/>
              <p:cNvSpPr/>
              <p:nvPr/>
            </p:nvSpPr>
            <p:spPr>
              <a:xfrm>
                <a:off x="9920675" y="1633652"/>
                <a:ext cx="187376" cy="187403"/>
              </a:xfrm>
              <a:custGeom>
                <a:avLst/>
                <a:gdLst/>
                <a:ahLst/>
                <a:cxnLst/>
                <a:rect l="l" t="t" r="r" b="b"/>
                <a:pathLst>
                  <a:path w="6991" h="6992" extrusionOk="0">
                    <a:moveTo>
                      <a:pt x="3496" y="1"/>
                    </a:moveTo>
                    <a:cubicBezTo>
                      <a:pt x="1550" y="1"/>
                      <a:pt x="0" y="1551"/>
                      <a:pt x="0" y="3496"/>
                    </a:cubicBezTo>
                    <a:cubicBezTo>
                      <a:pt x="0" y="5411"/>
                      <a:pt x="1550" y="6992"/>
                      <a:pt x="3496" y="6992"/>
                    </a:cubicBezTo>
                    <a:cubicBezTo>
                      <a:pt x="5410" y="6992"/>
                      <a:pt x="6991" y="5411"/>
                      <a:pt x="6991" y="3496"/>
                    </a:cubicBezTo>
                    <a:cubicBezTo>
                      <a:pt x="6991" y="1551"/>
                      <a:pt x="5410" y="1"/>
                      <a:pt x="3496" y="1"/>
                    </a:cubicBezTo>
                    <a:close/>
                  </a:path>
                </a:pathLst>
              </a:custGeom>
              <a:solidFill>
                <a:srgbClr val="E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5"/>
              <p:cNvSpPr/>
              <p:nvPr/>
            </p:nvSpPr>
            <p:spPr>
              <a:xfrm>
                <a:off x="9904379" y="1454155"/>
                <a:ext cx="166202" cy="158590"/>
              </a:xfrm>
              <a:custGeom>
                <a:avLst/>
                <a:gdLst/>
                <a:ahLst/>
                <a:cxnLst/>
                <a:rect l="l" t="t" r="r" b="b"/>
                <a:pathLst>
                  <a:path w="6201" h="5917" extrusionOk="0">
                    <a:moveTo>
                      <a:pt x="3372" y="1"/>
                    </a:moveTo>
                    <a:cubicBezTo>
                      <a:pt x="2570" y="1"/>
                      <a:pt x="1771" y="450"/>
                      <a:pt x="1186" y="1074"/>
                    </a:cubicBezTo>
                    <a:cubicBezTo>
                      <a:pt x="304" y="2017"/>
                      <a:pt x="0" y="3293"/>
                      <a:pt x="578" y="4448"/>
                    </a:cubicBezTo>
                    <a:cubicBezTo>
                      <a:pt x="1082" y="5381"/>
                      <a:pt x="2066" y="5916"/>
                      <a:pt x="3115" y="5916"/>
                    </a:cubicBezTo>
                    <a:cubicBezTo>
                      <a:pt x="3332" y="5916"/>
                      <a:pt x="3551" y="5893"/>
                      <a:pt x="3769" y="5847"/>
                    </a:cubicBezTo>
                    <a:cubicBezTo>
                      <a:pt x="4924" y="5573"/>
                      <a:pt x="5897" y="4570"/>
                      <a:pt x="6079" y="3385"/>
                    </a:cubicBezTo>
                    <a:cubicBezTo>
                      <a:pt x="6201" y="2777"/>
                      <a:pt x="6110" y="2078"/>
                      <a:pt x="5775" y="1530"/>
                    </a:cubicBezTo>
                    <a:cubicBezTo>
                      <a:pt x="5593" y="1226"/>
                      <a:pt x="5319" y="983"/>
                      <a:pt x="5015" y="801"/>
                    </a:cubicBezTo>
                    <a:lnTo>
                      <a:pt x="4681" y="467"/>
                    </a:lnTo>
                    <a:cubicBezTo>
                      <a:pt x="4268" y="140"/>
                      <a:pt x="3819" y="1"/>
                      <a:pt x="3372"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5"/>
              <p:cNvSpPr/>
              <p:nvPr/>
            </p:nvSpPr>
            <p:spPr>
              <a:xfrm>
                <a:off x="9364228" y="1454155"/>
                <a:ext cx="167033" cy="158590"/>
              </a:xfrm>
              <a:custGeom>
                <a:avLst/>
                <a:gdLst/>
                <a:ahLst/>
                <a:cxnLst/>
                <a:rect l="l" t="t" r="r" b="b"/>
                <a:pathLst>
                  <a:path w="6232" h="5917" extrusionOk="0">
                    <a:moveTo>
                      <a:pt x="3417" y="1"/>
                    </a:moveTo>
                    <a:cubicBezTo>
                      <a:pt x="2613" y="1"/>
                      <a:pt x="1802" y="450"/>
                      <a:pt x="1217" y="1074"/>
                    </a:cubicBezTo>
                    <a:cubicBezTo>
                      <a:pt x="305" y="2017"/>
                      <a:pt x="1" y="3293"/>
                      <a:pt x="609" y="4448"/>
                    </a:cubicBezTo>
                    <a:cubicBezTo>
                      <a:pt x="1113" y="5381"/>
                      <a:pt x="2118" y="5916"/>
                      <a:pt x="3157" y="5916"/>
                    </a:cubicBezTo>
                    <a:cubicBezTo>
                      <a:pt x="3371" y="5916"/>
                      <a:pt x="3587" y="5893"/>
                      <a:pt x="3800" y="5847"/>
                    </a:cubicBezTo>
                    <a:cubicBezTo>
                      <a:pt x="4986" y="5573"/>
                      <a:pt x="5928" y="4570"/>
                      <a:pt x="6141" y="3385"/>
                    </a:cubicBezTo>
                    <a:cubicBezTo>
                      <a:pt x="6232" y="2777"/>
                      <a:pt x="6171" y="2078"/>
                      <a:pt x="5837" y="1530"/>
                    </a:cubicBezTo>
                    <a:cubicBezTo>
                      <a:pt x="5624" y="1226"/>
                      <a:pt x="5381" y="983"/>
                      <a:pt x="5077" y="801"/>
                    </a:cubicBezTo>
                    <a:lnTo>
                      <a:pt x="4712" y="467"/>
                    </a:lnTo>
                    <a:cubicBezTo>
                      <a:pt x="4310" y="140"/>
                      <a:pt x="3864" y="1"/>
                      <a:pt x="3417"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5"/>
              <p:cNvSpPr/>
              <p:nvPr/>
            </p:nvSpPr>
            <p:spPr>
              <a:xfrm>
                <a:off x="9679506" y="1475088"/>
                <a:ext cx="74163" cy="178960"/>
              </a:xfrm>
              <a:custGeom>
                <a:avLst/>
                <a:gdLst/>
                <a:ahLst/>
                <a:cxnLst/>
                <a:rect l="l" t="t" r="r" b="b"/>
                <a:pathLst>
                  <a:path w="2767" h="6677" extrusionOk="0">
                    <a:moveTo>
                      <a:pt x="1789" y="1"/>
                    </a:moveTo>
                    <a:cubicBezTo>
                      <a:pt x="1606" y="1"/>
                      <a:pt x="1429" y="115"/>
                      <a:pt x="1429" y="354"/>
                    </a:cubicBezTo>
                    <a:lnTo>
                      <a:pt x="1429" y="597"/>
                    </a:lnTo>
                    <a:cubicBezTo>
                      <a:pt x="1369" y="901"/>
                      <a:pt x="1369" y="1205"/>
                      <a:pt x="1399" y="1509"/>
                    </a:cubicBezTo>
                    <a:cubicBezTo>
                      <a:pt x="1399" y="1570"/>
                      <a:pt x="1429" y="1600"/>
                      <a:pt x="1460" y="1661"/>
                    </a:cubicBezTo>
                    <a:lnTo>
                      <a:pt x="1460" y="1692"/>
                    </a:lnTo>
                    <a:cubicBezTo>
                      <a:pt x="1460" y="1874"/>
                      <a:pt x="1521" y="2148"/>
                      <a:pt x="1399" y="2330"/>
                    </a:cubicBezTo>
                    <a:cubicBezTo>
                      <a:pt x="1308" y="2452"/>
                      <a:pt x="1156" y="2573"/>
                      <a:pt x="1065" y="2634"/>
                    </a:cubicBezTo>
                    <a:cubicBezTo>
                      <a:pt x="609" y="3029"/>
                      <a:pt x="244" y="3546"/>
                      <a:pt x="183" y="4154"/>
                    </a:cubicBezTo>
                    <a:cubicBezTo>
                      <a:pt x="1" y="5461"/>
                      <a:pt x="943" y="6616"/>
                      <a:pt x="2281" y="6677"/>
                    </a:cubicBezTo>
                    <a:cubicBezTo>
                      <a:pt x="2767" y="6677"/>
                      <a:pt x="2767" y="5917"/>
                      <a:pt x="2281" y="5917"/>
                    </a:cubicBezTo>
                    <a:cubicBezTo>
                      <a:pt x="1065" y="5856"/>
                      <a:pt x="548" y="4458"/>
                      <a:pt x="1217" y="3546"/>
                    </a:cubicBezTo>
                    <a:cubicBezTo>
                      <a:pt x="1460" y="3181"/>
                      <a:pt x="2007" y="2968"/>
                      <a:pt x="2159" y="2482"/>
                    </a:cubicBezTo>
                    <a:cubicBezTo>
                      <a:pt x="2220" y="2148"/>
                      <a:pt x="2189" y="1813"/>
                      <a:pt x="2189" y="1449"/>
                    </a:cubicBezTo>
                    <a:lnTo>
                      <a:pt x="2189" y="932"/>
                    </a:lnTo>
                    <a:lnTo>
                      <a:pt x="2189" y="689"/>
                    </a:lnTo>
                    <a:cubicBezTo>
                      <a:pt x="2220" y="597"/>
                      <a:pt x="2220" y="506"/>
                      <a:pt x="2189" y="445"/>
                    </a:cubicBezTo>
                    <a:lnTo>
                      <a:pt x="2189" y="354"/>
                    </a:lnTo>
                    <a:cubicBezTo>
                      <a:pt x="2174" y="123"/>
                      <a:pt x="1978" y="1"/>
                      <a:pt x="1789"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5"/>
              <p:cNvSpPr/>
              <p:nvPr/>
            </p:nvSpPr>
            <p:spPr>
              <a:xfrm>
                <a:off x="9630484" y="1697576"/>
                <a:ext cx="239293" cy="67462"/>
              </a:xfrm>
              <a:custGeom>
                <a:avLst/>
                <a:gdLst/>
                <a:ahLst/>
                <a:cxnLst/>
                <a:rect l="l" t="t" r="r" b="b"/>
                <a:pathLst>
                  <a:path w="8928" h="2517" extrusionOk="0">
                    <a:moveTo>
                      <a:pt x="8369" y="0"/>
                    </a:moveTo>
                    <a:cubicBezTo>
                      <a:pt x="8284" y="0"/>
                      <a:pt x="8198" y="32"/>
                      <a:pt x="8122" y="108"/>
                    </a:cubicBezTo>
                    <a:cubicBezTo>
                      <a:pt x="7149" y="1050"/>
                      <a:pt x="5842" y="1628"/>
                      <a:pt x="4474" y="1749"/>
                    </a:cubicBezTo>
                    <a:cubicBezTo>
                      <a:pt x="4324" y="1756"/>
                      <a:pt x="4173" y="1760"/>
                      <a:pt x="4023" y="1760"/>
                    </a:cubicBezTo>
                    <a:cubicBezTo>
                      <a:pt x="3477" y="1760"/>
                      <a:pt x="2939" y="1710"/>
                      <a:pt x="2438" y="1567"/>
                    </a:cubicBezTo>
                    <a:cubicBezTo>
                      <a:pt x="1860" y="1415"/>
                      <a:pt x="1070" y="1172"/>
                      <a:pt x="796" y="564"/>
                    </a:cubicBezTo>
                    <a:cubicBezTo>
                      <a:pt x="740" y="422"/>
                      <a:pt x="633" y="363"/>
                      <a:pt x="521" y="363"/>
                    </a:cubicBezTo>
                    <a:cubicBezTo>
                      <a:pt x="273" y="363"/>
                      <a:pt x="0" y="655"/>
                      <a:pt x="189" y="990"/>
                    </a:cubicBezTo>
                    <a:cubicBezTo>
                      <a:pt x="492" y="1719"/>
                      <a:pt x="1374" y="2023"/>
                      <a:pt x="2043" y="2236"/>
                    </a:cubicBezTo>
                    <a:cubicBezTo>
                      <a:pt x="2659" y="2441"/>
                      <a:pt x="3319" y="2517"/>
                      <a:pt x="3986" y="2517"/>
                    </a:cubicBezTo>
                    <a:cubicBezTo>
                      <a:pt x="4108" y="2517"/>
                      <a:pt x="4230" y="2514"/>
                      <a:pt x="4353" y="2509"/>
                    </a:cubicBezTo>
                    <a:cubicBezTo>
                      <a:pt x="5964" y="2388"/>
                      <a:pt x="7514" y="1749"/>
                      <a:pt x="8669" y="655"/>
                    </a:cubicBezTo>
                    <a:cubicBezTo>
                      <a:pt x="8927" y="373"/>
                      <a:pt x="8659" y="0"/>
                      <a:pt x="8369" y="0"/>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5"/>
              <p:cNvSpPr/>
              <p:nvPr/>
            </p:nvSpPr>
            <p:spPr>
              <a:xfrm>
                <a:off x="10228930" y="1555710"/>
                <a:ext cx="144707" cy="111927"/>
              </a:xfrm>
              <a:custGeom>
                <a:avLst/>
                <a:gdLst/>
                <a:ahLst/>
                <a:cxnLst/>
                <a:rect l="l" t="t" r="r" b="b"/>
                <a:pathLst>
                  <a:path w="5399" h="4176" extrusionOk="0">
                    <a:moveTo>
                      <a:pt x="4435" y="1"/>
                    </a:moveTo>
                    <a:cubicBezTo>
                      <a:pt x="2841" y="1"/>
                      <a:pt x="1310" y="686"/>
                      <a:pt x="232" y="1875"/>
                    </a:cubicBezTo>
                    <a:cubicBezTo>
                      <a:pt x="0" y="2130"/>
                      <a:pt x="227" y="2525"/>
                      <a:pt x="509" y="2525"/>
                    </a:cubicBezTo>
                    <a:cubicBezTo>
                      <a:pt x="598" y="2525"/>
                      <a:pt x="692" y="2486"/>
                      <a:pt x="779" y="2392"/>
                    </a:cubicBezTo>
                    <a:cubicBezTo>
                      <a:pt x="1296" y="1845"/>
                      <a:pt x="1904" y="1389"/>
                      <a:pt x="2633" y="1115"/>
                    </a:cubicBezTo>
                    <a:cubicBezTo>
                      <a:pt x="2998" y="1936"/>
                      <a:pt x="2998" y="2909"/>
                      <a:pt x="2663" y="3729"/>
                    </a:cubicBezTo>
                    <a:cubicBezTo>
                      <a:pt x="2555" y="4001"/>
                      <a:pt x="2781" y="4176"/>
                      <a:pt x="3014" y="4176"/>
                    </a:cubicBezTo>
                    <a:cubicBezTo>
                      <a:pt x="3171" y="4176"/>
                      <a:pt x="3332" y="4096"/>
                      <a:pt x="3393" y="3912"/>
                    </a:cubicBezTo>
                    <a:cubicBezTo>
                      <a:pt x="3758" y="2939"/>
                      <a:pt x="3727" y="1845"/>
                      <a:pt x="3363" y="872"/>
                    </a:cubicBezTo>
                    <a:cubicBezTo>
                      <a:pt x="3713" y="806"/>
                      <a:pt x="4079" y="757"/>
                      <a:pt x="4461" y="757"/>
                    </a:cubicBezTo>
                    <a:cubicBezTo>
                      <a:pt x="4610" y="757"/>
                      <a:pt x="4760" y="764"/>
                      <a:pt x="4913" y="781"/>
                    </a:cubicBezTo>
                    <a:cubicBezTo>
                      <a:pt x="5399" y="781"/>
                      <a:pt x="5399" y="51"/>
                      <a:pt x="4913" y="21"/>
                    </a:cubicBezTo>
                    <a:cubicBezTo>
                      <a:pt x="4753" y="7"/>
                      <a:pt x="4594" y="1"/>
                      <a:pt x="4435"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5"/>
              <p:cNvSpPr/>
              <p:nvPr/>
            </p:nvSpPr>
            <p:spPr>
              <a:xfrm>
                <a:off x="9284383" y="869727"/>
                <a:ext cx="1165855" cy="636425"/>
              </a:xfrm>
              <a:custGeom>
                <a:avLst/>
                <a:gdLst/>
                <a:ahLst/>
                <a:cxnLst/>
                <a:rect l="l" t="t" r="r" b="b"/>
                <a:pathLst>
                  <a:path w="43498" h="23745" extrusionOk="0">
                    <a:moveTo>
                      <a:pt x="27002" y="0"/>
                    </a:moveTo>
                    <a:cubicBezTo>
                      <a:pt x="26865" y="0"/>
                      <a:pt x="26730" y="22"/>
                      <a:pt x="26597" y="69"/>
                    </a:cubicBezTo>
                    <a:cubicBezTo>
                      <a:pt x="26141" y="221"/>
                      <a:pt x="25898" y="677"/>
                      <a:pt x="25898" y="1133"/>
                    </a:cubicBezTo>
                    <a:cubicBezTo>
                      <a:pt x="25898" y="1376"/>
                      <a:pt x="25989" y="1558"/>
                      <a:pt x="26050" y="1740"/>
                    </a:cubicBezTo>
                    <a:cubicBezTo>
                      <a:pt x="25290" y="1163"/>
                      <a:pt x="24348" y="859"/>
                      <a:pt x="23406" y="707"/>
                    </a:cubicBezTo>
                    <a:cubicBezTo>
                      <a:pt x="22038" y="494"/>
                      <a:pt x="20670" y="464"/>
                      <a:pt x="19302" y="373"/>
                    </a:cubicBezTo>
                    <a:cubicBezTo>
                      <a:pt x="18865" y="355"/>
                      <a:pt x="18430" y="345"/>
                      <a:pt x="17998" y="345"/>
                    </a:cubicBezTo>
                    <a:cubicBezTo>
                      <a:pt x="15518" y="345"/>
                      <a:pt x="13126" y="675"/>
                      <a:pt x="10822" y="1710"/>
                    </a:cubicBezTo>
                    <a:cubicBezTo>
                      <a:pt x="5989" y="3838"/>
                      <a:pt x="2220" y="8367"/>
                      <a:pt x="700" y="13382"/>
                    </a:cubicBezTo>
                    <a:cubicBezTo>
                      <a:pt x="305" y="14780"/>
                      <a:pt x="31" y="16269"/>
                      <a:pt x="31" y="17728"/>
                    </a:cubicBezTo>
                    <a:cubicBezTo>
                      <a:pt x="1" y="19066"/>
                      <a:pt x="1" y="20738"/>
                      <a:pt x="1004" y="21771"/>
                    </a:cubicBezTo>
                    <a:cubicBezTo>
                      <a:pt x="1088" y="21855"/>
                      <a:pt x="1183" y="21890"/>
                      <a:pt x="1275" y="21890"/>
                    </a:cubicBezTo>
                    <a:cubicBezTo>
                      <a:pt x="1482" y="21890"/>
                      <a:pt x="1673" y="21708"/>
                      <a:pt x="1673" y="21498"/>
                    </a:cubicBezTo>
                    <a:cubicBezTo>
                      <a:pt x="1886" y="21194"/>
                      <a:pt x="2129" y="20890"/>
                      <a:pt x="2341" y="20616"/>
                    </a:cubicBezTo>
                    <a:cubicBezTo>
                      <a:pt x="2625" y="20697"/>
                      <a:pt x="2922" y="20724"/>
                      <a:pt x="3215" y="20724"/>
                    </a:cubicBezTo>
                    <a:cubicBezTo>
                      <a:pt x="3361" y="20724"/>
                      <a:pt x="3507" y="20717"/>
                      <a:pt x="3648" y="20707"/>
                    </a:cubicBezTo>
                    <a:cubicBezTo>
                      <a:pt x="4317" y="20677"/>
                      <a:pt x="5016" y="20555"/>
                      <a:pt x="5685" y="20312"/>
                    </a:cubicBezTo>
                    <a:cubicBezTo>
                      <a:pt x="6718" y="20008"/>
                      <a:pt x="7661" y="19491"/>
                      <a:pt x="8542" y="18823"/>
                    </a:cubicBezTo>
                    <a:cubicBezTo>
                      <a:pt x="8998" y="19066"/>
                      <a:pt x="9576" y="19066"/>
                      <a:pt x="10062" y="19127"/>
                    </a:cubicBezTo>
                    <a:cubicBezTo>
                      <a:pt x="10556" y="19197"/>
                      <a:pt x="11051" y="19268"/>
                      <a:pt x="11531" y="19268"/>
                    </a:cubicBezTo>
                    <a:cubicBezTo>
                      <a:pt x="11671" y="19268"/>
                      <a:pt x="11809" y="19262"/>
                      <a:pt x="11946" y="19248"/>
                    </a:cubicBezTo>
                    <a:cubicBezTo>
                      <a:pt x="12767" y="19218"/>
                      <a:pt x="13557" y="19096"/>
                      <a:pt x="14226" y="18792"/>
                    </a:cubicBezTo>
                    <a:cubicBezTo>
                      <a:pt x="14814" y="18960"/>
                      <a:pt x="15414" y="19043"/>
                      <a:pt x="16011" y="19043"/>
                    </a:cubicBezTo>
                    <a:cubicBezTo>
                      <a:pt x="17573" y="19043"/>
                      <a:pt x="19113" y="18480"/>
                      <a:pt x="20366" y="17425"/>
                    </a:cubicBezTo>
                    <a:cubicBezTo>
                      <a:pt x="22038" y="15996"/>
                      <a:pt x="22980" y="13929"/>
                      <a:pt x="24470" y="12288"/>
                    </a:cubicBezTo>
                    <a:cubicBezTo>
                      <a:pt x="25229" y="11467"/>
                      <a:pt x="26080" y="10738"/>
                      <a:pt x="27144" y="10403"/>
                    </a:cubicBezTo>
                    <a:cubicBezTo>
                      <a:pt x="27388" y="12987"/>
                      <a:pt x="28147" y="15510"/>
                      <a:pt x="29424" y="17789"/>
                    </a:cubicBezTo>
                    <a:cubicBezTo>
                      <a:pt x="30123" y="18944"/>
                      <a:pt x="30944" y="20099"/>
                      <a:pt x="31856" y="21102"/>
                    </a:cubicBezTo>
                    <a:cubicBezTo>
                      <a:pt x="32312" y="21619"/>
                      <a:pt x="32828" y="22105"/>
                      <a:pt x="33345" y="22531"/>
                    </a:cubicBezTo>
                    <a:cubicBezTo>
                      <a:pt x="33801" y="22896"/>
                      <a:pt x="34409" y="23504"/>
                      <a:pt x="35017" y="23625"/>
                    </a:cubicBezTo>
                    <a:cubicBezTo>
                      <a:pt x="35081" y="23639"/>
                      <a:pt x="35143" y="23645"/>
                      <a:pt x="35203" y="23645"/>
                    </a:cubicBezTo>
                    <a:cubicBezTo>
                      <a:pt x="35543" y="23645"/>
                      <a:pt x="35827" y="23450"/>
                      <a:pt x="36111" y="23321"/>
                    </a:cubicBezTo>
                    <a:cubicBezTo>
                      <a:pt x="36476" y="23169"/>
                      <a:pt x="36841" y="23109"/>
                      <a:pt x="37236" y="23048"/>
                    </a:cubicBezTo>
                    <a:cubicBezTo>
                      <a:pt x="37306" y="23046"/>
                      <a:pt x="37376" y="23044"/>
                      <a:pt x="37447" y="23044"/>
                    </a:cubicBezTo>
                    <a:cubicBezTo>
                      <a:pt x="38387" y="23044"/>
                      <a:pt x="39371" y="23236"/>
                      <a:pt x="40275" y="23716"/>
                    </a:cubicBezTo>
                    <a:cubicBezTo>
                      <a:pt x="40331" y="23735"/>
                      <a:pt x="40389" y="23745"/>
                      <a:pt x="40446" y="23745"/>
                    </a:cubicBezTo>
                    <a:cubicBezTo>
                      <a:pt x="40578" y="23745"/>
                      <a:pt x="40707" y="23692"/>
                      <a:pt x="40792" y="23564"/>
                    </a:cubicBezTo>
                    <a:cubicBezTo>
                      <a:pt x="43497" y="19339"/>
                      <a:pt x="43315" y="13777"/>
                      <a:pt x="40275" y="9795"/>
                    </a:cubicBezTo>
                    <a:cubicBezTo>
                      <a:pt x="39455" y="8762"/>
                      <a:pt x="38543" y="7850"/>
                      <a:pt x="37448" y="7090"/>
                    </a:cubicBezTo>
                    <a:cubicBezTo>
                      <a:pt x="37418" y="7029"/>
                      <a:pt x="37388" y="6999"/>
                      <a:pt x="37297" y="6938"/>
                    </a:cubicBezTo>
                    <a:cubicBezTo>
                      <a:pt x="36263" y="6452"/>
                      <a:pt x="35199" y="6117"/>
                      <a:pt x="34075" y="6026"/>
                    </a:cubicBezTo>
                    <a:cubicBezTo>
                      <a:pt x="33936" y="6026"/>
                      <a:pt x="33797" y="6046"/>
                      <a:pt x="33652" y="6046"/>
                    </a:cubicBezTo>
                    <a:cubicBezTo>
                      <a:pt x="33544" y="6046"/>
                      <a:pt x="33432" y="6035"/>
                      <a:pt x="33315" y="5996"/>
                    </a:cubicBezTo>
                    <a:cubicBezTo>
                      <a:pt x="33011" y="5935"/>
                      <a:pt x="32859" y="5540"/>
                      <a:pt x="32646" y="5327"/>
                    </a:cubicBezTo>
                    <a:cubicBezTo>
                      <a:pt x="32312" y="4871"/>
                      <a:pt x="31977" y="4354"/>
                      <a:pt x="31582" y="3899"/>
                    </a:cubicBezTo>
                    <a:cubicBezTo>
                      <a:pt x="30883" y="2987"/>
                      <a:pt x="30123" y="2136"/>
                      <a:pt x="29272" y="1315"/>
                    </a:cubicBezTo>
                    <a:cubicBezTo>
                      <a:pt x="28723" y="792"/>
                      <a:pt x="27838" y="0"/>
                      <a:pt x="270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5"/>
              <p:cNvSpPr/>
              <p:nvPr/>
            </p:nvSpPr>
            <p:spPr>
              <a:xfrm>
                <a:off x="9752837" y="2078466"/>
                <a:ext cx="156446" cy="121120"/>
              </a:xfrm>
              <a:custGeom>
                <a:avLst/>
                <a:gdLst/>
                <a:ahLst/>
                <a:cxnLst/>
                <a:rect l="l" t="t" r="r" b="b"/>
                <a:pathLst>
                  <a:path w="5837" h="4519" extrusionOk="0">
                    <a:moveTo>
                      <a:pt x="5836" y="1"/>
                    </a:moveTo>
                    <a:cubicBezTo>
                      <a:pt x="4810" y="161"/>
                      <a:pt x="3774" y="237"/>
                      <a:pt x="2744" y="237"/>
                    </a:cubicBezTo>
                    <a:cubicBezTo>
                      <a:pt x="1822" y="237"/>
                      <a:pt x="905" y="176"/>
                      <a:pt x="1" y="61"/>
                    </a:cubicBezTo>
                    <a:lnTo>
                      <a:pt x="1" y="61"/>
                    </a:lnTo>
                    <a:cubicBezTo>
                      <a:pt x="61" y="487"/>
                      <a:pt x="152" y="913"/>
                      <a:pt x="183" y="1338"/>
                    </a:cubicBezTo>
                    <a:cubicBezTo>
                      <a:pt x="244" y="1976"/>
                      <a:pt x="152" y="2615"/>
                      <a:pt x="183" y="3253"/>
                    </a:cubicBezTo>
                    <a:cubicBezTo>
                      <a:pt x="213" y="3830"/>
                      <a:pt x="1004" y="4165"/>
                      <a:pt x="1460" y="4317"/>
                    </a:cubicBezTo>
                    <a:cubicBezTo>
                      <a:pt x="1866" y="4436"/>
                      <a:pt x="2272" y="4518"/>
                      <a:pt x="2693" y="4518"/>
                    </a:cubicBezTo>
                    <a:cubicBezTo>
                      <a:pt x="2808" y="4518"/>
                      <a:pt x="2923" y="4512"/>
                      <a:pt x="3040" y="4499"/>
                    </a:cubicBezTo>
                    <a:cubicBezTo>
                      <a:pt x="3557" y="4469"/>
                      <a:pt x="4104" y="4347"/>
                      <a:pt x="4590" y="4165"/>
                    </a:cubicBezTo>
                    <a:cubicBezTo>
                      <a:pt x="4894" y="4043"/>
                      <a:pt x="5168" y="3922"/>
                      <a:pt x="5411" y="3739"/>
                    </a:cubicBezTo>
                    <a:cubicBezTo>
                      <a:pt x="5533" y="3709"/>
                      <a:pt x="5654" y="3648"/>
                      <a:pt x="5685" y="3527"/>
                    </a:cubicBezTo>
                    <a:cubicBezTo>
                      <a:pt x="5745" y="3405"/>
                      <a:pt x="5715" y="3101"/>
                      <a:pt x="5715" y="2949"/>
                    </a:cubicBezTo>
                    <a:lnTo>
                      <a:pt x="5836" y="1"/>
                    </a:ln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741" name="Google Shape;741;p45"/>
          <p:cNvCxnSpPr/>
          <p:nvPr/>
        </p:nvCxnSpPr>
        <p:spPr>
          <a:xfrm>
            <a:off x="3933888" y="2066925"/>
            <a:ext cx="1276200" cy="0"/>
          </a:xfrm>
          <a:prstGeom prst="straightConnector1">
            <a:avLst/>
          </a:prstGeom>
          <a:noFill/>
          <a:ln w="9525" cap="flat" cmpd="sng">
            <a:solidFill>
              <a:schemeClr val="dk1"/>
            </a:solidFill>
            <a:prstDash val="dash"/>
            <a:round/>
            <a:headEnd type="none" w="med" len="med"/>
            <a:tailEnd type="none" w="med" len="med"/>
          </a:ln>
        </p:spPr>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603"/>
        <p:cNvGrpSpPr/>
        <p:nvPr/>
      </p:nvGrpSpPr>
      <p:grpSpPr>
        <a:xfrm>
          <a:off x="0" y="0"/>
          <a:ext cx="0" cy="0"/>
          <a:chOff x="0" y="0"/>
          <a:chExt cx="0" cy="0"/>
        </a:xfrm>
      </p:grpSpPr>
      <p:sp>
        <p:nvSpPr>
          <p:cNvPr id="46" name="Google Shape;960;p54"/>
          <p:cNvSpPr/>
          <p:nvPr/>
        </p:nvSpPr>
        <p:spPr>
          <a:xfrm>
            <a:off x="1967696" y="4287909"/>
            <a:ext cx="1166369" cy="344718"/>
          </a:xfrm>
          <a:prstGeom prst="flowChartProcess">
            <a:avLst/>
          </a:prstGeom>
          <a:solidFill>
            <a:schemeClr val="accent3">
              <a:lumMod val="20000"/>
              <a:lumOff val="80000"/>
            </a:schemeClr>
          </a:solid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endParaRPr dirty="0">
              <a:latin typeface="Calibri" panose="020F0502020204030204" pitchFamily="34" charset="0"/>
              <a:cs typeface="Calibri" panose="020F0502020204030204" pitchFamily="34" charset="0"/>
            </a:endParaRPr>
          </a:p>
        </p:txBody>
      </p:sp>
      <p:sp>
        <p:nvSpPr>
          <p:cNvPr id="47" name="Google Shape;960;p54"/>
          <p:cNvSpPr/>
          <p:nvPr/>
        </p:nvSpPr>
        <p:spPr>
          <a:xfrm>
            <a:off x="4513595" y="4313811"/>
            <a:ext cx="1453956" cy="318815"/>
          </a:xfrm>
          <a:prstGeom prst="flowChartProcess">
            <a:avLst/>
          </a:prstGeom>
          <a:solidFill>
            <a:schemeClr val="accent3">
              <a:lumMod val="20000"/>
              <a:lumOff val="80000"/>
            </a:schemeClr>
          </a:solid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endParaRPr dirty="0">
              <a:latin typeface="Calibri" panose="020F0502020204030204" pitchFamily="34" charset="0"/>
              <a:cs typeface="Calibri" panose="020F0502020204030204" pitchFamily="34" charset="0"/>
            </a:endParaRPr>
          </a:p>
        </p:txBody>
      </p:sp>
      <p:sp>
        <p:nvSpPr>
          <p:cNvPr id="44" name="Google Shape;960;p54"/>
          <p:cNvSpPr/>
          <p:nvPr/>
        </p:nvSpPr>
        <p:spPr>
          <a:xfrm>
            <a:off x="4414162" y="3650460"/>
            <a:ext cx="1907501" cy="288492"/>
          </a:xfrm>
          <a:prstGeom prst="flowChartProcess">
            <a:avLst/>
          </a:prstGeom>
          <a:solidFill>
            <a:schemeClr val="accent3">
              <a:lumMod val="20000"/>
              <a:lumOff val="80000"/>
            </a:schemeClr>
          </a:solid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endParaRPr dirty="0">
              <a:latin typeface="Calibri" panose="020F0502020204030204" pitchFamily="34" charset="0"/>
              <a:cs typeface="Calibri" panose="020F0502020204030204" pitchFamily="34" charset="0"/>
            </a:endParaRPr>
          </a:p>
        </p:txBody>
      </p:sp>
      <p:sp>
        <p:nvSpPr>
          <p:cNvPr id="45" name="Google Shape;960;p54"/>
          <p:cNvSpPr/>
          <p:nvPr/>
        </p:nvSpPr>
        <p:spPr>
          <a:xfrm>
            <a:off x="1319514" y="3635362"/>
            <a:ext cx="1907501" cy="303590"/>
          </a:xfrm>
          <a:prstGeom prst="flowChartProcess">
            <a:avLst/>
          </a:prstGeom>
          <a:solidFill>
            <a:schemeClr val="accent3">
              <a:lumMod val="20000"/>
              <a:lumOff val="80000"/>
            </a:schemeClr>
          </a:solid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endParaRPr dirty="0">
              <a:latin typeface="Calibri" panose="020F0502020204030204" pitchFamily="34" charset="0"/>
              <a:cs typeface="Calibri" panose="020F0502020204030204" pitchFamily="34" charset="0"/>
            </a:endParaRPr>
          </a:p>
        </p:txBody>
      </p:sp>
      <p:sp>
        <p:nvSpPr>
          <p:cNvPr id="34" name="Google Shape;960;p54"/>
          <p:cNvSpPr/>
          <p:nvPr/>
        </p:nvSpPr>
        <p:spPr>
          <a:xfrm>
            <a:off x="2268639" y="2714369"/>
            <a:ext cx="2259638" cy="288492"/>
          </a:xfrm>
          <a:prstGeom prst="flowChartProcess">
            <a:avLst/>
          </a:prstGeom>
          <a:solidFill>
            <a:schemeClr val="accent3">
              <a:lumMod val="20000"/>
              <a:lumOff val="80000"/>
            </a:schemeClr>
          </a:solid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endParaRPr dirty="0">
              <a:latin typeface="Calibri" panose="020F0502020204030204" pitchFamily="34" charset="0"/>
              <a:cs typeface="Calibri" panose="020F0502020204030204" pitchFamily="34" charset="0"/>
            </a:endParaRPr>
          </a:p>
        </p:txBody>
      </p:sp>
      <p:sp>
        <p:nvSpPr>
          <p:cNvPr id="35" name="Google Shape;960;p54"/>
          <p:cNvSpPr/>
          <p:nvPr/>
        </p:nvSpPr>
        <p:spPr>
          <a:xfrm>
            <a:off x="5967550" y="2701111"/>
            <a:ext cx="471714" cy="288492"/>
          </a:xfrm>
          <a:prstGeom prst="flowChartProcess">
            <a:avLst/>
          </a:prstGeom>
          <a:solidFill>
            <a:schemeClr val="accent3">
              <a:lumMod val="20000"/>
              <a:lumOff val="80000"/>
            </a:schemeClr>
          </a:solid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endParaRPr dirty="0">
              <a:latin typeface="Calibri" panose="020F0502020204030204" pitchFamily="34" charset="0"/>
              <a:cs typeface="Calibri" panose="020F0502020204030204" pitchFamily="34" charset="0"/>
            </a:endParaRPr>
          </a:p>
        </p:txBody>
      </p:sp>
      <p:sp>
        <p:nvSpPr>
          <p:cNvPr id="32" name="Google Shape;960;p54"/>
          <p:cNvSpPr/>
          <p:nvPr/>
        </p:nvSpPr>
        <p:spPr>
          <a:xfrm>
            <a:off x="2106592" y="1864957"/>
            <a:ext cx="2953164" cy="274230"/>
          </a:xfrm>
          <a:prstGeom prst="flowChartProcess">
            <a:avLst/>
          </a:prstGeom>
          <a:solidFill>
            <a:schemeClr val="accent3">
              <a:lumMod val="20000"/>
              <a:lumOff val="80000"/>
            </a:schemeClr>
          </a:solid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endParaRPr dirty="0">
              <a:latin typeface="Calibri" panose="020F0502020204030204" pitchFamily="34" charset="0"/>
              <a:cs typeface="Calibri" panose="020F0502020204030204" pitchFamily="34" charset="0"/>
            </a:endParaRPr>
          </a:p>
        </p:txBody>
      </p:sp>
      <p:sp>
        <p:nvSpPr>
          <p:cNvPr id="33" name="Google Shape;960;p54"/>
          <p:cNvSpPr/>
          <p:nvPr/>
        </p:nvSpPr>
        <p:spPr>
          <a:xfrm>
            <a:off x="6145532" y="1862529"/>
            <a:ext cx="740875" cy="301039"/>
          </a:xfrm>
          <a:prstGeom prst="flowChartProcess">
            <a:avLst/>
          </a:prstGeom>
          <a:solidFill>
            <a:schemeClr val="accent3">
              <a:lumMod val="20000"/>
              <a:lumOff val="80000"/>
            </a:schemeClr>
          </a:solid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endParaRPr dirty="0">
              <a:latin typeface="Calibri" panose="020F0502020204030204" pitchFamily="34" charset="0"/>
              <a:cs typeface="Calibri" panose="020F0502020204030204" pitchFamily="34" charset="0"/>
            </a:endParaRPr>
          </a:p>
        </p:txBody>
      </p:sp>
      <p:sp>
        <p:nvSpPr>
          <p:cNvPr id="31" name="Google Shape;960;p54"/>
          <p:cNvSpPr/>
          <p:nvPr/>
        </p:nvSpPr>
        <p:spPr>
          <a:xfrm>
            <a:off x="3711678" y="911580"/>
            <a:ext cx="2696157" cy="308065"/>
          </a:xfrm>
          <a:prstGeom prst="flowChartProcess">
            <a:avLst/>
          </a:prstGeom>
          <a:solidFill>
            <a:schemeClr val="accent3">
              <a:lumMod val="20000"/>
              <a:lumOff val="80000"/>
            </a:schemeClr>
          </a:solid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endParaRPr dirty="0">
              <a:latin typeface="Calibri" panose="020F0502020204030204" pitchFamily="34" charset="0"/>
              <a:cs typeface="Calibri" panose="020F0502020204030204" pitchFamily="34" charset="0"/>
            </a:endParaRPr>
          </a:p>
        </p:txBody>
      </p:sp>
      <p:sp>
        <p:nvSpPr>
          <p:cNvPr id="605" name="Google Shape;605;p44"/>
          <p:cNvSpPr/>
          <p:nvPr/>
        </p:nvSpPr>
        <p:spPr>
          <a:xfrm>
            <a:off x="403629" y="3360853"/>
            <a:ext cx="724435" cy="698578"/>
          </a:xfrm>
          <a:custGeom>
            <a:avLst/>
            <a:gdLst/>
            <a:ahLst/>
            <a:cxnLst/>
            <a:rect l="l" t="t" r="r" b="b"/>
            <a:pathLst>
              <a:path w="30097" h="36690" extrusionOk="0">
                <a:moveTo>
                  <a:pt x="573" y="0"/>
                </a:moveTo>
                <a:lnTo>
                  <a:pt x="30097" y="0"/>
                </a:lnTo>
                <a:lnTo>
                  <a:pt x="29524" y="36690"/>
                </a:lnTo>
                <a:lnTo>
                  <a:pt x="0" y="34684"/>
                </a:lnTo>
                <a:close/>
              </a:path>
            </a:pathLst>
          </a:custGeom>
          <a:solidFill>
            <a:srgbClr val="647394"/>
          </a:solidFill>
          <a:ln>
            <a:noFill/>
          </a:ln>
        </p:spPr>
        <p:txBody>
          <a:bodyPr/>
          <a:lstStyle/>
          <a:p>
            <a:endParaRPr lang="en-US"/>
          </a:p>
        </p:txBody>
      </p:sp>
      <p:sp>
        <p:nvSpPr>
          <p:cNvPr id="606" name="Google Shape;606;p44"/>
          <p:cNvSpPr/>
          <p:nvPr/>
        </p:nvSpPr>
        <p:spPr>
          <a:xfrm>
            <a:off x="381235" y="1619356"/>
            <a:ext cx="724435" cy="698578"/>
          </a:xfrm>
          <a:custGeom>
            <a:avLst/>
            <a:gdLst/>
            <a:ahLst/>
            <a:cxnLst/>
            <a:rect l="l" t="t" r="r" b="b"/>
            <a:pathLst>
              <a:path w="30097" h="36690" extrusionOk="0">
                <a:moveTo>
                  <a:pt x="573" y="0"/>
                </a:moveTo>
                <a:lnTo>
                  <a:pt x="30097" y="0"/>
                </a:lnTo>
                <a:lnTo>
                  <a:pt x="29524" y="36690"/>
                </a:lnTo>
                <a:lnTo>
                  <a:pt x="0" y="34684"/>
                </a:lnTo>
                <a:close/>
              </a:path>
            </a:pathLst>
          </a:custGeom>
          <a:solidFill>
            <a:srgbClr val="A6CAC3"/>
          </a:solidFill>
          <a:ln>
            <a:noFill/>
          </a:ln>
        </p:spPr>
        <p:txBody>
          <a:bodyPr/>
          <a:lstStyle/>
          <a:p>
            <a:endParaRPr lang="en-US"/>
          </a:p>
        </p:txBody>
      </p:sp>
      <p:sp>
        <p:nvSpPr>
          <p:cNvPr id="607" name="Google Shape;607;p44"/>
          <p:cNvSpPr/>
          <p:nvPr/>
        </p:nvSpPr>
        <p:spPr>
          <a:xfrm rot="5400000">
            <a:off x="389032" y="695399"/>
            <a:ext cx="724435" cy="698578"/>
          </a:xfrm>
          <a:custGeom>
            <a:avLst/>
            <a:gdLst/>
            <a:ahLst/>
            <a:cxnLst/>
            <a:rect l="l" t="t" r="r" b="b"/>
            <a:pathLst>
              <a:path w="30097" h="36690" extrusionOk="0">
                <a:moveTo>
                  <a:pt x="573" y="0"/>
                </a:moveTo>
                <a:lnTo>
                  <a:pt x="30097" y="0"/>
                </a:lnTo>
                <a:lnTo>
                  <a:pt x="29524" y="36690"/>
                </a:lnTo>
                <a:lnTo>
                  <a:pt x="0" y="34684"/>
                </a:lnTo>
                <a:close/>
              </a:path>
            </a:pathLst>
          </a:custGeom>
          <a:noFill/>
          <a:ln w="9525" cap="flat" cmpd="sng">
            <a:solidFill>
              <a:srgbClr val="252528"/>
            </a:solidFill>
            <a:prstDash val="dash"/>
            <a:round/>
            <a:headEnd type="none" w="med" len="med"/>
            <a:tailEnd type="none" w="med" len="med"/>
          </a:ln>
        </p:spPr>
        <p:txBody>
          <a:bodyPr/>
          <a:lstStyle/>
          <a:p>
            <a:endParaRPr lang="en-US"/>
          </a:p>
        </p:txBody>
      </p:sp>
      <p:sp>
        <p:nvSpPr>
          <p:cNvPr id="617" name="Google Shape;617;p44"/>
          <p:cNvSpPr txBox="1"/>
          <p:nvPr/>
        </p:nvSpPr>
        <p:spPr>
          <a:xfrm>
            <a:off x="375808" y="803480"/>
            <a:ext cx="735300" cy="480000"/>
          </a:xfrm>
          <a:prstGeom prst="rect">
            <a:avLst/>
          </a:prstGeom>
          <a:noFill/>
          <a:ln>
            <a:noFill/>
          </a:ln>
        </p:spPr>
        <p:txBody>
          <a:bodyPr spcFirstLastPara="1" wrap="square" lIns="91425" tIns="252000" rIns="90000" bIns="0" anchor="ctr" anchorCtr="0">
            <a:noAutofit/>
          </a:bodyPr>
          <a:lstStyle/>
          <a:p>
            <a:pPr marL="0" lvl="0" indent="0" algn="ctr" rtl="0">
              <a:lnSpc>
                <a:spcPct val="115000"/>
              </a:lnSpc>
              <a:spcBef>
                <a:spcPts val="0"/>
              </a:spcBef>
              <a:spcAft>
                <a:spcPts val="1600"/>
              </a:spcAft>
              <a:buNone/>
            </a:pPr>
            <a:r>
              <a:rPr lang="en" sz="3000">
                <a:solidFill>
                  <a:srgbClr val="C03F4C"/>
                </a:solidFill>
                <a:latin typeface="Bahiana"/>
                <a:ea typeface="Bahiana"/>
                <a:cs typeface="Bahiana"/>
                <a:sym typeface="Bahiana"/>
              </a:rPr>
              <a:t>01</a:t>
            </a:r>
            <a:endParaRPr sz="3000">
              <a:solidFill>
                <a:srgbClr val="C03F4C"/>
              </a:solidFill>
              <a:latin typeface="Bahiana"/>
              <a:ea typeface="Bahiana"/>
              <a:cs typeface="Bahiana"/>
              <a:sym typeface="Bahiana"/>
            </a:endParaRPr>
          </a:p>
        </p:txBody>
      </p:sp>
      <p:sp>
        <p:nvSpPr>
          <p:cNvPr id="618" name="Google Shape;618;p44"/>
          <p:cNvSpPr txBox="1"/>
          <p:nvPr/>
        </p:nvSpPr>
        <p:spPr>
          <a:xfrm>
            <a:off x="387675" y="2580403"/>
            <a:ext cx="735300" cy="480000"/>
          </a:xfrm>
          <a:prstGeom prst="rect">
            <a:avLst/>
          </a:prstGeom>
          <a:noFill/>
          <a:ln>
            <a:noFill/>
          </a:ln>
        </p:spPr>
        <p:txBody>
          <a:bodyPr spcFirstLastPara="1" wrap="square" lIns="91425" tIns="252000" rIns="90000" bIns="0" anchor="ctr" anchorCtr="0">
            <a:noAutofit/>
          </a:bodyPr>
          <a:lstStyle/>
          <a:p>
            <a:pPr marL="0" lvl="0" indent="0" algn="ctr" rtl="0">
              <a:lnSpc>
                <a:spcPct val="115000"/>
              </a:lnSpc>
              <a:spcBef>
                <a:spcPts val="0"/>
              </a:spcBef>
              <a:spcAft>
                <a:spcPts val="1600"/>
              </a:spcAft>
              <a:buNone/>
            </a:pPr>
            <a:r>
              <a:rPr lang="en" sz="3000">
                <a:solidFill>
                  <a:srgbClr val="E84A54"/>
                </a:solidFill>
                <a:latin typeface="Bahiana"/>
                <a:ea typeface="Bahiana"/>
                <a:cs typeface="Bahiana"/>
                <a:sym typeface="Bahiana"/>
              </a:rPr>
              <a:t>03</a:t>
            </a:r>
            <a:endParaRPr sz="3000">
              <a:solidFill>
                <a:srgbClr val="E84A54"/>
              </a:solidFill>
              <a:latin typeface="Bahiana"/>
              <a:ea typeface="Bahiana"/>
              <a:cs typeface="Bahiana"/>
              <a:sym typeface="Bahiana"/>
            </a:endParaRPr>
          </a:p>
        </p:txBody>
      </p:sp>
      <p:sp>
        <p:nvSpPr>
          <p:cNvPr id="619" name="Google Shape;619;p44"/>
          <p:cNvSpPr txBox="1"/>
          <p:nvPr/>
        </p:nvSpPr>
        <p:spPr>
          <a:xfrm>
            <a:off x="375808" y="1736156"/>
            <a:ext cx="735300" cy="480000"/>
          </a:xfrm>
          <a:prstGeom prst="rect">
            <a:avLst/>
          </a:prstGeom>
          <a:noFill/>
          <a:ln>
            <a:noFill/>
          </a:ln>
        </p:spPr>
        <p:txBody>
          <a:bodyPr spcFirstLastPara="1" wrap="square" lIns="91425" tIns="252000" rIns="90000" bIns="0" anchor="ctr" anchorCtr="0">
            <a:noAutofit/>
          </a:bodyPr>
          <a:lstStyle/>
          <a:p>
            <a:pPr marL="0" lvl="0" indent="0" algn="ctr" rtl="0">
              <a:lnSpc>
                <a:spcPct val="115000"/>
              </a:lnSpc>
              <a:spcBef>
                <a:spcPts val="0"/>
              </a:spcBef>
              <a:spcAft>
                <a:spcPts val="1600"/>
              </a:spcAft>
              <a:buNone/>
            </a:pPr>
            <a:r>
              <a:rPr lang="en" sz="3000">
                <a:solidFill>
                  <a:srgbClr val="252528"/>
                </a:solidFill>
                <a:latin typeface="Bahiana"/>
                <a:ea typeface="Bahiana"/>
                <a:cs typeface="Bahiana"/>
                <a:sym typeface="Bahiana"/>
              </a:rPr>
              <a:t>02</a:t>
            </a:r>
            <a:endParaRPr sz="3000">
              <a:solidFill>
                <a:srgbClr val="252528"/>
              </a:solidFill>
              <a:latin typeface="Bahiana"/>
              <a:ea typeface="Bahiana"/>
              <a:cs typeface="Bahiana"/>
              <a:sym typeface="Bahiana"/>
            </a:endParaRPr>
          </a:p>
        </p:txBody>
      </p:sp>
      <p:sp>
        <p:nvSpPr>
          <p:cNvPr id="620" name="Google Shape;620;p44"/>
          <p:cNvSpPr txBox="1"/>
          <p:nvPr/>
        </p:nvSpPr>
        <p:spPr>
          <a:xfrm>
            <a:off x="403677" y="3477653"/>
            <a:ext cx="735300" cy="480000"/>
          </a:xfrm>
          <a:prstGeom prst="rect">
            <a:avLst/>
          </a:prstGeom>
          <a:noFill/>
          <a:ln>
            <a:noFill/>
          </a:ln>
        </p:spPr>
        <p:txBody>
          <a:bodyPr spcFirstLastPara="1" wrap="square" lIns="91425" tIns="252000" rIns="90000" bIns="0" anchor="ctr" anchorCtr="0">
            <a:noAutofit/>
          </a:bodyPr>
          <a:lstStyle/>
          <a:p>
            <a:pPr marL="0" lvl="0" indent="0" algn="ctr" rtl="0">
              <a:lnSpc>
                <a:spcPct val="115000"/>
              </a:lnSpc>
              <a:spcBef>
                <a:spcPts val="0"/>
              </a:spcBef>
              <a:spcAft>
                <a:spcPts val="1600"/>
              </a:spcAft>
              <a:buNone/>
            </a:pPr>
            <a:r>
              <a:rPr lang="en" sz="3000">
                <a:solidFill>
                  <a:srgbClr val="F9F9F2"/>
                </a:solidFill>
                <a:latin typeface="Bahiana"/>
                <a:ea typeface="Bahiana"/>
                <a:cs typeface="Bahiana"/>
                <a:sym typeface="Bahiana"/>
              </a:rPr>
              <a:t>04</a:t>
            </a:r>
            <a:endParaRPr sz="3000">
              <a:solidFill>
                <a:srgbClr val="F9F9F2"/>
              </a:solidFill>
              <a:latin typeface="Bahiana"/>
              <a:ea typeface="Bahiana"/>
              <a:cs typeface="Bahiana"/>
              <a:sym typeface="Bahiana"/>
            </a:endParaRPr>
          </a:p>
        </p:txBody>
      </p:sp>
      <p:sp>
        <p:nvSpPr>
          <p:cNvPr id="625" name="Google Shape;625;p44"/>
          <p:cNvSpPr/>
          <p:nvPr/>
        </p:nvSpPr>
        <p:spPr>
          <a:xfrm rot="-5400000" flipH="1">
            <a:off x="390749" y="2472322"/>
            <a:ext cx="724435" cy="698578"/>
          </a:xfrm>
          <a:custGeom>
            <a:avLst/>
            <a:gdLst/>
            <a:ahLst/>
            <a:cxnLst/>
            <a:rect l="l" t="t" r="r" b="b"/>
            <a:pathLst>
              <a:path w="30097" h="36690" extrusionOk="0">
                <a:moveTo>
                  <a:pt x="573" y="0"/>
                </a:moveTo>
                <a:lnTo>
                  <a:pt x="30097" y="0"/>
                </a:lnTo>
                <a:lnTo>
                  <a:pt x="29524" y="36690"/>
                </a:lnTo>
                <a:lnTo>
                  <a:pt x="0" y="34684"/>
                </a:lnTo>
                <a:close/>
              </a:path>
            </a:pathLst>
          </a:custGeom>
          <a:noFill/>
          <a:ln w="9525" cap="flat" cmpd="sng">
            <a:solidFill>
              <a:srgbClr val="252528"/>
            </a:solidFill>
            <a:prstDash val="dash"/>
            <a:round/>
            <a:headEnd type="none" w="med" len="med"/>
            <a:tailEnd type="none" w="med" len="med"/>
          </a:ln>
        </p:spPr>
        <p:txBody>
          <a:bodyPr/>
          <a:lstStyle/>
          <a:p>
            <a:endParaRPr lang="en-US"/>
          </a:p>
        </p:txBody>
      </p:sp>
      <p:sp>
        <p:nvSpPr>
          <p:cNvPr id="626" name="Google Shape;626;p44"/>
          <p:cNvSpPr/>
          <p:nvPr/>
        </p:nvSpPr>
        <p:spPr>
          <a:xfrm rot="-1182847">
            <a:off x="4998246" y="2289190"/>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7" name="Google Shape;627;p44"/>
          <p:cNvGrpSpPr/>
          <p:nvPr/>
        </p:nvGrpSpPr>
        <p:grpSpPr>
          <a:xfrm>
            <a:off x="1504440" y="1637243"/>
            <a:ext cx="269112" cy="290233"/>
            <a:chOff x="2118808" y="1637243"/>
            <a:chExt cx="269112" cy="290233"/>
          </a:xfrm>
        </p:grpSpPr>
        <p:sp>
          <p:nvSpPr>
            <p:cNvPr id="628" name="Google Shape;628;p44"/>
            <p:cNvSpPr/>
            <p:nvPr/>
          </p:nvSpPr>
          <p:spPr>
            <a:xfrm rot="-1182847">
              <a:off x="2213949" y="1658299"/>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4"/>
            <p:cNvSpPr/>
            <p:nvPr/>
          </p:nvSpPr>
          <p:spPr>
            <a:xfrm rot="-1182847">
              <a:off x="2134237" y="1809198"/>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0" name="Google Shape;630;p44"/>
          <p:cNvSpPr/>
          <p:nvPr/>
        </p:nvSpPr>
        <p:spPr>
          <a:xfrm rot="-1182847">
            <a:off x="3151387" y="3716498"/>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4"/>
          <p:cNvSpPr/>
          <p:nvPr/>
        </p:nvSpPr>
        <p:spPr>
          <a:xfrm rot="-1182847">
            <a:off x="7874399" y="4310824"/>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2" name="Google Shape;632;p44"/>
          <p:cNvGrpSpPr/>
          <p:nvPr/>
        </p:nvGrpSpPr>
        <p:grpSpPr>
          <a:xfrm>
            <a:off x="6944282" y="169310"/>
            <a:ext cx="1104088" cy="762441"/>
            <a:chOff x="6886776" y="637951"/>
            <a:chExt cx="1104088" cy="762441"/>
          </a:xfrm>
        </p:grpSpPr>
        <p:sp>
          <p:nvSpPr>
            <p:cNvPr id="633" name="Google Shape;633;p44"/>
            <p:cNvSpPr/>
            <p:nvPr/>
          </p:nvSpPr>
          <p:spPr>
            <a:xfrm rot="-1182847">
              <a:off x="7749637" y="864473"/>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44"/>
            <p:cNvGrpSpPr/>
            <p:nvPr/>
          </p:nvGrpSpPr>
          <p:grpSpPr>
            <a:xfrm>
              <a:off x="6886776" y="637951"/>
              <a:ext cx="1104088" cy="762441"/>
              <a:chOff x="6886776" y="637951"/>
              <a:chExt cx="1104088" cy="762441"/>
            </a:xfrm>
          </p:grpSpPr>
          <p:sp>
            <p:nvSpPr>
              <p:cNvPr id="635" name="Google Shape;635;p44"/>
              <p:cNvSpPr/>
              <p:nvPr/>
            </p:nvSpPr>
            <p:spPr>
              <a:xfrm rot="-1182864">
                <a:off x="7356219" y="712248"/>
                <a:ext cx="547151" cy="613846"/>
              </a:xfrm>
              <a:custGeom>
                <a:avLst/>
                <a:gdLst/>
                <a:ahLst/>
                <a:cxnLst/>
                <a:rect l="l" t="t" r="r" b="b"/>
                <a:pathLst>
                  <a:path w="11860" h="13305" extrusionOk="0">
                    <a:moveTo>
                      <a:pt x="6994" y="1"/>
                    </a:moveTo>
                    <a:cubicBezTo>
                      <a:pt x="6326" y="57"/>
                      <a:pt x="5662" y="215"/>
                      <a:pt x="5010" y="487"/>
                    </a:cubicBezTo>
                    <a:cubicBezTo>
                      <a:pt x="1612" y="1896"/>
                      <a:pt x="0" y="5792"/>
                      <a:pt x="1410" y="9191"/>
                    </a:cubicBezTo>
                    <a:cubicBezTo>
                      <a:pt x="2473" y="11755"/>
                      <a:pt x="4953" y="13305"/>
                      <a:pt x="7567" y="13305"/>
                    </a:cubicBezTo>
                    <a:cubicBezTo>
                      <a:pt x="8416" y="13305"/>
                      <a:pt x="9280" y="13141"/>
                      <a:pt x="10114" y="12795"/>
                    </a:cubicBezTo>
                    <a:cubicBezTo>
                      <a:pt x="10766" y="12524"/>
                      <a:pt x="11349" y="12163"/>
                      <a:pt x="11859" y="11734"/>
                    </a:cubicBezTo>
                    <a:lnTo>
                      <a:pt x="11859" y="11734"/>
                    </a:lnTo>
                    <a:cubicBezTo>
                      <a:pt x="11669" y="11750"/>
                      <a:pt x="11480" y="11758"/>
                      <a:pt x="11291" y="11758"/>
                    </a:cubicBezTo>
                    <a:cubicBezTo>
                      <a:pt x="8678" y="11758"/>
                      <a:pt x="6197" y="10211"/>
                      <a:pt x="5136" y="7647"/>
                    </a:cubicBezTo>
                    <a:cubicBezTo>
                      <a:pt x="3993" y="4897"/>
                      <a:pt x="4831" y="1823"/>
                      <a:pt x="6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4"/>
              <p:cNvSpPr/>
              <p:nvPr/>
            </p:nvSpPr>
            <p:spPr>
              <a:xfrm>
                <a:off x="6886776" y="978796"/>
                <a:ext cx="754212" cy="383168"/>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 name="Google Shape;972;p54"/>
          <p:cNvSpPr txBox="1"/>
          <p:nvPr/>
        </p:nvSpPr>
        <p:spPr>
          <a:xfrm>
            <a:off x="18922" y="-17072"/>
            <a:ext cx="9125078" cy="656927"/>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defPPr marR="0" lvl="0" algn="l" rtl="0">
              <a:lnSpc>
                <a:spcPct val="100000"/>
              </a:lnSpc>
              <a:spcBef>
                <a:spcPts val="0"/>
              </a:spcBef>
              <a:spcAft>
                <a:spcPts val="0"/>
              </a:spcAft>
              <a:defRPr/>
            </a:defPPr>
            <a:lvl1pPr marR="0" lvl="0" indent="0" algn="ctr" fontAlgn="auto">
              <a:lnSpc>
                <a:spcPct val="100000"/>
              </a:lnSpc>
              <a:spcBef>
                <a:spcPts val="0"/>
              </a:spcBef>
              <a:spcAft>
                <a:spcPts val="1600"/>
              </a:spcAft>
              <a:buClr>
                <a:srgbClr val="000000"/>
              </a:buClr>
              <a:buSzTx/>
              <a:buFont typeface="Arial"/>
              <a:buNone/>
              <a:tabLst/>
              <a:defRPr kumimoji="0" sz="4800" b="1" i="0" u="none" strike="noStrike" kern="0" cap="none" spc="0" normalizeH="0" baseline="0">
                <a:ln>
                  <a:noFill/>
                </a:ln>
                <a:solidFill>
                  <a:srgbClr val="FF0000"/>
                </a:solidFill>
                <a:effectLst/>
                <a:uLnTx/>
                <a:uFillTx/>
                <a:latin typeface="Calibri" panose="020F0502020204030204" pitchFamily="34" charset="0"/>
                <a:ea typeface="Anaheim"/>
                <a:cs typeface="Calibri" panose="020F0502020204030204" pitchFamily="34" charset="0"/>
                <a:sym typeface="Arial"/>
              </a:defRPr>
            </a:lvl1pPr>
            <a:lvl2pPr marR="0" lvl="1">
              <a:lnSpc>
                <a:spcPct val="100000"/>
              </a:lnSpc>
              <a:spcBef>
                <a:spcPts val="0"/>
              </a:spcBef>
              <a:spcAft>
                <a:spcPts val="0"/>
              </a:spcAft>
              <a:buClr>
                <a:srgbClr val="000000"/>
              </a:buClr>
              <a:buFont typeface="Arial"/>
              <a:defRPr sz="1400" b="0" i="0" u="none" strike="noStrike" cap="none">
                <a:sym typeface="Arial"/>
              </a:defRPr>
            </a:lvl2pPr>
            <a:lvl3pPr marR="0" lvl="2">
              <a:lnSpc>
                <a:spcPct val="100000"/>
              </a:lnSpc>
              <a:spcBef>
                <a:spcPts val="0"/>
              </a:spcBef>
              <a:spcAft>
                <a:spcPts val="0"/>
              </a:spcAft>
              <a:buClr>
                <a:srgbClr val="000000"/>
              </a:buClr>
              <a:buFont typeface="Arial"/>
              <a:defRPr sz="1400" b="0" i="0" u="none" strike="noStrike" cap="none">
                <a:sym typeface="Arial"/>
              </a:defRPr>
            </a:lvl3pPr>
            <a:lvl4pPr marR="0" lvl="3">
              <a:lnSpc>
                <a:spcPct val="100000"/>
              </a:lnSpc>
              <a:spcBef>
                <a:spcPts val="0"/>
              </a:spcBef>
              <a:spcAft>
                <a:spcPts val="0"/>
              </a:spcAft>
              <a:buClr>
                <a:srgbClr val="000000"/>
              </a:buClr>
              <a:buFont typeface="Arial"/>
              <a:defRPr sz="1400" b="0" i="0" u="none" strike="noStrike" cap="none">
                <a:sym typeface="Arial"/>
              </a:defRPr>
            </a:lvl4pPr>
            <a:lvl5pPr marR="0" lvl="4">
              <a:lnSpc>
                <a:spcPct val="100000"/>
              </a:lnSpc>
              <a:spcBef>
                <a:spcPts val="0"/>
              </a:spcBef>
              <a:spcAft>
                <a:spcPts val="0"/>
              </a:spcAft>
              <a:buClr>
                <a:srgbClr val="000000"/>
              </a:buClr>
              <a:buFont typeface="Arial"/>
              <a:defRPr sz="1400" b="0" i="0" u="none" strike="noStrike" cap="none">
                <a:sym typeface="Arial"/>
              </a:defRPr>
            </a:lvl5pPr>
            <a:lvl6pPr marR="0" lvl="5">
              <a:lnSpc>
                <a:spcPct val="100000"/>
              </a:lnSpc>
              <a:spcBef>
                <a:spcPts val="0"/>
              </a:spcBef>
              <a:spcAft>
                <a:spcPts val="0"/>
              </a:spcAft>
              <a:buClr>
                <a:srgbClr val="000000"/>
              </a:buClr>
              <a:buFont typeface="Arial"/>
              <a:defRPr sz="1400" b="0" i="0" u="none" strike="noStrike" cap="none">
                <a:sym typeface="Arial"/>
              </a:defRPr>
            </a:lvl6pPr>
            <a:lvl7pPr marR="0" lvl="6">
              <a:lnSpc>
                <a:spcPct val="100000"/>
              </a:lnSpc>
              <a:spcBef>
                <a:spcPts val="0"/>
              </a:spcBef>
              <a:spcAft>
                <a:spcPts val="0"/>
              </a:spcAft>
              <a:buClr>
                <a:srgbClr val="000000"/>
              </a:buClr>
              <a:buFont typeface="Arial"/>
              <a:defRPr sz="1400" b="0" i="0" u="none" strike="noStrike" cap="none">
                <a:sym typeface="Arial"/>
              </a:defRPr>
            </a:lvl7pPr>
            <a:lvl8pPr marR="0" lvl="7">
              <a:lnSpc>
                <a:spcPct val="100000"/>
              </a:lnSpc>
              <a:spcBef>
                <a:spcPts val="0"/>
              </a:spcBef>
              <a:spcAft>
                <a:spcPts val="0"/>
              </a:spcAft>
              <a:buClr>
                <a:srgbClr val="000000"/>
              </a:buClr>
              <a:buFont typeface="Arial"/>
              <a:defRPr sz="1400" b="0" i="0" u="none" strike="noStrike" cap="none">
                <a:sym typeface="Arial"/>
              </a:defRPr>
            </a:lvl8pPr>
            <a:lvl9pPr marR="0" lvl="8">
              <a:lnSpc>
                <a:spcPct val="100000"/>
              </a:lnSpc>
              <a:spcBef>
                <a:spcPts val="0"/>
              </a:spcBef>
              <a:spcAft>
                <a:spcPts val="0"/>
              </a:spcAft>
              <a:buClr>
                <a:srgbClr val="000000"/>
              </a:buClr>
              <a:buFont typeface="Arial"/>
              <a:defRPr sz="1400" b="0" i="0" u="none" strike="noStrike" cap="none">
                <a:sym typeface="Arial"/>
              </a:defRPr>
            </a:lvl9pPr>
          </a:lstStyle>
          <a:p>
            <a:r>
              <a:rPr lang="en" sz="3000" dirty="0">
                <a:sym typeface="Anaheim"/>
              </a:rPr>
              <a:t>3. Listen and complete each sentence with ONE word.</a:t>
            </a:r>
            <a:endParaRPr sz="3000" dirty="0">
              <a:sym typeface="Anaheim"/>
            </a:endParaRPr>
          </a:p>
        </p:txBody>
      </p:sp>
      <p:sp>
        <p:nvSpPr>
          <p:cNvPr id="37" name="Google Shape;936;p53"/>
          <p:cNvSpPr/>
          <p:nvPr/>
        </p:nvSpPr>
        <p:spPr>
          <a:xfrm rot="5400000">
            <a:off x="362879" y="4162818"/>
            <a:ext cx="724435" cy="698578"/>
          </a:xfrm>
          <a:custGeom>
            <a:avLst/>
            <a:gdLst/>
            <a:ahLst/>
            <a:cxnLst/>
            <a:rect l="l" t="t" r="r" b="b"/>
            <a:pathLst>
              <a:path w="30097" h="36690" extrusionOk="0">
                <a:moveTo>
                  <a:pt x="573" y="0"/>
                </a:moveTo>
                <a:lnTo>
                  <a:pt x="30097" y="0"/>
                </a:lnTo>
                <a:lnTo>
                  <a:pt x="29524" y="36690"/>
                </a:lnTo>
                <a:lnTo>
                  <a:pt x="0" y="34684"/>
                </a:lnTo>
                <a:close/>
              </a:path>
            </a:pathLst>
          </a:custGeom>
          <a:solidFill>
            <a:schemeClr val="lt2"/>
          </a:solidFill>
          <a:ln>
            <a:noFill/>
          </a:ln>
        </p:spPr>
        <p:txBody>
          <a:bodyPr/>
          <a:lstStyle/>
          <a:p>
            <a:endParaRPr lang="en-US"/>
          </a:p>
        </p:txBody>
      </p:sp>
      <p:sp>
        <p:nvSpPr>
          <p:cNvPr id="38" name="Google Shape;940;p53"/>
          <p:cNvSpPr txBox="1">
            <a:spLocks noGrp="1"/>
          </p:cNvSpPr>
          <p:nvPr>
            <p:ph type="title"/>
          </p:nvPr>
        </p:nvSpPr>
        <p:spPr>
          <a:xfrm>
            <a:off x="475276" y="4080214"/>
            <a:ext cx="447900" cy="863700"/>
          </a:xfrm>
          <a:prstGeom prst="rect">
            <a:avLst/>
          </a:prstGeom>
          <a:noFill/>
          <a:ln>
            <a:noFill/>
          </a:ln>
        </p:spPr>
        <p:txBody>
          <a:bodyPr spcFirstLastPara="1" wrap="square" lIns="91425" tIns="252000" rIns="90000" bIns="0" anchor="ctr" anchorCtr="0">
            <a:noAutofit/>
          </a:bodyPr>
          <a:lstStyle/>
          <a:p>
            <a:pPr algn="ctr" defTabSz="914400">
              <a:lnSpc>
                <a:spcPct val="115000"/>
              </a:lnSpc>
              <a:spcBef>
                <a:spcPts val="0"/>
              </a:spcBef>
              <a:spcAft>
                <a:spcPts val="1600"/>
              </a:spcAft>
            </a:pPr>
            <a:r>
              <a:rPr lang="en" sz="3000" dirty="0">
                <a:solidFill>
                  <a:srgbClr val="FF0000"/>
                </a:solidFill>
                <a:latin typeface="Bahiana"/>
              </a:rPr>
              <a:t>05</a:t>
            </a:r>
            <a:endParaRPr sz="3000" dirty="0">
              <a:solidFill>
                <a:srgbClr val="FF0000"/>
              </a:solidFill>
              <a:latin typeface="Bahiana"/>
            </a:endParaRPr>
          </a:p>
        </p:txBody>
      </p:sp>
      <p:pic>
        <p:nvPicPr>
          <p:cNvPr id="3" name="grade 7 review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97845" y="355900"/>
            <a:ext cx="609600" cy="514773"/>
          </a:xfrm>
          <a:prstGeom prst="rect">
            <a:avLst/>
          </a:prstGeom>
        </p:spPr>
      </p:pic>
      <p:sp>
        <p:nvSpPr>
          <p:cNvPr id="39" name="Google Shape;960;p54"/>
          <p:cNvSpPr/>
          <p:nvPr/>
        </p:nvSpPr>
        <p:spPr>
          <a:xfrm>
            <a:off x="1204806" y="1737731"/>
            <a:ext cx="7753457" cy="514421"/>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r>
              <a:rPr lang="en-US" sz="2400" dirty="0">
                <a:latin typeface="Calibri" panose="020F0502020204030204" pitchFamily="34" charset="0"/>
                <a:cs typeface="Calibri" panose="020F0502020204030204" pitchFamily="34" charset="0"/>
              </a:rPr>
              <a:t>When camping near the beach, we can build ________.</a:t>
            </a:r>
            <a:endParaRPr sz="2000" dirty="0">
              <a:latin typeface="Calibri" panose="020F0502020204030204" pitchFamily="34" charset="0"/>
              <a:cs typeface="Calibri" panose="020F0502020204030204" pitchFamily="34" charset="0"/>
            </a:endParaRPr>
          </a:p>
        </p:txBody>
      </p:sp>
      <p:sp>
        <p:nvSpPr>
          <p:cNvPr id="40" name="Google Shape;960;p54"/>
          <p:cNvSpPr/>
          <p:nvPr/>
        </p:nvSpPr>
        <p:spPr>
          <a:xfrm>
            <a:off x="1205708" y="803480"/>
            <a:ext cx="7752413" cy="514421"/>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r>
              <a:rPr lang="en-US" sz="2400" dirty="0">
                <a:latin typeface="Calibri" panose="020F0502020204030204" pitchFamily="34" charset="0"/>
                <a:cs typeface="Calibri" panose="020F0502020204030204" pitchFamily="34" charset="0"/>
              </a:rPr>
              <a:t>While camping, we have a lot of time for __________.</a:t>
            </a:r>
            <a:endParaRPr sz="2000" dirty="0">
              <a:latin typeface="Calibri" panose="020F0502020204030204" pitchFamily="34" charset="0"/>
              <a:cs typeface="Calibri" panose="020F0502020204030204" pitchFamily="34" charset="0"/>
            </a:endParaRPr>
          </a:p>
        </p:txBody>
      </p:sp>
      <p:sp>
        <p:nvSpPr>
          <p:cNvPr id="41" name="Google Shape;960;p54"/>
          <p:cNvSpPr/>
          <p:nvPr/>
        </p:nvSpPr>
        <p:spPr>
          <a:xfrm>
            <a:off x="1204806" y="3522398"/>
            <a:ext cx="7753457" cy="514421"/>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r>
              <a:rPr lang="en-US" sz="2400" dirty="0">
                <a:latin typeface="Calibri" panose="020F0502020204030204" pitchFamily="34" charset="0"/>
                <a:cs typeface="Calibri" panose="020F0502020204030204" pitchFamily="34" charset="0"/>
              </a:rPr>
              <a:t>At the campsite, there is no television or ________.</a:t>
            </a:r>
            <a:endParaRPr sz="2000" dirty="0">
              <a:latin typeface="Calibri" panose="020F0502020204030204" pitchFamily="34" charset="0"/>
              <a:cs typeface="Calibri" panose="020F0502020204030204" pitchFamily="34" charset="0"/>
            </a:endParaRPr>
          </a:p>
        </p:txBody>
      </p:sp>
      <p:sp>
        <p:nvSpPr>
          <p:cNvPr id="42" name="Google Shape;960;p54"/>
          <p:cNvSpPr/>
          <p:nvPr/>
        </p:nvSpPr>
        <p:spPr>
          <a:xfrm>
            <a:off x="1205709" y="2588147"/>
            <a:ext cx="7752413" cy="514421"/>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r>
              <a:rPr lang="en-US" sz="2400" dirty="0">
                <a:latin typeface="Calibri" panose="020F0502020204030204" pitchFamily="34" charset="0"/>
                <a:cs typeface="Calibri" panose="020F0502020204030204" pitchFamily="34" charset="0"/>
              </a:rPr>
              <a:t>We can have dinner by an _________ fire.</a:t>
            </a:r>
            <a:endParaRPr sz="2000" dirty="0">
              <a:latin typeface="Calibri" panose="020F0502020204030204" pitchFamily="34" charset="0"/>
              <a:cs typeface="Calibri" panose="020F0502020204030204" pitchFamily="34" charset="0"/>
            </a:endParaRPr>
          </a:p>
        </p:txBody>
      </p:sp>
      <p:sp>
        <p:nvSpPr>
          <p:cNvPr id="43" name="Google Shape;960;p54"/>
          <p:cNvSpPr/>
          <p:nvPr/>
        </p:nvSpPr>
        <p:spPr>
          <a:xfrm>
            <a:off x="1074386" y="4208743"/>
            <a:ext cx="7883735" cy="827793"/>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r>
              <a:rPr lang="en-US" sz="2400" dirty="0">
                <a:latin typeface="Calibri" panose="020F0502020204030204" pitchFamily="34" charset="0"/>
                <a:cs typeface="Calibri" panose="020F0502020204030204" pitchFamily="34" charset="0"/>
              </a:rPr>
              <a:t>Name one thing we should bring along when camping _________.</a:t>
            </a:r>
            <a:endParaRPr sz="20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inVertical)">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barn(inVertical)">
                                      <p:cBhvr>
                                        <p:cTn id="36" dur="500"/>
                                        <p:tgtEl>
                                          <p:spTgt spid="4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barn(inVertical)">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76741" fill="hold"/>
                                        <p:tgtEl>
                                          <p:spTgt spid="3"/>
                                        </p:tgtEl>
                                      </p:cBhvr>
                                    </p:cmd>
                                  </p:childTnLst>
                                </p:cTn>
                              </p:par>
                            </p:childTnLst>
                          </p:cTn>
                        </p:par>
                      </p:childTnLst>
                    </p:cTn>
                  </p:par>
                </p:childTnLst>
              </p:cTn>
              <p:nextCondLst>
                <p:cond evt="onClick" delay="0">
                  <p:tgtEl>
                    <p:spTgt spid="3"/>
                  </p:tgtEl>
                </p:cond>
              </p:nextCondLst>
            </p:seq>
            <p:audio>
              <p:cMediaNode vol="80000">
                <p:cTn id="45" fill="hold" display="0">
                  <p:stCondLst>
                    <p:cond delay="indefinite"/>
                  </p:stCondLst>
                  <p:endCondLst>
                    <p:cond evt="onStopAudio" delay="0">
                      <p:tgtEl>
                        <p:sldTgt/>
                      </p:tgtEl>
                    </p:cond>
                  </p:endCondLst>
                </p:cTn>
                <p:tgtEl>
                  <p:spTgt spid="3"/>
                </p:tgtEl>
              </p:cMediaNode>
            </p:audio>
          </p:childTnLst>
        </p:cTn>
      </p:par>
    </p:tnLst>
    <p:bldLst>
      <p:bldP spid="46" grpId="0" animBg="1"/>
      <p:bldP spid="47" grpId="0" animBg="1"/>
      <p:bldP spid="44" grpId="0" animBg="1"/>
      <p:bldP spid="45" grpId="0" animBg="1"/>
      <p:bldP spid="34" grpId="0" animBg="1"/>
      <p:bldP spid="35" grpId="0" animBg="1"/>
      <p:bldP spid="32" grpId="0" animBg="1"/>
      <p:bldP spid="33"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15DD-093C-37DC-8FB1-7660BDFCB14A}"/>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F6972EEC-07E2-86E4-0B7E-F1611828A629}"/>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88F3298A-E998-016F-4C1D-11B4A5E79084}"/>
              </a:ext>
            </a:extLst>
          </p:cNvPr>
          <p:cNvSpPr>
            <a:spLocks noGrp="1"/>
          </p:cNvSpPr>
          <p:nvPr>
            <p:ph type="subTitle" idx="1"/>
          </p:nvPr>
        </p:nvSpPr>
        <p:spPr/>
        <p:txBody>
          <a:bodyPr/>
          <a:lstStyle/>
          <a:p>
            <a:endParaRPr lang="en-US"/>
          </a:p>
        </p:txBody>
      </p:sp>
      <p:pic>
        <p:nvPicPr>
          <p:cNvPr id="5" name="REVIEW 3">
            <a:hlinkClick r:id="" action="ppaction://media"/>
            <a:extLst>
              <a:ext uri="{FF2B5EF4-FFF2-40B4-BE49-F238E27FC236}">
                <a16:creationId xmlns:a16="http://schemas.microsoft.com/office/drawing/2014/main" id="{8E0F566F-0EFC-9F8C-D90E-18DB1FB73A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9313" y="0"/>
            <a:ext cx="7443787" cy="5143500"/>
          </a:xfrm>
          <a:prstGeom prst="rect">
            <a:avLst/>
          </a:prstGeom>
        </p:spPr>
      </p:pic>
    </p:spTree>
    <p:extLst>
      <p:ext uri="{BB962C8B-B14F-4D97-AF65-F5344CB8AC3E}">
        <p14:creationId xmlns:p14="http://schemas.microsoft.com/office/powerpoint/2010/main" val="336216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572"/>
        <p:cNvGrpSpPr/>
        <p:nvPr/>
      </p:nvGrpSpPr>
      <p:grpSpPr>
        <a:xfrm>
          <a:off x="0" y="0"/>
          <a:ext cx="0" cy="0"/>
          <a:chOff x="0" y="0"/>
          <a:chExt cx="0" cy="0"/>
        </a:xfrm>
      </p:grpSpPr>
      <p:grpSp>
        <p:nvGrpSpPr>
          <p:cNvPr id="573" name="Google Shape;573;p43"/>
          <p:cNvGrpSpPr/>
          <p:nvPr/>
        </p:nvGrpSpPr>
        <p:grpSpPr>
          <a:xfrm>
            <a:off x="1126617" y="2270826"/>
            <a:ext cx="7240995" cy="1885867"/>
            <a:chOff x="1126617" y="2270826"/>
            <a:chExt cx="7240995" cy="1885867"/>
          </a:xfrm>
        </p:grpSpPr>
        <p:sp>
          <p:nvSpPr>
            <p:cNvPr id="574" name="Google Shape;574;p43"/>
            <p:cNvSpPr/>
            <p:nvPr/>
          </p:nvSpPr>
          <p:spPr>
            <a:xfrm rot="-1182847">
              <a:off x="7420449" y="3526836"/>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3"/>
            <p:cNvSpPr/>
            <p:nvPr/>
          </p:nvSpPr>
          <p:spPr>
            <a:xfrm rot="-1182847">
              <a:off x="8264787" y="2838785"/>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3"/>
            <p:cNvSpPr/>
            <p:nvPr/>
          </p:nvSpPr>
          <p:spPr>
            <a:xfrm rot="-1182847">
              <a:off x="1411074" y="3979136"/>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3"/>
            <p:cNvSpPr/>
            <p:nvPr/>
          </p:nvSpPr>
          <p:spPr>
            <a:xfrm rot="-1182847">
              <a:off x="1142046" y="2282440"/>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607;p44"/>
          <p:cNvSpPr/>
          <p:nvPr/>
        </p:nvSpPr>
        <p:spPr>
          <a:xfrm rot="5400000">
            <a:off x="989115" y="695399"/>
            <a:ext cx="724435" cy="698578"/>
          </a:xfrm>
          <a:custGeom>
            <a:avLst/>
            <a:gdLst/>
            <a:ahLst/>
            <a:cxnLst/>
            <a:rect l="l" t="t" r="r" b="b"/>
            <a:pathLst>
              <a:path w="30097" h="36690" extrusionOk="0">
                <a:moveTo>
                  <a:pt x="573" y="0"/>
                </a:moveTo>
                <a:lnTo>
                  <a:pt x="30097" y="0"/>
                </a:lnTo>
                <a:lnTo>
                  <a:pt x="29524" y="36690"/>
                </a:lnTo>
                <a:lnTo>
                  <a:pt x="0" y="34684"/>
                </a:lnTo>
                <a:close/>
              </a:path>
            </a:pathLst>
          </a:custGeom>
          <a:noFill/>
          <a:ln w="9525" cap="flat" cmpd="sng">
            <a:solidFill>
              <a:srgbClr val="252528"/>
            </a:solidFill>
            <a:prstDash val="dash"/>
            <a:round/>
            <a:headEnd type="none" w="med" len="med"/>
            <a:tailEnd type="none" w="med" len="med"/>
          </a:ln>
        </p:spPr>
        <p:txBody>
          <a:bodyPr/>
          <a:lstStyle/>
          <a:p>
            <a:endParaRPr lang="en-US"/>
          </a:p>
        </p:txBody>
      </p:sp>
      <p:sp>
        <p:nvSpPr>
          <p:cNvPr id="31" name="Google Shape;617;p44"/>
          <p:cNvSpPr txBox="1"/>
          <p:nvPr/>
        </p:nvSpPr>
        <p:spPr>
          <a:xfrm>
            <a:off x="990176" y="803480"/>
            <a:ext cx="735300" cy="480000"/>
          </a:xfrm>
          <a:prstGeom prst="rect">
            <a:avLst/>
          </a:prstGeom>
          <a:noFill/>
          <a:ln>
            <a:noFill/>
          </a:ln>
        </p:spPr>
        <p:txBody>
          <a:bodyPr spcFirstLastPara="1" wrap="square" lIns="91425" tIns="252000" rIns="90000" bIns="0" anchor="ctr" anchorCtr="0">
            <a:noAutofit/>
          </a:bodyPr>
          <a:lstStyle/>
          <a:p>
            <a:pPr marL="0" lvl="0" indent="0" algn="ctr" rtl="0">
              <a:lnSpc>
                <a:spcPct val="115000"/>
              </a:lnSpc>
              <a:spcBef>
                <a:spcPts val="0"/>
              </a:spcBef>
              <a:spcAft>
                <a:spcPts val="1600"/>
              </a:spcAft>
              <a:buNone/>
            </a:pPr>
            <a:r>
              <a:rPr lang="en" sz="3000">
                <a:solidFill>
                  <a:srgbClr val="C03F4C"/>
                </a:solidFill>
                <a:latin typeface="Bahiana"/>
                <a:ea typeface="Bahiana"/>
                <a:cs typeface="Bahiana"/>
                <a:sym typeface="Bahiana"/>
              </a:rPr>
              <a:t>01</a:t>
            </a:r>
            <a:endParaRPr sz="3000">
              <a:solidFill>
                <a:srgbClr val="C03F4C"/>
              </a:solidFill>
              <a:latin typeface="Bahiana"/>
              <a:ea typeface="Bahiana"/>
              <a:cs typeface="Bahiana"/>
              <a:sym typeface="Bahiana"/>
            </a:endParaRPr>
          </a:p>
        </p:txBody>
      </p:sp>
      <p:sp>
        <p:nvSpPr>
          <p:cNvPr id="32" name="Google Shape;960;p54"/>
          <p:cNvSpPr/>
          <p:nvPr/>
        </p:nvSpPr>
        <p:spPr>
          <a:xfrm>
            <a:off x="1911988" y="746893"/>
            <a:ext cx="6733682" cy="1253789"/>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r>
              <a:rPr lang="en-US" sz="4000" dirty="0">
                <a:latin typeface="Calibri" panose="020F0502020204030204" pitchFamily="34" charset="0"/>
                <a:cs typeface="Calibri" panose="020F0502020204030204" pitchFamily="34" charset="0"/>
              </a:rPr>
              <a:t>While camping, we have a lot of time for __________.</a:t>
            </a:r>
            <a:endParaRPr sz="3600" dirty="0">
              <a:latin typeface="Calibri" panose="020F0502020204030204" pitchFamily="34" charset="0"/>
              <a:cs typeface="Calibri" panose="020F0502020204030204" pitchFamily="34" charset="0"/>
            </a:endParaRPr>
          </a:p>
        </p:txBody>
      </p:sp>
      <p:sp>
        <p:nvSpPr>
          <p:cNvPr id="4" name="Rectangle 3"/>
          <p:cNvSpPr/>
          <p:nvPr/>
        </p:nvSpPr>
        <p:spPr>
          <a:xfrm>
            <a:off x="214312" y="3182243"/>
            <a:ext cx="8715375" cy="1446550"/>
          </a:xfrm>
          <a:prstGeom prst="rect">
            <a:avLst/>
          </a:prstGeom>
          <a:solidFill>
            <a:schemeClr val="accent5">
              <a:lumMod val="20000"/>
              <a:lumOff val="80000"/>
            </a:schemeClr>
          </a:solidFill>
        </p:spPr>
        <p:txBody>
          <a:bodyPr wrap="square">
            <a:spAutoFit/>
          </a:bodyPr>
          <a:lstStyle/>
          <a:p>
            <a:pPr algn="ctr"/>
            <a:r>
              <a:rPr lang="en-US" sz="4400" dirty="0">
                <a:latin typeface="Calibri" panose="020F0502020204030204" pitchFamily="34" charset="0"/>
                <a:cs typeface="Calibri" panose="020F0502020204030204" pitchFamily="34" charset="0"/>
              </a:rPr>
              <a:t>When we go camping, there is </a:t>
            </a:r>
            <a:r>
              <a:rPr lang="en-US" sz="4400" dirty="0">
                <a:solidFill>
                  <a:srgbClr val="FF0000"/>
                </a:solidFill>
                <a:latin typeface="Calibri" panose="020F0502020204030204" pitchFamily="34" charset="0"/>
                <a:cs typeface="Calibri" panose="020F0502020204030204" pitchFamily="34" charset="0"/>
              </a:rPr>
              <a:t>plenty of time for games</a:t>
            </a:r>
            <a:r>
              <a:rPr lang="en-US" sz="4400" dirty="0">
                <a:latin typeface="Calibri" panose="020F0502020204030204" pitchFamily="34" charset="0"/>
                <a:cs typeface="Calibri" panose="020F0502020204030204" pitchFamily="34" charset="0"/>
              </a:rPr>
              <a:t> with friends.</a:t>
            </a:r>
          </a:p>
        </p:txBody>
      </p:sp>
      <p:sp>
        <p:nvSpPr>
          <p:cNvPr id="5" name="Rectangle 4"/>
          <p:cNvSpPr/>
          <p:nvPr/>
        </p:nvSpPr>
        <p:spPr>
          <a:xfrm>
            <a:off x="4841750" y="1283480"/>
            <a:ext cx="1528111" cy="707886"/>
          </a:xfrm>
          <a:prstGeom prst="rect">
            <a:avLst/>
          </a:prstGeom>
        </p:spPr>
        <p:txBody>
          <a:bodyPr wrap="none">
            <a:spAutoFit/>
          </a:bodyPr>
          <a:lstStyle/>
          <a:p>
            <a:r>
              <a:rPr lang="en-US" sz="4000" dirty="0">
                <a:solidFill>
                  <a:srgbClr val="FF0000"/>
                </a:solidFill>
                <a:latin typeface="Calibri" panose="020F0502020204030204" pitchFamily="34" charset="0"/>
                <a:cs typeface="Calibri" panose="020F0502020204030204" pitchFamily="34" charset="0"/>
              </a:rPr>
              <a:t>games</a:t>
            </a:r>
            <a:endParaRPr lang="en-US" sz="4000" dirty="0"/>
          </a:p>
        </p:txBody>
      </p:sp>
      <p:pic>
        <p:nvPicPr>
          <p:cNvPr id="6" name="grade 7 review 1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13047" y="-1177148"/>
            <a:ext cx="609600" cy="609600"/>
          </a:xfrm>
          <a:prstGeom prst="rect">
            <a:avLst/>
          </a:prstGeom>
        </p:spPr>
      </p:pic>
      <p:sp>
        <p:nvSpPr>
          <p:cNvPr id="2" name="Google Shape;972;p54">
            <a:extLst>
              <a:ext uri="{FF2B5EF4-FFF2-40B4-BE49-F238E27FC236}">
                <a16:creationId xmlns:a16="http://schemas.microsoft.com/office/drawing/2014/main" id="{C0579D2B-0720-D72B-DEB3-71C669EBB2EA}"/>
              </a:ext>
            </a:extLst>
          </p:cNvPr>
          <p:cNvSpPr txBox="1"/>
          <p:nvPr/>
        </p:nvSpPr>
        <p:spPr>
          <a:xfrm>
            <a:off x="18922" y="-17072"/>
            <a:ext cx="9125078" cy="656927"/>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defPPr marR="0" lvl="0" algn="l" rtl="0">
              <a:lnSpc>
                <a:spcPct val="100000"/>
              </a:lnSpc>
              <a:spcBef>
                <a:spcPts val="0"/>
              </a:spcBef>
              <a:spcAft>
                <a:spcPts val="0"/>
              </a:spcAft>
              <a:defRPr/>
            </a:defPPr>
            <a:lvl1pPr marR="0" lvl="0" indent="0" algn="ctr" fontAlgn="auto">
              <a:lnSpc>
                <a:spcPct val="100000"/>
              </a:lnSpc>
              <a:spcBef>
                <a:spcPts val="0"/>
              </a:spcBef>
              <a:spcAft>
                <a:spcPts val="1600"/>
              </a:spcAft>
              <a:buClr>
                <a:srgbClr val="000000"/>
              </a:buClr>
              <a:buSzTx/>
              <a:buFont typeface="Arial"/>
              <a:buNone/>
              <a:tabLst/>
              <a:defRPr kumimoji="0" sz="4800" b="1" i="0" u="none" strike="noStrike" kern="0" cap="none" spc="0" normalizeH="0" baseline="0">
                <a:ln>
                  <a:noFill/>
                </a:ln>
                <a:solidFill>
                  <a:srgbClr val="FF0000"/>
                </a:solidFill>
                <a:effectLst/>
                <a:uLnTx/>
                <a:uFillTx/>
                <a:latin typeface="Calibri" panose="020F0502020204030204" pitchFamily="34" charset="0"/>
                <a:ea typeface="Anaheim"/>
                <a:cs typeface="Calibri" panose="020F0502020204030204" pitchFamily="34" charset="0"/>
                <a:sym typeface="Arial"/>
              </a:defRPr>
            </a:lvl1pPr>
            <a:lvl2pPr marR="0" lvl="1">
              <a:lnSpc>
                <a:spcPct val="100000"/>
              </a:lnSpc>
              <a:spcBef>
                <a:spcPts val="0"/>
              </a:spcBef>
              <a:spcAft>
                <a:spcPts val="0"/>
              </a:spcAft>
              <a:buClr>
                <a:srgbClr val="000000"/>
              </a:buClr>
              <a:buFont typeface="Arial"/>
              <a:defRPr sz="1400" b="0" i="0" u="none" strike="noStrike" cap="none">
                <a:sym typeface="Arial"/>
              </a:defRPr>
            </a:lvl2pPr>
            <a:lvl3pPr marR="0" lvl="2">
              <a:lnSpc>
                <a:spcPct val="100000"/>
              </a:lnSpc>
              <a:spcBef>
                <a:spcPts val="0"/>
              </a:spcBef>
              <a:spcAft>
                <a:spcPts val="0"/>
              </a:spcAft>
              <a:buClr>
                <a:srgbClr val="000000"/>
              </a:buClr>
              <a:buFont typeface="Arial"/>
              <a:defRPr sz="1400" b="0" i="0" u="none" strike="noStrike" cap="none">
                <a:sym typeface="Arial"/>
              </a:defRPr>
            </a:lvl3pPr>
            <a:lvl4pPr marR="0" lvl="3">
              <a:lnSpc>
                <a:spcPct val="100000"/>
              </a:lnSpc>
              <a:spcBef>
                <a:spcPts val="0"/>
              </a:spcBef>
              <a:spcAft>
                <a:spcPts val="0"/>
              </a:spcAft>
              <a:buClr>
                <a:srgbClr val="000000"/>
              </a:buClr>
              <a:buFont typeface="Arial"/>
              <a:defRPr sz="1400" b="0" i="0" u="none" strike="noStrike" cap="none">
                <a:sym typeface="Arial"/>
              </a:defRPr>
            </a:lvl4pPr>
            <a:lvl5pPr marR="0" lvl="4">
              <a:lnSpc>
                <a:spcPct val="100000"/>
              </a:lnSpc>
              <a:spcBef>
                <a:spcPts val="0"/>
              </a:spcBef>
              <a:spcAft>
                <a:spcPts val="0"/>
              </a:spcAft>
              <a:buClr>
                <a:srgbClr val="000000"/>
              </a:buClr>
              <a:buFont typeface="Arial"/>
              <a:defRPr sz="1400" b="0" i="0" u="none" strike="noStrike" cap="none">
                <a:sym typeface="Arial"/>
              </a:defRPr>
            </a:lvl5pPr>
            <a:lvl6pPr marR="0" lvl="5">
              <a:lnSpc>
                <a:spcPct val="100000"/>
              </a:lnSpc>
              <a:spcBef>
                <a:spcPts val="0"/>
              </a:spcBef>
              <a:spcAft>
                <a:spcPts val="0"/>
              </a:spcAft>
              <a:buClr>
                <a:srgbClr val="000000"/>
              </a:buClr>
              <a:buFont typeface="Arial"/>
              <a:defRPr sz="1400" b="0" i="0" u="none" strike="noStrike" cap="none">
                <a:sym typeface="Arial"/>
              </a:defRPr>
            </a:lvl6pPr>
            <a:lvl7pPr marR="0" lvl="6">
              <a:lnSpc>
                <a:spcPct val="100000"/>
              </a:lnSpc>
              <a:spcBef>
                <a:spcPts val="0"/>
              </a:spcBef>
              <a:spcAft>
                <a:spcPts val="0"/>
              </a:spcAft>
              <a:buClr>
                <a:srgbClr val="000000"/>
              </a:buClr>
              <a:buFont typeface="Arial"/>
              <a:defRPr sz="1400" b="0" i="0" u="none" strike="noStrike" cap="none">
                <a:sym typeface="Arial"/>
              </a:defRPr>
            </a:lvl7pPr>
            <a:lvl8pPr marR="0" lvl="7">
              <a:lnSpc>
                <a:spcPct val="100000"/>
              </a:lnSpc>
              <a:spcBef>
                <a:spcPts val="0"/>
              </a:spcBef>
              <a:spcAft>
                <a:spcPts val="0"/>
              </a:spcAft>
              <a:buClr>
                <a:srgbClr val="000000"/>
              </a:buClr>
              <a:buFont typeface="Arial"/>
              <a:defRPr sz="1400" b="0" i="0" u="none" strike="noStrike" cap="none">
                <a:sym typeface="Arial"/>
              </a:defRPr>
            </a:lvl8pPr>
            <a:lvl9pPr marR="0" lvl="8">
              <a:lnSpc>
                <a:spcPct val="100000"/>
              </a:lnSpc>
              <a:spcBef>
                <a:spcPts val="0"/>
              </a:spcBef>
              <a:spcAft>
                <a:spcPts val="0"/>
              </a:spcAft>
              <a:buClr>
                <a:srgbClr val="000000"/>
              </a:buClr>
              <a:buFont typeface="Arial"/>
              <a:defRPr sz="1400" b="0" i="0" u="none" strike="noStrike" cap="none">
                <a:sym typeface="Arial"/>
              </a:defRPr>
            </a:lvl9pPr>
          </a:lstStyle>
          <a:p>
            <a:r>
              <a:rPr lang="en" sz="3000" dirty="0">
                <a:sym typeface="Anaheim"/>
              </a:rPr>
              <a:t>3. Listen and complete each sentence with ONE word.</a:t>
            </a:r>
            <a:endParaRPr sz="3000" dirty="0">
              <a:sym typeface="Anaheim"/>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 presetClass="mediacall" presetSubtype="0" fill="hold" nodeType="withEffect">
                                  <p:stCondLst>
                                    <p:cond delay="0"/>
                                  </p:stCondLst>
                                  <p:childTnLst>
                                    <p:cmd type="call" cmd="playFrom(0.0)">
                                      <p:cBhvr>
                                        <p:cTn id="9" dur="5218"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572"/>
        <p:cNvGrpSpPr/>
        <p:nvPr/>
      </p:nvGrpSpPr>
      <p:grpSpPr>
        <a:xfrm>
          <a:off x="0" y="0"/>
          <a:ext cx="0" cy="0"/>
          <a:chOff x="0" y="0"/>
          <a:chExt cx="0" cy="0"/>
        </a:xfrm>
      </p:grpSpPr>
      <p:grpSp>
        <p:nvGrpSpPr>
          <p:cNvPr id="573" name="Google Shape;573;p43"/>
          <p:cNvGrpSpPr/>
          <p:nvPr/>
        </p:nvGrpSpPr>
        <p:grpSpPr>
          <a:xfrm>
            <a:off x="1126617" y="2270826"/>
            <a:ext cx="7240995" cy="1885867"/>
            <a:chOff x="1126617" y="2270826"/>
            <a:chExt cx="7240995" cy="1885867"/>
          </a:xfrm>
        </p:grpSpPr>
        <p:sp>
          <p:nvSpPr>
            <p:cNvPr id="574" name="Google Shape;574;p43"/>
            <p:cNvSpPr/>
            <p:nvPr/>
          </p:nvSpPr>
          <p:spPr>
            <a:xfrm rot="-1182847">
              <a:off x="7420449" y="3526836"/>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3"/>
            <p:cNvSpPr/>
            <p:nvPr/>
          </p:nvSpPr>
          <p:spPr>
            <a:xfrm rot="-1182847">
              <a:off x="8264787" y="2838785"/>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3"/>
            <p:cNvSpPr/>
            <p:nvPr/>
          </p:nvSpPr>
          <p:spPr>
            <a:xfrm rot="-1182847">
              <a:off x="1411074" y="3979136"/>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3"/>
            <p:cNvSpPr/>
            <p:nvPr/>
          </p:nvSpPr>
          <p:spPr>
            <a:xfrm rot="-1182847">
              <a:off x="1142046" y="2282440"/>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606;p44"/>
          <p:cNvSpPr/>
          <p:nvPr/>
        </p:nvSpPr>
        <p:spPr>
          <a:xfrm>
            <a:off x="1002637" y="950621"/>
            <a:ext cx="724435" cy="698578"/>
          </a:xfrm>
          <a:custGeom>
            <a:avLst/>
            <a:gdLst/>
            <a:ahLst/>
            <a:cxnLst/>
            <a:rect l="l" t="t" r="r" b="b"/>
            <a:pathLst>
              <a:path w="30097" h="36690" extrusionOk="0">
                <a:moveTo>
                  <a:pt x="573" y="0"/>
                </a:moveTo>
                <a:lnTo>
                  <a:pt x="30097" y="0"/>
                </a:lnTo>
                <a:lnTo>
                  <a:pt x="29524" y="36690"/>
                </a:lnTo>
                <a:lnTo>
                  <a:pt x="0" y="34684"/>
                </a:lnTo>
                <a:close/>
              </a:path>
            </a:pathLst>
          </a:custGeom>
          <a:solidFill>
            <a:srgbClr val="A6CAC3"/>
          </a:solidFill>
          <a:ln>
            <a:noFill/>
          </a:ln>
        </p:spPr>
        <p:txBody>
          <a:bodyPr/>
          <a:lstStyle/>
          <a:p>
            <a:endParaRPr lang="en-US"/>
          </a:p>
        </p:txBody>
      </p:sp>
      <p:sp>
        <p:nvSpPr>
          <p:cNvPr id="37" name="Google Shape;619;p44"/>
          <p:cNvSpPr txBox="1"/>
          <p:nvPr/>
        </p:nvSpPr>
        <p:spPr>
          <a:xfrm>
            <a:off x="997210" y="1067421"/>
            <a:ext cx="735300" cy="480000"/>
          </a:xfrm>
          <a:prstGeom prst="rect">
            <a:avLst/>
          </a:prstGeom>
          <a:noFill/>
          <a:ln>
            <a:noFill/>
          </a:ln>
        </p:spPr>
        <p:txBody>
          <a:bodyPr spcFirstLastPara="1" wrap="square" lIns="91425" tIns="252000" rIns="90000" bIns="0" anchor="ctr" anchorCtr="0">
            <a:noAutofit/>
          </a:bodyPr>
          <a:lstStyle/>
          <a:p>
            <a:pPr marL="0" lvl="0" indent="0" algn="ctr" rtl="0">
              <a:lnSpc>
                <a:spcPct val="115000"/>
              </a:lnSpc>
              <a:spcBef>
                <a:spcPts val="0"/>
              </a:spcBef>
              <a:spcAft>
                <a:spcPts val="1600"/>
              </a:spcAft>
              <a:buNone/>
            </a:pPr>
            <a:r>
              <a:rPr lang="en" sz="3000">
                <a:solidFill>
                  <a:srgbClr val="252528"/>
                </a:solidFill>
                <a:latin typeface="Bahiana"/>
                <a:ea typeface="Bahiana"/>
                <a:cs typeface="Bahiana"/>
                <a:sym typeface="Bahiana"/>
              </a:rPr>
              <a:t>02</a:t>
            </a:r>
            <a:endParaRPr sz="3000">
              <a:solidFill>
                <a:srgbClr val="252528"/>
              </a:solidFill>
              <a:latin typeface="Bahiana"/>
              <a:ea typeface="Bahiana"/>
              <a:cs typeface="Bahiana"/>
              <a:sym typeface="Bahiana"/>
            </a:endParaRPr>
          </a:p>
        </p:txBody>
      </p:sp>
      <p:sp>
        <p:nvSpPr>
          <p:cNvPr id="38" name="Google Shape;626;p44"/>
          <p:cNvSpPr/>
          <p:nvPr/>
        </p:nvSpPr>
        <p:spPr>
          <a:xfrm rot="-1182847">
            <a:off x="5005280" y="1620455"/>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627;p44"/>
          <p:cNvGrpSpPr/>
          <p:nvPr/>
        </p:nvGrpSpPr>
        <p:grpSpPr>
          <a:xfrm>
            <a:off x="2125842" y="968508"/>
            <a:ext cx="269112" cy="290233"/>
            <a:chOff x="2118808" y="1637243"/>
            <a:chExt cx="269112" cy="290233"/>
          </a:xfrm>
        </p:grpSpPr>
        <p:sp>
          <p:nvSpPr>
            <p:cNvPr id="40" name="Google Shape;628;p44"/>
            <p:cNvSpPr/>
            <p:nvPr/>
          </p:nvSpPr>
          <p:spPr>
            <a:xfrm rot="-1182847">
              <a:off x="2213949" y="1658299"/>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29;p44"/>
            <p:cNvSpPr/>
            <p:nvPr/>
          </p:nvSpPr>
          <p:spPr>
            <a:xfrm rot="-1182847">
              <a:off x="2134237" y="1809198"/>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960;p54"/>
          <p:cNvSpPr/>
          <p:nvPr/>
        </p:nvSpPr>
        <p:spPr>
          <a:xfrm>
            <a:off x="1883131" y="800019"/>
            <a:ext cx="6716236" cy="1362425"/>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r>
              <a:rPr lang="en-US" sz="4000" dirty="0">
                <a:latin typeface="Calibri" panose="020F0502020204030204" pitchFamily="34" charset="0"/>
                <a:cs typeface="Calibri" panose="020F0502020204030204" pitchFamily="34" charset="0"/>
              </a:rPr>
              <a:t>When camping near the beach, we can build __________.</a:t>
            </a:r>
            <a:endParaRPr sz="4000" dirty="0">
              <a:latin typeface="Calibri" panose="020F0502020204030204" pitchFamily="34" charset="0"/>
              <a:cs typeface="Calibri" panose="020F0502020204030204" pitchFamily="34" charset="0"/>
            </a:endParaRPr>
          </a:p>
        </p:txBody>
      </p:sp>
      <p:sp>
        <p:nvSpPr>
          <p:cNvPr id="2" name="Rectangle 1"/>
          <p:cNvSpPr/>
          <p:nvPr/>
        </p:nvSpPr>
        <p:spPr>
          <a:xfrm>
            <a:off x="228600" y="2653592"/>
            <a:ext cx="8743950" cy="1446550"/>
          </a:xfrm>
          <a:prstGeom prst="rect">
            <a:avLst/>
          </a:prstGeom>
          <a:solidFill>
            <a:schemeClr val="accent5">
              <a:lumMod val="20000"/>
              <a:lumOff val="80000"/>
            </a:schemeClr>
          </a:solidFill>
        </p:spPr>
        <p:txBody>
          <a:bodyPr wrap="square">
            <a:spAutoFit/>
          </a:bodyPr>
          <a:lstStyle/>
          <a:p>
            <a:pPr algn="ctr"/>
            <a:r>
              <a:rPr lang="en-US" sz="4400" dirty="0">
                <a:latin typeface="Calibri" panose="020F0502020204030204" pitchFamily="34" charset="0"/>
                <a:cs typeface="Calibri" panose="020F0502020204030204" pitchFamily="34" charset="0"/>
              </a:rPr>
              <a:t>If we camp near a beach, we can </a:t>
            </a:r>
            <a:r>
              <a:rPr lang="en-US" sz="4400" dirty="0">
                <a:solidFill>
                  <a:srgbClr val="FF0000"/>
                </a:solidFill>
                <a:latin typeface="Calibri" panose="020F0502020204030204" pitchFamily="34" charset="0"/>
                <a:cs typeface="Calibri" panose="020F0502020204030204" pitchFamily="34" charset="0"/>
              </a:rPr>
              <a:t>build sandcastles</a:t>
            </a:r>
            <a:r>
              <a:rPr lang="en-US" sz="4400" dirty="0">
                <a:latin typeface="Calibri" panose="020F0502020204030204" pitchFamily="34" charset="0"/>
                <a:cs typeface="Calibri" panose="020F0502020204030204" pitchFamily="34" charset="0"/>
              </a:rPr>
              <a:t>.</a:t>
            </a:r>
          </a:p>
        </p:txBody>
      </p:sp>
      <p:sp>
        <p:nvSpPr>
          <p:cNvPr id="3" name="Rectangle 2"/>
          <p:cNvSpPr/>
          <p:nvPr/>
        </p:nvSpPr>
        <p:spPr>
          <a:xfrm>
            <a:off x="4696128" y="1443510"/>
            <a:ext cx="2564741" cy="707886"/>
          </a:xfrm>
          <a:prstGeom prst="rect">
            <a:avLst/>
          </a:prstGeom>
        </p:spPr>
        <p:txBody>
          <a:bodyPr wrap="none">
            <a:spAutoFit/>
          </a:bodyPr>
          <a:lstStyle/>
          <a:p>
            <a:r>
              <a:rPr lang="en-US" sz="4000" dirty="0">
                <a:solidFill>
                  <a:srgbClr val="FF0000"/>
                </a:solidFill>
                <a:latin typeface="Calibri" panose="020F0502020204030204" pitchFamily="34" charset="0"/>
                <a:cs typeface="Calibri" panose="020F0502020204030204" pitchFamily="34" charset="0"/>
              </a:rPr>
              <a:t>sandcastles</a:t>
            </a:r>
          </a:p>
        </p:txBody>
      </p:sp>
      <p:pic>
        <p:nvPicPr>
          <p:cNvPr id="4" name="grade 7 review 1 (mp3cut.ne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0093" y="-2171700"/>
            <a:ext cx="609600" cy="609600"/>
          </a:xfrm>
          <a:prstGeom prst="rect">
            <a:avLst/>
          </a:prstGeom>
        </p:spPr>
      </p:pic>
      <p:sp>
        <p:nvSpPr>
          <p:cNvPr id="5" name="Google Shape;972;p54">
            <a:extLst>
              <a:ext uri="{FF2B5EF4-FFF2-40B4-BE49-F238E27FC236}">
                <a16:creationId xmlns:a16="http://schemas.microsoft.com/office/drawing/2014/main" id="{022BBF49-123B-D47B-74BB-8A6D929EFFD5}"/>
              </a:ext>
            </a:extLst>
          </p:cNvPr>
          <p:cNvSpPr txBox="1"/>
          <p:nvPr/>
        </p:nvSpPr>
        <p:spPr>
          <a:xfrm>
            <a:off x="18922" y="-17072"/>
            <a:ext cx="9125078" cy="656927"/>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defPPr marR="0" lvl="0" algn="l" rtl="0">
              <a:lnSpc>
                <a:spcPct val="100000"/>
              </a:lnSpc>
              <a:spcBef>
                <a:spcPts val="0"/>
              </a:spcBef>
              <a:spcAft>
                <a:spcPts val="0"/>
              </a:spcAft>
              <a:defRPr/>
            </a:defPPr>
            <a:lvl1pPr marR="0" lvl="0" indent="0" algn="ctr" fontAlgn="auto">
              <a:lnSpc>
                <a:spcPct val="100000"/>
              </a:lnSpc>
              <a:spcBef>
                <a:spcPts val="0"/>
              </a:spcBef>
              <a:spcAft>
                <a:spcPts val="1600"/>
              </a:spcAft>
              <a:buClr>
                <a:srgbClr val="000000"/>
              </a:buClr>
              <a:buSzTx/>
              <a:buFont typeface="Arial"/>
              <a:buNone/>
              <a:tabLst/>
              <a:defRPr kumimoji="0" sz="4800" b="1" i="0" u="none" strike="noStrike" kern="0" cap="none" spc="0" normalizeH="0" baseline="0">
                <a:ln>
                  <a:noFill/>
                </a:ln>
                <a:solidFill>
                  <a:srgbClr val="FF0000"/>
                </a:solidFill>
                <a:effectLst/>
                <a:uLnTx/>
                <a:uFillTx/>
                <a:latin typeface="Calibri" panose="020F0502020204030204" pitchFamily="34" charset="0"/>
                <a:ea typeface="Anaheim"/>
                <a:cs typeface="Calibri" panose="020F0502020204030204" pitchFamily="34" charset="0"/>
                <a:sym typeface="Arial"/>
              </a:defRPr>
            </a:lvl1pPr>
            <a:lvl2pPr marR="0" lvl="1">
              <a:lnSpc>
                <a:spcPct val="100000"/>
              </a:lnSpc>
              <a:spcBef>
                <a:spcPts val="0"/>
              </a:spcBef>
              <a:spcAft>
                <a:spcPts val="0"/>
              </a:spcAft>
              <a:buClr>
                <a:srgbClr val="000000"/>
              </a:buClr>
              <a:buFont typeface="Arial"/>
              <a:defRPr sz="1400" b="0" i="0" u="none" strike="noStrike" cap="none">
                <a:sym typeface="Arial"/>
              </a:defRPr>
            </a:lvl2pPr>
            <a:lvl3pPr marR="0" lvl="2">
              <a:lnSpc>
                <a:spcPct val="100000"/>
              </a:lnSpc>
              <a:spcBef>
                <a:spcPts val="0"/>
              </a:spcBef>
              <a:spcAft>
                <a:spcPts val="0"/>
              </a:spcAft>
              <a:buClr>
                <a:srgbClr val="000000"/>
              </a:buClr>
              <a:buFont typeface="Arial"/>
              <a:defRPr sz="1400" b="0" i="0" u="none" strike="noStrike" cap="none">
                <a:sym typeface="Arial"/>
              </a:defRPr>
            </a:lvl3pPr>
            <a:lvl4pPr marR="0" lvl="3">
              <a:lnSpc>
                <a:spcPct val="100000"/>
              </a:lnSpc>
              <a:spcBef>
                <a:spcPts val="0"/>
              </a:spcBef>
              <a:spcAft>
                <a:spcPts val="0"/>
              </a:spcAft>
              <a:buClr>
                <a:srgbClr val="000000"/>
              </a:buClr>
              <a:buFont typeface="Arial"/>
              <a:defRPr sz="1400" b="0" i="0" u="none" strike="noStrike" cap="none">
                <a:sym typeface="Arial"/>
              </a:defRPr>
            </a:lvl4pPr>
            <a:lvl5pPr marR="0" lvl="4">
              <a:lnSpc>
                <a:spcPct val="100000"/>
              </a:lnSpc>
              <a:spcBef>
                <a:spcPts val="0"/>
              </a:spcBef>
              <a:spcAft>
                <a:spcPts val="0"/>
              </a:spcAft>
              <a:buClr>
                <a:srgbClr val="000000"/>
              </a:buClr>
              <a:buFont typeface="Arial"/>
              <a:defRPr sz="1400" b="0" i="0" u="none" strike="noStrike" cap="none">
                <a:sym typeface="Arial"/>
              </a:defRPr>
            </a:lvl5pPr>
            <a:lvl6pPr marR="0" lvl="5">
              <a:lnSpc>
                <a:spcPct val="100000"/>
              </a:lnSpc>
              <a:spcBef>
                <a:spcPts val="0"/>
              </a:spcBef>
              <a:spcAft>
                <a:spcPts val="0"/>
              </a:spcAft>
              <a:buClr>
                <a:srgbClr val="000000"/>
              </a:buClr>
              <a:buFont typeface="Arial"/>
              <a:defRPr sz="1400" b="0" i="0" u="none" strike="noStrike" cap="none">
                <a:sym typeface="Arial"/>
              </a:defRPr>
            </a:lvl6pPr>
            <a:lvl7pPr marR="0" lvl="6">
              <a:lnSpc>
                <a:spcPct val="100000"/>
              </a:lnSpc>
              <a:spcBef>
                <a:spcPts val="0"/>
              </a:spcBef>
              <a:spcAft>
                <a:spcPts val="0"/>
              </a:spcAft>
              <a:buClr>
                <a:srgbClr val="000000"/>
              </a:buClr>
              <a:buFont typeface="Arial"/>
              <a:defRPr sz="1400" b="0" i="0" u="none" strike="noStrike" cap="none">
                <a:sym typeface="Arial"/>
              </a:defRPr>
            </a:lvl7pPr>
            <a:lvl8pPr marR="0" lvl="7">
              <a:lnSpc>
                <a:spcPct val="100000"/>
              </a:lnSpc>
              <a:spcBef>
                <a:spcPts val="0"/>
              </a:spcBef>
              <a:spcAft>
                <a:spcPts val="0"/>
              </a:spcAft>
              <a:buClr>
                <a:srgbClr val="000000"/>
              </a:buClr>
              <a:buFont typeface="Arial"/>
              <a:defRPr sz="1400" b="0" i="0" u="none" strike="noStrike" cap="none">
                <a:sym typeface="Arial"/>
              </a:defRPr>
            </a:lvl8pPr>
            <a:lvl9pPr marR="0" lvl="8">
              <a:lnSpc>
                <a:spcPct val="100000"/>
              </a:lnSpc>
              <a:spcBef>
                <a:spcPts val="0"/>
              </a:spcBef>
              <a:spcAft>
                <a:spcPts val="0"/>
              </a:spcAft>
              <a:buClr>
                <a:srgbClr val="000000"/>
              </a:buClr>
              <a:buFont typeface="Arial"/>
              <a:defRPr sz="1400" b="0" i="0" u="none" strike="noStrike" cap="none">
                <a:sym typeface="Arial"/>
              </a:defRPr>
            </a:lvl9pPr>
          </a:lstStyle>
          <a:p>
            <a:r>
              <a:rPr lang="en" sz="3000" dirty="0">
                <a:sym typeface="Anaheim"/>
              </a:rPr>
              <a:t>3. Listen and complete each sentence with ONE word.</a:t>
            </a:r>
            <a:endParaRPr sz="3000" dirty="0">
              <a:sym typeface="Anaheim"/>
            </a:endParaRPr>
          </a:p>
        </p:txBody>
      </p:sp>
    </p:spTree>
    <p:extLst>
      <p:ext uri="{BB962C8B-B14F-4D97-AF65-F5344CB8AC3E}">
        <p14:creationId xmlns:p14="http://schemas.microsoft.com/office/powerpoint/2010/main" val="2634432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mediacall" presetSubtype="0" fill="hold" nodeType="withEffect">
                                  <p:stCondLst>
                                    <p:cond delay="0"/>
                                  </p:stCondLst>
                                  <p:childTnLst>
                                    <p:cmd type="call" cmd="playFrom(0.0)">
                                      <p:cBhvr>
                                        <p:cTn id="9" dur="4983"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572"/>
        <p:cNvGrpSpPr/>
        <p:nvPr/>
      </p:nvGrpSpPr>
      <p:grpSpPr>
        <a:xfrm>
          <a:off x="0" y="0"/>
          <a:ext cx="0" cy="0"/>
          <a:chOff x="0" y="0"/>
          <a:chExt cx="0" cy="0"/>
        </a:xfrm>
      </p:grpSpPr>
      <p:grpSp>
        <p:nvGrpSpPr>
          <p:cNvPr id="573" name="Google Shape;573;p43"/>
          <p:cNvGrpSpPr/>
          <p:nvPr/>
        </p:nvGrpSpPr>
        <p:grpSpPr>
          <a:xfrm>
            <a:off x="1126617" y="2270826"/>
            <a:ext cx="7240995" cy="1885867"/>
            <a:chOff x="1126617" y="2270826"/>
            <a:chExt cx="7240995" cy="1885867"/>
          </a:xfrm>
        </p:grpSpPr>
        <p:sp>
          <p:nvSpPr>
            <p:cNvPr id="574" name="Google Shape;574;p43"/>
            <p:cNvSpPr/>
            <p:nvPr/>
          </p:nvSpPr>
          <p:spPr>
            <a:xfrm rot="-1182847">
              <a:off x="7420449" y="3526836"/>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3"/>
            <p:cNvSpPr/>
            <p:nvPr/>
          </p:nvSpPr>
          <p:spPr>
            <a:xfrm rot="-1182847">
              <a:off x="8264787" y="2838785"/>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3"/>
            <p:cNvSpPr/>
            <p:nvPr/>
          </p:nvSpPr>
          <p:spPr>
            <a:xfrm rot="-1182847">
              <a:off x="1411074" y="3979136"/>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3"/>
            <p:cNvSpPr/>
            <p:nvPr/>
          </p:nvSpPr>
          <p:spPr>
            <a:xfrm rot="-1182847">
              <a:off x="1142046" y="2282440"/>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618;p44"/>
          <p:cNvSpPr txBox="1"/>
          <p:nvPr/>
        </p:nvSpPr>
        <p:spPr>
          <a:xfrm>
            <a:off x="995009" y="1017530"/>
            <a:ext cx="735300" cy="480000"/>
          </a:xfrm>
          <a:prstGeom prst="rect">
            <a:avLst/>
          </a:prstGeom>
          <a:noFill/>
          <a:ln>
            <a:noFill/>
          </a:ln>
        </p:spPr>
        <p:txBody>
          <a:bodyPr spcFirstLastPara="1" wrap="square" lIns="91425" tIns="252000" rIns="90000" bIns="0" anchor="ctr" anchorCtr="0">
            <a:noAutofit/>
          </a:bodyPr>
          <a:lstStyle/>
          <a:p>
            <a:pPr marL="0" lvl="0" indent="0" algn="ctr" rtl="0">
              <a:lnSpc>
                <a:spcPct val="115000"/>
              </a:lnSpc>
              <a:spcBef>
                <a:spcPts val="0"/>
              </a:spcBef>
              <a:spcAft>
                <a:spcPts val="1600"/>
              </a:spcAft>
              <a:buNone/>
            </a:pPr>
            <a:r>
              <a:rPr lang="en" sz="3000">
                <a:solidFill>
                  <a:srgbClr val="E84A54"/>
                </a:solidFill>
                <a:latin typeface="Bahiana"/>
                <a:ea typeface="Bahiana"/>
                <a:cs typeface="Bahiana"/>
                <a:sym typeface="Bahiana"/>
              </a:rPr>
              <a:t>03</a:t>
            </a:r>
            <a:endParaRPr sz="3000">
              <a:solidFill>
                <a:srgbClr val="E84A54"/>
              </a:solidFill>
              <a:latin typeface="Bahiana"/>
              <a:ea typeface="Bahiana"/>
              <a:cs typeface="Bahiana"/>
              <a:sym typeface="Bahiana"/>
            </a:endParaRPr>
          </a:p>
        </p:txBody>
      </p:sp>
      <p:sp>
        <p:nvSpPr>
          <p:cNvPr id="37" name="Google Shape;625;p44"/>
          <p:cNvSpPr/>
          <p:nvPr/>
        </p:nvSpPr>
        <p:spPr>
          <a:xfrm rot="-5400000" flipH="1">
            <a:off x="998083" y="909449"/>
            <a:ext cx="724435" cy="698578"/>
          </a:xfrm>
          <a:custGeom>
            <a:avLst/>
            <a:gdLst/>
            <a:ahLst/>
            <a:cxnLst/>
            <a:rect l="l" t="t" r="r" b="b"/>
            <a:pathLst>
              <a:path w="30097" h="36690" extrusionOk="0">
                <a:moveTo>
                  <a:pt x="573" y="0"/>
                </a:moveTo>
                <a:lnTo>
                  <a:pt x="30097" y="0"/>
                </a:lnTo>
                <a:lnTo>
                  <a:pt x="29524" y="36690"/>
                </a:lnTo>
                <a:lnTo>
                  <a:pt x="0" y="34684"/>
                </a:lnTo>
                <a:close/>
              </a:path>
            </a:pathLst>
          </a:custGeom>
          <a:noFill/>
          <a:ln w="9525" cap="flat" cmpd="sng">
            <a:solidFill>
              <a:srgbClr val="252528"/>
            </a:solidFill>
            <a:prstDash val="dash"/>
            <a:round/>
            <a:headEnd type="none" w="med" len="med"/>
            <a:tailEnd type="none" w="med" len="med"/>
          </a:ln>
        </p:spPr>
        <p:txBody>
          <a:bodyPr/>
          <a:lstStyle/>
          <a:p>
            <a:endParaRPr lang="en-US"/>
          </a:p>
        </p:txBody>
      </p:sp>
      <p:sp>
        <p:nvSpPr>
          <p:cNvPr id="38" name="Google Shape;960;p54"/>
          <p:cNvSpPr/>
          <p:nvPr/>
        </p:nvSpPr>
        <p:spPr>
          <a:xfrm>
            <a:off x="1969982" y="797119"/>
            <a:ext cx="5966737" cy="1546476"/>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r>
              <a:rPr lang="en-US" sz="4000" dirty="0">
                <a:latin typeface="Calibri" panose="020F0502020204030204" pitchFamily="34" charset="0"/>
                <a:cs typeface="Calibri" panose="020F0502020204030204" pitchFamily="34" charset="0"/>
              </a:rPr>
              <a:t>We can have dinner by an _________ fire.</a:t>
            </a:r>
            <a:endParaRPr sz="4000" dirty="0">
              <a:latin typeface="Calibri" panose="020F0502020204030204" pitchFamily="34" charset="0"/>
              <a:cs typeface="Calibri" panose="020F0502020204030204" pitchFamily="34" charset="0"/>
            </a:endParaRPr>
          </a:p>
        </p:txBody>
      </p:sp>
      <p:sp>
        <p:nvSpPr>
          <p:cNvPr id="2" name="Rectangle 1"/>
          <p:cNvSpPr/>
          <p:nvPr/>
        </p:nvSpPr>
        <p:spPr>
          <a:xfrm>
            <a:off x="211803" y="2933603"/>
            <a:ext cx="8739315" cy="1446550"/>
          </a:xfrm>
          <a:prstGeom prst="rect">
            <a:avLst/>
          </a:prstGeom>
          <a:solidFill>
            <a:schemeClr val="accent5">
              <a:lumMod val="20000"/>
              <a:lumOff val="80000"/>
            </a:schemeClr>
          </a:solidFill>
        </p:spPr>
        <p:txBody>
          <a:bodyPr wrap="square">
            <a:spAutoFit/>
          </a:bodyPr>
          <a:lstStyle/>
          <a:p>
            <a:pPr algn="ctr"/>
            <a:r>
              <a:rPr lang="en-US" sz="4400" dirty="0">
                <a:latin typeface="Calibri" panose="020F0502020204030204" pitchFamily="34" charset="0"/>
                <a:cs typeface="Calibri" panose="020F0502020204030204" pitchFamily="34" charset="0"/>
              </a:rPr>
              <a:t>In the evening, we can </a:t>
            </a:r>
            <a:r>
              <a:rPr lang="en-US" sz="4400" dirty="0">
                <a:solidFill>
                  <a:srgbClr val="FF0000"/>
                </a:solidFill>
                <a:latin typeface="Calibri" panose="020F0502020204030204" pitchFamily="34" charset="0"/>
                <a:cs typeface="Calibri" panose="020F0502020204030204" pitchFamily="34" charset="0"/>
              </a:rPr>
              <a:t>have dinner by an open fire.</a:t>
            </a:r>
          </a:p>
        </p:txBody>
      </p:sp>
      <p:sp>
        <p:nvSpPr>
          <p:cNvPr id="3" name="Rectangle 2"/>
          <p:cNvSpPr/>
          <p:nvPr/>
        </p:nvSpPr>
        <p:spPr>
          <a:xfrm>
            <a:off x="2595913" y="1429210"/>
            <a:ext cx="1249060" cy="707886"/>
          </a:xfrm>
          <a:prstGeom prst="rect">
            <a:avLst/>
          </a:prstGeom>
        </p:spPr>
        <p:txBody>
          <a:bodyPr wrap="none">
            <a:spAutoFit/>
          </a:bodyPr>
          <a:lstStyle/>
          <a:p>
            <a:r>
              <a:rPr lang="en-US" sz="4000" dirty="0">
                <a:solidFill>
                  <a:srgbClr val="FF0000"/>
                </a:solidFill>
                <a:latin typeface="Calibri" panose="020F0502020204030204" pitchFamily="34" charset="0"/>
                <a:cs typeface="Calibri" panose="020F0502020204030204" pitchFamily="34" charset="0"/>
              </a:rPr>
              <a:t>open</a:t>
            </a:r>
          </a:p>
        </p:txBody>
      </p:sp>
      <p:pic>
        <p:nvPicPr>
          <p:cNvPr id="4" name="grade 7 review 1 (mp3cut.net)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7417" y="-2073789"/>
            <a:ext cx="609600" cy="609600"/>
          </a:xfrm>
          <a:prstGeom prst="rect">
            <a:avLst/>
          </a:prstGeom>
        </p:spPr>
      </p:pic>
      <p:sp>
        <p:nvSpPr>
          <p:cNvPr id="5" name="Google Shape;972;p54">
            <a:extLst>
              <a:ext uri="{FF2B5EF4-FFF2-40B4-BE49-F238E27FC236}">
                <a16:creationId xmlns:a16="http://schemas.microsoft.com/office/drawing/2014/main" id="{499A1F4A-051F-0435-E8B3-82D9378401E2}"/>
              </a:ext>
            </a:extLst>
          </p:cNvPr>
          <p:cNvSpPr txBox="1"/>
          <p:nvPr/>
        </p:nvSpPr>
        <p:spPr>
          <a:xfrm>
            <a:off x="18922" y="-17072"/>
            <a:ext cx="9125078" cy="656927"/>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defPPr marR="0" lvl="0" algn="l" rtl="0">
              <a:lnSpc>
                <a:spcPct val="100000"/>
              </a:lnSpc>
              <a:spcBef>
                <a:spcPts val="0"/>
              </a:spcBef>
              <a:spcAft>
                <a:spcPts val="0"/>
              </a:spcAft>
              <a:defRPr/>
            </a:defPPr>
            <a:lvl1pPr marR="0" lvl="0" indent="0" algn="ctr" fontAlgn="auto">
              <a:lnSpc>
                <a:spcPct val="100000"/>
              </a:lnSpc>
              <a:spcBef>
                <a:spcPts val="0"/>
              </a:spcBef>
              <a:spcAft>
                <a:spcPts val="1600"/>
              </a:spcAft>
              <a:buClr>
                <a:srgbClr val="000000"/>
              </a:buClr>
              <a:buSzTx/>
              <a:buFont typeface="Arial"/>
              <a:buNone/>
              <a:tabLst/>
              <a:defRPr kumimoji="0" sz="4800" b="1" i="0" u="none" strike="noStrike" kern="0" cap="none" spc="0" normalizeH="0" baseline="0">
                <a:ln>
                  <a:noFill/>
                </a:ln>
                <a:solidFill>
                  <a:srgbClr val="FF0000"/>
                </a:solidFill>
                <a:effectLst/>
                <a:uLnTx/>
                <a:uFillTx/>
                <a:latin typeface="Calibri" panose="020F0502020204030204" pitchFamily="34" charset="0"/>
                <a:ea typeface="Anaheim"/>
                <a:cs typeface="Calibri" panose="020F0502020204030204" pitchFamily="34" charset="0"/>
                <a:sym typeface="Arial"/>
              </a:defRPr>
            </a:lvl1pPr>
            <a:lvl2pPr marR="0" lvl="1">
              <a:lnSpc>
                <a:spcPct val="100000"/>
              </a:lnSpc>
              <a:spcBef>
                <a:spcPts val="0"/>
              </a:spcBef>
              <a:spcAft>
                <a:spcPts val="0"/>
              </a:spcAft>
              <a:buClr>
                <a:srgbClr val="000000"/>
              </a:buClr>
              <a:buFont typeface="Arial"/>
              <a:defRPr sz="1400" b="0" i="0" u="none" strike="noStrike" cap="none">
                <a:sym typeface="Arial"/>
              </a:defRPr>
            </a:lvl2pPr>
            <a:lvl3pPr marR="0" lvl="2">
              <a:lnSpc>
                <a:spcPct val="100000"/>
              </a:lnSpc>
              <a:spcBef>
                <a:spcPts val="0"/>
              </a:spcBef>
              <a:spcAft>
                <a:spcPts val="0"/>
              </a:spcAft>
              <a:buClr>
                <a:srgbClr val="000000"/>
              </a:buClr>
              <a:buFont typeface="Arial"/>
              <a:defRPr sz="1400" b="0" i="0" u="none" strike="noStrike" cap="none">
                <a:sym typeface="Arial"/>
              </a:defRPr>
            </a:lvl3pPr>
            <a:lvl4pPr marR="0" lvl="3">
              <a:lnSpc>
                <a:spcPct val="100000"/>
              </a:lnSpc>
              <a:spcBef>
                <a:spcPts val="0"/>
              </a:spcBef>
              <a:spcAft>
                <a:spcPts val="0"/>
              </a:spcAft>
              <a:buClr>
                <a:srgbClr val="000000"/>
              </a:buClr>
              <a:buFont typeface="Arial"/>
              <a:defRPr sz="1400" b="0" i="0" u="none" strike="noStrike" cap="none">
                <a:sym typeface="Arial"/>
              </a:defRPr>
            </a:lvl4pPr>
            <a:lvl5pPr marR="0" lvl="4">
              <a:lnSpc>
                <a:spcPct val="100000"/>
              </a:lnSpc>
              <a:spcBef>
                <a:spcPts val="0"/>
              </a:spcBef>
              <a:spcAft>
                <a:spcPts val="0"/>
              </a:spcAft>
              <a:buClr>
                <a:srgbClr val="000000"/>
              </a:buClr>
              <a:buFont typeface="Arial"/>
              <a:defRPr sz="1400" b="0" i="0" u="none" strike="noStrike" cap="none">
                <a:sym typeface="Arial"/>
              </a:defRPr>
            </a:lvl5pPr>
            <a:lvl6pPr marR="0" lvl="5">
              <a:lnSpc>
                <a:spcPct val="100000"/>
              </a:lnSpc>
              <a:spcBef>
                <a:spcPts val="0"/>
              </a:spcBef>
              <a:spcAft>
                <a:spcPts val="0"/>
              </a:spcAft>
              <a:buClr>
                <a:srgbClr val="000000"/>
              </a:buClr>
              <a:buFont typeface="Arial"/>
              <a:defRPr sz="1400" b="0" i="0" u="none" strike="noStrike" cap="none">
                <a:sym typeface="Arial"/>
              </a:defRPr>
            </a:lvl6pPr>
            <a:lvl7pPr marR="0" lvl="6">
              <a:lnSpc>
                <a:spcPct val="100000"/>
              </a:lnSpc>
              <a:spcBef>
                <a:spcPts val="0"/>
              </a:spcBef>
              <a:spcAft>
                <a:spcPts val="0"/>
              </a:spcAft>
              <a:buClr>
                <a:srgbClr val="000000"/>
              </a:buClr>
              <a:buFont typeface="Arial"/>
              <a:defRPr sz="1400" b="0" i="0" u="none" strike="noStrike" cap="none">
                <a:sym typeface="Arial"/>
              </a:defRPr>
            </a:lvl7pPr>
            <a:lvl8pPr marR="0" lvl="7">
              <a:lnSpc>
                <a:spcPct val="100000"/>
              </a:lnSpc>
              <a:spcBef>
                <a:spcPts val="0"/>
              </a:spcBef>
              <a:spcAft>
                <a:spcPts val="0"/>
              </a:spcAft>
              <a:buClr>
                <a:srgbClr val="000000"/>
              </a:buClr>
              <a:buFont typeface="Arial"/>
              <a:defRPr sz="1400" b="0" i="0" u="none" strike="noStrike" cap="none">
                <a:sym typeface="Arial"/>
              </a:defRPr>
            </a:lvl8pPr>
            <a:lvl9pPr marR="0" lvl="8">
              <a:lnSpc>
                <a:spcPct val="100000"/>
              </a:lnSpc>
              <a:spcBef>
                <a:spcPts val="0"/>
              </a:spcBef>
              <a:spcAft>
                <a:spcPts val="0"/>
              </a:spcAft>
              <a:buClr>
                <a:srgbClr val="000000"/>
              </a:buClr>
              <a:buFont typeface="Arial"/>
              <a:defRPr sz="1400" b="0" i="0" u="none" strike="noStrike" cap="none">
                <a:sym typeface="Arial"/>
              </a:defRPr>
            </a:lvl9pPr>
          </a:lstStyle>
          <a:p>
            <a:r>
              <a:rPr lang="en" sz="3000" dirty="0">
                <a:sym typeface="Anaheim"/>
              </a:rPr>
              <a:t>3. Listen and complete each sentence with ONE word.</a:t>
            </a:r>
            <a:endParaRPr sz="3000" dirty="0">
              <a:sym typeface="Anaheim"/>
            </a:endParaRPr>
          </a:p>
        </p:txBody>
      </p:sp>
    </p:spTree>
    <p:extLst>
      <p:ext uri="{BB962C8B-B14F-4D97-AF65-F5344CB8AC3E}">
        <p14:creationId xmlns:p14="http://schemas.microsoft.com/office/powerpoint/2010/main" val="121149774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1" presetClass="mediacall" presetSubtype="0" fill="hold" nodeType="withEffect">
                                  <p:stCondLst>
                                    <p:cond delay="0"/>
                                  </p:stCondLst>
                                  <p:childTnLst>
                                    <p:cmd type="call" cmd="playFrom(0.0)">
                                      <p:cBhvr>
                                        <p:cTn id="22" dur="4670" fill="hold"/>
                                        <p:tgtEl>
                                          <p:spTgt spid="4"/>
                                        </p:tgtEl>
                                      </p:cBhvr>
                                    </p:cmd>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4"/>
                </p:tgtEl>
              </p:cMediaNode>
            </p:audio>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572"/>
        <p:cNvGrpSpPr/>
        <p:nvPr/>
      </p:nvGrpSpPr>
      <p:grpSpPr>
        <a:xfrm>
          <a:off x="0" y="0"/>
          <a:ext cx="0" cy="0"/>
          <a:chOff x="0" y="0"/>
          <a:chExt cx="0" cy="0"/>
        </a:xfrm>
      </p:grpSpPr>
      <p:grpSp>
        <p:nvGrpSpPr>
          <p:cNvPr id="573" name="Google Shape;573;p43"/>
          <p:cNvGrpSpPr/>
          <p:nvPr/>
        </p:nvGrpSpPr>
        <p:grpSpPr>
          <a:xfrm>
            <a:off x="1126617" y="2270826"/>
            <a:ext cx="7240995" cy="1885867"/>
            <a:chOff x="1126617" y="2270826"/>
            <a:chExt cx="7240995" cy="1885867"/>
          </a:xfrm>
        </p:grpSpPr>
        <p:sp>
          <p:nvSpPr>
            <p:cNvPr id="574" name="Google Shape;574;p43"/>
            <p:cNvSpPr/>
            <p:nvPr/>
          </p:nvSpPr>
          <p:spPr>
            <a:xfrm rot="-1182847">
              <a:off x="7420449" y="3526836"/>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3"/>
            <p:cNvSpPr/>
            <p:nvPr/>
          </p:nvSpPr>
          <p:spPr>
            <a:xfrm rot="-1182847">
              <a:off x="8264787" y="2838785"/>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3"/>
            <p:cNvSpPr/>
            <p:nvPr/>
          </p:nvSpPr>
          <p:spPr>
            <a:xfrm rot="-1182847">
              <a:off x="1411074" y="3979136"/>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3"/>
            <p:cNvSpPr/>
            <p:nvPr/>
          </p:nvSpPr>
          <p:spPr>
            <a:xfrm rot="-1182847">
              <a:off x="1142046" y="2282440"/>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605;p44"/>
          <p:cNvSpPr/>
          <p:nvPr/>
        </p:nvSpPr>
        <p:spPr>
          <a:xfrm>
            <a:off x="1025031" y="848905"/>
            <a:ext cx="724435" cy="698578"/>
          </a:xfrm>
          <a:custGeom>
            <a:avLst/>
            <a:gdLst/>
            <a:ahLst/>
            <a:cxnLst/>
            <a:rect l="l" t="t" r="r" b="b"/>
            <a:pathLst>
              <a:path w="30097" h="36690" extrusionOk="0">
                <a:moveTo>
                  <a:pt x="573" y="0"/>
                </a:moveTo>
                <a:lnTo>
                  <a:pt x="30097" y="0"/>
                </a:lnTo>
                <a:lnTo>
                  <a:pt x="29524" y="36690"/>
                </a:lnTo>
                <a:lnTo>
                  <a:pt x="0" y="34684"/>
                </a:lnTo>
                <a:close/>
              </a:path>
            </a:pathLst>
          </a:custGeom>
          <a:solidFill>
            <a:srgbClr val="647394"/>
          </a:solidFill>
          <a:ln>
            <a:noFill/>
          </a:ln>
        </p:spPr>
        <p:txBody>
          <a:bodyPr/>
          <a:lstStyle/>
          <a:p>
            <a:endParaRPr lang="en-US"/>
          </a:p>
        </p:txBody>
      </p:sp>
      <p:sp>
        <p:nvSpPr>
          <p:cNvPr id="37" name="Google Shape;620;p44"/>
          <p:cNvSpPr txBox="1"/>
          <p:nvPr/>
        </p:nvSpPr>
        <p:spPr>
          <a:xfrm>
            <a:off x="1025079" y="965705"/>
            <a:ext cx="735300" cy="480000"/>
          </a:xfrm>
          <a:prstGeom prst="rect">
            <a:avLst/>
          </a:prstGeom>
          <a:noFill/>
          <a:ln>
            <a:noFill/>
          </a:ln>
        </p:spPr>
        <p:txBody>
          <a:bodyPr spcFirstLastPara="1" wrap="square" lIns="91425" tIns="252000" rIns="90000" bIns="0" anchor="ctr" anchorCtr="0">
            <a:noAutofit/>
          </a:bodyPr>
          <a:lstStyle/>
          <a:p>
            <a:pPr marL="0" lvl="0" indent="0" algn="ctr" rtl="0">
              <a:lnSpc>
                <a:spcPct val="115000"/>
              </a:lnSpc>
              <a:spcBef>
                <a:spcPts val="0"/>
              </a:spcBef>
              <a:spcAft>
                <a:spcPts val="1600"/>
              </a:spcAft>
              <a:buNone/>
            </a:pPr>
            <a:r>
              <a:rPr lang="en" sz="3000" dirty="0">
                <a:solidFill>
                  <a:srgbClr val="F9F9F2"/>
                </a:solidFill>
                <a:latin typeface="Bahiana"/>
                <a:ea typeface="Bahiana"/>
                <a:cs typeface="Bahiana"/>
                <a:sym typeface="Bahiana"/>
              </a:rPr>
              <a:t>04</a:t>
            </a:r>
            <a:endParaRPr sz="3000" dirty="0">
              <a:solidFill>
                <a:srgbClr val="F9F9F2"/>
              </a:solidFill>
              <a:latin typeface="Bahiana"/>
              <a:ea typeface="Bahiana"/>
              <a:cs typeface="Bahiana"/>
              <a:sym typeface="Bahiana"/>
            </a:endParaRPr>
          </a:p>
        </p:txBody>
      </p:sp>
      <p:sp>
        <p:nvSpPr>
          <p:cNvPr id="38" name="Google Shape;630;p44"/>
          <p:cNvSpPr/>
          <p:nvPr/>
        </p:nvSpPr>
        <p:spPr>
          <a:xfrm rot="-1182847">
            <a:off x="3158421" y="1204550"/>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0;p54"/>
          <p:cNvSpPr/>
          <p:nvPr/>
        </p:nvSpPr>
        <p:spPr>
          <a:xfrm>
            <a:off x="1906600" y="696657"/>
            <a:ext cx="5967541" cy="1498096"/>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r>
              <a:rPr lang="en-US" sz="4000" dirty="0">
                <a:latin typeface="Calibri" panose="020F0502020204030204" pitchFamily="34" charset="0"/>
                <a:cs typeface="Calibri" panose="020F0502020204030204" pitchFamily="34" charset="0"/>
              </a:rPr>
              <a:t>At the campsite, there is no television or ___________.</a:t>
            </a:r>
            <a:endParaRPr sz="4000" dirty="0">
              <a:latin typeface="Calibri" panose="020F0502020204030204" pitchFamily="34" charset="0"/>
              <a:cs typeface="Calibri" panose="020F0502020204030204" pitchFamily="34" charset="0"/>
            </a:endParaRPr>
          </a:p>
        </p:txBody>
      </p:sp>
      <p:sp>
        <p:nvSpPr>
          <p:cNvPr id="2" name="Rectangle 1"/>
          <p:cNvSpPr/>
          <p:nvPr/>
        </p:nvSpPr>
        <p:spPr>
          <a:xfrm>
            <a:off x="242888" y="2634954"/>
            <a:ext cx="8743950" cy="1446550"/>
          </a:xfrm>
          <a:prstGeom prst="rect">
            <a:avLst/>
          </a:prstGeom>
          <a:solidFill>
            <a:schemeClr val="accent5">
              <a:lumMod val="20000"/>
              <a:lumOff val="80000"/>
            </a:schemeClr>
          </a:solidFill>
        </p:spPr>
        <p:txBody>
          <a:bodyPr wrap="square">
            <a:spAutoFit/>
          </a:bodyPr>
          <a:lstStyle/>
          <a:p>
            <a:pPr algn="ctr"/>
            <a:r>
              <a:rPr lang="en-US" sz="4400" dirty="0">
                <a:latin typeface="Calibri" panose="020F0502020204030204" pitchFamily="34" charset="0"/>
                <a:cs typeface="Calibri" panose="020F0502020204030204" pitchFamily="34" charset="0"/>
              </a:rPr>
              <a:t>While we go camping, there is no television or computer.</a:t>
            </a:r>
          </a:p>
        </p:txBody>
      </p:sp>
      <p:sp>
        <p:nvSpPr>
          <p:cNvPr id="3" name="Rectangle 2"/>
          <p:cNvSpPr/>
          <p:nvPr/>
        </p:nvSpPr>
        <p:spPr>
          <a:xfrm>
            <a:off x="4890370" y="1383333"/>
            <a:ext cx="2217145" cy="707886"/>
          </a:xfrm>
          <a:prstGeom prst="rect">
            <a:avLst/>
          </a:prstGeom>
        </p:spPr>
        <p:txBody>
          <a:bodyPr wrap="none">
            <a:spAutoFit/>
          </a:bodyPr>
          <a:lstStyle/>
          <a:p>
            <a:r>
              <a:rPr lang="en-US" sz="4000" dirty="0">
                <a:solidFill>
                  <a:srgbClr val="FF0000"/>
                </a:solidFill>
                <a:latin typeface="Calibri" panose="020F0502020204030204" pitchFamily="34" charset="0"/>
                <a:cs typeface="Calibri" panose="020F0502020204030204" pitchFamily="34" charset="0"/>
              </a:rPr>
              <a:t>computer</a:t>
            </a:r>
          </a:p>
        </p:txBody>
      </p:sp>
      <p:pic>
        <p:nvPicPr>
          <p:cNvPr id="4" name="grade 7 review 1 (mp3cut.net)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04005" y="-2088613"/>
            <a:ext cx="609600" cy="609600"/>
          </a:xfrm>
          <a:prstGeom prst="rect">
            <a:avLst/>
          </a:prstGeom>
        </p:spPr>
      </p:pic>
      <p:sp>
        <p:nvSpPr>
          <p:cNvPr id="5" name="Google Shape;972;p54">
            <a:extLst>
              <a:ext uri="{FF2B5EF4-FFF2-40B4-BE49-F238E27FC236}">
                <a16:creationId xmlns:a16="http://schemas.microsoft.com/office/drawing/2014/main" id="{D34780F4-48EC-0796-2B2B-A29DACAA43D2}"/>
              </a:ext>
            </a:extLst>
          </p:cNvPr>
          <p:cNvSpPr txBox="1"/>
          <p:nvPr/>
        </p:nvSpPr>
        <p:spPr>
          <a:xfrm>
            <a:off x="18922" y="-17072"/>
            <a:ext cx="9125078" cy="656927"/>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defPPr marR="0" lvl="0" algn="l" rtl="0">
              <a:lnSpc>
                <a:spcPct val="100000"/>
              </a:lnSpc>
              <a:spcBef>
                <a:spcPts val="0"/>
              </a:spcBef>
              <a:spcAft>
                <a:spcPts val="0"/>
              </a:spcAft>
              <a:defRPr/>
            </a:defPPr>
            <a:lvl1pPr marR="0" lvl="0" indent="0" algn="ctr" fontAlgn="auto">
              <a:lnSpc>
                <a:spcPct val="100000"/>
              </a:lnSpc>
              <a:spcBef>
                <a:spcPts val="0"/>
              </a:spcBef>
              <a:spcAft>
                <a:spcPts val="1600"/>
              </a:spcAft>
              <a:buClr>
                <a:srgbClr val="000000"/>
              </a:buClr>
              <a:buSzTx/>
              <a:buFont typeface="Arial"/>
              <a:buNone/>
              <a:tabLst/>
              <a:defRPr kumimoji="0" sz="4800" b="1" i="0" u="none" strike="noStrike" kern="0" cap="none" spc="0" normalizeH="0" baseline="0">
                <a:ln>
                  <a:noFill/>
                </a:ln>
                <a:solidFill>
                  <a:srgbClr val="FF0000"/>
                </a:solidFill>
                <a:effectLst/>
                <a:uLnTx/>
                <a:uFillTx/>
                <a:latin typeface="Calibri" panose="020F0502020204030204" pitchFamily="34" charset="0"/>
                <a:ea typeface="Anaheim"/>
                <a:cs typeface="Calibri" panose="020F0502020204030204" pitchFamily="34" charset="0"/>
                <a:sym typeface="Arial"/>
              </a:defRPr>
            </a:lvl1pPr>
            <a:lvl2pPr marR="0" lvl="1">
              <a:lnSpc>
                <a:spcPct val="100000"/>
              </a:lnSpc>
              <a:spcBef>
                <a:spcPts val="0"/>
              </a:spcBef>
              <a:spcAft>
                <a:spcPts val="0"/>
              </a:spcAft>
              <a:buClr>
                <a:srgbClr val="000000"/>
              </a:buClr>
              <a:buFont typeface="Arial"/>
              <a:defRPr sz="1400" b="0" i="0" u="none" strike="noStrike" cap="none">
                <a:sym typeface="Arial"/>
              </a:defRPr>
            </a:lvl2pPr>
            <a:lvl3pPr marR="0" lvl="2">
              <a:lnSpc>
                <a:spcPct val="100000"/>
              </a:lnSpc>
              <a:spcBef>
                <a:spcPts val="0"/>
              </a:spcBef>
              <a:spcAft>
                <a:spcPts val="0"/>
              </a:spcAft>
              <a:buClr>
                <a:srgbClr val="000000"/>
              </a:buClr>
              <a:buFont typeface="Arial"/>
              <a:defRPr sz="1400" b="0" i="0" u="none" strike="noStrike" cap="none">
                <a:sym typeface="Arial"/>
              </a:defRPr>
            </a:lvl3pPr>
            <a:lvl4pPr marR="0" lvl="3">
              <a:lnSpc>
                <a:spcPct val="100000"/>
              </a:lnSpc>
              <a:spcBef>
                <a:spcPts val="0"/>
              </a:spcBef>
              <a:spcAft>
                <a:spcPts val="0"/>
              </a:spcAft>
              <a:buClr>
                <a:srgbClr val="000000"/>
              </a:buClr>
              <a:buFont typeface="Arial"/>
              <a:defRPr sz="1400" b="0" i="0" u="none" strike="noStrike" cap="none">
                <a:sym typeface="Arial"/>
              </a:defRPr>
            </a:lvl4pPr>
            <a:lvl5pPr marR="0" lvl="4">
              <a:lnSpc>
                <a:spcPct val="100000"/>
              </a:lnSpc>
              <a:spcBef>
                <a:spcPts val="0"/>
              </a:spcBef>
              <a:spcAft>
                <a:spcPts val="0"/>
              </a:spcAft>
              <a:buClr>
                <a:srgbClr val="000000"/>
              </a:buClr>
              <a:buFont typeface="Arial"/>
              <a:defRPr sz="1400" b="0" i="0" u="none" strike="noStrike" cap="none">
                <a:sym typeface="Arial"/>
              </a:defRPr>
            </a:lvl5pPr>
            <a:lvl6pPr marR="0" lvl="5">
              <a:lnSpc>
                <a:spcPct val="100000"/>
              </a:lnSpc>
              <a:spcBef>
                <a:spcPts val="0"/>
              </a:spcBef>
              <a:spcAft>
                <a:spcPts val="0"/>
              </a:spcAft>
              <a:buClr>
                <a:srgbClr val="000000"/>
              </a:buClr>
              <a:buFont typeface="Arial"/>
              <a:defRPr sz="1400" b="0" i="0" u="none" strike="noStrike" cap="none">
                <a:sym typeface="Arial"/>
              </a:defRPr>
            </a:lvl6pPr>
            <a:lvl7pPr marR="0" lvl="6">
              <a:lnSpc>
                <a:spcPct val="100000"/>
              </a:lnSpc>
              <a:spcBef>
                <a:spcPts val="0"/>
              </a:spcBef>
              <a:spcAft>
                <a:spcPts val="0"/>
              </a:spcAft>
              <a:buClr>
                <a:srgbClr val="000000"/>
              </a:buClr>
              <a:buFont typeface="Arial"/>
              <a:defRPr sz="1400" b="0" i="0" u="none" strike="noStrike" cap="none">
                <a:sym typeface="Arial"/>
              </a:defRPr>
            </a:lvl7pPr>
            <a:lvl8pPr marR="0" lvl="7">
              <a:lnSpc>
                <a:spcPct val="100000"/>
              </a:lnSpc>
              <a:spcBef>
                <a:spcPts val="0"/>
              </a:spcBef>
              <a:spcAft>
                <a:spcPts val="0"/>
              </a:spcAft>
              <a:buClr>
                <a:srgbClr val="000000"/>
              </a:buClr>
              <a:buFont typeface="Arial"/>
              <a:defRPr sz="1400" b="0" i="0" u="none" strike="noStrike" cap="none">
                <a:sym typeface="Arial"/>
              </a:defRPr>
            </a:lvl8pPr>
            <a:lvl9pPr marR="0" lvl="8">
              <a:lnSpc>
                <a:spcPct val="100000"/>
              </a:lnSpc>
              <a:spcBef>
                <a:spcPts val="0"/>
              </a:spcBef>
              <a:spcAft>
                <a:spcPts val="0"/>
              </a:spcAft>
              <a:buClr>
                <a:srgbClr val="000000"/>
              </a:buClr>
              <a:buFont typeface="Arial"/>
              <a:defRPr sz="1400" b="0" i="0" u="none" strike="noStrike" cap="none">
                <a:sym typeface="Arial"/>
              </a:defRPr>
            </a:lvl9pPr>
          </a:lstStyle>
          <a:p>
            <a:r>
              <a:rPr lang="en" sz="3000" dirty="0">
                <a:sym typeface="Anaheim"/>
              </a:rPr>
              <a:t>3. Listen and complete each sentence with ONE word.</a:t>
            </a:r>
            <a:endParaRPr sz="3000" dirty="0">
              <a:sym typeface="Anaheim"/>
            </a:endParaRPr>
          </a:p>
        </p:txBody>
      </p:sp>
    </p:spTree>
    <p:extLst>
      <p:ext uri="{BB962C8B-B14F-4D97-AF65-F5344CB8AC3E}">
        <p14:creationId xmlns:p14="http://schemas.microsoft.com/office/powerpoint/2010/main" val="11117075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750"/>
                                        <p:tgtEl>
                                          <p:spTgt spid="2"/>
                                        </p:tgtEl>
                                      </p:cBhvr>
                                    </p:animEffect>
                                  </p:childTnLst>
                                </p:cTn>
                              </p:par>
                              <p:par>
                                <p:cTn id="8" presetID="1" presetClass="mediacall" presetSubtype="0" fill="hold" nodeType="withEffect">
                                  <p:stCondLst>
                                    <p:cond delay="0"/>
                                  </p:stCondLst>
                                  <p:childTnLst>
                                    <p:cmd type="call" cmd="playFrom(0.0)">
                                      <p:cBhvr>
                                        <p:cTn id="9" dur="5218"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plus(in)">
                                      <p:cBhvr>
                                        <p:cTn id="14"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59"/>
        <p:cNvGrpSpPr/>
        <p:nvPr/>
      </p:nvGrpSpPr>
      <p:grpSpPr>
        <a:xfrm>
          <a:off x="0" y="0"/>
          <a:ext cx="0" cy="0"/>
          <a:chOff x="0" y="0"/>
          <a:chExt cx="0" cy="0"/>
        </a:xfrm>
      </p:grpSpPr>
      <p:sp>
        <p:nvSpPr>
          <p:cNvPr id="360" name="Google Shape;360;p37"/>
          <p:cNvSpPr txBox="1">
            <a:spLocks noGrp="1"/>
          </p:cNvSpPr>
          <p:nvPr>
            <p:ph type="title"/>
          </p:nvPr>
        </p:nvSpPr>
        <p:spPr>
          <a:xfrm>
            <a:off x="791777" y="79949"/>
            <a:ext cx="3852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b="1" dirty="0">
                <a:solidFill>
                  <a:srgbClr val="FF0000"/>
                </a:solidFill>
                <a:latin typeface="Aptos Black" panose="020B0004020202020204" pitchFamily="34" charset="0"/>
              </a:rPr>
              <a:t>Objectives</a:t>
            </a:r>
            <a:endParaRPr sz="5400" b="1" dirty="0">
              <a:solidFill>
                <a:srgbClr val="FF0000"/>
              </a:solidFill>
              <a:latin typeface="Aptos Black" panose="020B0004020202020204" pitchFamily="34" charset="0"/>
            </a:endParaRPr>
          </a:p>
        </p:txBody>
      </p:sp>
      <p:sp>
        <p:nvSpPr>
          <p:cNvPr id="365" name="Google Shape;365;p37"/>
          <p:cNvSpPr txBox="1">
            <a:spLocks noGrp="1"/>
          </p:cNvSpPr>
          <p:nvPr>
            <p:ph type="title" idx="2"/>
          </p:nvPr>
        </p:nvSpPr>
        <p:spPr>
          <a:xfrm>
            <a:off x="643799" y="1586670"/>
            <a:ext cx="785700" cy="5277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a:t>01</a:t>
            </a:r>
            <a:endParaRPr/>
          </a:p>
        </p:txBody>
      </p:sp>
      <p:sp>
        <p:nvSpPr>
          <p:cNvPr id="361" name="Google Shape;361;p37"/>
          <p:cNvSpPr txBox="1">
            <a:spLocks noGrp="1"/>
          </p:cNvSpPr>
          <p:nvPr>
            <p:ph type="subTitle" idx="1"/>
          </p:nvPr>
        </p:nvSpPr>
        <p:spPr>
          <a:xfrm>
            <a:off x="1748899" y="1788484"/>
            <a:ext cx="3231063" cy="596400"/>
          </a:xfrm>
          <a:prstGeom prst="rect">
            <a:avLst/>
          </a:prstGeom>
        </p:spPr>
        <p:txBody>
          <a:bodyPr spcFirstLastPara="1" wrap="square" lIns="91425" tIns="198000" rIns="91425" bIns="0" anchor="ctr" anchorCtr="0">
            <a:noAutofit/>
          </a:bodyPr>
          <a:lstStyle/>
          <a:p>
            <a:pPr marL="0" lvl="0" indent="0" algn="l" rtl="0">
              <a:spcBef>
                <a:spcPts val="0"/>
              </a:spcBef>
              <a:buNone/>
            </a:pPr>
            <a:r>
              <a:rPr lang="en-US" dirty="0">
                <a:solidFill>
                  <a:schemeClr val="tx1"/>
                </a:solidFill>
              </a:rPr>
              <a:t>A</a:t>
            </a:r>
            <a:r>
              <a:rPr lang="en" dirty="0">
                <a:solidFill>
                  <a:schemeClr val="tx1"/>
                </a:solidFill>
              </a:rPr>
              <a:t>bout a hobby.</a:t>
            </a:r>
          </a:p>
          <a:p>
            <a:pPr marL="0" lvl="0" indent="0" algn="l" rtl="0">
              <a:spcBef>
                <a:spcPts val="0"/>
              </a:spcBef>
              <a:buNone/>
            </a:pPr>
            <a:r>
              <a:rPr lang="en-US" dirty="0">
                <a:solidFill>
                  <a:schemeClr val="tx1"/>
                </a:solidFill>
              </a:rPr>
              <a:t>A</a:t>
            </a:r>
            <a:r>
              <a:rPr lang="en" dirty="0">
                <a:solidFill>
                  <a:schemeClr val="tx1"/>
                </a:solidFill>
              </a:rPr>
              <a:t>bout ance.</a:t>
            </a:r>
          </a:p>
          <a:p>
            <a:pPr marL="0" lvl="0" indent="0" algn="l" rtl="0">
              <a:spcBef>
                <a:spcPts val="0"/>
              </a:spcBef>
              <a:buNone/>
            </a:pPr>
            <a:r>
              <a:rPr lang="en-US" dirty="0">
                <a:solidFill>
                  <a:schemeClr val="tx1"/>
                </a:solidFill>
              </a:rPr>
              <a:t>A</a:t>
            </a:r>
            <a:r>
              <a:rPr lang="en" dirty="0">
                <a:solidFill>
                  <a:schemeClr val="tx1"/>
                </a:solidFill>
              </a:rPr>
              <a:t>bout community activities at a school.</a:t>
            </a:r>
            <a:endParaRPr dirty="0">
              <a:solidFill>
                <a:schemeClr val="tx1"/>
              </a:solidFill>
            </a:endParaRPr>
          </a:p>
        </p:txBody>
      </p:sp>
      <p:sp>
        <p:nvSpPr>
          <p:cNvPr id="366" name="Google Shape;366;p37"/>
          <p:cNvSpPr txBox="1">
            <a:spLocks noGrp="1"/>
          </p:cNvSpPr>
          <p:nvPr>
            <p:ph type="title" idx="3"/>
          </p:nvPr>
        </p:nvSpPr>
        <p:spPr>
          <a:xfrm>
            <a:off x="4653525" y="1586670"/>
            <a:ext cx="785700" cy="5277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a:t>02</a:t>
            </a:r>
            <a:endParaRPr/>
          </a:p>
        </p:txBody>
      </p:sp>
      <p:sp>
        <p:nvSpPr>
          <p:cNvPr id="362" name="Google Shape;362;p37"/>
          <p:cNvSpPr txBox="1">
            <a:spLocks noGrp="1"/>
          </p:cNvSpPr>
          <p:nvPr>
            <p:ph type="subTitle" idx="4"/>
          </p:nvPr>
        </p:nvSpPr>
        <p:spPr>
          <a:xfrm>
            <a:off x="5746091" y="1990608"/>
            <a:ext cx="3399975" cy="596400"/>
          </a:xfrm>
          <a:prstGeom prst="rect">
            <a:avLst/>
          </a:prstGeom>
        </p:spPr>
        <p:txBody>
          <a:bodyPr spcFirstLastPara="1" wrap="square" lIns="91425" tIns="198000" rIns="91425" bIns="0" anchor="ctr" anchorCtr="0">
            <a:noAutofit/>
          </a:bodyPr>
          <a:lstStyle/>
          <a:p>
            <a:pPr marL="0" lvl="0" indent="0" algn="l" rtl="0">
              <a:spcBef>
                <a:spcPts val="0"/>
              </a:spcBef>
              <a:buNone/>
            </a:pPr>
            <a:r>
              <a:rPr lang="en-US" dirty="0">
                <a:solidFill>
                  <a:schemeClr val="tx1"/>
                </a:solidFill>
              </a:rPr>
              <a:t>About b</a:t>
            </a:r>
            <a:r>
              <a:rPr lang="en" dirty="0">
                <a:solidFill>
                  <a:schemeClr val="tx1"/>
                </a:solidFill>
              </a:rPr>
              <a:t>enefits of hobbies.</a:t>
            </a:r>
          </a:p>
          <a:p>
            <a:pPr marL="0" lvl="0" indent="0" algn="l" rtl="0">
              <a:spcBef>
                <a:spcPts val="0"/>
              </a:spcBef>
              <a:buNone/>
            </a:pPr>
            <a:r>
              <a:rPr lang="en-US" dirty="0">
                <a:solidFill>
                  <a:schemeClr val="tx1"/>
                </a:solidFill>
              </a:rPr>
              <a:t>A</a:t>
            </a:r>
            <a:r>
              <a:rPr lang="en" dirty="0">
                <a:solidFill>
                  <a:schemeClr val="tx1"/>
                </a:solidFill>
              </a:rPr>
              <a:t>bout how to deal with some health problems.</a:t>
            </a:r>
          </a:p>
          <a:p>
            <a:pPr marL="0" lvl="0" indent="0" algn="l" rtl="0">
              <a:spcBef>
                <a:spcPts val="0"/>
              </a:spcBef>
              <a:buNone/>
            </a:pPr>
            <a:r>
              <a:rPr lang="en-US" dirty="0">
                <a:solidFill>
                  <a:schemeClr val="tx1"/>
                </a:solidFill>
              </a:rPr>
              <a:t>A</a:t>
            </a:r>
            <a:r>
              <a:rPr lang="en" dirty="0">
                <a:solidFill>
                  <a:schemeClr val="tx1"/>
                </a:solidFill>
              </a:rPr>
              <a:t>bout the reasons why students join different community activities.</a:t>
            </a:r>
          </a:p>
          <a:p>
            <a:pPr marL="0" lvl="0" indent="0" algn="l" rtl="0">
              <a:spcBef>
                <a:spcPts val="0"/>
              </a:spcBef>
              <a:buNone/>
            </a:pPr>
            <a:endParaRPr dirty="0">
              <a:solidFill>
                <a:schemeClr val="tx1"/>
              </a:solidFill>
            </a:endParaRPr>
          </a:p>
        </p:txBody>
      </p:sp>
      <p:sp>
        <p:nvSpPr>
          <p:cNvPr id="367" name="Google Shape;367;p37"/>
          <p:cNvSpPr txBox="1">
            <a:spLocks noGrp="1"/>
          </p:cNvSpPr>
          <p:nvPr>
            <p:ph type="title" idx="5"/>
          </p:nvPr>
        </p:nvSpPr>
        <p:spPr>
          <a:xfrm>
            <a:off x="643799" y="3048345"/>
            <a:ext cx="785700" cy="5277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a:t>03</a:t>
            </a:r>
            <a:endParaRPr/>
          </a:p>
        </p:txBody>
      </p:sp>
      <p:sp>
        <p:nvSpPr>
          <p:cNvPr id="363" name="Google Shape;363;p37"/>
          <p:cNvSpPr txBox="1">
            <a:spLocks noGrp="1"/>
          </p:cNvSpPr>
          <p:nvPr>
            <p:ph type="subTitle" idx="6"/>
          </p:nvPr>
        </p:nvSpPr>
        <p:spPr>
          <a:xfrm>
            <a:off x="1712394" y="3397650"/>
            <a:ext cx="3105791" cy="596400"/>
          </a:xfrm>
          <a:prstGeom prst="rect">
            <a:avLst/>
          </a:prstGeom>
        </p:spPr>
        <p:txBody>
          <a:bodyPr spcFirstLastPara="1" wrap="square" lIns="91425" tIns="198000" rIns="91425" bIns="0" anchor="ctr" anchorCtr="0">
            <a:noAutofit/>
          </a:bodyPr>
          <a:lstStyle/>
          <a:p>
            <a:pPr marL="0" lvl="0" indent="0" algn="l" rtl="0">
              <a:spcBef>
                <a:spcPts val="0"/>
              </a:spcBef>
              <a:buNone/>
            </a:pPr>
            <a:r>
              <a:rPr lang="en-US" dirty="0"/>
              <a:t>A</a:t>
            </a:r>
            <a:r>
              <a:rPr lang="en" dirty="0"/>
              <a:t>bout one’s hobby.</a:t>
            </a:r>
          </a:p>
          <a:p>
            <a:pPr marL="0" lvl="0" indent="0" algn="l" rtl="0">
              <a:spcBef>
                <a:spcPts val="0"/>
              </a:spcBef>
              <a:buNone/>
            </a:pPr>
            <a:r>
              <a:rPr lang="en-US" dirty="0"/>
              <a:t>A</a:t>
            </a:r>
            <a:r>
              <a:rPr lang="en" dirty="0"/>
              <a:t>bout some advice about healthy habits.</a:t>
            </a:r>
          </a:p>
          <a:p>
            <a:pPr marL="0" lvl="0" indent="0" algn="l" rtl="0">
              <a:spcBef>
                <a:spcPts val="0"/>
              </a:spcBef>
              <a:buNone/>
            </a:pPr>
            <a:r>
              <a:rPr lang="en-US" dirty="0"/>
              <a:t>A</a:t>
            </a:r>
            <a:r>
              <a:rPr lang="en" dirty="0"/>
              <a:t>bout some community activities and their benefits.</a:t>
            </a:r>
          </a:p>
        </p:txBody>
      </p:sp>
      <p:sp>
        <p:nvSpPr>
          <p:cNvPr id="368" name="Google Shape;368;p37"/>
          <p:cNvSpPr txBox="1">
            <a:spLocks noGrp="1"/>
          </p:cNvSpPr>
          <p:nvPr>
            <p:ph type="title" idx="7"/>
          </p:nvPr>
        </p:nvSpPr>
        <p:spPr>
          <a:xfrm>
            <a:off x="4653525" y="3048345"/>
            <a:ext cx="785700" cy="5277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a:t>04</a:t>
            </a:r>
            <a:endParaRPr/>
          </a:p>
        </p:txBody>
      </p:sp>
      <p:sp>
        <p:nvSpPr>
          <p:cNvPr id="364" name="Google Shape;364;p37"/>
          <p:cNvSpPr txBox="1">
            <a:spLocks noGrp="1"/>
          </p:cNvSpPr>
          <p:nvPr>
            <p:ph type="subTitle" idx="8"/>
          </p:nvPr>
        </p:nvSpPr>
        <p:spPr>
          <a:xfrm>
            <a:off x="5744025" y="3496238"/>
            <a:ext cx="3315569" cy="596400"/>
          </a:xfrm>
          <a:prstGeom prst="rect">
            <a:avLst/>
          </a:prstGeom>
        </p:spPr>
        <p:txBody>
          <a:bodyPr spcFirstLastPara="1" wrap="square" lIns="91425" tIns="198000" rIns="91425" bIns="0" anchor="ctr" anchorCtr="0">
            <a:noAutofit/>
          </a:bodyPr>
          <a:lstStyle/>
          <a:p>
            <a:pPr marL="0" lvl="0" indent="0" algn="l" rtl="0">
              <a:spcBef>
                <a:spcPts val="0"/>
              </a:spcBef>
              <a:buNone/>
            </a:pPr>
            <a:r>
              <a:rPr lang="en-US" dirty="0"/>
              <a:t>A</a:t>
            </a:r>
            <a:r>
              <a:rPr lang="en" dirty="0"/>
              <a:t> paragraph about one’s hobby.</a:t>
            </a:r>
          </a:p>
          <a:p>
            <a:pPr marL="0" indent="0"/>
            <a:r>
              <a:rPr lang="en-US" dirty="0"/>
              <a:t>A</a:t>
            </a:r>
            <a:r>
              <a:rPr lang="en" dirty="0"/>
              <a:t> paragraph of so</a:t>
            </a:r>
            <a:r>
              <a:rPr lang="en-US" dirty="0"/>
              <a:t>me</a:t>
            </a:r>
            <a:r>
              <a:rPr lang="en" dirty="0"/>
              <a:t> advice to avoid viruses.</a:t>
            </a:r>
          </a:p>
          <a:p>
            <a:pPr marL="0" indent="0"/>
            <a:r>
              <a:rPr lang="en-US" dirty="0"/>
              <a:t>A</a:t>
            </a:r>
            <a:r>
              <a:rPr lang="en" dirty="0"/>
              <a:t>n email about community activities one did last summer.</a:t>
            </a:r>
          </a:p>
          <a:p>
            <a:pPr marL="0" lvl="0" indent="0" algn="l" rtl="0">
              <a:spcBef>
                <a:spcPts val="0"/>
              </a:spcBef>
              <a:buNone/>
            </a:pPr>
            <a:endParaRPr dirty="0"/>
          </a:p>
        </p:txBody>
      </p:sp>
      <p:sp>
        <p:nvSpPr>
          <p:cNvPr id="369" name="Google Shape;369;p37"/>
          <p:cNvSpPr txBox="1">
            <a:spLocks noGrp="1"/>
          </p:cNvSpPr>
          <p:nvPr>
            <p:ph type="title" idx="9"/>
          </p:nvPr>
        </p:nvSpPr>
        <p:spPr>
          <a:xfrm>
            <a:off x="1748900" y="1316110"/>
            <a:ext cx="26688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Aptos Black" panose="020B0004020202020204" pitchFamily="34" charset="0"/>
              </a:rPr>
              <a:t>Reading</a:t>
            </a:r>
            <a:endParaRPr b="1" dirty="0">
              <a:latin typeface="Aptos Black" panose="020B0004020202020204" pitchFamily="34" charset="0"/>
            </a:endParaRPr>
          </a:p>
        </p:txBody>
      </p:sp>
      <p:sp>
        <p:nvSpPr>
          <p:cNvPr id="370" name="Google Shape;370;p37"/>
          <p:cNvSpPr txBox="1">
            <a:spLocks noGrp="1"/>
          </p:cNvSpPr>
          <p:nvPr>
            <p:ph type="title" idx="13"/>
          </p:nvPr>
        </p:nvSpPr>
        <p:spPr>
          <a:xfrm>
            <a:off x="5744025" y="1316110"/>
            <a:ext cx="26688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Aptos Black" panose="020B0004020202020204" pitchFamily="34" charset="0"/>
              </a:rPr>
              <a:t>Speaking</a:t>
            </a:r>
            <a:endParaRPr b="1" dirty="0">
              <a:latin typeface="Aptos Black" panose="020B0004020202020204" pitchFamily="34" charset="0"/>
            </a:endParaRPr>
          </a:p>
        </p:txBody>
      </p:sp>
      <p:sp>
        <p:nvSpPr>
          <p:cNvPr id="371" name="Google Shape;371;p37"/>
          <p:cNvSpPr txBox="1">
            <a:spLocks noGrp="1"/>
          </p:cNvSpPr>
          <p:nvPr>
            <p:ph type="title" idx="14"/>
          </p:nvPr>
        </p:nvSpPr>
        <p:spPr>
          <a:xfrm>
            <a:off x="1748900" y="2777773"/>
            <a:ext cx="26688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dirty="0">
                <a:latin typeface="Aptos Black" panose="020B0004020202020204" pitchFamily="34" charset="0"/>
              </a:rPr>
              <a:t>L</a:t>
            </a:r>
            <a:r>
              <a:rPr lang="en" b="1" dirty="0">
                <a:latin typeface="Aptos Black" panose="020B0004020202020204" pitchFamily="34" charset="0"/>
              </a:rPr>
              <a:t>istening</a:t>
            </a:r>
            <a:endParaRPr b="1" dirty="0">
              <a:latin typeface="Aptos Black" panose="020B0004020202020204" pitchFamily="34" charset="0"/>
            </a:endParaRPr>
          </a:p>
        </p:txBody>
      </p:sp>
      <p:sp>
        <p:nvSpPr>
          <p:cNvPr id="372" name="Google Shape;372;p37"/>
          <p:cNvSpPr txBox="1">
            <a:spLocks noGrp="1"/>
          </p:cNvSpPr>
          <p:nvPr>
            <p:ph type="title" idx="15"/>
          </p:nvPr>
        </p:nvSpPr>
        <p:spPr>
          <a:xfrm>
            <a:off x="5744025" y="2777773"/>
            <a:ext cx="26688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Aptos Black" panose="020B0004020202020204" pitchFamily="34" charset="0"/>
              </a:rPr>
              <a:t>Writing</a:t>
            </a:r>
            <a:endParaRPr b="1" dirty="0">
              <a:latin typeface="Aptos Black" panose="020B0004020202020204" pitchFamily="34" charset="0"/>
            </a:endParaRPr>
          </a:p>
        </p:txBody>
      </p:sp>
      <p:grpSp>
        <p:nvGrpSpPr>
          <p:cNvPr id="373" name="Google Shape;373;p37"/>
          <p:cNvGrpSpPr/>
          <p:nvPr/>
        </p:nvGrpSpPr>
        <p:grpSpPr>
          <a:xfrm>
            <a:off x="4595597" y="-8729"/>
            <a:ext cx="4054993" cy="1713468"/>
            <a:chOff x="4595597" y="-8729"/>
            <a:chExt cx="4054993" cy="1713468"/>
          </a:xfrm>
        </p:grpSpPr>
        <p:grpSp>
          <p:nvGrpSpPr>
            <p:cNvPr id="374" name="Google Shape;374;p37"/>
            <p:cNvGrpSpPr/>
            <p:nvPr/>
          </p:nvGrpSpPr>
          <p:grpSpPr>
            <a:xfrm rot="2700000" flipH="1">
              <a:off x="7188978" y="241278"/>
              <a:ext cx="1209754" cy="1213456"/>
              <a:chOff x="7428690" y="3645416"/>
              <a:chExt cx="1145148" cy="1148652"/>
            </a:xfrm>
          </p:grpSpPr>
          <p:sp>
            <p:nvSpPr>
              <p:cNvPr id="375" name="Google Shape;375;p37"/>
              <p:cNvSpPr/>
              <p:nvPr/>
            </p:nvSpPr>
            <p:spPr>
              <a:xfrm rot="-963961">
                <a:off x="8086991" y="4204624"/>
                <a:ext cx="420065" cy="541901"/>
              </a:xfrm>
              <a:custGeom>
                <a:avLst/>
                <a:gdLst/>
                <a:ahLst/>
                <a:cxnLst/>
                <a:rect l="l" t="t" r="r" b="b"/>
                <a:pathLst>
                  <a:path w="13343" h="17213" extrusionOk="0">
                    <a:moveTo>
                      <a:pt x="2763" y="1"/>
                    </a:moveTo>
                    <a:lnTo>
                      <a:pt x="1" y="1754"/>
                    </a:lnTo>
                    <a:lnTo>
                      <a:pt x="4297" y="11329"/>
                    </a:lnTo>
                    <a:cubicBezTo>
                      <a:pt x="4189" y="11369"/>
                      <a:pt x="4079" y="11414"/>
                      <a:pt x="3970" y="11471"/>
                    </a:cubicBezTo>
                    <a:cubicBezTo>
                      <a:pt x="2751" y="12131"/>
                      <a:pt x="2293" y="13658"/>
                      <a:pt x="2953" y="14877"/>
                    </a:cubicBezTo>
                    <a:cubicBezTo>
                      <a:pt x="3408" y="15721"/>
                      <a:pt x="4274" y="16200"/>
                      <a:pt x="5168" y="16200"/>
                    </a:cubicBezTo>
                    <a:cubicBezTo>
                      <a:pt x="5571" y="16200"/>
                      <a:pt x="5980" y="16103"/>
                      <a:pt x="6359" y="15898"/>
                    </a:cubicBezTo>
                    <a:cubicBezTo>
                      <a:pt x="6627" y="15752"/>
                      <a:pt x="6854" y="15566"/>
                      <a:pt x="7044" y="15351"/>
                    </a:cubicBezTo>
                    <a:cubicBezTo>
                      <a:pt x="7081" y="15590"/>
                      <a:pt x="7157" y="15829"/>
                      <a:pt x="7279" y="16055"/>
                    </a:cubicBezTo>
                    <a:cubicBezTo>
                      <a:pt x="7678" y="16792"/>
                      <a:pt x="8435" y="17212"/>
                      <a:pt x="9217" y="17212"/>
                    </a:cubicBezTo>
                    <a:cubicBezTo>
                      <a:pt x="9570" y="17212"/>
                      <a:pt x="9928" y="17127"/>
                      <a:pt x="10260" y="16947"/>
                    </a:cubicBezTo>
                    <a:cubicBezTo>
                      <a:pt x="11329" y="16371"/>
                      <a:pt x="11726" y="15035"/>
                      <a:pt x="11151" y="13969"/>
                    </a:cubicBezTo>
                    <a:cubicBezTo>
                      <a:pt x="11013" y="13715"/>
                      <a:pt x="10835" y="13500"/>
                      <a:pt x="10629" y="13330"/>
                    </a:cubicBezTo>
                    <a:cubicBezTo>
                      <a:pt x="10980" y="13305"/>
                      <a:pt x="11333" y="13212"/>
                      <a:pt x="11666" y="13034"/>
                    </a:cubicBezTo>
                    <a:cubicBezTo>
                      <a:pt x="12889" y="12374"/>
                      <a:pt x="13343" y="10851"/>
                      <a:pt x="12686" y="9628"/>
                    </a:cubicBezTo>
                    <a:cubicBezTo>
                      <a:pt x="12231" y="8784"/>
                      <a:pt x="11364" y="8307"/>
                      <a:pt x="10469" y="8307"/>
                    </a:cubicBezTo>
                    <a:cubicBezTo>
                      <a:pt x="10066" y="8307"/>
                      <a:pt x="9658" y="8404"/>
                      <a:pt x="9279" y="8607"/>
                    </a:cubicBezTo>
                    <a:cubicBezTo>
                      <a:pt x="9053" y="8729"/>
                      <a:pt x="8855" y="8883"/>
                      <a:pt x="8684" y="9057"/>
                    </a:cubicBezTo>
                    <a:lnTo>
                      <a:pt x="2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p:nvPr/>
            </p:nvSpPr>
            <p:spPr>
              <a:xfrm rot="-963961">
                <a:off x="8118919" y="4237981"/>
                <a:ext cx="356031" cy="484572"/>
              </a:xfrm>
              <a:custGeom>
                <a:avLst/>
                <a:gdLst/>
                <a:ahLst/>
                <a:cxnLst/>
                <a:rect l="l" t="t" r="r" b="b"/>
                <a:pathLst>
                  <a:path w="11309" h="15392" extrusionOk="0">
                    <a:moveTo>
                      <a:pt x="1563" y="1"/>
                    </a:moveTo>
                    <a:lnTo>
                      <a:pt x="0" y="993"/>
                    </a:lnTo>
                    <a:lnTo>
                      <a:pt x="4025" y="9960"/>
                    </a:lnTo>
                    <a:cubicBezTo>
                      <a:pt x="4111" y="10155"/>
                      <a:pt x="4115" y="10373"/>
                      <a:pt x="4034" y="10572"/>
                    </a:cubicBezTo>
                    <a:cubicBezTo>
                      <a:pt x="3952" y="10766"/>
                      <a:pt x="3791" y="10920"/>
                      <a:pt x="3592" y="10993"/>
                    </a:cubicBezTo>
                    <a:cubicBezTo>
                      <a:pt x="3499" y="11030"/>
                      <a:pt x="3427" y="11062"/>
                      <a:pt x="3361" y="11094"/>
                    </a:cubicBezTo>
                    <a:cubicBezTo>
                      <a:pt x="2515" y="11552"/>
                      <a:pt x="2199" y="12613"/>
                      <a:pt x="2657" y="13460"/>
                    </a:cubicBezTo>
                    <a:cubicBezTo>
                      <a:pt x="2963" y="14028"/>
                      <a:pt x="3564" y="14380"/>
                      <a:pt x="4200" y="14380"/>
                    </a:cubicBezTo>
                    <a:cubicBezTo>
                      <a:pt x="4271" y="14380"/>
                      <a:pt x="4343" y="14376"/>
                      <a:pt x="4414" y="14367"/>
                    </a:cubicBezTo>
                    <a:cubicBezTo>
                      <a:pt x="4625" y="14339"/>
                      <a:pt x="4831" y="14273"/>
                      <a:pt x="5022" y="14168"/>
                    </a:cubicBezTo>
                    <a:cubicBezTo>
                      <a:pt x="5201" y="14075"/>
                      <a:pt x="5358" y="13946"/>
                      <a:pt x="5496" y="13787"/>
                    </a:cubicBezTo>
                    <a:cubicBezTo>
                      <a:pt x="5621" y="13645"/>
                      <a:pt x="5795" y="13561"/>
                      <a:pt x="5973" y="13537"/>
                    </a:cubicBezTo>
                    <a:cubicBezTo>
                      <a:pt x="6005" y="13533"/>
                      <a:pt x="6037" y="13531"/>
                      <a:pt x="6068" y="13531"/>
                    </a:cubicBezTo>
                    <a:cubicBezTo>
                      <a:pt x="6142" y="13531"/>
                      <a:pt x="6215" y="13541"/>
                      <a:pt x="6285" y="13561"/>
                    </a:cubicBezTo>
                    <a:cubicBezTo>
                      <a:pt x="6573" y="13645"/>
                      <a:pt x="6784" y="13885"/>
                      <a:pt x="6829" y="14180"/>
                    </a:cubicBezTo>
                    <a:cubicBezTo>
                      <a:pt x="6853" y="14342"/>
                      <a:pt x="6906" y="14501"/>
                      <a:pt x="6982" y="14638"/>
                    </a:cubicBezTo>
                    <a:cubicBezTo>
                      <a:pt x="7232" y="15103"/>
                      <a:pt x="7723" y="15392"/>
                      <a:pt x="8242" y="15392"/>
                    </a:cubicBezTo>
                    <a:cubicBezTo>
                      <a:pt x="8302" y="15392"/>
                      <a:pt x="8363" y="15388"/>
                      <a:pt x="8424" y="15380"/>
                    </a:cubicBezTo>
                    <a:cubicBezTo>
                      <a:pt x="8598" y="15359"/>
                      <a:pt x="8764" y="15303"/>
                      <a:pt x="8923" y="15221"/>
                    </a:cubicBezTo>
                    <a:cubicBezTo>
                      <a:pt x="9615" y="14845"/>
                      <a:pt x="9878" y="13974"/>
                      <a:pt x="9502" y="13277"/>
                    </a:cubicBezTo>
                    <a:cubicBezTo>
                      <a:pt x="9416" y="13120"/>
                      <a:pt x="9303" y="12982"/>
                      <a:pt x="9162" y="12864"/>
                    </a:cubicBezTo>
                    <a:cubicBezTo>
                      <a:pt x="8923" y="12662"/>
                      <a:pt x="8829" y="12333"/>
                      <a:pt x="8926" y="12034"/>
                    </a:cubicBezTo>
                    <a:cubicBezTo>
                      <a:pt x="9020" y="11755"/>
                      <a:pt x="9267" y="11552"/>
                      <a:pt x="9558" y="11516"/>
                    </a:cubicBezTo>
                    <a:cubicBezTo>
                      <a:pt x="9575" y="11512"/>
                      <a:pt x="9590" y="11512"/>
                      <a:pt x="9607" y="11512"/>
                    </a:cubicBezTo>
                    <a:cubicBezTo>
                      <a:pt x="9648" y="11507"/>
                      <a:pt x="9688" y="11503"/>
                      <a:pt x="9725" y="11499"/>
                    </a:cubicBezTo>
                    <a:cubicBezTo>
                      <a:pt x="9939" y="11471"/>
                      <a:pt x="10142" y="11406"/>
                      <a:pt x="10328" y="11305"/>
                    </a:cubicBezTo>
                    <a:cubicBezTo>
                      <a:pt x="10741" y="11086"/>
                      <a:pt x="11041" y="10718"/>
                      <a:pt x="11174" y="10268"/>
                    </a:cubicBezTo>
                    <a:cubicBezTo>
                      <a:pt x="11308" y="9822"/>
                      <a:pt x="11259" y="9349"/>
                      <a:pt x="11037" y="8940"/>
                    </a:cubicBezTo>
                    <a:cubicBezTo>
                      <a:pt x="10732" y="8374"/>
                      <a:pt x="10132" y="8022"/>
                      <a:pt x="9500" y="8022"/>
                    </a:cubicBezTo>
                    <a:cubicBezTo>
                      <a:pt x="9426" y="8022"/>
                      <a:pt x="9352" y="8027"/>
                      <a:pt x="9278" y="8037"/>
                    </a:cubicBezTo>
                    <a:cubicBezTo>
                      <a:pt x="9065" y="8061"/>
                      <a:pt x="8861" y="8129"/>
                      <a:pt x="8671" y="8231"/>
                    </a:cubicBezTo>
                    <a:cubicBezTo>
                      <a:pt x="8517" y="8312"/>
                      <a:pt x="8375" y="8417"/>
                      <a:pt x="8254" y="8542"/>
                    </a:cubicBezTo>
                    <a:cubicBezTo>
                      <a:pt x="8132" y="8664"/>
                      <a:pt x="7975" y="8741"/>
                      <a:pt x="7805" y="8766"/>
                    </a:cubicBezTo>
                    <a:cubicBezTo>
                      <a:pt x="7772" y="8768"/>
                      <a:pt x="7739" y="8770"/>
                      <a:pt x="7706" y="8770"/>
                    </a:cubicBezTo>
                    <a:cubicBezTo>
                      <a:pt x="7682" y="8770"/>
                      <a:pt x="7658" y="8769"/>
                      <a:pt x="7635" y="8766"/>
                    </a:cubicBezTo>
                    <a:cubicBezTo>
                      <a:pt x="7403" y="8741"/>
                      <a:pt x="7193" y="8615"/>
                      <a:pt x="7067" y="8421"/>
                    </a:cubicBezTo>
                    <a:lnTo>
                      <a:pt x="15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7"/>
              <p:cNvSpPr/>
              <p:nvPr/>
            </p:nvSpPr>
            <p:spPr>
              <a:xfrm rot="-963961">
                <a:off x="8178045" y="4036714"/>
                <a:ext cx="213669" cy="290611"/>
              </a:xfrm>
              <a:custGeom>
                <a:avLst/>
                <a:gdLst/>
                <a:ahLst/>
                <a:cxnLst/>
                <a:rect l="l" t="t" r="r" b="b"/>
                <a:pathLst>
                  <a:path w="6787" h="9231" extrusionOk="0">
                    <a:moveTo>
                      <a:pt x="156" y="0"/>
                    </a:moveTo>
                    <a:cubicBezTo>
                      <a:pt x="56" y="0"/>
                      <a:pt x="0" y="6"/>
                      <a:pt x="0" y="6"/>
                    </a:cubicBezTo>
                    <a:lnTo>
                      <a:pt x="2260" y="5121"/>
                    </a:lnTo>
                    <a:cubicBezTo>
                      <a:pt x="2260" y="5121"/>
                      <a:pt x="3961" y="6644"/>
                      <a:pt x="4152" y="8625"/>
                    </a:cubicBezTo>
                    <a:cubicBezTo>
                      <a:pt x="4192" y="9043"/>
                      <a:pt x="4352" y="9231"/>
                      <a:pt x="4561" y="9231"/>
                    </a:cubicBezTo>
                    <a:cubicBezTo>
                      <a:pt x="5339" y="9231"/>
                      <a:pt x="6787" y="6607"/>
                      <a:pt x="5144" y="3565"/>
                    </a:cubicBezTo>
                    <a:cubicBezTo>
                      <a:pt x="3342" y="225"/>
                      <a:pt x="805"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rot="-963961">
                <a:off x="7827516" y="4335981"/>
                <a:ext cx="237060" cy="288817"/>
              </a:xfrm>
              <a:custGeom>
                <a:avLst/>
                <a:gdLst/>
                <a:ahLst/>
                <a:cxnLst/>
                <a:rect l="l" t="t" r="r" b="b"/>
                <a:pathLst>
                  <a:path w="7530" h="9174" extrusionOk="0">
                    <a:moveTo>
                      <a:pt x="1932" y="1"/>
                    </a:moveTo>
                    <a:cubicBezTo>
                      <a:pt x="1932" y="1"/>
                      <a:pt x="1" y="2395"/>
                      <a:pt x="2082" y="6254"/>
                    </a:cubicBezTo>
                    <a:cubicBezTo>
                      <a:pt x="3261" y="8439"/>
                      <a:pt x="5135" y="9174"/>
                      <a:pt x="6256" y="9174"/>
                    </a:cubicBezTo>
                    <a:cubicBezTo>
                      <a:pt x="7113" y="9174"/>
                      <a:pt x="7530" y="8744"/>
                      <a:pt x="6858" y="8203"/>
                    </a:cubicBezTo>
                    <a:cubicBezTo>
                      <a:pt x="5306" y="6955"/>
                      <a:pt x="4966" y="4699"/>
                      <a:pt x="4966" y="4699"/>
                    </a:cubicBezTo>
                    <a:lnTo>
                      <a:pt x="19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rot="-963961">
                <a:off x="7520984" y="3726366"/>
                <a:ext cx="692952" cy="764794"/>
              </a:xfrm>
              <a:custGeom>
                <a:avLst/>
                <a:gdLst/>
                <a:ahLst/>
                <a:cxnLst/>
                <a:rect l="l" t="t" r="r" b="b"/>
                <a:pathLst>
                  <a:path w="22011" h="24293" extrusionOk="0">
                    <a:moveTo>
                      <a:pt x="4951" y="0"/>
                    </a:moveTo>
                    <a:cubicBezTo>
                      <a:pt x="4768" y="0"/>
                      <a:pt x="4671" y="12"/>
                      <a:pt x="4671" y="12"/>
                    </a:cubicBezTo>
                    <a:cubicBezTo>
                      <a:pt x="1" y="7330"/>
                      <a:pt x="9300" y="21746"/>
                      <a:pt x="9300" y="21746"/>
                    </a:cubicBezTo>
                    <a:cubicBezTo>
                      <a:pt x="10362" y="23536"/>
                      <a:pt x="11338" y="24293"/>
                      <a:pt x="11338" y="24293"/>
                    </a:cubicBezTo>
                    <a:lnTo>
                      <a:pt x="22010" y="18533"/>
                    </a:lnTo>
                    <a:cubicBezTo>
                      <a:pt x="21998" y="17582"/>
                      <a:pt x="20997" y="15435"/>
                      <a:pt x="20997" y="15435"/>
                    </a:cubicBezTo>
                    <a:cubicBezTo>
                      <a:pt x="13912" y="787"/>
                      <a:pt x="6468" y="0"/>
                      <a:pt x="49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rot="-963961">
                <a:off x="7764255" y="3982667"/>
                <a:ext cx="181337" cy="175229"/>
              </a:xfrm>
              <a:custGeom>
                <a:avLst/>
                <a:gdLst/>
                <a:ahLst/>
                <a:cxnLst/>
                <a:rect l="l" t="t" r="r" b="b"/>
                <a:pathLst>
                  <a:path w="5760" h="5566" extrusionOk="0">
                    <a:moveTo>
                      <a:pt x="2876" y="1"/>
                    </a:moveTo>
                    <a:cubicBezTo>
                      <a:pt x="2414" y="1"/>
                      <a:pt x="1969" y="111"/>
                      <a:pt x="1560" y="333"/>
                    </a:cubicBezTo>
                    <a:cubicBezTo>
                      <a:pt x="904" y="685"/>
                      <a:pt x="425" y="1273"/>
                      <a:pt x="215" y="1986"/>
                    </a:cubicBezTo>
                    <a:cubicBezTo>
                      <a:pt x="0" y="2698"/>
                      <a:pt x="77" y="3451"/>
                      <a:pt x="430" y="4104"/>
                    </a:cubicBezTo>
                    <a:cubicBezTo>
                      <a:pt x="916" y="5007"/>
                      <a:pt x="1855" y="5566"/>
                      <a:pt x="2885" y="5566"/>
                    </a:cubicBezTo>
                    <a:cubicBezTo>
                      <a:pt x="3346" y="5566"/>
                      <a:pt x="3792" y="5453"/>
                      <a:pt x="4201" y="5234"/>
                    </a:cubicBezTo>
                    <a:cubicBezTo>
                      <a:pt x="4857" y="4878"/>
                      <a:pt x="5334" y="4294"/>
                      <a:pt x="5545" y="3582"/>
                    </a:cubicBezTo>
                    <a:cubicBezTo>
                      <a:pt x="5760" y="2868"/>
                      <a:pt x="5683" y="2115"/>
                      <a:pt x="5330" y="1463"/>
                    </a:cubicBezTo>
                    <a:cubicBezTo>
                      <a:pt x="4840" y="560"/>
                      <a:pt x="3900" y="1"/>
                      <a:pt x="2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rot="-963961">
                <a:off x="7719770" y="3951938"/>
                <a:ext cx="270337" cy="236682"/>
              </a:xfrm>
              <a:custGeom>
                <a:avLst/>
                <a:gdLst/>
                <a:ahLst/>
                <a:cxnLst/>
                <a:rect l="l" t="t" r="r" b="b"/>
                <a:pathLst>
                  <a:path w="8587" h="7518" extrusionOk="0">
                    <a:moveTo>
                      <a:pt x="4289" y="1953"/>
                    </a:moveTo>
                    <a:cubicBezTo>
                      <a:pt x="4958" y="1953"/>
                      <a:pt x="5565" y="2317"/>
                      <a:pt x="5885" y="2900"/>
                    </a:cubicBezTo>
                    <a:cubicBezTo>
                      <a:pt x="6111" y="3326"/>
                      <a:pt x="6160" y="3816"/>
                      <a:pt x="6023" y="4278"/>
                    </a:cubicBezTo>
                    <a:cubicBezTo>
                      <a:pt x="5885" y="4740"/>
                      <a:pt x="5577" y="5121"/>
                      <a:pt x="5152" y="5351"/>
                    </a:cubicBezTo>
                    <a:cubicBezTo>
                      <a:pt x="4885" y="5493"/>
                      <a:pt x="4597" y="5566"/>
                      <a:pt x="4298" y="5566"/>
                    </a:cubicBezTo>
                    <a:cubicBezTo>
                      <a:pt x="3629" y="5566"/>
                      <a:pt x="3017" y="5201"/>
                      <a:pt x="2701" y="4618"/>
                    </a:cubicBezTo>
                    <a:cubicBezTo>
                      <a:pt x="2475" y="4193"/>
                      <a:pt x="2421" y="3702"/>
                      <a:pt x="2560" y="3241"/>
                    </a:cubicBezTo>
                    <a:cubicBezTo>
                      <a:pt x="2701" y="2779"/>
                      <a:pt x="3010" y="2399"/>
                      <a:pt x="3434" y="2167"/>
                    </a:cubicBezTo>
                    <a:cubicBezTo>
                      <a:pt x="3702" y="2026"/>
                      <a:pt x="3989" y="1953"/>
                      <a:pt x="4289" y="1953"/>
                    </a:cubicBezTo>
                    <a:close/>
                    <a:moveTo>
                      <a:pt x="4289" y="1"/>
                    </a:moveTo>
                    <a:cubicBezTo>
                      <a:pt x="3685" y="1"/>
                      <a:pt x="3074" y="147"/>
                      <a:pt x="2507" y="451"/>
                    </a:cubicBezTo>
                    <a:cubicBezTo>
                      <a:pt x="681" y="1438"/>
                      <a:pt x="0" y="3719"/>
                      <a:pt x="984" y="5545"/>
                    </a:cubicBezTo>
                    <a:cubicBezTo>
                      <a:pt x="1664" y="6801"/>
                      <a:pt x="2961" y="7518"/>
                      <a:pt x="4298" y="7518"/>
                    </a:cubicBezTo>
                    <a:cubicBezTo>
                      <a:pt x="4896" y="7518"/>
                      <a:pt x="5508" y="7372"/>
                      <a:pt x="6075" y="7069"/>
                    </a:cubicBezTo>
                    <a:cubicBezTo>
                      <a:pt x="7906" y="6080"/>
                      <a:pt x="8586" y="3800"/>
                      <a:pt x="7603" y="1973"/>
                    </a:cubicBezTo>
                    <a:cubicBezTo>
                      <a:pt x="6922" y="713"/>
                      <a:pt x="5625" y="1"/>
                      <a:pt x="4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p:nvPr/>
            </p:nvSpPr>
            <p:spPr>
              <a:xfrm rot="-963961">
                <a:off x="7544489" y="3777625"/>
                <a:ext cx="204161" cy="155301"/>
              </a:xfrm>
              <a:custGeom>
                <a:avLst/>
                <a:gdLst/>
                <a:ahLst/>
                <a:cxnLst/>
                <a:rect l="l" t="t" r="r" b="b"/>
                <a:pathLst>
                  <a:path w="6485" h="4933" extrusionOk="0">
                    <a:moveTo>
                      <a:pt x="1690" y="0"/>
                    </a:moveTo>
                    <a:cubicBezTo>
                      <a:pt x="1515" y="0"/>
                      <a:pt x="1422" y="11"/>
                      <a:pt x="1422" y="11"/>
                    </a:cubicBezTo>
                    <a:cubicBezTo>
                      <a:pt x="0" y="2153"/>
                      <a:pt x="114" y="4932"/>
                      <a:pt x="114" y="4932"/>
                    </a:cubicBezTo>
                    <a:cubicBezTo>
                      <a:pt x="3653" y="3741"/>
                      <a:pt x="6485" y="1497"/>
                      <a:pt x="6485" y="1497"/>
                    </a:cubicBezTo>
                    <a:cubicBezTo>
                      <a:pt x="4125" y="143"/>
                      <a:pt x="2340" y="0"/>
                      <a:pt x="16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 name="Google Shape;383;p37"/>
            <p:cNvSpPr/>
            <p:nvPr/>
          </p:nvSpPr>
          <p:spPr>
            <a:xfrm rot="-1182798">
              <a:off x="6005684" y="405864"/>
              <a:ext cx="480376" cy="538935"/>
            </a:xfrm>
            <a:custGeom>
              <a:avLst/>
              <a:gdLst/>
              <a:ahLst/>
              <a:cxnLst/>
              <a:rect l="l" t="t" r="r" b="b"/>
              <a:pathLst>
                <a:path w="11860" h="13305" extrusionOk="0">
                  <a:moveTo>
                    <a:pt x="6994" y="1"/>
                  </a:moveTo>
                  <a:cubicBezTo>
                    <a:pt x="6326" y="57"/>
                    <a:pt x="5662" y="215"/>
                    <a:pt x="5010" y="487"/>
                  </a:cubicBezTo>
                  <a:cubicBezTo>
                    <a:pt x="1612" y="1896"/>
                    <a:pt x="0" y="5792"/>
                    <a:pt x="1410" y="9191"/>
                  </a:cubicBezTo>
                  <a:cubicBezTo>
                    <a:pt x="2473" y="11755"/>
                    <a:pt x="4953" y="13305"/>
                    <a:pt x="7567" y="13305"/>
                  </a:cubicBezTo>
                  <a:cubicBezTo>
                    <a:pt x="8416" y="13305"/>
                    <a:pt x="9280" y="13141"/>
                    <a:pt x="10114" y="12795"/>
                  </a:cubicBezTo>
                  <a:cubicBezTo>
                    <a:pt x="10766" y="12524"/>
                    <a:pt x="11349" y="12163"/>
                    <a:pt x="11859" y="11734"/>
                  </a:cubicBezTo>
                  <a:lnTo>
                    <a:pt x="11859" y="11734"/>
                  </a:lnTo>
                  <a:cubicBezTo>
                    <a:pt x="11669" y="11750"/>
                    <a:pt x="11480" y="11758"/>
                    <a:pt x="11291" y="11758"/>
                  </a:cubicBezTo>
                  <a:cubicBezTo>
                    <a:pt x="8678" y="11758"/>
                    <a:pt x="6197" y="10211"/>
                    <a:pt x="5136" y="7647"/>
                  </a:cubicBezTo>
                  <a:cubicBezTo>
                    <a:pt x="3993" y="4897"/>
                    <a:pt x="4831" y="1823"/>
                    <a:pt x="6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7"/>
            <p:cNvSpPr/>
            <p:nvPr/>
          </p:nvSpPr>
          <p:spPr>
            <a:xfrm rot="469645">
              <a:off x="6653466" y="983598"/>
              <a:ext cx="92303" cy="112660"/>
            </a:xfrm>
            <a:custGeom>
              <a:avLst/>
              <a:gdLst/>
              <a:ahLst/>
              <a:cxnLst/>
              <a:rect l="l" t="t" r="r" b="b"/>
              <a:pathLst>
                <a:path w="2775" h="3387" extrusionOk="0">
                  <a:moveTo>
                    <a:pt x="1203" y="0"/>
                  </a:moveTo>
                  <a:lnTo>
                    <a:pt x="960" y="1102"/>
                  </a:lnTo>
                  <a:lnTo>
                    <a:pt x="0" y="1264"/>
                  </a:lnTo>
                  <a:lnTo>
                    <a:pt x="818" y="1814"/>
                  </a:lnTo>
                  <a:lnTo>
                    <a:pt x="623" y="3386"/>
                  </a:lnTo>
                  <a:lnTo>
                    <a:pt x="1604" y="2191"/>
                  </a:lnTo>
                  <a:lnTo>
                    <a:pt x="2601" y="2786"/>
                  </a:lnTo>
                  <a:lnTo>
                    <a:pt x="2053" y="1588"/>
                  </a:lnTo>
                  <a:lnTo>
                    <a:pt x="2775" y="754"/>
                  </a:lnTo>
                  <a:lnTo>
                    <a:pt x="1681" y="1049"/>
                  </a:lnTo>
                  <a:lnTo>
                    <a:pt x="1203" y="0"/>
                  </a:lnTo>
                  <a:close/>
                </a:path>
              </a:pathLst>
            </a:custGeom>
            <a:solidFill>
              <a:srgbClr val="4B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7"/>
            <p:cNvSpPr/>
            <p:nvPr/>
          </p:nvSpPr>
          <p:spPr>
            <a:xfrm rot="469645">
              <a:off x="5811342" y="1040547"/>
              <a:ext cx="160624" cy="165314"/>
            </a:xfrm>
            <a:custGeom>
              <a:avLst/>
              <a:gdLst/>
              <a:ahLst/>
              <a:cxnLst/>
              <a:rect l="l" t="t" r="r" b="b"/>
              <a:pathLst>
                <a:path w="4829" h="4970" extrusionOk="0">
                  <a:moveTo>
                    <a:pt x="3010" y="1"/>
                  </a:moveTo>
                  <a:lnTo>
                    <a:pt x="1952" y="1455"/>
                  </a:lnTo>
                  <a:lnTo>
                    <a:pt x="441" y="1082"/>
                  </a:lnTo>
                  <a:lnTo>
                    <a:pt x="1288" y="2406"/>
                  </a:lnTo>
                  <a:lnTo>
                    <a:pt x="0" y="4581"/>
                  </a:lnTo>
                  <a:lnTo>
                    <a:pt x="2199" y="3459"/>
                  </a:lnTo>
                  <a:lnTo>
                    <a:pt x="3277" y="4970"/>
                  </a:lnTo>
                  <a:lnTo>
                    <a:pt x="3244" y="2864"/>
                  </a:lnTo>
                  <a:lnTo>
                    <a:pt x="4828" y="2106"/>
                  </a:lnTo>
                  <a:lnTo>
                    <a:pt x="3042" y="1835"/>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7"/>
            <p:cNvSpPr/>
            <p:nvPr/>
          </p:nvSpPr>
          <p:spPr>
            <a:xfrm rot="469713">
              <a:off x="5288739" y="619223"/>
              <a:ext cx="195611" cy="201310"/>
            </a:xfrm>
            <a:custGeom>
              <a:avLst/>
              <a:gdLst/>
              <a:ahLst/>
              <a:cxnLst/>
              <a:rect l="l" t="t" r="r" b="b"/>
              <a:pathLst>
                <a:path w="4829" h="4970" extrusionOk="0">
                  <a:moveTo>
                    <a:pt x="3010" y="1"/>
                  </a:moveTo>
                  <a:lnTo>
                    <a:pt x="1952" y="1455"/>
                  </a:lnTo>
                  <a:lnTo>
                    <a:pt x="441" y="1082"/>
                  </a:lnTo>
                  <a:lnTo>
                    <a:pt x="1288" y="2406"/>
                  </a:lnTo>
                  <a:lnTo>
                    <a:pt x="0" y="4581"/>
                  </a:lnTo>
                  <a:lnTo>
                    <a:pt x="2199" y="3459"/>
                  </a:lnTo>
                  <a:lnTo>
                    <a:pt x="3277" y="4970"/>
                  </a:lnTo>
                  <a:lnTo>
                    <a:pt x="3244" y="2864"/>
                  </a:lnTo>
                  <a:lnTo>
                    <a:pt x="4828" y="2106"/>
                  </a:lnTo>
                  <a:lnTo>
                    <a:pt x="3042" y="1835"/>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7"/>
            <p:cNvSpPr/>
            <p:nvPr/>
          </p:nvSpPr>
          <p:spPr>
            <a:xfrm rot="469645">
              <a:off x="6438133" y="483308"/>
              <a:ext cx="160624" cy="165314"/>
            </a:xfrm>
            <a:custGeom>
              <a:avLst/>
              <a:gdLst/>
              <a:ahLst/>
              <a:cxnLst/>
              <a:rect l="l" t="t" r="r" b="b"/>
              <a:pathLst>
                <a:path w="4829" h="4970" extrusionOk="0">
                  <a:moveTo>
                    <a:pt x="3010" y="1"/>
                  </a:moveTo>
                  <a:lnTo>
                    <a:pt x="1952" y="1455"/>
                  </a:lnTo>
                  <a:lnTo>
                    <a:pt x="441" y="1082"/>
                  </a:lnTo>
                  <a:lnTo>
                    <a:pt x="1288" y="2406"/>
                  </a:lnTo>
                  <a:lnTo>
                    <a:pt x="0" y="4581"/>
                  </a:lnTo>
                  <a:lnTo>
                    <a:pt x="2199" y="3459"/>
                  </a:lnTo>
                  <a:lnTo>
                    <a:pt x="3277" y="4970"/>
                  </a:lnTo>
                  <a:lnTo>
                    <a:pt x="3244" y="2864"/>
                  </a:lnTo>
                  <a:lnTo>
                    <a:pt x="4828" y="2106"/>
                  </a:lnTo>
                  <a:lnTo>
                    <a:pt x="3042" y="1835"/>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7"/>
            <p:cNvSpPr/>
            <p:nvPr/>
          </p:nvSpPr>
          <p:spPr>
            <a:xfrm rot="469713">
              <a:off x="4604417" y="753144"/>
              <a:ext cx="112408" cy="137191"/>
            </a:xfrm>
            <a:custGeom>
              <a:avLst/>
              <a:gdLst/>
              <a:ahLst/>
              <a:cxnLst/>
              <a:rect l="l" t="t" r="r" b="b"/>
              <a:pathLst>
                <a:path w="2775" h="3387" extrusionOk="0">
                  <a:moveTo>
                    <a:pt x="1203" y="0"/>
                  </a:moveTo>
                  <a:lnTo>
                    <a:pt x="960" y="1102"/>
                  </a:lnTo>
                  <a:lnTo>
                    <a:pt x="0" y="1264"/>
                  </a:lnTo>
                  <a:lnTo>
                    <a:pt x="818" y="1814"/>
                  </a:lnTo>
                  <a:lnTo>
                    <a:pt x="623" y="3386"/>
                  </a:lnTo>
                  <a:lnTo>
                    <a:pt x="1604" y="2191"/>
                  </a:lnTo>
                  <a:lnTo>
                    <a:pt x="2601" y="2786"/>
                  </a:lnTo>
                  <a:lnTo>
                    <a:pt x="2053" y="1588"/>
                  </a:lnTo>
                  <a:lnTo>
                    <a:pt x="2775" y="754"/>
                  </a:lnTo>
                  <a:lnTo>
                    <a:pt x="1681" y="1049"/>
                  </a:lnTo>
                  <a:lnTo>
                    <a:pt x="1203" y="0"/>
                  </a:lnTo>
                  <a:close/>
                </a:path>
              </a:pathLst>
            </a:custGeom>
            <a:solidFill>
              <a:srgbClr val="4B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89" name="Google Shape;389;p37"/>
          <p:cNvCxnSpPr/>
          <p:nvPr/>
        </p:nvCxnSpPr>
        <p:spPr>
          <a:xfrm>
            <a:off x="1589200" y="1316110"/>
            <a:ext cx="0" cy="2530500"/>
          </a:xfrm>
          <a:prstGeom prst="straightConnector1">
            <a:avLst/>
          </a:prstGeom>
          <a:noFill/>
          <a:ln w="9525" cap="flat" cmpd="sng">
            <a:solidFill>
              <a:srgbClr val="252528"/>
            </a:solidFill>
            <a:prstDash val="dash"/>
            <a:round/>
            <a:headEnd type="none" w="med" len="med"/>
            <a:tailEnd type="none" w="med" len="med"/>
          </a:ln>
        </p:spPr>
      </p:cxnSp>
      <p:cxnSp>
        <p:nvCxnSpPr>
          <p:cNvPr id="390" name="Google Shape;390;p37"/>
          <p:cNvCxnSpPr/>
          <p:nvPr/>
        </p:nvCxnSpPr>
        <p:spPr>
          <a:xfrm>
            <a:off x="5591625" y="1316110"/>
            <a:ext cx="0" cy="2530500"/>
          </a:xfrm>
          <a:prstGeom prst="straightConnector1">
            <a:avLst/>
          </a:prstGeom>
          <a:noFill/>
          <a:ln w="9525" cap="flat" cmpd="sng">
            <a:solidFill>
              <a:srgbClr val="252528"/>
            </a:solidFill>
            <a:prstDash val="dash"/>
            <a:round/>
            <a:headEnd type="none" w="med" len="med"/>
            <a:tailEnd type="none" w="med" len="med"/>
          </a:ln>
        </p:spPr>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0"/>
                                        </p:tgtEl>
                                        <p:attrNameLst>
                                          <p:attrName>style.visibility</p:attrName>
                                        </p:attrNameLst>
                                      </p:cBhvr>
                                      <p:to>
                                        <p:strVal val="visible"/>
                                      </p:to>
                                    </p:set>
                                    <p:anim calcmode="lin" valueType="num">
                                      <p:cBhvr additive="base">
                                        <p:cTn id="7" dur="500" fill="hold"/>
                                        <p:tgtEl>
                                          <p:spTgt spid="360"/>
                                        </p:tgtEl>
                                        <p:attrNameLst>
                                          <p:attrName>ppt_x</p:attrName>
                                        </p:attrNameLst>
                                      </p:cBhvr>
                                      <p:tavLst>
                                        <p:tav tm="0">
                                          <p:val>
                                            <p:strVal val="#ppt_x"/>
                                          </p:val>
                                        </p:tav>
                                        <p:tav tm="100000">
                                          <p:val>
                                            <p:strVal val="#ppt_x"/>
                                          </p:val>
                                        </p:tav>
                                      </p:tavLst>
                                    </p:anim>
                                    <p:anim calcmode="lin" valueType="num">
                                      <p:cBhvr additive="base">
                                        <p:cTn id="8" dur="500" fill="hold"/>
                                        <p:tgtEl>
                                          <p:spTgt spid="3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65"/>
                                        </p:tgtEl>
                                        <p:attrNameLst>
                                          <p:attrName>style.visibility</p:attrName>
                                        </p:attrNameLst>
                                      </p:cBhvr>
                                      <p:to>
                                        <p:strVal val="visible"/>
                                      </p:to>
                                    </p:set>
                                    <p:animEffect transition="in" filter="wipe(down)">
                                      <p:cBhvr>
                                        <p:cTn id="13" dur="500"/>
                                        <p:tgtEl>
                                          <p:spTgt spid="36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66"/>
                                        </p:tgtEl>
                                        <p:attrNameLst>
                                          <p:attrName>style.visibility</p:attrName>
                                        </p:attrNameLst>
                                      </p:cBhvr>
                                      <p:to>
                                        <p:strVal val="visible"/>
                                      </p:to>
                                    </p:set>
                                    <p:animEffect transition="in" filter="wipe(down)">
                                      <p:cBhvr>
                                        <p:cTn id="16" dur="500"/>
                                        <p:tgtEl>
                                          <p:spTgt spid="36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67"/>
                                        </p:tgtEl>
                                        <p:attrNameLst>
                                          <p:attrName>style.visibility</p:attrName>
                                        </p:attrNameLst>
                                      </p:cBhvr>
                                      <p:to>
                                        <p:strVal val="visible"/>
                                      </p:to>
                                    </p:set>
                                    <p:animEffect transition="in" filter="wipe(down)">
                                      <p:cBhvr>
                                        <p:cTn id="19" dur="500"/>
                                        <p:tgtEl>
                                          <p:spTgt spid="36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68"/>
                                        </p:tgtEl>
                                        <p:attrNameLst>
                                          <p:attrName>style.visibility</p:attrName>
                                        </p:attrNameLst>
                                      </p:cBhvr>
                                      <p:to>
                                        <p:strVal val="visible"/>
                                      </p:to>
                                    </p:set>
                                    <p:animEffect transition="in" filter="wipe(down)">
                                      <p:cBhvr>
                                        <p:cTn id="22" dur="500"/>
                                        <p:tgtEl>
                                          <p:spTgt spid="36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69"/>
                                        </p:tgtEl>
                                        <p:attrNameLst>
                                          <p:attrName>style.visibility</p:attrName>
                                        </p:attrNameLst>
                                      </p:cBhvr>
                                      <p:to>
                                        <p:strVal val="visible"/>
                                      </p:to>
                                    </p:set>
                                    <p:animEffect transition="in" filter="wipe(down)">
                                      <p:cBhvr>
                                        <p:cTn id="27" dur="500"/>
                                        <p:tgtEl>
                                          <p:spTgt spid="36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70"/>
                                        </p:tgtEl>
                                        <p:attrNameLst>
                                          <p:attrName>style.visibility</p:attrName>
                                        </p:attrNameLst>
                                      </p:cBhvr>
                                      <p:to>
                                        <p:strVal val="visible"/>
                                      </p:to>
                                    </p:set>
                                    <p:animEffect transition="in" filter="wipe(down)">
                                      <p:cBhvr>
                                        <p:cTn id="30" dur="500"/>
                                        <p:tgtEl>
                                          <p:spTgt spid="37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71"/>
                                        </p:tgtEl>
                                        <p:attrNameLst>
                                          <p:attrName>style.visibility</p:attrName>
                                        </p:attrNameLst>
                                      </p:cBhvr>
                                      <p:to>
                                        <p:strVal val="visible"/>
                                      </p:to>
                                    </p:set>
                                    <p:animEffect transition="in" filter="wipe(down)">
                                      <p:cBhvr>
                                        <p:cTn id="33" dur="500"/>
                                        <p:tgtEl>
                                          <p:spTgt spid="37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72"/>
                                        </p:tgtEl>
                                        <p:attrNameLst>
                                          <p:attrName>style.visibility</p:attrName>
                                        </p:attrNameLst>
                                      </p:cBhvr>
                                      <p:to>
                                        <p:strVal val="visible"/>
                                      </p:to>
                                    </p:set>
                                    <p:animEffect transition="in" filter="wipe(down)">
                                      <p:cBhvr>
                                        <p:cTn id="36" dur="500"/>
                                        <p:tgtEl>
                                          <p:spTgt spid="372"/>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61">
                                            <p:txEl>
                                              <p:pRg st="0" end="0"/>
                                            </p:txEl>
                                          </p:spTgt>
                                        </p:tgtEl>
                                        <p:attrNameLst>
                                          <p:attrName>style.visibility</p:attrName>
                                        </p:attrNameLst>
                                      </p:cBhvr>
                                      <p:to>
                                        <p:strVal val="visible"/>
                                      </p:to>
                                    </p:set>
                                    <p:animEffect transition="in" filter="randombar(horizontal)">
                                      <p:cBhvr>
                                        <p:cTn id="41" dur="500"/>
                                        <p:tgtEl>
                                          <p:spTgt spid="36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61">
                                            <p:txEl>
                                              <p:pRg st="1" end="1"/>
                                            </p:txEl>
                                          </p:spTgt>
                                        </p:tgtEl>
                                        <p:attrNameLst>
                                          <p:attrName>style.visibility</p:attrName>
                                        </p:attrNameLst>
                                      </p:cBhvr>
                                      <p:to>
                                        <p:strVal val="visible"/>
                                      </p:to>
                                    </p:set>
                                    <p:animEffect transition="in" filter="randombar(horizontal)">
                                      <p:cBhvr>
                                        <p:cTn id="46" dur="500"/>
                                        <p:tgtEl>
                                          <p:spTgt spid="36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61">
                                            <p:txEl>
                                              <p:pRg st="2" end="2"/>
                                            </p:txEl>
                                          </p:spTgt>
                                        </p:tgtEl>
                                        <p:attrNameLst>
                                          <p:attrName>style.visibility</p:attrName>
                                        </p:attrNameLst>
                                      </p:cBhvr>
                                      <p:to>
                                        <p:strVal val="visible"/>
                                      </p:to>
                                    </p:set>
                                    <p:animEffect transition="in" filter="randombar(horizontal)">
                                      <p:cBhvr>
                                        <p:cTn id="51" dur="500"/>
                                        <p:tgtEl>
                                          <p:spTgt spid="361">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62">
                                            <p:txEl>
                                              <p:pRg st="0" end="0"/>
                                            </p:txEl>
                                          </p:spTgt>
                                        </p:tgtEl>
                                        <p:attrNameLst>
                                          <p:attrName>style.visibility</p:attrName>
                                        </p:attrNameLst>
                                      </p:cBhvr>
                                      <p:to>
                                        <p:strVal val="visible"/>
                                      </p:to>
                                    </p:set>
                                    <p:animEffect transition="in" filter="randombar(horizontal)">
                                      <p:cBhvr>
                                        <p:cTn id="56" dur="500"/>
                                        <p:tgtEl>
                                          <p:spTgt spid="36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62">
                                            <p:txEl>
                                              <p:pRg st="1" end="1"/>
                                            </p:txEl>
                                          </p:spTgt>
                                        </p:tgtEl>
                                        <p:attrNameLst>
                                          <p:attrName>style.visibility</p:attrName>
                                        </p:attrNameLst>
                                      </p:cBhvr>
                                      <p:to>
                                        <p:strVal val="visible"/>
                                      </p:to>
                                    </p:set>
                                    <p:animEffect transition="in" filter="randombar(horizontal)">
                                      <p:cBhvr>
                                        <p:cTn id="61" dur="500"/>
                                        <p:tgtEl>
                                          <p:spTgt spid="362">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62">
                                            <p:txEl>
                                              <p:pRg st="2" end="2"/>
                                            </p:txEl>
                                          </p:spTgt>
                                        </p:tgtEl>
                                        <p:attrNameLst>
                                          <p:attrName>style.visibility</p:attrName>
                                        </p:attrNameLst>
                                      </p:cBhvr>
                                      <p:to>
                                        <p:strVal val="visible"/>
                                      </p:to>
                                    </p:set>
                                    <p:animEffect transition="in" filter="randombar(horizontal)">
                                      <p:cBhvr>
                                        <p:cTn id="66" dur="500"/>
                                        <p:tgtEl>
                                          <p:spTgt spid="362">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363">
                                            <p:txEl>
                                              <p:pRg st="0" end="0"/>
                                            </p:txEl>
                                          </p:spTgt>
                                        </p:tgtEl>
                                        <p:attrNameLst>
                                          <p:attrName>style.visibility</p:attrName>
                                        </p:attrNameLst>
                                      </p:cBhvr>
                                      <p:to>
                                        <p:strVal val="visible"/>
                                      </p:to>
                                    </p:set>
                                    <p:animEffect transition="in" filter="randombar(horizontal)">
                                      <p:cBhvr>
                                        <p:cTn id="71" dur="500"/>
                                        <p:tgtEl>
                                          <p:spTgt spid="36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363">
                                            <p:txEl>
                                              <p:pRg st="1" end="1"/>
                                            </p:txEl>
                                          </p:spTgt>
                                        </p:tgtEl>
                                        <p:attrNameLst>
                                          <p:attrName>style.visibility</p:attrName>
                                        </p:attrNameLst>
                                      </p:cBhvr>
                                      <p:to>
                                        <p:strVal val="visible"/>
                                      </p:to>
                                    </p:set>
                                    <p:animEffect transition="in" filter="randombar(horizontal)">
                                      <p:cBhvr>
                                        <p:cTn id="76" dur="500"/>
                                        <p:tgtEl>
                                          <p:spTgt spid="363">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63">
                                            <p:txEl>
                                              <p:pRg st="2" end="2"/>
                                            </p:txEl>
                                          </p:spTgt>
                                        </p:tgtEl>
                                        <p:attrNameLst>
                                          <p:attrName>style.visibility</p:attrName>
                                        </p:attrNameLst>
                                      </p:cBhvr>
                                      <p:to>
                                        <p:strVal val="visible"/>
                                      </p:to>
                                    </p:set>
                                    <p:animEffect transition="in" filter="randombar(horizontal)">
                                      <p:cBhvr>
                                        <p:cTn id="81" dur="500"/>
                                        <p:tgtEl>
                                          <p:spTgt spid="363">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364">
                                            <p:txEl>
                                              <p:pRg st="0" end="0"/>
                                            </p:txEl>
                                          </p:spTgt>
                                        </p:tgtEl>
                                        <p:attrNameLst>
                                          <p:attrName>style.visibility</p:attrName>
                                        </p:attrNameLst>
                                      </p:cBhvr>
                                      <p:to>
                                        <p:strVal val="visible"/>
                                      </p:to>
                                    </p:set>
                                    <p:animEffect transition="in" filter="randombar(horizontal)">
                                      <p:cBhvr>
                                        <p:cTn id="86" dur="500"/>
                                        <p:tgtEl>
                                          <p:spTgt spid="364">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364">
                                            <p:txEl>
                                              <p:pRg st="1" end="1"/>
                                            </p:txEl>
                                          </p:spTgt>
                                        </p:tgtEl>
                                        <p:attrNameLst>
                                          <p:attrName>style.visibility</p:attrName>
                                        </p:attrNameLst>
                                      </p:cBhvr>
                                      <p:to>
                                        <p:strVal val="visible"/>
                                      </p:to>
                                    </p:set>
                                    <p:animEffect transition="in" filter="randombar(horizontal)">
                                      <p:cBhvr>
                                        <p:cTn id="91" dur="500"/>
                                        <p:tgtEl>
                                          <p:spTgt spid="364">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364">
                                            <p:txEl>
                                              <p:pRg st="2" end="2"/>
                                            </p:txEl>
                                          </p:spTgt>
                                        </p:tgtEl>
                                        <p:attrNameLst>
                                          <p:attrName>style.visibility</p:attrName>
                                        </p:attrNameLst>
                                      </p:cBhvr>
                                      <p:to>
                                        <p:strVal val="visible"/>
                                      </p:to>
                                    </p:set>
                                    <p:animEffect transition="in" filter="randombar(horizontal)">
                                      <p:cBhvr>
                                        <p:cTn id="96" dur="500"/>
                                        <p:tgtEl>
                                          <p:spTgt spid="3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p:bldP spid="365" grpId="0"/>
      <p:bldP spid="361" grpId="0" uiExpand="1" build="p"/>
      <p:bldP spid="366" grpId="0"/>
      <p:bldP spid="362" grpId="0" uiExpand="1" build="p"/>
      <p:bldP spid="367" grpId="0"/>
      <p:bldP spid="363" grpId="0" uiExpand="1" build="p"/>
      <p:bldP spid="368" grpId="0"/>
      <p:bldP spid="364" grpId="0" uiExpand="1" build="p"/>
      <p:bldP spid="369" grpId="0"/>
      <p:bldP spid="370" grpId="0"/>
      <p:bldP spid="371" grpId="0"/>
      <p:bldP spid="37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572"/>
        <p:cNvGrpSpPr/>
        <p:nvPr/>
      </p:nvGrpSpPr>
      <p:grpSpPr>
        <a:xfrm>
          <a:off x="0" y="0"/>
          <a:ext cx="0" cy="0"/>
          <a:chOff x="0" y="0"/>
          <a:chExt cx="0" cy="0"/>
        </a:xfrm>
      </p:grpSpPr>
      <p:grpSp>
        <p:nvGrpSpPr>
          <p:cNvPr id="573" name="Google Shape;573;p43"/>
          <p:cNvGrpSpPr/>
          <p:nvPr/>
        </p:nvGrpSpPr>
        <p:grpSpPr>
          <a:xfrm>
            <a:off x="1126617" y="2270826"/>
            <a:ext cx="7240995" cy="1885867"/>
            <a:chOff x="1126617" y="2270826"/>
            <a:chExt cx="7240995" cy="1885867"/>
          </a:xfrm>
        </p:grpSpPr>
        <p:sp>
          <p:nvSpPr>
            <p:cNvPr id="574" name="Google Shape;574;p43"/>
            <p:cNvSpPr/>
            <p:nvPr/>
          </p:nvSpPr>
          <p:spPr>
            <a:xfrm rot="-1182847">
              <a:off x="7420449" y="3526836"/>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3"/>
            <p:cNvSpPr/>
            <p:nvPr/>
          </p:nvSpPr>
          <p:spPr>
            <a:xfrm rot="-1182847">
              <a:off x="8264787" y="2838785"/>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3"/>
            <p:cNvSpPr/>
            <p:nvPr/>
          </p:nvSpPr>
          <p:spPr>
            <a:xfrm rot="-1182847">
              <a:off x="1411074" y="3979136"/>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3"/>
            <p:cNvSpPr/>
            <p:nvPr/>
          </p:nvSpPr>
          <p:spPr>
            <a:xfrm rot="-1182847">
              <a:off x="1142046" y="2282440"/>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631;p44"/>
          <p:cNvSpPr/>
          <p:nvPr/>
        </p:nvSpPr>
        <p:spPr>
          <a:xfrm rot="-1182847">
            <a:off x="7797026" y="280722"/>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36;p53"/>
          <p:cNvSpPr/>
          <p:nvPr/>
        </p:nvSpPr>
        <p:spPr>
          <a:xfrm rot="5400000">
            <a:off x="381370" y="841277"/>
            <a:ext cx="863700" cy="969945"/>
          </a:xfrm>
          <a:custGeom>
            <a:avLst/>
            <a:gdLst/>
            <a:ahLst/>
            <a:cxnLst/>
            <a:rect l="l" t="t" r="r" b="b"/>
            <a:pathLst>
              <a:path w="30097" h="36690" extrusionOk="0">
                <a:moveTo>
                  <a:pt x="573" y="0"/>
                </a:moveTo>
                <a:lnTo>
                  <a:pt x="30097" y="0"/>
                </a:lnTo>
                <a:lnTo>
                  <a:pt x="29524" y="36690"/>
                </a:lnTo>
                <a:lnTo>
                  <a:pt x="0" y="34684"/>
                </a:lnTo>
                <a:close/>
              </a:path>
            </a:pathLst>
          </a:custGeom>
          <a:solidFill>
            <a:schemeClr val="lt2"/>
          </a:solidFill>
          <a:ln>
            <a:noFill/>
          </a:ln>
        </p:spPr>
        <p:txBody>
          <a:bodyPr/>
          <a:lstStyle/>
          <a:p>
            <a:endParaRPr lang="en-US"/>
          </a:p>
        </p:txBody>
      </p:sp>
      <p:sp>
        <p:nvSpPr>
          <p:cNvPr id="38" name="Google Shape;940;p53"/>
          <p:cNvSpPr txBox="1">
            <a:spLocks noGrp="1"/>
          </p:cNvSpPr>
          <p:nvPr>
            <p:ph type="title"/>
          </p:nvPr>
        </p:nvSpPr>
        <p:spPr>
          <a:xfrm>
            <a:off x="476354" y="963988"/>
            <a:ext cx="670628" cy="863700"/>
          </a:xfrm>
          <a:prstGeom prst="rect">
            <a:avLst/>
          </a:prstGeom>
          <a:noFill/>
          <a:ln>
            <a:noFill/>
          </a:ln>
        </p:spPr>
        <p:txBody>
          <a:bodyPr spcFirstLastPara="1" wrap="square" lIns="91425" tIns="252000" rIns="90000" bIns="0" anchor="ctr" anchorCtr="0">
            <a:noAutofit/>
          </a:bodyPr>
          <a:lstStyle/>
          <a:p>
            <a:pPr defTabSz="914400">
              <a:lnSpc>
                <a:spcPct val="115000"/>
              </a:lnSpc>
              <a:spcAft>
                <a:spcPts val="1600"/>
              </a:spcAft>
            </a:pPr>
            <a:r>
              <a:rPr lang="en" sz="4000" dirty="0">
                <a:solidFill>
                  <a:srgbClr val="FF0000"/>
                </a:solidFill>
                <a:latin typeface="Bahiana"/>
              </a:rPr>
              <a:t>05</a:t>
            </a:r>
            <a:endParaRPr sz="4000" dirty="0">
              <a:solidFill>
                <a:srgbClr val="FF0000"/>
              </a:solidFill>
              <a:latin typeface="Bahiana"/>
            </a:endParaRPr>
          </a:p>
        </p:txBody>
      </p:sp>
      <p:sp>
        <p:nvSpPr>
          <p:cNvPr id="39" name="Google Shape;960;p54"/>
          <p:cNvSpPr/>
          <p:nvPr/>
        </p:nvSpPr>
        <p:spPr>
          <a:xfrm>
            <a:off x="1335878" y="646583"/>
            <a:ext cx="7479875" cy="2464232"/>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r>
              <a:rPr lang="en-US" sz="4000" dirty="0">
                <a:latin typeface="Calibri" panose="020F0502020204030204" pitchFamily="34" charset="0"/>
                <a:cs typeface="Calibri" panose="020F0502020204030204" pitchFamily="34" charset="0"/>
              </a:rPr>
              <a:t>Name one thing we should bring along when camping </a:t>
            </a:r>
          </a:p>
          <a:p>
            <a:r>
              <a:rPr lang="en-US" sz="4000" dirty="0">
                <a:latin typeface="Calibri" panose="020F0502020204030204" pitchFamily="34" charset="0"/>
                <a:cs typeface="Calibri" panose="020F0502020204030204" pitchFamily="34" charset="0"/>
              </a:rPr>
              <a:t>____________________________________________________.</a:t>
            </a:r>
            <a:endParaRPr sz="4000" dirty="0">
              <a:latin typeface="Calibri" panose="020F0502020204030204" pitchFamily="34" charset="0"/>
              <a:cs typeface="Calibri" panose="020F0502020204030204" pitchFamily="34" charset="0"/>
            </a:endParaRPr>
          </a:p>
        </p:txBody>
      </p:sp>
      <p:sp>
        <p:nvSpPr>
          <p:cNvPr id="2" name="Rectangle 1"/>
          <p:cNvSpPr/>
          <p:nvPr/>
        </p:nvSpPr>
        <p:spPr>
          <a:xfrm>
            <a:off x="140965" y="3088780"/>
            <a:ext cx="8967916" cy="2123658"/>
          </a:xfrm>
          <a:prstGeom prst="rect">
            <a:avLst/>
          </a:prstGeom>
          <a:solidFill>
            <a:schemeClr val="accent5">
              <a:lumMod val="20000"/>
              <a:lumOff val="80000"/>
            </a:schemeClr>
          </a:solidFill>
        </p:spPr>
        <p:txBody>
          <a:bodyPr wrap="square">
            <a:spAutoFit/>
          </a:bodyPr>
          <a:lstStyle/>
          <a:p>
            <a:pPr algn="ctr"/>
            <a:r>
              <a:rPr lang="en-US" sz="4400" dirty="0">
                <a:latin typeface="Calibri" panose="020F0502020204030204" pitchFamily="34" charset="0"/>
                <a:cs typeface="Calibri" panose="020F0502020204030204" pitchFamily="34" charset="0"/>
              </a:rPr>
              <a:t>Don't forget to bring important things, like </a:t>
            </a:r>
            <a:r>
              <a:rPr lang="en-US" sz="4400" dirty="0">
                <a:solidFill>
                  <a:srgbClr val="FF0000"/>
                </a:solidFill>
                <a:latin typeface="Calibri" panose="020F0502020204030204" pitchFamily="34" charset="0"/>
                <a:cs typeface="Calibri" panose="020F0502020204030204" pitchFamily="34" charset="0"/>
              </a:rPr>
              <a:t>food and water, a sleeping bag, a compass, and some insect cream</a:t>
            </a:r>
            <a:r>
              <a:rPr lang="en-US" sz="4400" dirty="0">
                <a:latin typeface="Calibri" panose="020F0502020204030204" pitchFamily="34" charset="0"/>
                <a:cs typeface="Calibri" panose="020F0502020204030204" pitchFamily="34" charset="0"/>
              </a:rPr>
              <a:t>.</a:t>
            </a:r>
          </a:p>
        </p:txBody>
      </p:sp>
      <p:sp>
        <p:nvSpPr>
          <p:cNvPr id="3" name="Rectangle 2"/>
          <p:cNvSpPr/>
          <p:nvPr/>
        </p:nvSpPr>
        <p:spPr>
          <a:xfrm>
            <a:off x="1362906" y="1812836"/>
            <a:ext cx="6886451" cy="1323439"/>
          </a:xfrm>
          <a:prstGeom prst="rect">
            <a:avLst/>
          </a:prstGeom>
        </p:spPr>
        <p:txBody>
          <a:bodyPr wrap="square">
            <a:spAutoFit/>
          </a:bodyPr>
          <a:lstStyle/>
          <a:p>
            <a:r>
              <a:rPr lang="en-US" sz="4000" dirty="0">
                <a:solidFill>
                  <a:srgbClr val="FF0000"/>
                </a:solidFill>
                <a:latin typeface="Calibri" panose="020F0502020204030204" pitchFamily="34" charset="0"/>
                <a:cs typeface="Calibri" panose="020F0502020204030204" pitchFamily="34" charset="0"/>
              </a:rPr>
              <a:t>food / water / a sleeping bag / a compass / some insect cream.</a:t>
            </a:r>
          </a:p>
        </p:txBody>
      </p:sp>
      <p:pic>
        <p:nvPicPr>
          <p:cNvPr id="4" name="grade 7 review 1 (mp3cut.net)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24923" y="-1419873"/>
            <a:ext cx="609600" cy="609600"/>
          </a:xfrm>
          <a:prstGeom prst="rect">
            <a:avLst/>
          </a:prstGeom>
        </p:spPr>
      </p:pic>
      <p:sp>
        <p:nvSpPr>
          <p:cNvPr id="5" name="Google Shape;972;p54">
            <a:extLst>
              <a:ext uri="{FF2B5EF4-FFF2-40B4-BE49-F238E27FC236}">
                <a16:creationId xmlns:a16="http://schemas.microsoft.com/office/drawing/2014/main" id="{BEFD9187-37A8-1B2B-B815-2DD58A0C9F6E}"/>
              </a:ext>
            </a:extLst>
          </p:cNvPr>
          <p:cNvSpPr txBox="1"/>
          <p:nvPr/>
        </p:nvSpPr>
        <p:spPr>
          <a:xfrm>
            <a:off x="18922" y="-17072"/>
            <a:ext cx="9125078" cy="656927"/>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defPPr marR="0" lvl="0" algn="l" rtl="0">
              <a:lnSpc>
                <a:spcPct val="100000"/>
              </a:lnSpc>
              <a:spcBef>
                <a:spcPts val="0"/>
              </a:spcBef>
              <a:spcAft>
                <a:spcPts val="0"/>
              </a:spcAft>
              <a:defRPr/>
            </a:defPPr>
            <a:lvl1pPr marR="0" lvl="0" indent="0" algn="ctr" fontAlgn="auto">
              <a:lnSpc>
                <a:spcPct val="100000"/>
              </a:lnSpc>
              <a:spcBef>
                <a:spcPts val="0"/>
              </a:spcBef>
              <a:spcAft>
                <a:spcPts val="1600"/>
              </a:spcAft>
              <a:buClr>
                <a:srgbClr val="000000"/>
              </a:buClr>
              <a:buSzTx/>
              <a:buFont typeface="Arial"/>
              <a:buNone/>
              <a:tabLst/>
              <a:defRPr kumimoji="0" sz="4800" b="1" i="0" u="none" strike="noStrike" kern="0" cap="none" spc="0" normalizeH="0" baseline="0">
                <a:ln>
                  <a:noFill/>
                </a:ln>
                <a:solidFill>
                  <a:srgbClr val="FF0000"/>
                </a:solidFill>
                <a:effectLst/>
                <a:uLnTx/>
                <a:uFillTx/>
                <a:latin typeface="Calibri" panose="020F0502020204030204" pitchFamily="34" charset="0"/>
                <a:ea typeface="Anaheim"/>
                <a:cs typeface="Calibri" panose="020F0502020204030204" pitchFamily="34" charset="0"/>
                <a:sym typeface="Arial"/>
              </a:defRPr>
            </a:lvl1pPr>
            <a:lvl2pPr marR="0" lvl="1">
              <a:lnSpc>
                <a:spcPct val="100000"/>
              </a:lnSpc>
              <a:spcBef>
                <a:spcPts val="0"/>
              </a:spcBef>
              <a:spcAft>
                <a:spcPts val="0"/>
              </a:spcAft>
              <a:buClr>
                <a:srgbClr val="000000"/>
              </a:buClr>
              <a:buFont typeface="Arial"/>
              <a:defRPr sz="1400" b="0" i="0" u="none" strike="noStrike" cap="none">
                <a:sym typeface="Arial"/>
              </a:defRPr>
            </a:lvl2pPr>
            <a:lvl3pPr marR="0" lvl="2">
              <a:lnSpc>
                <a:spcPct val="100000"/>
              </a:lnSpc>
              <a:spcBef>
                <a:spcPts val="0"/>
              </a:spcBef>
              <a:spcAft>
                <a:spcPts val="0"/>
              </a:spcAft>
              <a:buClr>
                <a:srgbClr val="000000"/>
              </a:buClr>
              <a:buFont typeface="Arial"/>
              <a:defRPr sz="1400" b="0" i="0" u="none" strike="noStrike" cap="none">
                <a:sym typeface="Arial"/>
              </a:defRPr>
            </a:lvl3pPr>
            <a:lvl4pPr marR="0" lvl="3">
              <a:lnSpc>
                <a:spcPct val="100000"/>
              </a:lnSpc>
              <a:spcBef>
                <a:spcPts val="0"/>
              </a:spcBef>
              <a:spcAft>
                <a:spcPts val="0"/>
              </a:spcAft>
              <a:buClr>
                <a:srgbClr val="000000"/>
              </a:buClr>
              <a:buFont typeface="Arial"/>
              <a:defRPr sz="1400" b="0" i="0" u="none" strike="noStrike" cap="none">
                <a:sym typeface="Arial"/>
              </a:defRPr>
            </a:lvl4pPr>
            <a:lvl5pPr marR="0" lvl="4">
              <a:lnSpc>
                <a:spcPct val="100000"/>
              </a:lnSpc>
              <a:spcBef>
                <a:spcPts val="0"/>
              </a:spcBef>
              <a:spcAft>
                <a:spcPts val="0"/>
              </a:spcAft>
              <a:buClr>
                <a:srgbClr val="000000"/>
              </a:buClr>
              <a:buFont typeface="Arial"/>
              <a:defRPr sz="1400" b="0" i="0" u="none" strike="noStrike" cap="none">
                <a:sym typeface="Arial"/>
              </a:defRPr>
            </a:lvl5pPr>
            <a:lvl6pPr marR="0" lvl="5">
              <a:lnSpc>
                <a:spcPct val="100000"/>
              </a:lnSpc>
              <a:spcBef>
                <a:spcPts val="0"/>
              </a:spcBef>
              <a:spcAft>
                <a:spcPts val="0"/>
              </a:spcAft>
              <a:buClr>
                <a:srgbClr val="000000"/>
              </a:buClr>
              <a:buFont typeface="Arial"/>
              <a:defRPr sz="1400" b="0" i="0" u="none" strike="noStrike" cap="none">
                <a:sym typeface="Arial"/>
              </a:defRPr>
            </a:lvl6pPr>
            <a:lvl7pPr marR="0" lvl="6">
              <a:lnSpc>
                <a:spcPct val="100000"/>
              </a:lnSpc>
              <a:spcBef>
                <a:spcPts val="0"/>
              </a:spcBef>
              <a:spcAft>
                <a:spcPts val="0"/>
              </a:spcAft>
              <a:buClr>
                <a:srgbClr val="000000"/>
              </a:buClr>
              <a:buFont typeface="Arial"/>
              <a:defRPr sz="1400" b="0" i="0" u="none" strike="noStrike" cap="none">
                <a:sym typeface="Arial"/>
              </a:defRPr>
            </a:lvl7pPr>
            <a:lvl8pPr marR="0" lvl="7">
              <a:lnSpc>
                <a:spcPct val="100000"/>
              </a:lnSpc>
              <a:spcBef>
                <a:spcPts val="0"/>
              </a:spcBef>
              <a:spcAft>
                <a:spcPts val="0"/>
              </a:spcAft>
              <a:buClr>
                <a:srgbClr val="000000"/>
              </a:buClr>
              <a:buFont typeface="Arial"/>
              <a:defRPr sz="1400" b="0" i="0" u="none" strike="noStrike" cap="none">
                <a:sym typeface="Arial"/>
              </a:defRPr>
            </a:lvl8pPr>
            <a:lvl9pPr marR="0" lvl="8">
              <a:lnSpc>
                <a:spcPct val="100000"/>
              </a:lnSpc>
              <a:spcBef>
                <a:spcPts val="0"/>
              </a:spcBef>
              <a:spcAft>
                <a:spcPts val="0"/>
              </a:spcAft>
              <a:buClr>
                <a:srgbClr val="000000"/>
              </a:buClr>
              <a:buFont typeface="Arial"/>
              <a:defRPr sz="1400" b="0" i="0" u="none" strike="noStrike" cap="none">
                <a:sym typeface="Arial"/>
              </a:defRPr>
            </a:lvl9pPr>
          </a:lstStyle>
          <a:p>
            <a:r>
              <a:rPr lang="en" sz="3000" dirty="0">
                <a:sym typeface="Anaheim"/>
              </a:rPr>
              <a:t>3. Listen and complete each sentence with ONE word.</a:t>
            </a:r>
            <a:endParaRPr sz="3000" dirty="0">
              <a:sym typeface="Anaheim"/>
            </a:endParaRPr>
          </a:p>
        </p:txBody>
      </p:sp>
    </p:spTree>
    <p:extLst>
      <p:ext uri="{BB962C8B-B14F-4D97-AF65-F5344CB8AC3E}">
        <p14:creationId xmlns:p14="http://schemas.microsoft.com/office/powerpoint/2010/main" val="35715051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 presetClass="mediacall" presetSubtype="0" fill="hold" nodeType="withEffect">
                                  <p:stCondLst>
                                    <p:cond delay="0"/>
                                  </p:stCondLst>
                                  <p:childTnLst>
                                    <p:cmd type="call" cmd="playFrom(0.0)">
                                      <p:cBhvr>
                                        <p:cTn id="11" dur="8663"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00"/>
        <p:cNvGrpSpPr/>
        <p:nvPr/>
      </p:nvGrpSpPr>
      <p:grpSpPr>
        <a:xfrm>
          <a:off x="0" y="0"/>
          <a:ext cx="0" cy="0"/>
          <a:chOff x="0" y="0"/>
          <a:chExt cx="0" cy="0"/>
        </a:xfrm>
      </p:grpSpPr>
      <p:sp>
        <p:nvSpPr>
          <p:cNvPr id="1301" name="Google Shape;1301;p59"/>
          <p:cNvSpPr/>
          <p:nvPr/>
        </p:nvSpPr>
        <p:spPr>
          <a:xfrm>
            <a:off x="2645938" y="2301300"/>
            <a:ext cx="3852125" cy="1093370"/>
          </a:xfrm>
          <a:custGeom>
            <a:avLst/>
            <a:gdLst/>
            <a:ahLst/>
            <a:cxnLst/>
            <a:rect l="l" t="t" r="r" b="b"/>
            <a:pathLst>
              <a:path w="92090" h="24879" extrusionOk="0">
                <a:moveTo>
                  <a:pt x="2971" y="743"/>
                </a:moveTo>
                <a:lnTo>
                  <a:pt x="0" y="24879"/>
                </a:lnTo>
                <a:lnTo>
                  <a:pt x="89490" y="23023"/>
                </a:lnTo>
                <a:lnTo>
                  <a:pt x="92090" y="0"/>
                </a:lnTo>
                <a:close/>
              </a:path>
            </a:pathLst>
          </a:custGeom>
          <a:solidFill>
            <a:srgbClr val="FFC000"/>
          </a:solidFill>
          <a:ln>
            <a:noFill/>
          </a:ln>
        </p:spPr>
        <p:txBody>
          <a:bodyPr/>
          <a:lstStyle/>
          <a:p>
            <a:endParaRPr lang="en-US"/>
          </a:p>
        </p:txBody>
      </p:sp>
      <p:sp>
        <p:nvSpPr>
          <p:cNvPr id="1302" name="Google Shape;1302;p59"/>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t>Writing</a:t>
            </a:r>
            <a:endParaRPr sz="6600" dirty="0">
              <a:solidFill>
                <a:schemeClr val="lt1"/>
              </a:solidFill>
            </a:endParaRPr>
          </a:p>
        </p:txBody>
      </p:sp>
      <p:sp>
        <p:nvSpPr>
          <p:cNvPr id="1303" name="Google Shape;1303;p5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5">
                    <a:lumMod val="75000"/>
                  </a:schemeClr>
                </a:solidFill>
              </a:rPr>
              <a:t>04</a:t>
            </a:r>
            <a:endParaRPr dirty="0">
              <a:solidFill>
                <a:schemeClr val="accent5">
                  <a:lumMod val="75000"/>
                </a:schemeClr>
              </a:solidFill>
            </a:endParaRPr>
          </a:p>
        </p:txBody>
      </p:sp>
      <p:grpSp>
        <p:nvGrpSpPr>
          <p:cNvPr id="1305" name="Google Shape;1305;p59"/>
          <p:cNvGrpSpPr/>
          <p:nvPr/>
        </p:nvGrpSpPr>
        <p:grpSpPr>
          <a:xfrm>
            <a:off x="1960150" y="540000"/>
            <a:ext cx="4897194" cy="1453098"/>
            <a:chOff x="1960150" y="540000"/>
            <a:chExt cx="4897194" cy="1453098"/>
          </a:xfrm>
        </p:grpSpPr>
        <p:sp>
          <p:nvSpPr>
            <p:cNvPr id="1306" name="Google Shape;1306;p59"/>
            <p:cNvSpPr/>
            <p:nvPr/>
          </p:nvSpPr>
          <p:spPr>
            <a:xfrm>
              <a:off x="6276901" y="612361"/>
              <a:ext cx="580443" cy="294887"/>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9"/>
            <p:cNvSpPr/>
            <p:nvPr/>
          </p:nvSpPr>
          <p:spPr>
            <a:xfrm>
              <a:off x="2464718" y="540000"/>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9"/>
            <p:cNvSpPr/>
            <p:nvPr/>
          </p:nvSpPr>
          <p:spPr>
            <a:xfrm>
              <a:off x="1960150" y="665772"/>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9"/>
            <p:cNvSpPr/>
            <p:nvPr/>
          </p:nvSpPr>
          <p:spPr>
            <a:xfrm>
              <a:off x="5323376" y="1176350"/>
              <a:ext cx="625237" cy="317644"/>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9"/>
            <p:cNvSpPr/>
            <p:nvPr/>
          </p:nvSpPr>
          <p:spPr>
            <a:xfrm>
              <a:off x="3200326" y="1698211"/>
              <a:ext cx="580443" cy="294887"/>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11" name="Google Shape;1311;p59"/>
          <p:cNvCxnSpPr/>
          <p:nvPr/>
        </p:nvCxnSpPr>
        <p:spPr>
          <a:xfrm>
            <a:off x="3933888" y="2066925"/>
            <a:ext cx="1276200" cy="0"/>
          </a:xfrm>
          <a:prstGeom prst="straightConnector1">
            <a:avLst/>
          </a:prstGeom>
          <a:noFill/>
          <a:ln w="9525" cap="flat" cmpd="sng">
            <a:solidFill>
              <a:schemeClr val="dk1"/>
            </a:solidFill>
            <a:prstDash val="dash"/>
            <a:round/>
            <a:headEnd type="none" w="med" len="med"/>
            <a:tailEnd type="none" w="med" len="med"/>
          </a:ln>
        </p:spPr>
      </p:cxnSp>
      <p:grpSp>
        <p:nvGrpSpPr>
          <p:cNvPr id="1312" name="Google Shape;1312;p59"/>
          <p:cNvGrpSpPr/>
          <p:nvPr/>
        </p:nvGrpSpPr>
        <p:grpSpPr>
          <a:xfrm>
            <a:off x="6498049" y="1702552"/>
            <a:ext cx="1925920" cy="3129460"/>
            <a:chOff x="76175" y="1684500"/>
            <a:chExt cx="1796400" cy="2919000"/>
          </a:xfrm>
        </p:grpSpPr>
        <p:sp>
          <p:nvSpPr>
            <p:cNvPr id="1313" name="Google Shape;1313;p59"/>
            <p:cNvSpPr/>
            <p:nvPr/>
          </p:nvSpPr>
          <p:spPr>
            <a:xfrm>
              <a:off x="1333025" y="4396325"/>
              <a:ext cx="376300" cy="207175"/>
            </a:xfrm>
            <a:custGeom>
              <a:avLst/>
              <a:gdLst/>
              <a:ahLst/>
              <a:cxnLst/>
              <a:rect l="l" t="t" r="r" b="b"/>
              <a:pathLst>
                <a:path w="15052" h="8287" extrusionOk="0">
                  <a:moveTo>
                    <a:pt x="1" y="0"/>
                  </a:moveTo>
                  <a:lnTo>
                    <a:pt x="1" y="3921"/>
                  </a:lnTo>
                  <a:cubicBezTo>
                    <a:pt x="1" y="3921"/>
                    <a:pt x="6262" y="7994"/>
                    <a:pt x="10761" y="8268"/>
                  </a:cubicBezTo>
                  <a:cubicBezTo>
                    <a:pt x="10961" y="8280"/>
                    <a:pt x="11149" y="8286"/>
                    <a:pt x="11324" y="8286"/>
                  </a:cubicBezTo>
                  <a:cubicBezTo>
                    <a:pt x="15052" y="8286"/>
                    <a:pt x="13162" y="5605"/>
                    <a:pt x="11217" y="4560"/>
                  </a:cubicBezTo>
                  <a:lnTo>
                    <a:pt x="101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9"/>
            <p:cNvSpPr/>
            <p:nvPr/>
          </p:nvSpPr>
          <p:spPr>
            <a:xfrm>
              <a:off x="768300" y="4396325"/>
              <a:ext cx="376300" cy="207175"/>
            </a:xfrm>
            <a:custGeom>
              <a:avLst/>
              <a:gdLst/>
              <a:ahLst/>
              <a:cxnLst/>
              <a:rect l="l" t="t" r="r" b="b"/>
              <a:pathLst>
                <a:path w="15052" h="8287" extrusionOk="0">
                  <a:moveTo>
                    <a:pt x="4869" y="0"/>
                  </a:moveTo>
                  <a:lnTo>
                    <a:pt x="3866" y="4560"/>
                  </a:lnTo>
                  <a:cubicBezTo>
                    <a:pt x="1892" y="5605"/>
                    <a:pt x="1" y="8286"/>
                    <a:pt x="3755" y="8286"/>
                  </a:cubicBezTo>
                  <a:cubicBezTo>
                    <a:pt x="3932" y="8286"/>
                    <a:pt x="4120" y="8280"/>
                    <a:pt x="4322" y="8268"/>
                  </a:cubicBezTo>
                  <a:cubicBezTo>
                    <a:pt x="8790" y="7994"/>
                    <a:pt x="15052" y="3921"/>
                    <a:pt x="15052" y="3921"/>
                  </a:cubicBezTo>
                  <a:lnTo>
                    <a:pt x="150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9"/>
            <p:cNvSpPr/>
            <p:nvPr/>
          </p:nvSpPr>
          <p:spPr>
            <a:xfrm>
              <a:off x="728925" y="1912475"/>
              <a:ext cx="1063100" cy="1033525"/>
            </a:xfrm>
            <a:custGeom>
              <a:avLst/>
              <a:gdLst/>
              <a:ahLst/>
              <a:cxnLst/>
              <a:rect l="l" t="t" r="r" b="b"/>
              <a:pathLst>
                <a:path w="42524" h="41341" extrusionOk="0">
                  <a:moveTo>
                    <a:pt x="27325" y="1"/>
                  </a:moveTo>
                  <a:cubicBezTo>
                    <a:pt x="27287" y="1"/>
                    <a:pt x="27247" y="7"/>
                    <a:pt x="27204" y="22"/>
                  </a:cubicBezTo>
                  <a:cubicBezTo>
                    <a:pt x="25168" y="599"/>
                    <a:pt x="23466" y="1845"/>
                    <a:pt x="22220" y="3517"/>
                  </a:cubicBezTo>
                  <a:cubicBezTo>
                    <a:pt x="20913" y="5250"/>
                    <a:pt x="20031" y="7438"/>
                    <a:pt x="18116" y="8532"/>
                  </a:cubicBezTo>
                  <a:cubicBezTo>
                    <a:pt x="17569" y="8836"/>
                    <a:pt x="17022" y="9049"/>
                    <a:pt x="16414" y="9080"/>
                  </a:cubicBezTo>
                  <a:cubicBezTo>
                    <a:pt x="16110" y="9080"/>
                    <a:pt x="15836" y="9080"/>
                    <a:pt x="15563" y="9049"/>
                  </a:cubicBezTo>
                  <a:cubicBezTo>
                    <a:pt x="15502" y="8988"/>
                    <a:pt x="15198" y="8958"/>
                    <a:pt x="15016" y="8897"/>
                  </a:cubicBezTo>
                  <a:cubicBezTo>
                    <a:pt x="15016" y="8806"/>
                    <a:pt x="15016" y="8745"/>
                    <a:pt x="14955" y="8654"/>
                  </a:cubicBezTo>
                  <a:cubicBezTo>
                    <a:pt x="14889" y="8489"/>
                    <a:pt x="14752" y="8420"/>
                    <a:pt x="14606" y="8420"/>
                  </a:cubicBezTo>
                  <a:cubicBezTo>
                    <a:pt x="14348" y="8420"/>
                    <a:pt x="14065" y="8636"/>
                    <a:pt x="14104" y="8928"/>
                  </a:cubicBezTo>
                  <a:lnTo>
                    <a:pt x="14013" y="8928"/>
                  </a:lnTo>
                  <a:cubicBezTo>
                    <a:pt x="13113" y="9178"/>
                    <a:pt x="12192" y="9300"/>
                    <a:pt x="11270" y="9300"/>
                  </a:cubicBezTo>
                  <a:cubicBezTo>
                    <a:pt x="10292" y="9300"/>
                    <a:pt x="9313" y="9163"/>
                    <a:pt x="8359" y="8897"/>
                  </a:cubicBezTo>
                  <a:lnTo>
                    <a:pt x="8329" y="8897"/>
                  </a:lnTo>
                  <a:cubicBezTo>
                    <a:pt x="8267" y="8795"/>
                    <a:pt x="8150" y="8706"/>
                    <a:pt x="8015" y="8706"/>
                  </a:cubicBezTo>
                  <a:cubicBezTo>
                    <a:pt x="7950" y="8706"/>
                    <a:pt x="7881" y="8726"/>
                    <a:pt x="7812" y="8776"/>
                  </a:cubicBezTo>
                  <a:cubicBezTo>
                    <a:pt x="6286" y="9885"/>
                    <a:pt x="4482" y="10463"/>
                    <a:pt x="2630" y="10463"/>
                  </a:cubicBezTo>
                  <a:cubicBezTo>
                    <a:pt x="2453" y="10463"/>
                    <a:pt x="2275" y="10458"/>
                    <a:pt x="2098" y="10447"/>
                  </a:cubicBezTo>
                  <a:cubicBezTo>
                    <a:pt x="1854" y="10447"/>
                    <a:pt x="1733" y="10599"/>
                    <a:pt x="1702" y="10782"/>
                  </a:cubicBezTo>
                  <a:cubicBezTo>
                    <a:pt x="1642" y="10812"/>
                    <a:pt x="1581" y="10903"/>
                    <a:pt x="1551" y="11025"/>
                  </a:cubicBezTo>
                  <a:cubicBezTo>
                    <a:pt x="1247" y="12849"/>
                    <a:pt x="1125" y="14703"/>
                    <a:pt x="1216" y="16557"/>
                  </a:cubicBezTo>
                  <a:cubicBezTo>
                    <a:pt x="1216" y="16678"/>
                    <a:pt x="1247" y="16800"/>
                    <a:pt x="1338" y="16830"/>
                  </a:cubicBezTo>
                  <a:cubicBezTo>
                    <a:pt x="0" y="20144"/>
                    <a:pt x="456" y="23882"/>
                    <a:pt x="2037" y="27013"/>
                  </a:cubicBezTo>
                  <a:cubicBezTo>
                    <a:pt x="3709" y="30235"/>
                    <a:pt x="6687" y="32636"/>
                    <a:pt x="9940" y="34126"/>
                  </a:cubicBezTo>
                  <a:cubicBezTo>
                    <a:pt x="11915" y="35037"/>
                    <a:pt x="14104" y="35676"/>
                    <a:pt x="16292" y="36010"/>
                  </a:cubicBezTo>
                  <a:cubicBezTo>
                    <a:pt x="16414" y="36496"/>
                    <a:pt x="16536" y="36952"/>
                    <a:pt x="16566" y="37469"/>
                  </a:cubicBezTo>
                  <a:cubicBezTo>
                    <a:pt x="16596" y="38077"/>
                    <a:pt x="16536" y="38715"/>
                    <a:pt x="16566" y="39323"/>
                  </a:cubicBezTo>
                  <a:cubicBezTo>
                    <a:pt x="16596" y="40357"/>
                    <a:pt x="17751" y="40904"/>
                    <a:pt x="18603" y="41177"/>
                  </a:cubicBezTo>
                  <a:cubicBezTo>
                    <a:pt x="19001" y="41289"/>
                    <a:pt x="19405" y="41340"/>
                    <a:pt x="19810" y="41340"/>
                  </a:cubicBezTo>
                  <a:cubicBezTo>
                    <a:pt x="20393" y="41340"/>
                    <a:pt x="20977" y="41235"/>
                    <a:pt x="21551" y="41056"/>
                  </a:cubicBezTo>
                  <a:cubicBezTo>
                    <a:pt x="22037" y="40904"/>
                    <a:pt x="22493" y="40721"/>
                    <a:pt x="22949" y="40448"/>
                  </a:cubicBezTo>
                  <a:cubicBezTo>
                    <a:pt x="23466" y="40144"/>
                    <a:pt x="23587" y="39809"/>
                    <a:pt x="23618" y="39202"/>
                  </a:cubicBezTo>
                  <a:cubicBezTo>
                    <a:pt x="23679" y="38107"/>
                    <a:pt x="23709" y="37013"/>
                    <a:pt x="23739" y="35949"/>
                  </a:cubicBezTo>
                  <a:cubicBezTo>
                    <a:pt x="26566" y="35402"/>
                    <a:pt x="29211" y="34308"/>
                    <a:pt x="31460" y="32484"/>
                  </a:cubicBezTo>
                  <a:cubicBezTo>
                    <a:pt x="34165" y="30326"/>
                    <a:pt x="36080" y="27226"/>
                    <a:pt x="36658" y="23852"/>
                  </a:cubicBezTo>
                  <a:cubicBezTo>
                    <a:pt x="37235" y="23700"/>
                    <a:pt x="37813" y="23487"/>
                    <a:pt x="38329" y="23183"/>
                  </a:cubicBezTo>
                  <a:cubicBezTo>
                    <a:pt x="39484" y="22484"/>
                    <a:pt x="40639" y="21451"/>
                    <a:pt x="41308" y="20296"/>
                  </a:cubicBezTo>
                  <a:cubicBezTo>
                    <a:pt x="42524" y="17894"/>
                    <a:pt x="41916" y="14429"/>
                    <a:pt x="39211" y="13487"/>
                  </a:cubicBezTo>
                  <a:cubicBezTo>
                    <a:pt x="38777" y="13324"/>
                    <a:pt x="38334" y="13255"/>
                    <a:pt x="37891" y="13255"/>
                  </a:cubicBezTo>
                  <a:cubicBezTo>
                    <a:pt x="36845" y="13255"/>
                    <a:pt x="35794" y="13637"/>
                    <a:pt x="34834" y="14064"/>
                  </a:cubicBezTo>
                  <a:cubicBezTo>
                    <a:pt x="34834" y="13943"/>
                    <a:pt x="34773" y="13852"/>
                    <a:pt x="34682" y="13791"/>
                  </a:cubicBezTo>
                  <a:cubicBezTo>
                    <a:pt x="33436" y="12879"/>
                    <a:pt x="32189" y="11906"/>
                    <a:pt x="31004" y="10934"/>
                  </a:cubicBezTo>
                  <a:cubicBezTo>
                    <a:pt x="30913" y="10865"/>
                    <a:pt x="30822" y="10831"/>
                    <a:pt x="30730" y="10831"/>
                  </a:cubicBezTo>
                  <a:cubicBezTo>
                    <a:pt x="30700" y="10831"/>
                    <a:pt x="30670" y="10835"/>
                    <a:pt x="30639" y="10843"/>
                  </a:cubicBezTo>
                  <a:cubicBezTo>
                    <a:pt x="28633" y="8046"/>
                    <a:pt x="27660" y="4399"/>
                    <a:pt x="26809" y="1146"/>
                  </a:cubicBezTo>
                  <a:cubicBezTo>
                    <a:pt x="26809" y="1055"/>
                    <a:pt x="26779" y="1025"/>
                    <a:pt x="26749" y="964"/>
                  </a:cubicBezTo>
                  <a:cubicBezTo>
                    <a:pt x="26961" y="903"/>
                    <a:pt x="27144" y="812"/>
                    <a:pt x="27387" y="751"/>
                  </a:cubicBezTo>
                  <a:cubicBezTo>
                    <a:pt x="27800" y="613"/>
                    <a:pt x="27689" y="1"/>
                    <a:pt x="27325" y="1"/>
                  </a:cubicBez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9"/>
            <p:cNvSpPr/>
            <p:nvPr/>
          </p:nvSpPr>
          <p:spPr>
            <a:xfrm>
              <a:off x="779825" y="2400275"/>
              <a:ext cx="192275" cy="175175"/>
            </a:xfrm>
            <a:custGeom>
              <a:avLst/>
              <a:gdLst/>
              <a:ahLst/>
              <a:cxnLst/>
              <a:rect l="l" t="t" r="r" b="b"/>
              <a:pathLst>
                <a:path w="7691" h="7007" extrusionOk="0">
                  <a:moveTo>
                    <a:pt x="3846" y="1"/>
                  </a:moveTo>
                  <a:cubicBezTo>
                    <a:pt x="2949" y="1"/>
                    <a:pt x="2053" y="343"/>
                    <a:pt x="1369" y="1027"/>
                  </a:cubicBezTo>
                  <a:cubicBezTo>
                    <a:pt x="1" y="2394"/>
                    <a:pt x="1" y="4613"/>
                    <a:pt x="1369" y="5981"/>
                  </a:cubicBezTo>
                  <a:cubicBezTo>
                    <a:pt x="2053" y="6665"/>
                    <a:pt x="2949" y="7007"/>
                    <a:pt x="3846" y="7007"/>
                  </a:cubicBezTo>
                  <a:cubicBezTo>
                    <a:pt x="4743" y="7007"/>
                    <a:pt x="5639" y="6665"/>
                    <a:pt x="6323" y="5981"/>
                  </a:cubicBezTo>
                  <a:cubicBezTo>
                    <a:pt x="7691" y="4613"/>
                    <a:pt x="7691" y="2394"/>
                    <a:pt x="6323" y="1027"/>
                  </a:cubicBezTo>
                  <a:cubicBezTo>
                    <a:pt x="5639" y="343"/>
                    <a:pt x="4743" y="1"/>
                    <a:pt x="3846" y="1"/>
                  </a:cubicBezTo>
                  <a:close/>
                </a:path>
              </a:pathLst>
            </a:custGeom>
            <a:solidFill>
              <a:srgbClr val="E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9"/>
            <p:cNvSpPr/>
            <p:nvPr/>
          </p:nvSpPr>
          <p:spPr>
            <a:xfrm>
              <a:off x="1314050" y="2397050"/>
              <a:ext cx="174775" cy="174800"/>
            </a:xfrm>
            <a:custGeom>
              <a:avLst/>
              <a:gdLst/>
              <a:ahLst/>
              <a:cxnLst/>
              <a:rect l="l" t="t" r="r" b="b"/>
              <a:pathLst>
                <a:path w="6991" h="6992" extrusionOk="0">
                  <a:moveTo>
                    <a:pt x="3496" y="1"/>
                  </a:moveTo>
                  <a:cubicBezTo>
                    <a:pt x="1550" y="1"/>
                    <a:pt x="0" y="1551"/>
                    <a:pt x="0" y="3496"/>
                  </a:cubicBezTo>
                  <a:cubicBezTo>
                    <a:pt x="0" y="5411"/>
                    <a:pt x="1550" y="6992"/>
                    <a:pt x="3496" y="6992"/>
                  </a:cubicBezTo>
                  <a:cubicBezTo>
                    <a:pt x="5410" y="6992"/>
                    <a:pt x="6991" y="5411"/>
                    <a:pt x="6991" y="3496"/>
                  </a:cubicBezTo>
                  <a:cubicBezTo>
                    <a:pt x="6991" y="1551"/>
                    <a:pt x="5410" y="1"/>
                    <a:pt x="3496" y="1"/>
                  </a:cubicBezTo>
                  <a:close/>
                </a:path>
              </a:pathLst>
            </a:custGeom>
            <a:solidFill>
              <a:srgbClr val="E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9"/>
            <p:cNvSpPr/>
            <p:nvPr/>
          </p:nvSpPr>
          <p:spPr>
            <a:xfrm>
              <a:off x="1298850" y="2229625"/>
              <a:ext cx="155025" cy="147925"/>
            </a:xfrm>
            <a:custGeom>
              <a:avLst/>
              <a:gdLst/>
              <a:ahLst/>
              <a:cxnLst/>
              <a:rect l="l" t="t" r="r" b="b"/>
              <a:pathLst>
                <a:path w="6201" h="5917" extrusionOk="0">
                  <a:moveTo>
                    <a:pt x="3372" y="1"/>
                  </a:moveTo>
                  <a:cubicBezTo>
                    <a:pt x="2570" y="1"/>
                    <a:pt x="1771" y="450"/>
                    <a:pt x="1186" y="1074"/>
                  </a:cubicBezTo>
                  <a:cubicBezTo>
                    <a:pt x="304" y="2017"/>
                    <a:pt x="0" y="3293"/>
                    <a:pt x="578" y="4448"/>
                  </a:cubicBezTo>
                  <a:cubicBezTo>
                    <a:pt x="1082" y="5381"/>
                    <a:pt x="2066" y="5916"/>
                    <a:pt x="3115" y="5916"/>
                  </a:cubicBezTo>
                  <a:cubicBezTo>
                    <a:pt x="3332" y="5916"/>
                    <a:pt x="3551" y="5893"/>
                    <a:pt x="3769" y="5847"/>
                  </a:cubicBezTo>
                  <a:cubicBezTo>
                    <a:pt x="4924" y="5573"/>
                    <a:pt x="5897" y="4570"/>
                    <a:pt x="6079" y="3385"/>
                  </a:cubicBezTo>
                  <a:cubicBezTo>
                    <a:pt x="6201" y="2777"/>
                    <a:pt x="6110" y="2078"/>
                    <a:pt x="5775" y="1530"/>
                  </a:cubicBezTo>
                  <a:cubicBezTo>
                    <a:pt x="5593" y="1226"/>
                    <a:pt x="5319" y="983"/>
                    <a:pt x="5015" y="801"/>
                  </a:cubicBezTo>
                  <a:lnTo>
                    <a:pt x="4681" y="467"/>
                  </a:lnTo>
                  <a:cubicBezTo>
                    <a:pt x="4268" y="140"/>
                    <a:pt x="3819" y="1"/>
                    <a:pt x="3372"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9"/>
            <p:cNvSpPr/>
            <p:nvPr/>
          </p:nvSpPr>
          <p:spPr>
            <a:xfrm>
              <a:off x="795025" y="2229625"/>
              <a:ext cx="155800" cy="147925"/>
            </a:xfrm>
            <a:custGeom>
              <a:avLst/>
              <a:gdLst/>
              <a:ahLst/>
              <a:cxnLst/>
              <a:rect l="l" t="t" r="r" b="b"/>
              <a:pathLst>
                <a:path w="6232" h="5917" extrusionOk="0">
                  <a:moveTo>
                    <a:pt x="3417" y="1"/>
                  </a:moveTo>
                  <a:cubicBezTo>
                    <a:pt x="2613" y="1"/>
                    <a:pt x="1802" y="450"/>
                    <a:pt x="1217" y="1074"/>
                  </a:cubicBezTo>
                  <a:cubicBezTo>
                    <a:pt x="305" y="2017"/>
                    <a:pt x="1" y="3293"/>
                    <a:pt x="609" y="4448"/>
                  </a:cubicBezTo>
                  <a:cubicBezTo>
                    <a:pt x="1113" y="5381"/>
                    <a:pt x="2118" y="5916"/>
                    <a:pt x="3157" y="5916"/>
                  </a:cubicBezTo>
                  <a:cubicBezTo>
                    <a:pt x="3371" y="5916"/>
                    <a:pt x="3587" y="5893"/>
                    <a:pt x="3800" y="5847"/>
                  </a:cubicBezTo>
                  <a:cubicBezTo>
                    <a:pt x="4986" y="5573"/>
                    <a:pt x="5928" y="4570"/>
                    <a:pt x="6141" y="3385"/>
                  </a:cubicBezTo>
                  <a:cubicBezTo>
                    <a:pt x="6232" y="2777"/>
                    <a:pt x="6171" y="2078"/>
                    <a:pt x="5837" y="1530"/>
                  </a:cubicBezTo>
                  <a:cubicBezTo>
                    <a:pt x="5624" y="1226"/>
                    <a:pt x="5381" y="983"/>
                    <a:pt x="5077" y="801"/>
                  </a:cubicBezTo>
                  <a:lnTo>
                    <a:pt x="4712" y="467"/>
                  </a:lnTo>
                  <a:cubicBezTo>
                    <a:pt x="4310" y="140"/>
                    <a:pt x="3864" y="1"/>
                    <a:pt x="3417"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9"/>
            <p:cNvSpPr/>
            <p:nvPr/>
          </p:nvSpPr>
          <p:spPr>
            <a:xfrm>
              <a:off x="1089100" y="2249150"/>
              <a:ext cx="69175" cy="166925"/>
            </a:xfrm>
            <a:custGeom>
              <a:avLst/>
              <a:gdLst/>
              <a:ahLst/>
              <a:cxnLst/>
              <a:rect l="l" t="t" r="r" b="b"/>
              <a:pathLst>
                <a:path w="2767" h="6677" extrusionOk="0">
                  <a:moveTo>
                    <a:pt x="1789" y="1"/>
                  </a:moveTo>
                  <a:cubicBezTo>
                    <a:pt x="1606" y="1"/>
                    <a:pt x="1429" y="115"/>
                    <a:pt x="1429" y="354"/>
                  </a:cubicBezTo>
                  <a:lnTo>
                    <a:pt x="1429" y="597"/>
                  </a:lnTo>
                  <a:cubicBezTo>
                    <a:pt x="1369" y="901"/>
                    <a:pt x="1369" y="1205"/>
                    <a:pt x="1399" y="1509"/>
                  </a:cubicBezTo>
                  <a:cubicBezTo>
                    <a:pt x="1399" y="1570"/>
                    <a:pt x="1429" y="1600"/>
                    <a:pt x="1460" y="1661"/>
                  </a:cubicBezTo>
                  <a:lnTo>
                    <a:pt x="1460" y="1692"/>
                  </a:lnTo>
                  <a:cubicBezTo>
                    <a:pt x="1460" y="1874"/>
                    <a:pt x="1521" y="2148"/>
                    <a:pt x="1399" y="2330"/>
                  </a:cubicBezTo>
                  <a:cubicBezTo>
                    <a:pt x="1308" y="2452"/>
                    <a:pt x="1156" y="2573"/>
                    <a:pt x="1065" y="2634"/>
                  </a:cubicBezTo>
                  <a:cubicBezTo>
                    <a:pt x="609" y="3029"/>
                    <a:pt x="244" y="3546"/>
                    <a:pt x="183" y="4154"/>
                  </a:cubicBezTo>
                  <a:cubicBezTo>
                    <a:pt x="1" y="5461"/>
                    <a:pt x="943" y="6616"/>
                    <a:pt x="2281" y="6677"/>
                  </a:cubicBezTo>
                  <a:cubicBezTo>
                    <a:pt x="2767" y="6677"/>
                    <a:pt x="2767" y="5917"/>
                    <a:pt x="2281" y="5917"/>
                  </a:cubicBezTo>
                  <a:cubicBezTo>
                    <a:pt x="1065" y="5856"/>
                    <a:pt x="548" y="4458"/>
                    <a:pt x="1217" y="3546"/>
                  </a:cubicBezTo>
                  <a:cubicBezTo>
                    <a:pt x="1460" y="3181"/>
                    <a:pt x="2007" y="2968"/>
                    <a:pt x="2159" y="2482"/>
                  </a:cubicBezTo>
                  <a:cubicBezTo>
                    <a:pt x="2220" y="2148"/>
                    <a:pt x="2189" y="1813"/>
                    <a:pt x="2189" y="1449"/>
                  </a:cubicBezTo>
                  <a:lnTo>
                    <a:pt x="2189" y="932"/>
                  </a:lnTo>
                  <a:lnTo>
                    <a:pt x="2189" y="689"/>
                  </a:lnTo>
                  <a:cubicBezTo>
                    <a:pt x="2220" y="597"/>
                    <a:pt x="2220" y="506"/>
                    <a:pt x="2189" y="445"/>
                  </a:cubicBezTo>
                  <a:lnTo>
                    <a:pt x="2189" y="354"/>
                  </a:lnTo>
                  <a:cubicBezTo>
                    <a:pt x="2174" y="123"/>
                    <a:pt x="1978" y="1"/>
                    <a:pt x="1789"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9"/>
            <p:cNvSpPr/>
            <p:nvPr/>
          </p:nvSpPr>
          <p:spPr>
            <a:xfrm>
              <a:off x="1043375" y="2456675"/>
              <a:ext cx="223200" cy="62925"/>
            </a:xfrm>
            <a:custGeom>
              <a:avLst/>
              <a:gdLst/>
              <a:ahLst/>
              <a:cxnLst/>
              <a:rect l="l" t="t" r="r" b="b"/>
              <a:pathLst>
                <a:path w="8928" h="2517" extrusionOk="0">
                  <a:moveTo>
                    <a:pt x="8369" y="0"/>
                  </a:moveTo>
                  <a:cubicBezTo>
                    <a:pt x="8284" y="0"/>
                    <a:pt x="8198" y="32"/>
                    <a:pt x="8122" y="108"/>
                  </a:cubicBezTo>
                  <a:cubicBezTo>
                    <a:pt x="7149" y="1050"/>
                    <a:pt x="5842" y="1628"/>
                    <a:pt x="4474" y="1749"/>
                  </a:cubicBezTo>
                  <a:cubicBezTo>
                    <a:pt x="4324" y="1756"/>
                    <a:pt x="4173" y="1760"/>
                    <a:pt x="4023" y="1760"/>
                  </a:cubicBezTo>
                  <a:cubicBezTo>
                    <a:pt x="3477" y="1760"/>
                    <a:pt x="2939" y="1710"/>
                    <a:pt x="2438" y="1567"/>
                  </a:cubicBezTo>
                  <a:cubicBezTo>
                    <a:pt x="1860" y="1415"/>
                    <a:pt x="1070" y="1172"/>
                    <a:pt x="796" y="564"/>
                  </a:cubicBezTo>
                  <a:cubicBezTo>
                    <a:pt x="740" y="422"/>
                    <a:pt x="633" y="363"/>
                    <a:pt x="521" y="363"/>
                  </a:cubicBezTo>
                  <a:cubicBezTo>
                    <a:pt x="273" y="363"/>
                    <a:pt x="0" y="655"/>
                    <a:pt x="189" y="990"/>
                  </a:cubicBezTo>
                  <a:cubicBezTo>
                    <a:pt x="492" y="1719"/>
                    <a:pt x="1374" y="2023"/>
                    <a:pt x="2043" y="2236"/>
                  </a:cubicBezTo>
                  <a:cubicBezTo>
                    <a:pt x="2659" y="2441"/>
                    <a:pt x="3319" y="2517"/>
                    <a:pt x="3986" y="2517"/>
                  </a:cubicBezTo>
                  <a:cubicBezTo>
                    <a:pt x="4108" y="2517"/>
                    <a:pt x="4230" y="2514"/>
                    <a:pt x="4353" y="2509"/>
                  </a:cubicBezTo>
                  <a:cubicBezTo>
                    <a:pt x="5964" y="2388"/>
                    <a:pt x="7514" y="1749"/>
                    <a:pt x="8669" y="655"/>
                  </a:cubicBezTo>
                  <a:cubicBezTo>
                    <a:pt x="8927" y="373"/>
                    <a:pt x="8659" y="0"/>
                    <a:pt x="8369" y="0"/>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9"/>
            <p:cNvSpPr/>
            <p:nvPr/>
          </p:nvSpPr>
          <p:spPr>
            <a:xfrm>
              <a:off x="1601575" y="2324350"/>
              <a:ext cx="134975" cy="104400"/>
            </a:xfrm>
            <a:custGeom>
              <a:avLst/>
              <a:gdLst/>
              <a:ahLst/>
              <a:cxnLst/>
              <a:rect l="l" t="t" r="r" b="b"/>
              <a:pathLst>
                <a:path w="5399" h="4176" extrusionOk="0">
                  <a:moveTo>
                    <a:pt x="4435" y="1"/>
                  </a:moveTo>
                  <a:cubicBezTo>
                    <a:pt x="2841" y="1"/>
                    <a:pt x="1310" y="686"/>
                    <a:pt x="232" y="1875"/>
                  </a:cubicBezTo>
                  <a:cubicBezTo>
                    <a:pt x="0" y="2130"/>
                    <a:pt x="227" y="2525"/>
                    <a:pt x="509" y="2525"/>
                  </a:cubicBezTo>
                  <a:cubicBezTo>
                    <a:pt x="598" y="2525"/>
                    <a:pt x="692" y="2486"/>
                    <a:pt x="779" y="2392"/>
                  </a:cubicBezTo>
                  <a:cubicBezTo>
                    <a:pt x="1296" y="1845"/>
                    <a:pt x="1904" y="1389"/>
                    <a:pt x="2633" y="1115"/>
                  </a:cubicBezTo>
                  <a:cubicBezTo>
                    <a:pt x="2998" y="1936"/>
                    <a:pt x="2998" y="2909"/>
                    <a:pt x="2663" y="3729"/>
                  </a:cubicBezTo>
                  <a:cubicBezTo>
                    <a:pt x="2555" y="4001"/>
                    <a:pt x="2781" y="4176"/>
                    <a:pt x="3014" y="4176"/>
                  </a:cubicBezTo>
                  <a:cubicBezTo>
                    <a:pt x="3171" y="4176"/>
                    <a:pt x="3332" y="4096"/>
                    <a:pt x="3393" y="3912"/>
                  </a:cubicBezTo>
                  <a:cubicBezTo>
                    <a:pt x="3758" y="2939"/>
                    <a:pt x="3727" y="1845"/>
                    <a:pt x="3363" y="872"/>
                  </a:cubicBezTo>
                  <a:cubicBezTo>
                    <a:pt x="3713" y="806"/>
                    <a:pt x="4079" y="757"/>
                    <a:pt x="4461" y="757"/>
                  </a:cubicBezTo>
                  <a:cubicBezTo>
                    <a:pt x="4610" y="757"/>
                    <a:pt x="4760" y="764"/>
                    <a:pt x="4913" y="781"/>
                  </a:cubicBezTo>
                  <a:cubicBezTo>
                    <a:pt x="5399" y="781"/>
                    <a:pt x="5399" y="51"/>
                    <a:pt x="4913" y="21"/>
                  </a:cubicBezTo>
                  <a:cubicBezTo>
                    <a:pt x="4753" y="7"/>
                    <a:pt x="4594" y="1"/>
                    <a:pt x="4435"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9"/>
            <p:cNvSpPr/>
            <p:nvPr/>
          </p:nvSpPr>
          <p:spPr>
            <a:xfrm>
              <a:off x="720550" y="1684500"/>
              <a:ext cx="1087450" cy="593625"/>
            </a:xfrm>
            <a:custGeom>
              <a:avLst/>
              <a:gdLst/>
              <a:ahLst/>
              <a:cxnLst/>
              <a:rect l="l" t="t" r="r" b="b"/>
              <a:pathLst>
                <a:path w="43498" h="23745" extrusionOk="0">
                  <a:moveTo>
                    <a:pt x="27002" y="0"/>
                  </a:moveTo>
                  <a:cubicBezTo>
                    <a:pt x="26865" y="0"/>
                    <a:pt x="26730" y="22"/>
                    <a:pt x="26597" y="69"/>
                  </a:cubicBezTo>
                  <a:cubicBezTo>
                    <a:pt x="26141" y="221"/>
                    <a:pt x="25898" y="677"/>
                    <a:pt x="25898" y="1133"/>
                  </a:cubicBezTo>
                  <a:cubicBezTo>
                    <a:pt x="25898" y="1376"/>
                    <a:pt x="25989" y="1558"/>
                    <a:pt x="26050" y="1740"/>
                  </a:cubicBezTo>
                  <a:cubicBezTo>
                    <a:pt x="25290" y="1163"/>
                    <a:pt x="24348" y="859"/>
                    <a:pt x="23406" y="707"/>
                  </a:cubicBezTo>
                  <a:cubicBezTo>
                    <a:pt x="22038" y="494"/>
                    <a:pt x="20670" y="464"/>
                    <a:pt x="19302" y="373"/>
                  </a:cubicBezTo>
                  <a:cubicBezTo>
                    <a:pt x="18865" y="355"/>
                    <a:pt x="18430" y="345"/>
                    <a:pt x="17998" y="345"/>
                  </a:cubicBezTo>
                  <a:cubicBezTo>
                    <a:pt x="15518" y="345"/>
                    <a:pt x="13126" y="675"/>
                    <a:pt x="10822" y="1710"/>
                  </a:cubicBezTo>
                  <a:cubicBezTo>
                    <a:pt x="5989" y="3838"/>
                    <a:pt x="2220" y="8367"/>
                    <a:pt x="700" y="13382"/>
                  </a:cubicBezTo>
                  <a:cubicBezTo>
                    <a:pt x="305" y="14780"/>
                    <a:pt x="31" y="16269"/>
                    <a:pt x="31" y="17728"/>
                  </a:cubicBezTo>
                  <a:cubicBezTo>
                    <a:pt x="1" y="19066"/>
                    <a:pt x="1" y="20738"/>
                    <a:pt x="1004" y="21771"/>
                  </a:cubicBezTo>
                  <a:cubicBezTo>
                    <a:pt x="1088" y="21855"/>
                    <a:pt x="1183" y="21890"/>
                    <a:pt x="1275" y="21890"/>
                  </a:cubicBezTo>
                  <a:cubicBezTo>
                    <a:pt x="1482" y="21890"/>
                    <a:pt x="1673" y="21708"/>
                    <a:pt x="1673" y="21498"/>
                  </a:cubicBezTo>
                  <a:cubicBezTo>
                    <a:pt x="1886" y="21194"/>
                    <a:pt x="2129" y="20890"/>
                    <a:pt x="2341" y="20616"/>
                  </a:cubicBezTo>
                  <a:cubicBezTo>
                    <a:pt x="2625" y="20697"/>
                    <a:pt x="2922" y="20724"/>
                    <a:pt x="3215" y="20724"/>
                  </a:cubicBezTo>
                  <a:cubicBezTo>
                    <a:pt x="3361" y="20724"/>
                    <a:pt x="3507" y="20717"/>
                    <a:pt x="3648" y="20707"/>
                  </a:cubicBezTo>
                  <a:cubicBezTo>
                    <a:pt x="4317" y="20677"/>
                    <a:pt x="5016" y="20555"/>
                    <a:pt x="5685" y="20312"/>
                  </a:cubicBezTo>
                  <a:cubicBezTo>
                    <a:pt x="6718" y="20008"/>
                    <a:pt x="7661" y="19491"/>
                    <a:pt x="8542" y="18823"/>
                  </a:cubicBezTo>
                  <a:cubicBezTo>
                    <a:pt x="8998" y="19066"/>
                    <a:pt x="9576" y="19066"/>
                    <a:pt x="10062" y="19127"/>
                  </a:cubicBezTo>
                  <a:cubicBezTo>
                    <a:pt x="10556" y="19197"/>
                    <a:pt x="11051" y="19268"/>
                    <a:pt x="11531" y="19268"/>
                  </a:cubicBezTo>
                  <a:cubicBezTo>
                    <a:pt x="11671" y="19268"/>
                    <a:pt x="11809" y="19262"/>
                    <a:pt x="11946" y="19248"/>
                  </a:cubicBezTo>
                  <a:cubicBezTo>
                    <a:pt x="12767" y="19218"/>
                    <a:pt x="13557" y="19096"/>
                    <a:pt x="14226" y="18792"/>
                  </a:cubicBezTo>
                  <a:cubicBezTo>
                    <a:pt x="14814" y="18960"/>
                    <a:pt x="15414" y="19043"/>
                    <a:pt x="16011" y="19043"/>
                  </a:cubicBezTo>
                  <a:cubicBezTo>
                    <a:pt x="17573" y="19043"/>
                    <a:pt x="19113" y="18480"/>
                    <a:pt x="20366" y="17425"/>
                  </a:cubicBezTo>
                  <a:cubicBezTo>
                    <a:pt x="22038" y="15996"/>
                    <a:pt x="22980" y="13929"/>
                    <a:pt x="24470" y="12288"/>
                  </a:cubicBezTo>
                  <a:cubicBezTo>
                    <a:pt x="25229" y="11467"/>
                    <a:pt x="26080" y="10738"/>
                    <a:pt x="27144" y="10403"/>
                  </a:cubicBezTo>
                  <a:cubicBezTo>
                    <a:pt x="27388" y="12987"/>
                    <a:pt x="28147" y="15510"/>
                    <a:pt x="29424" y="17789"/>
                  </a:cubicBezTo>
                  <a:cubicBezTo>
                    <a:pt x="30123" y="18944"/>
                    <a:pt x="30944" y="20099"/>
                    <a:pt x="31856" y="21102"/>
                  </a:cubicBezTo>
                  <a:cubicBezTo>
                    <a:pt x="32312" y="21619"/>
                    <a:pt x="32828" y="22105"/>
                    <a:pt x="33345" y="22531"/>
                  </a:cubicBezTo>
                  <a:cubicBezTo>
                    <a:pt x="33801" y="22896"/>
                    <a:pt x="34409" y="23504"/>
                    <a:pt x="35017" y="23625"/>
                  </a:cubicBezTo>
                  <a:cubicBezTo>
                    <a:pt x="35081" y="23639"/>
                    <a:pt x="35143" y="23645"/>
                    <a:pt x="35203" y="23645"/>
                  </a:cubicBezTo>
                  <a:cubicBezTo>
                    <a:pt x="35543" y="23645"/>
                    <a:pt x="35827" y="23450"/>
                    <a:pt x="36111" y="23321"/>
                  </a:cubicBezTo>
                  <a:cubicBezTo>
                    <a:pt x="36476" y="23169"/>
                    <a:pt x="36841" y="23109"/>
                    <a:pt x="37236" y="23048"/>
                  </a:cubicBezTo>
                  <a:cubicBezTo>
                    <a:pt x="37306" y="23046"/>
                    <a:pt x="37376" y="23044"/>
                    <a:pt x="37447" y="23044"/>
                  </a:cubicBezTo>
                  <a:cubicBezTo>
                    <a:pt x="38387" y="23044"/>
                    <a:pt x="39371" y="23236"/>
                    <a:pt x="40275" y="23716"/>
                  </a:cubicBezTo>
                  <a:cubicBezTo>
                    <a:pt x="40331" y="23735"/>
                    <a:pt x="40389" y="23745"/>
                    <a:pt x="40446" y="23745"/>
                  </a:cubicBezTo>
                  <a:cubicBezTo>
                    <a:pt x="40578" y="23745"/>
                    <a:pt x="40707" y="23692"/>
                    <a:pt x="40792" y="23564"/>
                  </a:cubicBezTo>
                  <a:cubicBezTo>
                    <a:pt x="43497" y="19339"/>
                    <a:pt x="43315" y="13777"/>
                    <a:pt x="40275" y="9795"/>
                  </a:cubicBezTo>
                  <a:cubicBezTo>
                    <a:pt x="39455" y="8762"/>
                    <a:pt x="38543" y="7850"/>
                    <a:pt x="37448" y="7090"/>
                  </a:cubicBezTo>
                  <a:cubicBezTo>
                    <a:pt x="37418" y="7029"/>
                    <a:pt x="37388" y="6999"/>
                    <a:pt x="37297" y="6938"/>
                  </a:cubicBezTo>
                  <a:cubicBezTo>
                    <a:pt x="36263" y="6452"/>
                    <a:pt x="35199" y="6117"/>
                    <a:pt x="34075" y="6026"/>
                  </a:cubicBezTo>
                  <a:cubicBezTo>
                    <a:pt x="33936" y="6026"/>
                    <a:pt x="33797" y="6046"/>
                    <a:pt x="33652" y="6046"/>
                  </a:cubicBezTo>
                  <a:cubicBezTo>
                    <a:pt x="33544" y="6046"/>
                    <a:pt x="33432" y="6035"/>
                    <a:pt x="33315" y="5996"/>
                  </a:cubicBezTo>
                  <a:cubicBezTo>
                    <a:pt x="33011" y="5935"/>
                    <a:pt x="32859" y="5540"/>
                    <a:pt x="32646" y="5327"/>
                  </a:cubicBezTo>
                  <a:cubicBezTo>
                    <a:pt x="32312" y="4871"/>
                    <a:pt x="31977" y="4354"/>
                    <a:pt x="31582" y="3899"/>
                  </a:cubicBezTo>
                  <a:cubicBezTo>
                    <a:pt x="30883" y="2987"/>
                    <a:pt x="30123" y="2136"/>
                    <a:pt x="29272" y="1315"/>
                  </a:cubicBezTo>
                  <a:cubicBezTo>
                    <a:pt x="28723" y="792"/>
                    <a:pt x="27838" y="0"/>
                    <a:pt x="270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9"/>
            <p:cNvSpPr/>
            <p:nvPr/>
          </p:nvSpPr>
          <p:spPr>
            <a:xfrm>
              <a:off x="502475" y="2112850"/>
              <a:ext cx="234825" cy="324800"/>
            </a:xfrm>
            <a:custGeom>
              <a:avLst/>
              <a:gdLst/>
              <a:ahLst/>
              <a:cxnLst/>
              <a:rect l="l" t="t" r="r" b="b"/>
              <a:pathLst>
                <a:path w="9393" h="12992" extrusionOk="0">
                  <a:moveTo>
                    <a:pt x="3010" y="1"/>
                  </a:moveTo>
                  <a:cubicBezTo>
                    <a:pt x="2554" y="1"/>
                    <a:pt x="2067" y="62"/>
                    <a:pt x="1763" y="426"/>
                  </a:cubicBezTo>
                  <a:cubicBezTo>
                    <a:pt x="1338" y="913"/>
                    <a:pt x="1672" y="1642"/>
                    <a:pt x="1976" y="2098"/>
                  </a:cubicBezTo>
                  <a:cubicBezTo>
                    <a:pt x="2341" y="2645"/>
                    <a:pt x="2827" y="3162"/>
                    <a:pt x="3344" y="3527"/>
                  </a:cubicBezTo>
                  <a:cubicBezTo>
                    <a:pt x="3435" y="3618"/>
                    <a:pt x="3618" y="3679"/>
                    <a:pt x="3648" y="3800"/>
                  </a:cubicBezTo>
                  <a:cubicBezTo>
                    <a:pt x="3678" y="3952"/>
                    <a:pt x="3557" y="4074"/>
                    <a:pt x="3435" y="4135"/>
                  </a:cubicBezTo>
                  <a:cubicBezTo>
                    <a:pt x="3131" y="4408"/>
                    <a:pt x="2797" y="4682"/>
                    <a:pt x="2493" y="4986"/>
                  </a:cubicBezTo>
                  <a:cubicBezTo>
                    <a:pt x="1824" y="5533"/>
                    <a:pt x="1186" y="6110"/>
                    <a:pt x="548" y="6657"/>
                  </a:cubicBezTo>
                  <a:cubicBezTo>
                    <a:pt x="517" y="6688"/>
                    <a:pt x="456" y="6749"/>
                    <a:pt x="426" y="6809"/>
                  </a:cubicBezTo>
                  <a:cubicBezTo>
                    <a:pt x="304" y="6840"/>
                    <a:pt x="244" y="6901"/>
                    <a:pt x="213" y="7022"/>
                  </a:cubicBezTo>
                  <a:cubicBezTo>
                    <a:pt x="0" y="7569"/>
                    <a:pt x="213" y="8177"/>
                    <a:pt x="517" y="8633"/>
                  </a:cubicBezTo>
                  <a:cubicBezTo>
                    <a:pt x="882" y="9119"/>
                    <a:pt x="1429" y="9423"/>
                    <a:pt x="1794" y="9910"/>
                  </a:cubicBezTo>
                  <a:cubicBezTo>
                    <a:pt x="2189" y="10366"/>
                    <a:pt x="2371" y="10974"/>
                    <a:pt x="2341" y="11581"/>
                  </a:cubicBezTo>
                  <a:cubicBezTo>
                    <a:pt x="2341" y="12068"/>
                    <a:pt x="2189" y="12645"/>
                    <a:pt x="2706" y="12919"/>
                  </a:cubicBezTo>
                  <a:cubicBezTo>
                    <a:pt x="2830" y="12974"/>
                    <a:pt x="2960" y="12992"/>
                    <a:pt x="3091" y="12992"/>
                  </a:cubicBezTo>
                  <a:cubicBezTo>
                    <a:pt x="3248" y="12992"/>
                    <a:pt x="3407" y="12966"/>
                    <a:pt x="3557" y="12949"/>
                  </a:cubicBezTo>
                  <a:cubicBezTo>
                    <a:pt x="3891" y="12919"/>
                    <a:pt x="4256" y="12828"/>
                    <a:pt x="4621" y="12797"/>
                  </a:cubicBezTo>
                  <a:cubicBezTo>
                    <a:pt x="5289" y="12676"/>
                    <a:pt x="5988" y="12493"/>
                    <a:pt x="6657" y="12311"/>
                  </a:cubicBezTo>
                  <a:cubicBezTo>
                    <a:pt x="7295" y="12129"/>
                    <a:pt x="7964" y="11885"/>
                    <a:pt x="8602" y="11612"/>
                  </a:cubicBezTo>
                  <a:cubicBezTo>
                    <a:pt x="9210" y="11369"/>
                    <a:pt x="9271" y="10852"/>
                    <a:pt x="9271" y="10244"/>
                  </a:cubicBezTo>
                  <a:cubicBezTo>
                    <a:pt x="9393" y="8785"/>
                    <a:pt x="9332" y="7326"/>
                    <a:pt x="9119" y="5897"/>
                  </a:cubicBezTo>
                  <a:cubicBezTo>
                    <a:pt x="9028" y="5168"/>
                    <a:pt x="8906" y="4408"/>
                    <a:pt x="8754" y="3679"/>
                  </a:cubicBezTo>
                  <a:cubicBezTo>
                    <a:pt x="8602" y="3071"/>
                    <a:pt x="8450" y="2432"/>
                    <a:pt x="8055" y="1885"/>
                  </a:cubicBezTo>
                  <a:cubicBezTo>
                    <a:pt x="7387" y="913"/>
                    <a:pt x="6201" y="365"/>
                    <a:pt x="5016" y="183"/>
                  </a:cubicBezTo>
                  <a:cubicBezTo>
                    <a:pt x="4377" y="62"/>
                    <a:pt x="3709" y="1"/>
                    <a:pt x="3010" y="1"/>
                  </a:cubicBez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9"/>
            <p:cNvSpPr/>
            <p:nvPr/>
          </p:nvSpPr>
          <p:spPr>
            <a:xfrm>
              <a:off x="513100" y="2100400"/>
              <a:ext cx="126675" cy="225275"/>
            </a:xfrm>
            <a:custGeom>
              <a:avLst/>
              <a:gdLst/>
              <a:ahLst/>
              <a:cxnLst/>
              <a:rect l="l" t="t" r="r" b="b"/>
              <a:pathLst>
                <a:path w="5067" h="9011" extrusionOk="0">
                  <a:moveTo>
                    <a:pt x="1690" y="1"/>
                  </a:moveTo>
                  <a:cubicBezTo>
                    <a:pt x="1407" y="1"/>
                    <a:pt x="1132" y="68"/>
                    <a:pt x="913" y="256"/>
                  </a:cubicBezTo>
                  <a:cubicBezTo>
                    <a:pt x="1" y="1015"/>
                    <a:pt x="730" y="2414"/>
                    <a:pt x="1369" y="3113"/>
                  </a:cubicBezTo>
                  <a:cubicBezTo>
                    <a:pt x="1764" y="3538"/>
                    <a:pt x="2250" y="3873"/>
                    <a:pt x="2676" y="4298"/>
                  </a:cubicBezTo>
                  <a:cubicBezTo>
                    <a:pt x="2889" y="4481"/>
                    <a:pt x="3041" y="4541"/>
                    <a:pt x="3010" y="4845"/>
                  </a:cubicBezTo>
                  <a:cubicBezTo>
                    <a:pt x="2980" y="5149"/>
                    <a:pt x="2889" y="5423"/>
                    <a:pt x="2889" y="5727"/>
                  </a:cubicBezTo>
                  <a:cubicBezTo>
                    <a:pt x="2889" y="6943"/>
                    <a:pt x="3375" y="8098"/>
                    <a:pt x="4256" y="8918"/>
                  </a:cubicBezTo>
                  <a:cubicBezTo>
                    <a:pt x="4328" y="8983"/>
                    <a:pt x="4409" y="9011"/>
                    <a:pt x="4490" y="9011"/>
                  </a:cubicBezTo>
                  <a:cubicBezTo>
                    <a:pt x="4785" y="9011"/>
                    <a:pt x="5066" y="8640"/>
                    <a:pt x="4803" y="8402"/>
                  </a:cubicBezTo>
                  <a:cubicBezTo>
                    <a:pt x="4074" y="7702"/>
                    <a:pt x="3648" y="6730"/>
                    <a:pt x="3648" y="5727"/>
                  </a:cubicBezTo>
                  <a:cubicBezTo>
                    <a:pt x="3648" y="5271"/>
                    <a:pt x="3922" y="4724"/>
                    <a:pt x="3679" y="4268"/>
                  </a:cubicBezTo>
                  <a:cubicBezTo>
                    <a:pt x="3466" y="3873"/>
                    <a:pt x="3010" y="3569"/>
                    <a:pt x="2645" y="3295"/>
                  </a:cubicBezTo>
                  <a:cubicBezTo>
                    <a:pt x="2311" y="2991"/>
                    <a:pt x="1946" y="2687"/>
                    <a:pt x="1673" y="2322"/>
                  </a:cubicBezTo>
                  <a:cubicBezTo>
                    <a:pt x="1460" y="1988"/>
                    <a:pt x="1126" y="1441"/>
                    <a:pt x="1308" y="1015"/>
                  </a:cubicBezTo>
                  <a:cubicBezTo>
                    <a:pt x="1380" y="824"/>
                    <a:pt x="1541" y="760"/>
                    <a:pt x="1731" y="760"/>
                  </a:cubicBezTo>
                  <a:cubicBezTo>
                    <a:pt x="2023" y="760"/>
                    <a:pt x="2382" y="911"/>
                    <a:pt x="2585" y="985"/>
                  </a:cubicBezTo>
                  <a:cubicBezTo>
                    <a:pt x="3193" y="1167"/>
                    <a:pt x="3831" y="1411"/>
                    <a:pt x="4439" y="1593"/>
                  </a:cubicBezTo>
                  <a:cubicBezTo>
                    <a:pt x="4481" y="1607"/>
                    <a:pt x="4522" y="1614"/>
                    <a:pt x="4560" y="1614"/>
                  </a:cubicBezTo>
                  <a:cubicBezTo>
                    <a:pt x="4929" y="1614"/>
                    <a:pt x="5065" y="1001"/>
                    <a:pt x="4651" y="863"/>
                  </a:cubicBezTo>
                  <a:cubicBezTo>
                    <a:pt x="3922" y="651"/>
                    <a:pt x="3193" y="377"/>
                    <a:pt x="2463" y="134"/>
                  </a:cubicBezTo>
                  <a:cubicBezTo>
                    <a:pt x="2227" y="60"/>
                    <a:pt x="1955" y="1"/>
                    <a:pt x="1690"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9"/>
            <p:cNvSpPr/>
            <p:nvPr/>
          </p:nvSpPr>
          <p:spPr>
            <a:xfrm>
              <a:off x="76175" y="1706000"/>
              <a:ext cx="656575" cy="656325"/>
            </a:xfrm>
            <a:custGeom>
              <a:avLst/>
              <a:gdLst/>
              <a:ahLst/>
              <a:cxnLst/>
              <a:rect l="l" t="t" r="r" b="b"/>
              <a:pathLst>
                <a:path w="26263" h="26253" extrusionOk="0">
                  <a:moveTo>
                    <a:pt x="19852" y="0"/>
                  </a:moveTo>
                  <a:cubicBezTo>
                    <a:pt x="19712" y="0"/>
                    <a:pt x="19567" y="80"/>
                    <a:pt x="19484" y="195"/>
                  </a:cubicBezTo>
                  <a:cubicBezTo>
                    <a:pt x="14317" y="2445"/>
                    <a:pt x="9302" y="5180"/>
                    <a:pt x="4590" y="8281"/>
                  </a:cubicBezTo>
                  <a:cubicBezTo>
                    <a:pt x="4286" y="8493"/>
                    <a:pt x="4438" y="8949"/>
                    <a:pt x="4712" y="9010"/>
                  </a:cubicBezTo>
                  <a:cubicBezTo>
                    <a:pt x="4165" y="9314"/>
                    <a:pt x="3678" y="9618"/>
                    <a:pt x="3162" y="9922"/>
                  </a:cubicBezTo>
                  <a:cubicBezTo>
                    <a:pt x="2402" y="10378"/>
                    <a:pt x="1611" y="10834"/>
                    <a:pt x="852" y="11320"/>
                  </a:cubicBezTo>
                  <a:cubicBezTo>
                    <a:pt x="274" y="11715"/>
                    <a:pt x="0" y="12293"/>
                    <a:pt x="456" y="12840"/>
                  </a:cubicBezTo>
                  <a:cubicBezTo>
                    <a:pt x="912" y="13418"/>
                    <a:pt x="1459" y="13873"/>
                    <a:pt x="1915" y="14421"/>
                  </a:cubicBezTo>
                  <a:cubicBezTo>
                    <a:pt x="3739" y="16609"/>
                    <a:pt x="5046" y="19162"/>
                    <a:pt x="6687" y="21503"/>
                  </a:cubicBezTo>
                  <a:cubicBezTo>
                    <a:pt x="7599" y="22810"/>
                    <a:pt x="8633" y="24056"/>
                    <a:pt x="9879" y="25089"/>
                  </a:cubicBezTo>
                  <a:cubicBezTo>
                    <a:pt x="9970" y="25120"/>
                    <a:pt x="10001" y="25150"/>
                    <a:pt x="10061" y="25150"/>
                  </a:cubicBezTo>
                  <a:cubicBezTo>
                    <a:pt x="10365" y="25424"/>
                    <a:pt x="10730" y="25606"/>
                    <a:pt x="11095" y="25697"/>
                  </a:cubicBezTo>
                  <a:cubicBezTo>
                    <a:pt x="11130" y="25706"/>
                    <a:pt x="11161" y="25710"/>
                    <a:pt x="11188" y="25710"/>
                  </a:cubicBezTo>
                  <a:cubicBezTo>
                    <a:pt x="11255" y="25710"/>
                    <a:pt x="11304" y="25688"/>
                    <a:pt x="11368" y="25667"/>
                  </a:cubicBezTo>
                  <a:cubicBezTo>
                    <a:pt x="11672" y="25849"/>
                    <a:pt x="12037" y="26001"/>
                    <a:pt x="12341" y="26032"/>
                  </a:cubicBezTo>
                  <a:cubicBezTo>
                    <a:pt x="12403" y="26156"/>
                    <a:pt x="12522" y="26253"/>
                    <a:pt x="12669" y="26253"/>
                  </a:cubicBezTo>
                  <a:cubicBezTo>
                    <a:pt x="12737" y="26253"/>
                    <a:pt x="12811" y="26232"/>
                    <a:pt x="12888" y="26184"/>
                  </a:cubicBezTo>
                  <a:cubicBezTo>
                    <a:pt x="15441" y="24542"/>
                    <a:pt x="17964" y="22840"/>
                    <a:pt x="20457" y="21108"/>
                  </a:cubicBezTo>
                  <a:cubicBezTo>
                    <a:pt x="20609" y="20986"/>
                    <a:pt x="20700" y="20743"/>
                    <a:pt x="20609" y="20560"/>
                  </a:cubicBezTo>
                  <a:cubicBezTo>
                    <a:pt x="20214" y="20044"/>
                    <a:pt x="19788" y="19497"/>
                    <a:pt x="19332" y="19041"/>
                  </a:cubicBezTo>
                  <a:cubicBezTo>
                    <a:pt x="19145" y="18830"/>
                    <a:pt x="18940" y="18746"/>
                    <a:pt x="18744" y="18746"/>
                  </a:cubicBezTo>
                  <a:cubicBezTo>
                    <a:pt x="18686" y="18746"/>
                    <a:pt x="18628" y="18753"/>
                    <a:pt x="18572" y="18767"/>
                  </a:cubicBezTo>
                  <a:cubicBezTo>
                    <a:pt x="18481" y="18524"/>
                    <a:pt x="18359" y="18281"/>
                    <a:pt x="18268" y="18007"/>
                  </a:cubicBezTo>
                  <a:cubicBezTo>
                    <a:pt x="18177" y="17551"/>
                    <a:pt x="18025" y="16883"/>
                    <a:pt x="18359" y="16487"/>
                  </a:cubicBezTo>
                  <a:cubicBezTo>
                    <a:pt x="18566" y="16263"/>
                    <a:pt x="18871" y="16196"/>
                    <a:pt x="19184" y="16196"/>
                  </a:cubicBezTo>
                  <a:cubicBezTo>
                    <a:pt x="19424" y="16196"/>
                    <a:pt x="19669" y="16235"/>
                    <a:pt x="19879" y="16275"/>
                  </a:cubicBezTo>
                  <a:cubicBezTo>
                    <a:pt x="20518" y="16396"/>
                    <a:pt x="21125" y="16548"/>
                    <a:pt x="21764" y="16700"/>
                  </a:cubicBezTo>
                  <a:cubicBezTo>
                    <a:pt x="21792" y="16704"/>
                    <a:pt x="21819" y="16706"/>
                    <a:pt x="21843" y="16706"/>
                  </a:cubicBezTo>
                  <a:cubicBezTo>
                    <a:pt x="22001" y="16706"/>
                    <a:pt x="22080" y="16627"/>
                    <a:pt x="22159" y="16548"/>
                  </a:cubicBezTo>
                  <a:cubicBezTo>
                    <a:pt x="22189" y="16548"/>
                    <a:pt x="22220" y="16579"/>
                    <a:pt x="22280" y="16579"/>
                  </a:cubicBezTo>
                  <a:cubicBezTo>
                    <a:pt x="22888" y="16791"/>
                    <a:pt x="23436" y="17187"/>
                    <a:pt x="24043" y="17399"/>
                  </a:cubicBezTo>
                  <a:cubicBezTo>
                    <a:pt x="24098" y="17423"/>
                    <a:pt x="24148" y="17434"/>
                    <a:pt x="24194" y="17434"/>
                  </a:cubicBezTo>
                  <a:cubicBezTo>
                    <a:pt x="24382" y="17434"/>
                    <a:pt x="24499" y="17254"/>
                    <a:pt x="24499" y="17035"/>
                  </a:cubicBezTo>
                  <a:cubicBezTo>
                    <a:pt x="26262" y="15576"/>
                    <a:pt x="26232" y="13144"/>
                    <a:pt x="25533" y="11259"/>
                  </a:cubicBezTo>
                  <a:cubicBezTo>
                    <a:pt x="25107" y="10104"/>
                    <a:pt x="24560" y="9010"/>
                    <a:pt x="24013" y="7916"/>
                  </a:cubicBezTo>
                  <a:cubicBezTo>
                    <a:pt x="23405" y="6700"/>
                    <a:pt x="22797" y="5484"/>
                    <a:pt x="22189" y="4299"/>
                  </a:cubicBezTo>
                  <a:lnTo>
                    <a:pt x="20153" y="195"/>
                  </a:lnTo>
                  <a:cubicBezTo>
                    <a:pt x="20083" y="57"/>
                    <a:pt x="19969" y="0"/>
                    <a:pt x="19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137725" y="1959950"/>
              <a:ext cx="254575" cy="385025"/>
            </a:xfrm>
            <a:custGeom>
              <a:avLst/>
              <a:gdLst/>
              <a:ahLst/>
              <a:cxnLst/>
              <a:rect l="l" t="t" r="r" b="b"/>
              <a:pathLst>
                <a:path w="10183" h="15401" extrusionOk="0">
                  <a:moveTo>
                    <a:pt x="1004" y="2196"/>
                  </a:moveTo>
                  <a:lnTo>
                    <a:pt x="1004" y="2196"/>
                  </a:lnTo>
                  <a:cubicBezTo>
                    <a:pt x="912" y="2317"/>
                    <a:pt x="882" y="2469"/>
                    <a:pt x="882" y="2591"/>
                  </a:cubicBezTo>
                  <a:cubicBezTo>
                    <a:pt x="852" y="2500"/>
                    <a:pt x="852" y="2469"/>
                    <a:pt x="852" y="2378"/>
                  </a:cubicBezTo>
                  <a:cubicBezTo>
                    <a:pt x="852" y="2317"/>
                    <a:pt x="912" y="2226"/>
                    <a:pt x="1004" y="2196"/>
                  </a:cubicBezTo>
                  <a:close/>
                  <a:moveTo>
                    <a:pt x="2706" y="3563"/>
                  </a:moveTo>
                  <a:cubicBezTo>
                    <a:pt x="2730" y="3636"/>
                    <a:pt x="2735" y="3689"/>
                    <a:pt x="2766" y="3753"/>
                  </a:cubicBezTo>
                  <a:lnTo>
                    <a:pt x="2766" y="3753"/>
                  </a:lnTo>
                  <a:cubicBezTo>
                    <a:pt x="2751" y="3746"/>
                    <a:pt x="2736" y="3746"/>
                    <a:pt x="2736" y="3746"/>
                  </a:cubicBezTo>
                  <a:cubicBezTo>
                    <a:pt x="2706" y="3685"/>
                    <a:pt x="2706" y="3594"/>
                    <a:pt x="2706" y="3563"/>
                  </a:cubicBezTo>
                  <a:close/>
                  <a:moveTo>
                    <a:pt x="2933" y="1"/>
                  </a:moveTo>
                  <a:cubicBezTo>
                    <a:pt x="2870" y="1"/>
                    <a:pt x="2803" y="21"/>
                    <a:pt x="2736" y="68"/>
                  </a:cubicBezTo>
                  <a:cubicBezTo>
                    <a:pt x="2098" y="524"/>
                    <a:pt x="1490" y="980"/>
                    <a:pt x="852" y="1405"/>
                  </a:cubicBezTo>
                  <a:cubicBezTo>
                    <a:pt x="365" y="1740"/>
                    <a:pt x="0" y="2165"/>
                    <a:pt x="213" y="2804"/>
                  </a:cubicBezTo>
                  <a:cubicBezTo>
                    <a:pt x="365" y="3412"/>
                    <a:pt x="760" y="4019"/>
                    <a:pt x="1064" y="4597"/>
                  </a:cubicBezTo>
                  <a:cubicBezTo>
                    <a:pt x="1368" y="5205"/>
                    <a:pt x="1733" y="5782"/>
                    <a:pt x="2067" y="6329"/>
                  </a:cubicBezTo>
                  <a:cubicBezTo>
                    <a:pt x="3435" y="8670"/>
                    <a:pt x="4985" y="10889"/>
                    <a:pt x="6748" y="12956"/>
                  </a:cubicBezTo>
                  <a:cubicBezTo>
                    <a:pt x="7022" y="13290"/>
                    <a:pt x="7295" y="13624"/>
                    <a:pt x="7599" y="13989"/>
                  </a:cubicBezTo>
                  <a:cubicBezTo>
                    <a:pt x="7630" y="14050"/>
                    <a:pt x="7691" y="14080"/>
                    <a:pt x="7751" y="14172"/>
                  </a:cubicBezTo>
                  <a:cubicBezTo>
                    <a:pt x="7782" y="14232"/>
                    <a:pt x="7873" y="14293"/>
                    <a:pt x="7903" y="14293"/>
                  </a:cubicBezTo>
                  <a:cubicBezTo>
                    <a:pt x="8025" y="14384"/>
                    <a:pt x="8147" y="14536"/>
                    <a:pt x="8268" y="14658"/>
                  </a:cubicBezTo>
                  <a:cubicBezTo>
                    <a:pt x="8650" y="15040"/>
                    <a:pt x="9096" y="15400"/>
                    <a:pt x="9623" y="15400"/>
                  </a:cubicBezTo>
                  <a:cubicBezTo>
                    <a:pt x="9726" y="15400"/>
                    <a:pt x="9831" y="15387"/>
                    <a:pt x="9940" y="15357"/>
                  </a:cubicBezTo>
                  <a:cubicBezTo>
                    <a:pt x="10092" y="15296"/>
                    <a:pt x="10183" y="15144"/>
                    <a:pt x="10183" y="14962"/>
                  </a:cubicBezTo>
                  <a:cubicBezTo>
                    <a:pt x="10122" y="13989"/>
                    <a:pt x="9514" y="12925"/>
                    <a:pt x="9089" y="11953"/>
                  </a:cubicBezTo>
                  <a:cubicBezTo>
                    <a:pt x="8602" y="10889"/>
                    <a:pt x="8147" y="9825"/>
                    <a:pt x="7660" y="8761"/>
                  </a:cubicBezTo>
                  <a:cubicBezTo>
                    <a:pt x="6657" y="6633"/>
                    <a:pt x="5624" y="4567"/>
                    <a:pt x="4560" y="2469"/>
                  </a:cubicBezTo>
                  <a:cubicBezTo>
                    <a:pt x="4347" y="2013"/>
                    <a:pt x="4165" y="1557"/>
                    <a:pt x="3891" y="1101"/>
                  </a:cubicBezTo>
                  <a:cubicBezTo>
                    <a:pt x="3739" y="828"/>
                    <a:pt x="3557" y="615"/>
                    <a:pt x="3283" y="494"/>
                  </a:cubicBezTo>
                  <a:cubicBezTo>
                    <a:pt x="3331" y="256"/>
                    <a:pt x="3156" y="1"/>
                    <a:pt x="2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888500" y="3583975"/>
              <a:ext cx="705950" cy="870675"/>
            </a:xfrm>
            <a:custGeom>
              <a:avLst/>
              <a:gdLst/>
              <a:ahLst/>
              <a:cxnLst/>
              <a:rect l="l" t="t" r="r" b="b"/>
              <a:pathLst>
                <a:path w="28238" h="34827" extrusionOk="0">
                  <a:moveTo>
                    <a:pt x="2561" y="0"/>
                  </a:moveTo>
                  <a:cubicBezTo>
                    <a:pt x="2508" y="0"/>
                    <a:pt x="2455" y="1"/>
                    <a:pt x="2402" y="2"/>
                  </a:cubicBezTo>
                  <a:cubicBezTo>
                    <a:pt x="2159" y="2"/>
                    <a:pt x="2007" y="184"/>
                    <a:pt x="2007" y="397"/>
                  </a:cubicBezTo>
                  <a:cubicBezTo>
                    <a:pt x="1855" y="397"/>
                    <a:pt x="1703" y="457"/>
                    <a:pt x="1703" y="640"/>
                  </a:cubicBezTo>
                  <a:cubicBezTo>
                    <a:pt x="608" y="8847"/>
                    <a:pt x="0" y="17114"/>
                    <a:pt x="0" y="25382"/>
                  </a:cubicBezTo>
                  <a:cubicBezTo>
                    <a:pt x="0" y="27692"/>
                    <a:pt x="31" y="30063"/>
                    <a:pt x="122" y="32373"/>
                  </a:cubicBezTo>
                  <a:cubicBezTo>
                    <a:pt x="122" y="32494"/>
                    <a:pt x="152" y="32555"/>
                    <a:pt x="213" y="32646"/>
                  </a:cubicBezTo>
                  <a:cubicBezTo>
                    <a:pt x="183" y="32707"/>
                    <a:pt x="183" y="32829"/>
                    <a:pt x="274" y="32950"/>
                  </a:cubicBezTo>
                  <a:cubicBezTo>
                    <a:pt x="548" y="33589"/>
                    <a:pt x="1247" y="33832"/>
                    <a:pt x="1885" y="33984"/>
                  </a:cubicBezTo>
                  <a:cubicBezTo>
                    <a:pt x="2766" y="34197"/>
                    <a:pt x="3648" y="34379"/>
                    <a:pt x="4529" y="34531"/>
                  </a:cubicBezTo>
                  <a:cubicBezTo>
                    <a:pt x="5756" y="34725"/>
                    <a:pt x="7014" y="34827"/>
                    <a:pt x="8280" y="34827"/>
                  </a:cubicBezTo>
                  <a:cubicBezTo>
                    <a:pt x="8802" y="34827"/>
                    <a:pt x="9325" y="34810"/>
                    <a:pt x="9849" y="34774"/>
                  </a:cubicBezTo>
                  <a:cubicBezTo>
                    <a:pt x="10031" y="34774"/>
                    <a:pt x="10153" y="34622"/>
                    <a:pt x="10183" y="34470"/>
                  </a:cubicBezTo>
                  <a:cubicBezTo>
                    <a:pt x="10335" y="34440"/>
                    <a:pt x="10457" y="34288"/>
                    <a:pt x="10457" y="34136"/>
                  </a:cubicBezTo>
                  <a:lnTo>
                    <a:pt x="10457" y="33619"/>
                  </a:lnTo>
                  <a:cubicBezTo>
                    <a:pt x="10457" y="33589"/>
                    <a:pt x="10457" y="33528"/>
                    <a:pt x="10396" y="33467"/>
                  </a:cubicBezTo>
                  <a:cubicBezTo>
                    <a:pt x="10609" y="27054"/>
                    <a:pt x="10943" y="20671"/>
                    <a:pt x="11429" y="14257"/>
                  </a:cubicBezTo>
                  <a:cubicBezTo>
                    <a:pt x="11551" y="12646"/>
                    <a:pt x="11703" y="11066"/>
                    <a:pt x="11855" y="9455"/>
                  </a:cubicBezTo>
                  <a:cubicBezTo>
                    <a:pt x="12159" y="9546"/>
                    <a:pt x="12493" y="9607"/>
                    <a:pt x="12797" y="9698"/>
                  </a:cubicBezTo>
                  <a:cubicBezTo>
                    <a:pt x="13709" y="15959"/>
                    <a:pt x="14864" y="22190"/>
                    <a:pt x="16293" y="28361"/>
                  </a:cubicBezTo>
                  <a:cubicBezTo>
                    <a:pt x="16718" y="30124"/>
                    <a:pt x="17144" y="31887"/>
                    <a:pt x="17630" y="33619"/>
                  </a:cubicBezTo>
                  <a:cubicBezTo>
                    <a:pt x="17681" y="33825"/>
                    <a:pt x="17841" y="33900"/>
                    <a:pt x="18000" y="33900"/>
                  </a:cubicBezTo>
                  <a:cubicBezTo>
                    <a:pt x="18029" y="33900"/>
                    <a:pt x="18058" y="33897"/>
                    <a:pt x="18086" y="33893"/>
                  </a:cubicBezTo>
                  <a:cubicBezTo>
                    <a:pt x="19179" y="34606"/>
                    <a:pt x="20459" y="34817"/>
                    <a:pt x="21750" y="34817"/>
                  </a:cubicBezTo>
                  <a:cubicBezTo>
                    <a:pt x="22109" y="34817"/>
                    <a:pt x="22470" y="34801"/>
                    <a:pt x="22828" y="34774"/>
                  </a:cubicBezTo>
                  <a:cubicBezTo>
                    <a:pt x="24439" y="34683"/>
                    <a:pt x="26262" y="34622"/>
                    <a:pt x="27630" y="33680"/>
                  </a:cubicBezTo>
                  <a:cubicBezTo>
                    <a:pt x="27721" y="33589"/>
                    <a:pt x="27782" y="33467"/>
                    <a:pt x="27782" y="33376"/>
                  </a:cubicBezTo>
                  <a:cubicBezTo>
                    <a:pt x="27964" y="33376"/>
                    <a:pt x="28238" y="33254"/>
                    <a:pt x="28177" y="32981"/>
                  </a:cubicBezTo>
                  <a:cubicBezTo>
                    <a:pt x="27265" y="25382"/>
                    <a:pt x="26323" y="17753"/>
                    <a:pt x="25381" y="10154"/>
                  </a:cubicBezTo>
                  <a:cubicBezTo>
                    <a:pt x="25107" y="8056"/>
                    <a:pt x="24834" y="5929"/>
                    <a:pt x="24591" y="3831"/>
                  </a:cubicBezTo>
                  <a:cubicBezTo>
                    <a:pt x="24834" y="3771"/>
                    <a:pt x="24986" y="3345"/>
                    <a:pt x="24651" y="3163"/>
                  </a:cubicBezTo>
                  <a:cubicBezTo>
                    <a:pt x="23466" y="2555"/>
                    <a:pt x="22189" y="2464"/>
                    <a:pt x="20852" y="2433"/>
                  </a:cubicBezTo>
                  <a:cubicBezTo>
                    <a:pt x="19332" y="2372"/>
                    <a:pt x="17812" y="2281"/>
                    <a:pt x="16323" y="2129"/>
                  </a:cubicBezTo>
                  <a:cubicBezTo>
                    <a:pt x="13283" y="1856"/>
                    <a:pt x="10305" y="1369"/>
                    <a:pt x="7326" y="761"/>
                  </a:cubicBezTo>
                  <a:cubicBezTo>
                    <a:pt x="5737" y="438"/>
                    <a:pt x="4176" y="0"/>
                    <a:pt x="25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1157500" y="2811950"/>
              <a:ext cx="145925" cy="112975"/>
            </a:xfrm>
            <a:custGeom>
              <a:avLst/>
              <a:gdLst/>
              <a:ahLst/>
              <a:cxnLst/>
              <a:rect l="l" t="t" r="r" b="b"/>
              <a:pathLst>
                <a:path w="5837" h="4519" extrusionOk="0">
                  <a:moveTo>
                    <a:pt x="5836" y="1"/>
                  </a:moveTo>
                  <a:cubicBezTo>
                    <a:pt x="4810" y="161"/>
                    <a:pt x="3774" y="237"/>
                    <a:pt x="2744" y="237"/>
                  </a:cubicBezTo>
                  <a:cubicBezTo>
                    <a:pt x="1822" y="237"/>
                    <a:pt x="905" y="176"/>
                    <a:pt x="1" y="61"/>
                  </a:cubicBezTo>
                  <a:lnTo>
                    <a:pt x="1" y="61"/>
                  </a:lnTo>
                  <a:cubicBezTo>
                    <a:pt x="61" y="487"/>
                    <a:pt x="152" y="913"/>
                    <a:pt x="183" y="1338"/>
                  </a:cubicBezTo>
                  <a:cubicBezTo>
                    <a:pt x="244" y="1976"/>
                    <a:pt x="152" y="2615"/>
                    <a:pt x="183" y="3253"/>
                  </a:cubicBezTo>
                  <a:cubicBezTo>
                    <a:pt x="213" y="3830"/>
                    <a:pt x="1004" y="4165"/>
                    <a:pt x="1460" y="4317"/>
                  </a:cubicBezTo>
                  <a:cubicBezTo>
                    <a:pt x="1866" y="4436"/>
                    <a:pt x="2272" y="4518"/>
                    <a:pt x="2693" y="4518"/>
                  </a:cubicBezTo>
                  <a:cubicBezTo>
                    <a:pt x="2808" y="4518"/>
                    <a:pt x="2923" y="4512"/>
                    <a:pt x="3040" y="4499"/>
                  </a:cubicBezTo>
                  <a:cubicBezTo>
                    <a:pt x="3557" y="4469"/>
                    <a:pt x="4104" y="4347"/>
                    <a:pt x="4590" y="4165"/>
                  </a:cubicBezTo>
                  <a:cubicBezTo>
                    <a:pt x="4894" y="4043"/>
                    <a:pt x="5168" y="3922"/>
                    <a:pt x="5411" y="3739"/>
                  </a:cubicBezTo>
                  <a:cubicBezTo>
                    <a:pt x="5533" y="3709"/>
                    <a:pt x="5654" y="3648"/>
                    <a:pt x="5685" y="3527"/>
                  </a:cubicBezTo>
                  <a:cubicBezTo>
                    <a:pt x="5745" y="3405"/>
                    <a:pt x="5715" y="3101"/>
                    <a:pt x="5715" y="2949"/>
                  </a:cubicBezTo>
                  <a:lnTo>
                    <a:pt x="5836" y="1"/>
                  </a:ln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1432575" y="3675850"/>
              <a:ext cx="207475" cy="198950"/>
            </a:xfrm>
            <a:custGeom>
              <a:avLst/>
              <a:gdLst/>
              <a:ahLst/>
              <a:cxnLst/>
              <a:rect l="l" t="t" r="r" b="b"/>
              <a:pathLst>
                <a:path w="8299" h="7958" extrusionOk="0">
                  <a:moveTo>
                    <a:pt x="6894" y="0"/>
                  </a:moveTo>
                  <a:cubicBezTo>
                    <a:pt x="6836" y="0"/>
                    <a:pt x="6777" y="2"/>
                    <a:pt x="6718" y="4"/>
                  </a:cubicBezTo>
                  <a:lnTo>
                    <a:pt x="578" y="369"/>
                  </a:lnTo>
                  <a:cubicBezTo>
                    <a:pt x="335" y="369"/>
                    <a:pt x="244" y="552"/>
                    <a:pt x="183" y="734"/>
                  </a:cubicBezTo>
                  <a:cubicBezTo>
                    <a:pt x="122" y="825"/>
                    <a:pt x="31" y="886"/>
                    <a:pt x="31" y="1038"/>
                  </a:cubicBezTo>
                  <a:cubicBezTo>
                    <a:pt x="31" y="2041"/>
                    <a:pt x="1" y="3044"/>
                    <a:pt x="122" y="4047"/>
                  </a:cubicBezTo>
                  <a:cubicBezTo>
                    <a:pt x="180" y="4679"/>
                    <a:pt x="536" y="5392"/>
                    <a:pt x="1267" y="5392"/>
                  </a:cubicBezTo>
                  <a:cubicBezTo>
                    <a:pt x="1310" y="5392"/>
                    <a:pt x="1354" y="5389"/>
                    <a:pt x="1399" y="5384"/>
                  </a:cubicBezTo>
                  <a:cubicBezTo>
                    <a:pt x="2159" y="5263"/>
                    <a:pt x="2584" y="4685"/>
                    <a:pt x="2858" y="4017"/>
                  </a:cubicBezTo>
                  <a:lnTo>
                    <a:pt x="2858" y="4017"/>
                  </a:lnTo>
                  <a:cubicBezTo>
                    <a:pt x="2858" y="4169"/>
                    <a:pt x="2828" y="4351"/>
                    <a:pt x="2828" y="4503"/>
                  </a:cubicBezTo>
                  <a:cubicBezTo>
                    <a:pt x="2767" y="5263"/>
                    <a:pt x="2706" y="6175"/>
                    <a:pt x="2919" y="6904"/>
                  </a:cubicBezTo>
                  <a:cubicBezTo>
                    <a:pt x="3154" y="7641"/>
                    <a:pt x="3729" y="7958"/>
                    <a:pt x="4343" y="7958"/>
                  </a:cubicBezTo>
                  <a:cubicBezTo>
                    <a:pt x="4920" y="7958"/>
                    <a:pt x="5531" y="7679"/>
                    <a:pt x="5928" y="7208"/>
                  </a:cubicBezTo>
                  <a:cubicBezTo>
                    <a:pt x="6414" y="6631"/>
                    <a:pt x="6718" y="5901"/>
                    <a:pt x="7022" y="5232"/>
                  </a:cubicBezTo>
                  <a:cubicBezTo>
                    <a:pt x="7326" y="4503"/>
                    <a:pt x="7600" y="3713"/>
                    <a:pt x="7843" y="2953"/>
                  </a:cubicBezTo>
                  <a:cubicBezTo>
                    <a:pt x="8025" y="2284"/>
                    <a:pt x="8299" y="1494"/>
                    <a:pt x="8177" y="825"/>
                  </a:cubicBezTo>
                  <a:cubicBezTo>
                    <a:pt x="8039" y="160"/>
                    <a:pt x="7496" y="0"/>
                    <a:pt x="6894" y="0"/>
                  </a:cubicBez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60975" y="2366650"/>
              <a:ext cx="449100" cy="721550"/>
            </a:xfrm>
            <a:custGeom>
              <a:avLst/>
              <a:gdLst/>
              <a:ahLst/>
              <a:cxnLst/>
              <a:rect l="l" t="t" r="r" b="b"/>
              <a:pathLst>
                <a:path w="17964" h="28862" extrusionOk="0">
                  <a:moveTo>
                    <a:pt x="6900" y="0"/>
                  </a:moveTo>
                  <a:cubicBezTo>
                    <a:pt x="6790" y="0"/>
                    <a:pt x="6674" y="45"/>
                    <a:pt x="6597" y="122"/>
                  </a:cubicBezTo>
                  <a:cubicBezTo>
                    <a:pt x="4560" y="943"/>
                    <a:pt x="2433" y="1581"/>
                    <a:pt x="305" y="2189"/>
                  </a:cubicBezTo>
                  <a:cubicBezTo>
                    <a:pt x="31" y="2281"/>
                    <a:pt x="1" y="2524"/>
                    <a:pt x="62" y="2736"/>
                  </a:cubicBezTo>
                  <a:cubicBezTo>
                    <a:pt x="62" y="4803"/>
                    <a:pt x="92" y="6931"/>
                    <a:pt x="214" y="9028"/>
                  </a:cubicBezTo>
                  <a:cubicBezTo>
                    <a:pt x="244" y="10092"/>
                    <a:pt x="335" y="11156"/>
                    <a:pt x="396" y="12250"/>
                  </a:cubicBezTo>
                  <a:cubicBezTo>
                    <a:pt x="487" y="13253"/>
                    <a:pt x="548" y="14256"/>
                    <a:pt x="822" y="15259"/>
                  </a:cubicBezTo>
                  <a:cubicBezTo>
                    <a:pt x="1308" y="17053"/>
                    <a:pt x="2463" y="18633"/>
                    <a:pt x="3679" y="20001"/>
                  </a:cubicBezTo>
                  <a:cubicBezTo>
                    <a:pt x="4895" y="21430"/>
                    <a:pt x="6293" y="22676"/>
                    <a:pt x="7691" y="23922"/>
                  </a:cubicBezTo>
                  <a:cubicBezTo>
                    <a:pt x="9484" y="25533"/>
                    <a:pt x="11278" y="27144"/>
                    <a:pt x="13071" y="28755"/>
                  </a:cubicBezTo>
                  <a:cubicBezTo>
                    <a:pt x="13154" y="28829"/>
                    <a:pt x="13241" y="28861"/>
                    <a:pt x="13323" y="28861"/>
                  </a:cubicBezTo>
                  <a:cubicBezTo>
                    <a:pt x="13544" y="28861"/>
                    <a:pt x="13731" y="28634"/>
                    <a:pt x="13709" y="28390"/>
                  </a:cubicBezTo>
                  <a:cubicBezTo>
                    <a:pt x="13740" y="28360"/>
                    <a:pt x="13770" y="28299"/>
                    <a:pt x="13770" y="28208"/>
                  </a:cubicBezTo>
                  <a:cubicBezTo>
                    <a:pt x="13983" y="27266"/>
                    <a:pt x="14165" y="26202"/>
                    <a:pt x="14469" y="25229"/>
                  </a:cubicBezTo>
                  <a:cubicBezTo>
                    <a:pt x="14492" y="25233"/>
                    <a:pt x="14515" y="25235"/>
                    <a:pt x="14537" y="25235"/>
                  </a:cubicBezTo>
                  <a:cubicBezTo>
                    <a:pt x="14696" y="25235"/>
                    <a:pt x="14845" y="25142"/>
                    <a:pt x="14925" y="24956"/>
                  </a:cubicBezTo>
                  <a:cubicBezTo>
                    <a:pt x="15412" y="23588"/>
                    <a:pt x="16171" y="22311"/>
                    <a:pt x="17174" y="21217"/>
                  </a:cubicBezTo>
                  <a:cubicBezTo>
                    <a:pt x="17205" y="21187"/>
                    <a:pt x="17205" y="21156"/>
                    <a:pt x="17235" y="21126"/>
                  </a:cubicBezTo>
                  <a:cubicBezTo>
                    <a:pt x="17304" y="21188"/>
                    <a:pt x="17377" y="21215"/>
                    <a:pt x="17448" y="21215"/>
                  </a:cubicBezTo>
                  <a:cubicBezTo>
                    <a:pt x="17724" y="21215"/>
                    <a:pt x="17963" y="20814"/>
                    <a:pt x="17722" y="20548"/>
                  </a:cubicBezTo>
                  <a:cubicBezTo>
                    <a:pt x="15685" y="18238"/>
                    <a:pt x="13527" y="15959"/>
                    <a:pt x="11551" y="13557"/>
                  </a:cubicBezTo>
                  <a:cubicBezTo>
                    <a:pt x="10579" y="12402"/>
                    <a:pt x="9819" y="11186"/>
                    <a:pt x="9302" y="9819"/>
                  </a:cubicBezTo>
                  <a:cubicBezTo>
                    <a:pt x="8816" y="8420"/>
                    <a:pt x="8512" y="6931"/>
                    <a:pt x="8147" y="5502"/>
                  </a:cubicBezTo>
                  <a:cubicBezTo>
                    <a:pt x="7782" y="3800"/>
                    <a:pt x="7478" y="2037"/>
                    <a:pt x="7205" y="274"/>
                  </a:cubicBezTo>
                  <a:cubicBezTo>
                    <a:pt x="7187" y="82"/>
                    <a:pt x="7049" y="0"/>
                    <a:pt x="6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919650" y="2899575"/>
              <a:ext cx="724975" cy="796875"/>
            </a:xfrm>
            <a:custGeom>
              <a:avLst/>
              <a:gdLst/>
              <a:ahLst/>
              <a:cxnLst/>
              <a:rect l="l" t="t" r="r" b="b"/>
              <a:pathLst>
                <a:path w="28999" h="31875" extrusionOk="0">
                  <a:moveTo>
                    <a:pt x="8652" y="0"/>
                  </a:moveTo>
                  <a:cubicBezTo>
                    <a:pt x="8501" y="0"/>
                    <a:pt x="8344" y="33"/>
                    <a:pt x="8177" y="113"/>
                  </a:cubicBezTo>
                  <a:cubicBezTo>
                    <a:pt x="8147" y="143"/>
                    <a:pt x="8056" y="174"/>
                    <a:pt x="8056" y="204"/>
                  </a:cubicBezTo>
                  <a:cubicBezTo>
                    <a:pt x="8025" y="204"/>
                    <a:pt x="7995" y="234"/>
                    <a:pt x="7995" y="295"/>
                  </a:cubicBezTo>
                  <a:cubicBezTo>
                    <a:pt x="5593" y="2940"/>
                    <a:pt x="3982" y="6192"/>
                    <a:pt x="2858" y="9535"/>
                  </a:cubicBezTo>
                  <a:cubicBezTo>
                    <a:pt x="2280" y="11238"/>
                    <a:pt x="1824" y="12970"/>
                    <a:pt x="1399" y="14733"/>
                  </a:cubicBezTo>
                  <a:cubicBezTo>
                    <a:pt x="943" y="16678"/>
                    <a:pt x="578" y="18593"/>
                    <a:pt x="305" y="20569"/>
                  </a:cubicBezTo>
                  <a:cubicBezTo>
                    <a:pt x="122" y="22028"/>
                    <a:pt x="1" y="23517"/>
                    <a:pt x="92" y="24946"/>
                  </a:cubicBezTo>
                  <a:cubicBezTo>
                    <a:pt x="31" y="25675"/>
                    <a:pt x="92" y="26405"/>
                    <a:pt x="153" y="27165"/>
                  </a:cubicBezTo>
                  <a:lnTo>
                    <a:pt x="153" y="27195"/>
                  </a:lnTo>
                  <a:cubicBezTo>
                    <a:pt x="31" y="27378"/>
                    <a:pt x="92" y="27682"/>
                    <a:pt x="335" y="27773"/>
                  </a:cubicBezTo>
                  <a:cubicBezTo>
                    <a:pt x="609" y="27833"/>
                    <a:pt x="882" y="27925"/>
                    <a:pt x="1186" y="27985"/>
                  </a:cubicBezTo>
                  <a:cubicBezTo>
                    <a:pt x="2128" y="28472"/>
                    <a:pt x="3162" y="28837"/>
                    <a:pt x="4134" y="29080"/>
                  </a:cubicBezTo>
                  <a:cubicBezTo>
                    <a:pt x="5441" y="29475"/>
                    <a:pt x="6779" y="29748"/>
                    <a:pt x="8086" y="29961"/>
                  </a:cubicBezTo>
                  <a:cubicBezTo>
                    <a:pt x="10761" y="30387"/>
                    <a:pt x="13466" y="30569"/>
                    <a:pt x="16141" y="30721"/>
                  </a:cubicBezTo>
                  <a:cubicBezTo>
                    <a:pt x="17600" y="30843"/>
                    <a:pt x="19028" y="30903"/>
                    <a:pt x="20487" y="31116"/>
                  </a:cubicBezTo>
                  <a:lnTo>
                    <a:pt x="20487" y="31207"/>
                  </a:lnTo>
                  <a:cubicBezTo>
                    <a:pt x="20403" y="31503"/>
                    <a:pt x="20641" y="31681"/>
                    <a:pt x="20865" y="31681"/>
                  </a:cubicBezTo>
                  <a:cubicBezTo>
                    <a:pt x="20964" y="31681"/>
                    <a:pt x="21061" y="31646"/>
                    <a:pt x="21126" y="31572"/>
                  </a:cubicBezTo>
                  <a:cubicBezTo>
                    <a:pt x="21418" y="31617"/>
                    <a:pt x="21707" y="31634"/>
                    <a:pt x="21994" y="31634"/>
                  </a:cubicBezTo>
                  <a:cubicBezTo>
                    <a:pt x="22870" y="31634"/>
                    <a:pt x="23728" y="31473"/>
                    <a:pt x="24621" y="31451"/>
                  </a:cubicBezTo>
                  <a:lnTo>
                    <a:pt x="25077" y="31451"/>
                  </a:lnTo>
                  <a:cubicBezTo>
                    <a:pt x="25108" y="31511"/>
                    <a:pt x="25199" y="31603"/>
                    <a:pt x="25320" y="31603"/>
                  </a:cubicBezTo>
                  <a:cubicBezTo>
                    <a:pt x="25998" y="31791"/>
                    <a:pt x="26688" y="31874"/>
                    <a:pt x="27396" y="31874"/>
                  </a:cubicBezTo>
                  <a:cubicBezTo>
                    <a:pt x="27831" y="31874"/>
                    <a:pt x="28274" y="31843"/>
                    <a:pt x="28725" y="31785"/>
                  </a:cubicBezTo>
                  <a:cubicBezTo>
                    <a:pt x="28877" y="31755"/>
                    <a:pt x="28998" y="31572"/>
                    <a:pt x="28998" y="31420"/>
                  </a:cubicBezTo>
                  <a:cubicBezTo>
                    <a:pt x="28664" y="26952"/>
                    <a:pt x="28360" y="22453"/>
                    <a:pt x="27691" y="17955"/>
                  </a:cubicBezTo>
                  <a:cubicBezTo>
                    <a:pt x="27387" y="15766"/>
                    <a:pt x="26992" y="13517"/>
                    <a:pt x="26445" y="11359"/>
                  </a:cubicBezTo>
                  <a:cubicBezTo>
                    <a:pt x="25959" y="9292"/>
                    <a:pt x="25411" y="7164"/>
                    <a:pt x="24469" y="5280"/>
                  </a:cubicBezTo>
                  <a:cubicBezTo>
                    <a:pt x="23527" y="3395"/>
                    <a:pt x="22129" y="1693"/>
                    <a:pt x="20183" y="812"/>
                  </a:cubicBezTo>
                  <a:cubicBezTo>
                    <a:pt x="20114" y="786"/>
                    <a:pt x="20045" y="772"/>
                    <a:pt x="19980" y="772"/>
                  </a:cubicBezTo>
                  <a:cubicBezTo>
                    <a:pt x="19814" y="772"/>
                    <a:pt x="19671" y="859"/>
                    <a:pt x="19606" y="1055"/>
                  </a:cubicBezTo>
                  <a:cubicBezTo>
                    <a:pt x="19575" y="1237"/>
                    <a:pt x="19484" y="1420"/>
                    <a:pt x="19454" y="1572"/>
                  </a:cubicBezTo>
                  <a:cubicBezTo>
                    <a:pt x="19424" y="1724"/>
                    <a:pt x="19454" y="1845"/>
                    <a:pt x="19545" y="1936"/>
                  </a:cubicBezTo>
                  <a:cubicBezTo>
                    <a:pt x="19484" y="2149"/>
                    <a:pt x="19424" y="2392"/>
                    <a:pt x="19393" y="2575"/>
                  </a:cubicBezTo>
                  <a:cubicBezTo>
                    <a:pt x="19241" y="2605"/>
                    <a:pt x="19120" y="2727"/>
                    <a:pt x="19120" y="2909"/>
                  </a:cubicBezTo>
                  <a:cubicBezTo>
                    <a:pt x="18998" y="3943"/>
                    <a:pt x="18968" y="4915"/>
                    <a:pt x="18937" y="5949"/>
                  </a:cubicBezTo>
                  <a:cubicBezTo>
                    <a:pt x="18876" y="6496"/>
                    <a:pt x="18846" y="7013"/>
                    <a:pt x="18816" y="7499"/>
                  </a:cubicBezTo>
                  <a:cubicBezTo>
                    <a:pt x="18816" y="7620"/>
                    <a:pt x="18846" y="7712"/>
                    <a:pt x="18876" y="7772"/>
                  </a:cubicBezTo>
                  <a:cubicBezTo>
                    <a:pt x="18937" y="10599"/>
                    <a:pt x="19241" y="13396"/>
                    <a:pt x="19849" y="16131"/>
                  </a:cubicBezTo>
                  <a:cubicBezTo>
                    <a:pt x="19879" y="16253"/>
                    <a:pt x="19910" y="16314"/>
                    <a:pt x="20001" y="16374"/>
                  </a:cubicBezTo>
                  <a:lnTo>
                    <a:pt x="19879" y="18988"/>
                  </a:lnTo>
                  <a:cubicBezTo>
                    <a:pt x="19849" y="19566"/>
                    <a:pt x="19788" y="20113"/>
                    <a:pt x="19788" y="20691"/>
                  </a:cubicBezTo>
                  <a:cubicBezTo>
                    <a:pt x="19788" y="20964"/>
                    <a:pt x="19697" y="21329"/>
                    <a:pt x="19758" y="21572"/>
                  </a:cubicBezTo>
                  <a:lnTo>
                    <a:pt x="19758" y="21633"/>
                  </a:lnTo>
                  <a:cubicBezTo>
                    <a:pt x="19727" y="21602"/>
                    <a:pt x="19636" y="21602"/>
                    <a:pt x="19606" y="21602"/>
                  </a:cubicBezTo>
                  <a:cubicBezTo>
                    <a:pt x="19606" y="21542"/>
                    <a:pt x="19575" y="21450"/>
                    <a:pt x="19484" y="21390"/>
                  </a:cubicBezTo>
                  <a:cubicBezTo>
                    <a:pt x="15806" y="17833"/>
                    <a:pt x="13831" y="12666"/>
                    <a:pt x="14226" y="7560"/>
                  </a:cubicBezTo>
                  <a:cubicBezTo>
                    <a:pt x="14226" y="7347"/>
                    <a:pt x="14135" y="7256"/>
                    <a:pt x="13983" y="7195"/>
                  </a:cubicBezTo>
                  <a:cubicBezTo>
                    <a:pt x="14013" y="6891"/>
                    <a:pt x="14074" y="6587"/>
                    <a:pt x="14104" y="6344"/>
                  </a:cubicBezTo>
                  <a:cubicBezTo>
                    <a:pt x="14317" y="4733"/>
                    <a:pt x="14773" y="3183"/>
                    <a:pt x="15381" y="1693"/>
                  </a:cubicBezTo>
                  <a:cubicBezTo>
                    <a:pt x="15472" y="1663"/>
                    <a:pt x="15533" y="1632"/>
                    <a:pt x="15594" y="1541"/>
                  </a:cubicBezTo>
                  <a:cubicBezTo>
                    <a:pt x="15776" y="1237"/>
                    <a:pt x="15958" y="964"/>
                    <a:pt x="16202" y="721"/>
                  </a:cubicBezTo>
                  <a:cubicBezTo>
                    <a:pt x="16408" y="411"/>
                    <a:pt x="16198" y="79"/>
                    <a:pt x="15907" y="79"/>
                  </a:cubicBezTo>
                  <a:cubicBezTo>
                    <a:pt x="15855" y="79"/>
                    <a:pt x="15801" y="90"/>
                    <a:pt x="15746" y="113"/>
                  </a:cubicBezTo>
                  <a:cubicBezTo>
                    <a:pt x="14475" y="632"/>
                    <a:pt x="13095" y="905"/>
                    <a:pt x="11762" y="905"/>
                  </a:cubicBezTo>
                  <a:cubicBezTo>
                    <a:pt x="11691" y="905"/>
                    <a:pt x="11621" y="905"/>
                    <a:pt x="11551" y="903"/>
                  </a:cubicBezTo>
                  <a:cubicBezTo>
                    <a:pt x="10882" y="903"/>
                    <a:pt x="10274" y="781"/>
                    <a:pt x="9697" y="417"/>
                  </a:cubicBezTo>
                  <a:cubicBezTo>
                    <a:pt x="9351" y="201"/>
                    <a:pt x="9021" y="0"/>
                    <a:pt x="86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899125" y="2871625"/>
              <a:ext cx="225725" cy="465925"/>
            </a:xfrm>
            <a:custGeom>
              <a:avLst/>
              <a:gdLst/>
              <a:ahLst/>
              <a:cxnLst/>
              <a:rect l="l" t="t" r="r" b="b"/>
              <a:pathLst>
                <a:path w="9029" h="18637" extrusionOk="0">
                  <a:moveTo>
                    <a:pt x="5532" y="1"/>
                  </a:moveTo>
                  <a:cubicBezTo>
                    <a:pt x="4909" y="1"/>
                    <a:pt x="4352" y="162"/>
                    <a:pt x="3861" y="653"/>
                  </a:cubicBezTo>
                  <a:cubicBezTo>
                    <a:pt x="3375" y="1140"/>
                    <a:pt x="3041" y="1778"/>
                    <a:pt x="2676" y="2386"/>
                  </a:cubicBezTo>
                  <a:cubicBezTo>
                    <a:pt x="2311" y="3054"/>
                    <a:pt x="2007" y="3693"/>
                    <a:pt x="1703" y="4361"/>
                  </a:cubicBezTo>
                  <a:cubicBezTo>
                    <a:pt x="548" y="7036"/>
                    <a:pt x="1" y="9954"/>
                    <a:pt x="62" y="12842"/>
                  </a:cubicBezTo>
                  <a:cubicBezTo>
                    <a:pt x="92" y="14270"/>
                    <a:pt x="335" y="15729"/>
                    <a:pt x="670" y="17128"/>
                  </a:cubicBezTo>
                  <a:cubicBezTo>
                    <a:pt x="609" y="17523"/>
                    <a:pt x="548" y="17887"/>
                    <a:pt x="518" y="18283"/>
                  </a:cubicBezTo>
                  <a:cubicBezTo>
                    <a:pt x="488" y="18522"/>
                    <a:pt x="656" y="18636"/>
                    <a:pt x="843" y="18636"/>
                  </a:cubicBezTo>
                  <a:cubicBezTo>
                    <a:pt x="1035" y="18636"/>
                    <a:pt x="1247" y="18514"/>
                    <a:pt x="1278" y="18283"/>
                  </a:cubicBezTo>
                  <a:cubicBezTo>
                    <a:pt x="1278" y="18161"/>
                    <a:pt x="1308" y="18070"/>
                    <a:pt x="1308" y="17979"/>
                  </a:cubicBezTo>
                  <a:cubicBezTo>
                    <a:pt x="1460" y="17948"/>
                    <a:pt x="1612" y="17827"/>
                    <a:pt x="1582" y="17614"/>
                  </a:cubicBezTo>
                  <a:cubicBezTo>
                    <a:pt x="1551" y="17219"/>
                    <a:pt x="1551" y="16824"/>
                    <a:pt x="1551" y="16398"/>
                  </a:cubicBezTo>
                  <a:cubicBezTo>
                    <a:pt x="1916" y="14362"/>
                    <a:pt x="2433" y="12386"/>
                    <a:pt x="3101" y="10410"/>
                  </a:cubicBezTo>
                  <a:cubicBezTo>
                    <a:pt x="3436" y="9468"/>
                    <a:pt x="3800" y="8556"/>
                    <a:pt x="4165" y="7644"/>
                  </a:cubicBezTo>
                  <a:cubicBezTo>
                    <a:pt x="4287" y="7644"/>
                    <a:pt x="4408" y="7614"/>
                    <a:pt x="4469" y="7431"/>
                  </a:cubicBezTo>
                  <a:cubicBezTo>
                    <a:pt x="5563" y="5213"/>
                    <a:pt x="7053" y="3146"/>
                    <a:pt x="8877" y="1352"/>
                  </a:cubicBezTo>
                  <a:cubicBezTo>
                    <a:pt x="8968" y="1292"/>
                    <a:pt x="9028" y="1140"/>
                    <a:pt x="8998" y="988"/>
                  </a:cubicBezTo>
                  <a:cubicBezTo>
                    <a:pt x="8998" y="805"/>
                    <a:pt x="8907" y="562"/>
                    <a:pt x="8846" y="380"/>
                  </a:cubicBezTo>
                  <a:cubicBezTo>
                    <a:pt x="8755" y="228"/>
                    <a:pt x="8664" y="106"/>
                    <a:pt x="8451" y="106"/>
                  </a:cubicBezTo>
                  <a:cubicBezTo>
                    <a:pt x="7600" y="76"/>
                    <a:pt x="6749" y="45"/>
                    <a:pt x="5867" y="15"/>
                  </a:cubicBezTo>
                  <a:cubicBezTo>
                    <a:pt x="5753" y="6"/>
                    <a:pt x="5642" y="1"/>
                    <a:pt x="5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1253250" y="2888175"/>
              <a:ext cx="619325" cy="1065625"/>
            </a:xfrm>
            <a:custGeom>
              <a:avLst/>
              <a:gdLst/>
              <a:ahLst/>
              <a:cxnLst/>
              <a:rect l="l" t="t" r="r" b="b"/>
              <a:pathLst>
                <a:path w="24773" h="42625" extrusionOk="0">
                  <a:moveTo>
                    <a:pt x="3504" y="1"/>
                  </a:moveTo>
                  <a:cubicBezTo>
                    <a:pt x="3319" y="1"/>
                    <a:pt x="3134" y="7"/>
                    <a:pt x="2949" y="22"/>
                  </a:cubicBezTo>
                  <a:cubicBezTo>
                    <a:pt x="2797" y="22"/>
                    <a:pt x="2645" y="143"/>
                    <a:pt x="2584" y="295"/>
                  </a:cubicBezTo>
                  <a:cubicBezTo>
                    <a:pt x="2493" y="508"/>
                    <a:pt x="2462" y="751"/>
                    <a:pt x="2402" y="964"/>
                  </a:cubicBezTo>
                  <a:cubicBezTo>
                    <a:pt x="2341" y="1177"/>
                    <a:pt x="2432" y="1329"/>
                    <a:pt x="2554" y="1389"/>
                  </a:cubicBezTo>
                  <a:cubicBezTo>
                    <a:pt x="517" y="6769"/>
                    <a:pt x="0" y="12970"/>
                    <a:pt x="2949" y="18107"/>
                  </a:cubicBezTo>
                  <a:cubicBezTo>
                    <a:pt x="3769" y="19475"/>
                    <a:pt x="4742" y="20691"/>
                    <a:pt x="5958" y="21724"/>
                  </a:cubicBezTo>
                  <a:cubicBezTo>
                    <a:pt x="6025" y="21769"/>
                    <a:pt x="6091" y="21797"/>
                    <a:pt x="6158" y="21797"/>
                  </a:cubicBezTo>
                  <a:cubicBezTo>
                    <a:pt x="6183" y="21797"/>
                    <a:pt x="6207" y="21793"/>
                    <a:pt x="6231" y="21785"/>
                  </a:cubicBezTo>
                  <a:cubicBezTo>
                    <a:pt x="6231" y="22009"/>
                    <a:pt x="6408" y="22123"/>
                    <a:pt x="6591" y="22123"/>
                  </a:cubicBezTo>
                  <a:cubicBezTo>
                    <a:pt x="6780" y="22123"/>
                    <a:pt x="6976" y="22002"/>
                    <a:pt x="6991" y="21754"/>
                  </a:cubicBezTo>
                  <a:cubicBezTo>
                    <a:pt x="7022" y="20083"/>
                    <a:pt x="7052" y="18381"/>
                    <a:pt x="7052" y="16709"/>
                  </a:cubicBezTo>
                  <a:cubicBezTo>
                    <a:pt x="7052" y="16471"/>
                    <a:pt x="6903" y="16345"/>
                    <a:pt x="6722" y="16345"/>
                  </a:cubicBezTo>
                  <a:cubicBezTo>
                    <a:pt x="6672" y="16345"/>
                    <a:pt x="6619" y="16355"/>
                    <a:pt x="6566" y="16374"/>
                  </a:cubicBezTo>
                  <a:cubicBezTo>
                    <a:pt x="4590" y="11694"/>
                    <a:pt x="4560" y="6253"/>
                    <a:pt x="6414" y="1511"/>
                  </a:cubicBezTo>
                  <a:lnTo>
                    <a:pt x="6414" y="1511"/>
                  </a:lnTo>
                  <a:cubicBezTo>
                    <a:pt x="6961" y="1693"/>
                    <a:pt x="7478" y="1815"/>
                    <a:pt x="8025" y="1997"/>
                  </a:cubicBezTo>
                  <a:cubicBezTo>
                    <a:pt x="11277" y="4854"/>
                    <a:pt x="12311" y="9171"/>
                    <a:pt x="13101" y="13244"/>
                  </a:cubicBezTo>
                  <a:lnTo>
                    <a:pt x="13101" y="13426"/>
                  </a:lnTo>
                  <a:cubicBezTo>
                    <a:pt x="14165" y="19323"/>
                    <a:pt x="14925" y="25250"/>
                    <a:pt x="15350" y="31207"/>
                  </a:cubicBezTo>
                  <a:cubicBezTo>
                    <a:pt x="15077" y="34399"/>
                    <a:pt x="14408" y="37864"/>
                    <a:pt x="11399" y="39384"/>
                  </a:cubicBezTo>
                  <a:cubicBezTo>
                    <a:pt x="11318" y="39333"/>
                    <a:pt x="11223" y="39306"/>
                    <a:pt x="11132" y="39306"/>
                  </a:cubicBezTo>
                  <a:cubicBezTo>
                    <a:pt x="10950" y="39306"/>
                    <a:pt x="10781" y="39414"/>
                    <a:pt x="10760" y="39657"/>
                  </a:cubicBezTo>
                  <a:cubicBezTo>
                    <a:pt x="10700" y="40509"/>
                    <a:pt x="10760" y="41390"/>
                    <a:pt x="10852" y="42271"/>
                  </a:cubicBezTo>
                  <a:cubicBezTo>
                    <a:pt x="10898" y="42503"/>
                    <a:pt x="11109" y="42625"/>
                    <a:pt x="11298" y="42625"/>
                  </a:cubicBezTo>
                  <a:cubicBezTo>
                    <a:pt x="11480" y="42625"/>
                    <a:pt x="11641" y="42511"/>
                    <a:pt x="11612" y="42271"/>
                  </a:cubicBezTo>
                  <a:cubicBezTo>
                    <a:pt x="15016" y="41816"/>
                    <a:pt x="17599" y="39566"/>
                    <a:pt x="19454" y="36831"/>
                  </a:cubicBezTo>
                  <a:cubicBezTo>
                    <a:pt x="19484" y="36831"/>
                    <a:pt x="19575" y="36831"/>
                    <a:pt x="19636" y="36800"/>
                  </a:cubicBezTo>
                  <a:cubicBezTo>
                    <a:pt x="22676" y="35706"/>
                    <a:pt x="23739" y="32423"/>
                    <a:pt x="24074" y="29505"/>
                  </a:cubicBezTo>
                  <a:cubicBezTo>
                    <a:pt x="24499" y="26344"/>
                    <a:pt x="24773" y="22757"/>
                    <a:pt x="22949" y="19961"/>
                  </a:cubicBezTo>
                  <a:cubicBezTo>
                    <a:pt x="22189" y="18836"/>
                    <a:pt x="21156" y="17925"/>
                    <a:pt x="19910" y="17469"/>
                  </a:cubicBezTo>
                  <a:cubicBezTo>
                    <a:pt x="18663" y="12727"/>
                    <a:pt x="16840" y="8046"/>
                    <a:pt x="13222" y="4581"/>
                  </a:cubicBezTo>
                  <a:cubicBezTo>
                    <a:pt x="12189" y="3608"/>
                    <a:pt x="11064" y="2727"/>
                    <a:pt x="9788" y="2028"/>
                  </a:cubicBezTo>
                  <a:cubicBezTo>
                    <a:pt x="9393" y="1724"/>
                    <a:pt x="8967" y="1481"/>
                    <a:pt x="8481" y="1329"/>
                  </a:cubicBezTo>
                  <a:cubicBezTo>
                    <a:pt x="7903" y="1116"/>
                    <a:pt x="7295" y="1025"/>
                    <a:pt x="6718" y="781"/>
                  </a:cubicBezTo>
                  <a:cubicBezTo>
                    <a:pt x="6687" y="660"/>
                    <a:pt x="6596" y="569"/>
                    <a:pt x="6444" y="508"/>
                  </a:cubicBezTo>
                  <a:cubicBezTo>
                    <a:pt x="5495" y="200"/>
                    <a:pt x="4503" y="1"/>
                    <a:pt x="3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9"/>
            <p:cNvSpPr/>
            <p:nvPr/>
          </p:nvSpPr>
          <p:spPr>
            <a:xfrm>
              <a:off x="884700" y="2891775"/>
              <a:ext cx="249125" cy="472275"/>
            </a:xfrm>
            <a:custGeom>
              <a:avLst/>
              <a:gdLst/>
              <a:ahLst/>
              <a:cxnLst/>
              <a:rect l="l" t="t" r="r" b="b"/>
              <a:pathLst>
                <a:path w="9965" h="18891" extrusionOk="0">
                  <a:moveTo>
                    <a:pt x="4390" y="0"/>
                  </a:moveTo>
                  <a:cubicBezTo>
                    <a:pt x="4302" y="0"/>
                    <a:pt x="4212" y="36"/>
                    <a:pt x="4134" y="121"/>
                  </a:cubicBezTo>
                  <a:cubicBezTo>
                    <a:pt x="2402" y="1732"/>
                    <a:pt x="1338" y="3981"/>
                    <a:pt x="760" y="6261"/>
                  </a:cubicBezTo>
                  <a:cubicBezTo>
                    <a:pt x="122" y="8844"/>
                    <a:pt x="0" y="11550"/>
                    <a:pt x="335" y="14164"/>
                  </a:cubicBezTo>
                  <a:cubicBezTo>
                    <a:pt x="517" y="15683"/>
                    <a:pt x="912" y="17173"/>
                    <a:pt x="1429" y="18601"/>
                  </a:cubicBezTo>
                  <a:cubicBezTo>
                    <a:pt x="1495" y="18800"/>
                    <a:pt x="1675" y="18871"/>
                    <a:pt x="1838" y="18871"/>
                  </a:cubicBezTo>
                  <a:cubicBezTo>
                    <a:pt x="1898" y="18871"/>
                    <a:pt x="1957" y="18861"/>
                    <a:pt x="2007" y="18844"/>
                  </a:cubicBezTo>
                  <a:cubicBezTo>
                    <a:pt x="2069" y="18876"/>
                    <a:pt x="2138" y="18891"/>
                    <a:pt x="2206" y="18891"/>
                  </a:cubicBezTo>
                  <a:cubicBezTo>
                    <a:pt x="2400" y="18891"/>
                    <a:pt x="2584" y="18766"/>
                    <a:pt x="2584" y="18540"/>
                  </a:cubicBezTo>
                  <a:cubicBezTo>
                    <a:pt x="2736" y="13556"/>
                    <a:pt x="4317" y="8692"/>
                    <a:pt x="7113" y="4559"/>
                  </a:cubicBezTo>
                  <a:cubicBezTo>
                    <a:pt x="7903" y="3373"/>
                    <a:pt x="8785" y="2279"/>
                    <a:pt x="9727" y="1245"/>
                  </a:cubicBezTo>
                  <a:cubicBezTo>
                    <a:pt x="9965" y="960"/>
                    <a:pt x="9682" y="564"/>
                    <a:pt x="9388" y="564"/>
                  </a:cubicBezTo>
                  <a:cubicBezTo>
                    <a:pt x="9306" y="564"/>
                    <a:pt x="9223" y="595"/>
                    <a:pt x="9150" y="668"/>
                  </a:cubicBezTo>
                  <a:cubicBezTo>
                    <a:pt x="5654" y="4407"/>
                    <a:pt x="3253" y="9148"/>
                    <a:pt x="2280" y="14164"/>
                  </a:cubicBezTo>
                  <a:cubicBezTo>
                    <a:pt x="2037" y="15258"/>
                    <a:pt x="1946" y="16382"/>
                    <a:pt x="1855" y="17507"/>
                  </a:cubicBezTo>
                  <a:cubicBezTo>
                    <a:pt x="1186" y="15379"/>
                    <a:pt x="821" y="13130"/>
                    <a:pt x="882" y="10850"/>
                  </a:cubicBezTo>
                  <a:cubicBezTo>
                    <a:pt x="912" y="8480"/>
                    <a:pt x="1368" y="5957"/>
                    <a:pt x="2402" y="3799"/>
                  </a:cubicBezTo>
                  <a:cubicBezTo>
                    <a:pt x="2949" y="2613"/>
                    <a:pt x="3678" y="1549"/>
                    <a:pt x="4681" y="637"/>
                  </a:cubicBezTo>
                  <a:cubicBezTo>
                    <a:pt x="4938" y="381"/>
                    <a:pt x="4676" y="0"/>
                    <a:pt x="4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9"/>
            <p:cNvSpPr/>
            <p:nvPr/>
          </p:nvSpPr>
          <p:spPr>
            <a:xfrm>
              <a:off x="1260850" y="2933775"/>
              <a:ext cx="181625" cy="760425"/>
            </a:xfrm>
            <a:custGeom>
              <a:avLst/>
              <a:gdLst/>
              <a:ahLst/>
              <a:cxnLst/>
              <a:rect l="l" t="t" r="r" b="b"/>
              <a:pathLst>
                <a:path w="7265" h="30417" extrusionOk="0">
                  <a:moveTo>
                    <a:pt x="1739" y="0"/>
                  </a:moveTo>
                  <a:cubicBezTo>
                    <a:pt x="1585" y="0"/>
                    <a:pt x="1429" y="80"/>
                    <a:pt x="1368" y="264"/>
                  </a:cubicBezTo>
                  <a:cubicBezTo>
                    <a:pt x="365" y="3152"/>
                    <a:pt x="0" y="6222"/>
                    <a:pt x="274" y="9262"/>
                  </a:cubicBezTo>
                  <a:cubicBezTo>
                    <a:pt x="487" y="11997"/>
                    <a:pt x="1216" y="14854"/>
                    <a:pt x="2706" y="17195"/>
                  </a:cubicBezTo>
                  <a:cubicBezTo>
                    <a:pt x="3465" y="18411"/>
                    <a:pt x="4468" y="19475"/>
                    <a:pt x="5745" y="20234"/>
                  </a:cubicBezTo>
                  <a:cubicBezTo>
                    <a:pt x="5776" y="20234"/>
                    <a:pt x="5776" y="20265"/>
                    <a:pt x="5806" y="20265"/>
                  </a:cubicBezTo>
                  <a:lnTo>
                    <a:pt x="5806" y="20386"/>
                  </a:lnTo>
                  <a:cubicBezTo>
                    <a:pt x="6140" y="23578"/>
                    <a:pt x="6383" y="26800"/>
                    <a:pt x="6505" y="30052"/>
                  </a:cubicBezTo>
                  <a:cubicBezTo>
                    <a:pt x="6505" y="30295"/>
                    <a:pt x="6695" y="30417"/>
                    <a:pt x="6885" y="30417"/>
                  </a:cubicBezTo>
                  <a:cubicBezTo>
                    <a:pt x="7075" y="30417"/>
                    <a:pt x="7265" y="30295"/>
                    <a:pt x="7265" y="30052"/>
                  </a:cubicBezTo>
                  <a:cubicBezTo>
                    <a:pt x="7143" y="26861"/>
                    <a:pt x="6900" y="23608"/>
                    <a:pt x="6566" y="20417"/>
                  </a:cubicBezTo>
                  <a:cubicBezTo>
                    <a:pt x="6535" y="20234"/>
                    <a:pt x="6414" y="20113"/>
                    <a:pt x="6262" y="20082"/>
                  </a:cubicBezTo>
                  <a:cubicBezTo>
                    <a:pt x="6353" y="19930"/>
                    <a:pt x="6292" y="19748"/>
                    <a:pt x="6110" y="19626"/>
                  </a:cubicBezTo>
                  <a:cubicBezTo>
                    <a:pt x="3982" y="18350"/>
                    <a:pt x="2645" y="16070"/>
                    <a:pt x="1885" y="13699"/>
                  </a:cubicBezTo>
                  <a:cubicBezTo>
                    <a:pt x="1034" y="10994"/>
                    <a:pt x="760" y="8076"/>
                    <a:pt x="1034" y="5280"/>
                  </a:cubicBezTo>
                  <a:cubicBezTo>
                    <a:pt x="1186" y="3638"/>
                    <a:pt x="1551" y="1997"/>
                    <a:pt x="2098" y="447"/>
                  </a:cubicBezTo>
                  <a:cubicBezTo>
                    <a:pt x="2188" y="175"/>
                    <a:pt x="1965" y="0"/>
                    <a:pt x="17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9"/>
            <p:cNvSpPr/>
            <p:nvPr/>
          </p:nvSpPr>
          <p:spPr>
            <a:xfrm>
              <a:off x="1353550" y="2923900"/>
              <a:ext cx="76375" cy="379950"/>
            </a:xfrm>
            <a:custGeom>
              <a:avLst/>
              <a:gdLst/>
              <a:ahLst/>
              <a:cxnLst/>
              <a:rect l="l" t="t" r="r" b="b"/>
              <a:pathLst>
                <a:path w="3055" h="15198" extrusionOk="0">
                  <a:moveTo>
                    <a:pt x="2204" y="0"/>
                  </a:moveTo>
                  <a:cubicBezTo>
                    <a:pt x="2046" y="0"/>
                    <a:pt x="1886" y="80"/>
                    <a:pt x="1824" y="264"/>
                  </a:cubicBezTo>
                  <a:cubicBezTo>
                    <a:pt x="1" y="5006"/>
                    <a:pt x="1064" y="10143"/>
                    <a:pt x="2250" y="14945"/>
                  </a:cubicBezTo>
                  <a:cubicBezTo>
                    <a:pt x="2297" y="15121"/>
                    <a:pt x="2433" y="15197"/>
                    <a:pt x="2577" y="15197"/>
                  </a:cubicBezTo>
                  <a:cubicBezTo>
                    <a:pt x="2807" y="15197"/>
                    <a:pt x="3054" y="15002"/>
                    <a:pt x="2979" y="14702"/>
                  </a:cubicBezTo>
                  <a:cubicBezTo>
                    <a:pt x="1824" y="10082"/>
                    <a:pt x="760" y="5097"/>
                    <a:pt x="2554" y="447"/>
                  </a:cubicBezTo>
                  <a:cubicBezTo>
                    <a:pt x="2663" y="175"/>
                    <a:pt x="2436" y="0"/>
                    <a:pt x="2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8" name="Google Shape;1338;p59"/>
          <p:cNvGrpSpPr/>
          <p:nvPr/>
        </p:nvGrpSpPr>
        <p:grpSpPr>
          <a:xfrm>
            <a:off x="720000" y="1634188"/>
            <a:ext cx="1404300" cy="3197900"/>
            <a:chOff x="13191250" y="13657225"/>
            <a:chExt cx="1404300" cy="3197900"/>
          </a:xfrm>
        </p:grpSpPr>
        <p:sp>
          <p:nvSpPr>
            <p:cNvPr id="1339" name="Google Shape;1339;p59"/>
            <p:cNvSpPr/>
            <p:nvPr/>
          </p:nvSpPr>
          <p:spPr>
            <a:xfrm>
              <a:off x="13392625" y="15036000"/>
              <a:ext cx="903525" cy="1058775"/>
            </a:xfrm>
            <a:custGeom>
              <a:avLst/>
              <a:gdLst/>
              <a:ahLst/>
              <a:cxnLst/>
              <a:rect l="l" t="t" r="r" b="b"/>
              <a:pathLst>
                <a:path w="36141" h="42351" extrusionOk="0">
                  <a:moveTo>
                    <a:pt x="23342" y="0"/>
                  </a:moveTo>
                  <a:cubicBezTo>
                    <a:pt x="23044" y="0"/>
                    <a:pt x="22743" y="35"/>
                    <a:pt x="22462" y="70"/>
                  </a:cubicBezTo>
                  <a:cubicBezTo>
                    <a:pt x="21490" y="192"/>
                    <a:pt x="20517" y="374"/>
                    <a:pt x="19575" y="648"/>
                  </a:cubicBezTo>
                  <a:cubicBezTo>
                    <a:pt x="16414" y="1560"/>
                    <a:pt x="13496" y="3353"/>
                    <a:pt x="11246" y="5785"/>
                  </a:cubicBezTo>
                  <a:cubicBezTo>
                    <a:pt x="11186" y="5785"/>
                    <a:pt x="11155" y="5785"/>
                    <a:pt x="11064" y="5815"/>
                  </a:cubicBezTo>
                  <a:cubicBezTo>
                    <a:pt x="9240" y="6788"/>
                    <a:pt x="7386" y="7851"/>
                    <a:pt x="6170" y="9584"/>
                  </a:cubicBezTo>
                  <a:cubicBezTo>
                    <a:pt x="5471" y="10526"/>
                    <a:pt x="5167" y="11621"/>
                    <a:pt x="4863" y="12715"/>
                  </a:cubicBezTo>
                  <a:cubicBezTo>
                    <a:pt x="4559" y="13991"/>
                    <a:pt x="4286" y="15268"/>
                    <a:pt x="4073" y="16514"/>
                  </a:cubicBezTo>
                  <a:cubicBezTo>
                    <a:pt x="4073" y="16605"/>
                    <a:pt x="4043" y="16636"/>
                    <a:pt x="4043" y="16727"/>
                  </a:cubicBezTo>
                  <a:cubicBezTo>
                    <a:pt x="1216" y="19189"/>
                    <a:pt x="122" y="23019"/>
                    <a:pt x="61" y="26666"/>
                  </a:cubicBezTo>
                  <a:cubicBezTo>
                    <a:pt x="0" y="28824"/>
                    <a:pt x="274" y="30952"/>
                    <a:pt x="608" y="33080"/>
                  </a:cubicBezTo>
                  <a:cubicBezTo>
                    <a:pt x="912" y="34904"/>
                    <a:pt x="1337" y="36818"/>
                    <a:pt x="2553" y="38247"/>
                  </a:cubicBezTo>
                  <a:cubicBezTo>
                    <a:pt x="3344" y="39220"/>
                    <a:pt x="4529" y="39919"/>
                    <a:pt x="5775" y="40071"/>
                  </a:cubicBezTo>
                  <a:cubicBezTo>
                    <a:pt x="5806" y="40192"/>
                    <a:pt x="5897" y="40314"/>
                    <a:pt x="6018" y="40344"/>
                  </a:cubicBezTo>
                  <a:cubicBezTo>
                    <a:pt x="6991" y="40770"/>
                    <a:pt x="7933" y="41195"/>
                    <a:pt x="8936" y="41560"/>
                  </a:cubicBezTo>
                  <a:cubicBezTo>
                    <a:pt x="9909" y="41955"/>
                    <a:pt x="10912" y="42259"/>
                    <a:pt x="11976" y="42259"/>
                  </a:cubicBezTo>
                  <a:cubicBezTo>
                    <a:pt x="12705" y="42259"/>
                    <a:pt x="13465" y="42138"/>
                    <a:pt x="14164" y="41986"/>
                  </a:cubicBezTo>
                  <a:cubicBezTo>
                    <a:pt x="14164" y="42168"/>
                    <a:pt x="14286" y="42350"/>
                    <a:pt x="14529" y="42350"/>
                  </a:cubicBezTo>
                  <a:cubicBezTo>
                    <a:pt x="15411" y="42290"/>
                    <a:pt x="16201" y="41955"/>
                    <a:pt x="16839" y="41347"/>
                  </a:cubicBezTo>
                  <a:cubicBezTo>
                    <a:pt x="17478" y="40739"/>
                    <a:pt x="17873" y="39858"/>
                    <a:pt x="18177" y="39007"/>
                  </a:cubicBezTo>
                  <a:cubicBezTo>
                    <a:pt x="18785" y="37305"/>
                    <a:pt x="19271" y="35572"/>
                    <a:pt x="19757" y="33840"/>
                  </a:cubicBezTo>
                  <a:cubicBezTo>
                    <a:pt x="19808" y="33865"/>
                    <a:pt x="19863" y="33880"/>
                    <a:pt x="19920" y="33880"/>
                  </a:cubicBezTo>
                  <a:cubicBezTo>
                    <a:pt x="20000" y="33880"/>
                    <a:pt x="20081" y="33850"/>
                    <a:pt x="20152" y="33779"/>
                  </a:cubicBezTo>
                  <a:cubicBezTo>
                    <a:pt x="23557" y="30010"/>
                    <a:pt x="27022" y="26302"/>
                    <a:pt x="30365" y="22502"/>
                  </a:cubicBezTo>
                  <a:cubicBezTo>
                    <a:pt x="31885" y="20739"/>
                    <a:pt x="33253" y="18915"/>
                    <a:pt x="34104" y="16788"/>
                  </a:cubicBezTo>
                  <a:cubicBezTo>
                    <a:pt x="34955" y="14599"/>
                    <a:pt x="35411" y="12228"/>
                    <a:pt x="35715" y="9918"/>
                  </a:cubicBezTo>
                  <a:cubicBezTo>
                    <a:pt x="36080" y="7365"/>
                    <a:pt x="36141" y="4873"/>
                    <a:pt x="35989" y="2380"/>
                  </a:cubicBezTo>
                  <a:cubicBezTo>
                    <a:pt x="35958" y="1894"/>
                    <a:pt x="35867" y="1438"/>
                    <a:pt x="35381" y="1225"/>
                  </a:cubicBezTo>
                  <a:cubicBezTo>
                    <a:pt x="34894" y="982"/>
                    <a:pt x="34195" y="952"/>
                    <a:pt x="33678" y="830"/>
                  </a:cubicBezTo>
                  <a:cubicBezTo>
                    <a:pt x="33101" y="709"/>
                    <a:pt x="32523" y="557"/>
                    <a:pt x="31976" y="496"/>
                  </a:cubicBezTo>
                  <a:cubicBezTo>
                    <a:pt x="31941" y="494"/>
                    <a:pt x="31907" y="493"/>
                    <a:pt x="31873" y="493"/>
                  </a:cubicBezTo>
                  <a:cubicBezTo>
                    <a:pt x="31375" y="493"/>
                    <a:pt x="30978" y="697"/>
                    <a:pt x="30609" y="982"/>
                  </a:cubicBezTo>
                  <a:cubicBezTo>
                    <a:pt x="29849" y="1590"/>
                    <a:pt x="28937" y="1894"/>
                    <a:pt x="27934" y="1894"/>
                  </a:cubicBezTo>
                  <a:cubicBezTo>
                    <a:pt x="26900" y="1894"/>
                    <a:pt x="26049" y="1468"/>
                    <a:pt x="25289" y="830"/>
                  </a:cubicBezTo>
                  <a:cubicBezTo>
                    <a:pt x="24894" y="496"/>
                    <a:pt x="24469" y="192"/>
                    <a:pt x="23982" y="70"/>
                  </a:cubicBezTo>
                  <a:cubicBezTo>
                    <a:pt x="23777" y="19"/>
                    <a:pt x="23560" y="0"/>
                    <a:pt x="2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9"/>
            <p:cNvSpPr/>
            <p:nvPr/>
          </p:nvSpPr>
          <p:spPr>
            <a:xfrm>
              <a:off x="13777875" y="16647950"/>
              <a:ext cx="376300" cy="207175"/>
            </a:xfrm>
            <a:custGeom>
              <a:avLst/>
              <a:gdLst/>
              <a:ahLst/>
              <a:cxnLst/>
              <a:rect l="l" t="t" r="r" b="b"/>
              <a:pathLst>
                <a:path w="15052" h="8287" extrusionOk="0">
                  <a:moveTo>
                    <a:pt x="1" y="0"/>
                  </a:moveTo>
                  <a:lnTo>
                    <a:pt x="1" y="3921"/>
                  </a:lnTo>
                  <a:cubicBezTo>
                    <a:pt x="1" y="3921"/>
                    <a:pt x="6262" y="7994"/>
                    <a:pt x="10730" y="8268"/>
                  </a:cubicBezTo>
                  <a:cubicBezTo>
                    <a:pt x="10932" y="8280"/>
                    <a:pt x="11121" y="8286"/>
                    <a:pt x="11297" y="8286"/>
                  </a:cubicBezTo>
                  <a:cubicBezTo>
                    <a:pt x="15052" y="8286"/>
                    <a:pt x="13160" y="5605"/>
                    <a:pt x="11186" y="4560"/>
                  </a:cubicBezTo>
                  <a:lnTo>
                    <a:pt x="10244" y="912"/>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9"/>
            <p:cNvSpPr/>
            <p:nvPr/>
          </p:nvSpPr>
          <p:spPr>
            <a:xfrm>
              <a:off x="14147950" y="16638075"/>
              <a:ext cx="376325" cy="207925"/>
            </a:xfrm>
            <a:custGeom>
              <a:avLst/>
              <a:gdLst/>
              <a:ahLst/>
              <a:cxnLst/>
              <a:rect l="l" t="t" r="r" b="b"/>
              <a:pathLst>
                <a:path w="15053" h="8317" extrusionOk="0">
                  <a:moveTo>
                    <a:pt x="0" y="0"/>
                  </a:moveTo>
                  <a:lnTo>
                    <a:pt x="0" y="3921"/>
                  </a:lnTo>
                  <a:cubicBezTo>
                    <a:pt x="0" y="3921"/>
                    <a:pt x="6262" y="8025"/>
                    <a:pt x="10760" y="8298"/>
                  </a:cubicBezTo>
                  <a:cubicBezTo>
                    <a:pt x="10959" y="8310"/>
                    <a:pt x="11145" y="8316"/>
                    <a:pt x="11318" y="8316"/>
                  </a:cubicBezTo>
                  <a:cubicBezTo>
                    <a:pt x="15053" y="8316"/>
                    <a:pt x="13162" y="5605"/>
                    <a:pt x="11216" y="4560"/>
                  </a:cubicBezTo>
                  <a:lnTo>
                    <a:pt x="10274" y="912"/>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9"/>
            <p:cNvSpPr/>
            <p:nvPr/>
          </p:nvSpPr>
          <p:spPr>
            <a:xfrm>
              <a:off x="13758875" y="15726200"/>
              <a:ext cx="674050" cy="994725"/>
            </a:xfrm>
            <a:custGeom>
              <a:avLst/>
              <a:gdLst/>
              <a:ahLst/>
              <a:cxnLst/>
              <a:rect l="l" t="t" r="r" b="b"/>
              <a:pathLst>
                <a:path w="26962" h="39789" extrusionOk="0">
                  <a:moveTo>
                    <a:pt x="1065" y="1"/>
                  </a:moveTo>
                  <a:lnTo>
                    <a:pt x="1" y="37782"/>
                  </a:lnTo>
                  <a:cubicBezTo>
                    <a:pt x="1" y="37782"/>
                    <a:pt x="3067" y="39789"/>
                    <a:pt x="6983" y="39789"/>
                  </a:cubicBezTo>
                  <a:cubicBezTo>
                    <a:pt x="8455" y="39789"/>
                    <a:pt x="10048" y="39505"/>
                    <a:pt x="11642" y="38725"/>
                  </a:cubicBezTo>
                  <a:lnTo>
                    <a:pt x="13071" y="9545"/>
                  </a:lnTo>
                  <a:lnTo>
                    <a:pt x="14044" y="9697"/>
                  </a:lnTo>
                  <a:lnTo>
                    <a:pt x="15077" y="38086"/>
                  </a:lnTo>
                  <a:cubicBezTo>
                    <a:pt x="15077" y="38086"/>
                    <a:pt x="18248" y="39153"/>
                    <a:pt x="21393" y="39153"/>
                  </a:cubicBezTo>
                  <a:cubicBezTo>
                    <a:pt x="23662" y="39153"/>
                    <a:pt x="25917" y="38598"/>
                    <a:pt x="26962" y="36688"/>
                  </a:cubicBezTo>
                  <a:lnTo>
                    <a:pt x="23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9"/>
            <p:cNvSpPr/>
            <p:nvPr/>
          </p:nvSpPr>
          <p:spPr>
            <a:xfrm>
              <a:off x="13923775" y="15592225"/>
              <a:ext cx="302475" cy="236150"/>
            </a:xfrm>
            <a:custGeom>
              <a:avLst/>
              <a:gdLst/>
              <a:ahLst/>
              <a:cxnLst/>
              <a:rect l="l" t="t" r="r" b="b"/>
              <a:pathLst>
                <a:path w="12099" h="9446" extrusionOk="0">
                  <a:moveTo>
                    <a:pt x="9117" y="0"/>
                  </a:moveTo>
                  <a:cubicBezTo>
                    <a:pt x="8252" y="0"/>
                    <a:pt x="7373" y="167"/>
                    <a:pt x="6505" y="344"/>
                  </a:cubicBezTo>
                  <a:cubicBezTo>
                    <a:pt x="6199" y="421"/>
                    <a:pt x="5892" y="541"/>
                    <a:pt x="5603" y="541"/>
                  </a:cubicBezTo>
                  <a:cubicBezTo>
                    <a:pt x="5549" y="541"/>
                    <a:pt x="5495" y="536"/>
                    <a:pt x="5441" y="527"/>
                  </a:cubicBezTo>
                  <a:cubicBezTo>
                    <a:pt x="5138" y="496"/>
                    <a:pt x="4834" y="284"/>
                    <a:pt x="4499" y="192"/>
                  </a:cubicBezTo>
                  <a:cubicBezTo>
                    <a:pt x="4335" y="162"/>
                    <a:pt x="4172" y="147"/>
                    <a:pt x="4012" y="147"/>
                  </a:cubicBezTo>
                  <a:cubicBezTo>
                    <a:pt x="3524" y="147"/>
                    <a:pt x="3065" y="290"/>
                    <a:pt x="2675" y="587"/>
                  </a:cubicBezTo>
                  <a:cubicBezTo>
                    <a:pt x="2463" y="739"/>
                    <a:pt x="2463" y="922"/>
                    <a:pt x="2554" y="1104"/>
                  </a:cubicBezTo>
                  <a:cubicBezTo>
                    <a:pt x="1946" y="3688"/>
                    <a:pt x="1156" y="6211"/>
                    <a:pt x="92" y="8582"/>
                  </a:cubicBezTo>
                  <a:cubicBezTo>
                    <a:pt x="1" y="8825"/>
                    <a:pt x="92" y="9007"/>
                    <a:pt x="244" y="9098"/>
                  </a:cubicBezTo>
                  <a:cubicBezTo>
                    <a:pt x="274" y="9189"/>
                    <a:pt x="335" y="9281"/>
                    <a:pt x="487" y="9311"/>
                  </a:cubicBezTo>
                  <a:cubicBezTo>
                    <a:pt x="900" y="9403"/>
                    <a:pt x="1305" y="9446"/>
                    <a:pt x="1703" y="9446"/>
                  </a:cubicBezTo>
                  <a:cubicBezTo>
                    <a:pt x="3006" y="9446"/>
                    <a:pt x="4226" y="8990"/>
                    <a:pt x="5320" y="8338"/>
                  </a:cubicBezTo>
                  <a:cubicBezTo>
                    <a:pt x="5987" y="8491"/>
                    <a:pt x="6668" y="8566"/>
                    <a:pt x="7350" y="8566"/>
                  </a:cubicBezTo>
                  <a:cubicBezTo>
                    <a:pt x="8843" y="8566"/>
                    <a:pt x="10337" y="8206"/>
                    <a:pt x="11673" y="7518"/>
                  </a:cubicBezTo>
                  <a:cubicBezTo>
                    <a:pt x="11733" y="7487"/>
                    <a:pt x="11825" y="7487"/>
                    <a:pt x="11855" y="7426"/>
                  </a:cubicBezTo>
                  <a:cubicBezTo>
                    <a:pt x="12037" y="7426"/>
                    <a:pt x="12098" y="7305"/>
                    <a:pt x="12037" y="7244"/>
                  </a:cubicBezTo>
                  <a:lnTo>
                    <a:pt x="12037" y="7153"/>
                  </a:lnTo>
                  <a:cubicBezTo>
                    <a:pt x="11642" y="5025"/>
                    <a:pt x="11399" y="2898"/>
                    <a:pt x="11338" y="739"/>
                  </a:cubicBezTo>
                  <a:cubicBezTo>
                    <a:pt x="11338" y="557"/>
                    <a:pt x="11217" y="436"/>
                    <a:pt x="11065" y="375"/>
                  </a:cubicBezTo>
                  <a:cubicBezTo>
                    <a:pt x="11034" y="344"/>
                    <a:pt x="10973" y="314"/>
                    <a:pt x="10943" y="314"/>
                  </a:cubicBezTo>
                  <a:cubicBezTo>
                    <a:pt x="10347" y="86"/>
                    <a:pt x="9735" y="0"/>
                    <a:pt x="9117" y="0"/>
                  </a:cubicBezTo>
                  <a:close/>
                </a:path>
              </a:pathLst>
            </a:custGeom>
            <a:solidFill>
              <a:srgbClr val="F4D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9"/>
            <p:cNvSpPr/>
            <p:nvPr/>
          </p:nvSpPr>
          <p:spPr>
            <a:xfrm>
              <a:off x="13972650" y="15034025"/>
              <a:ext cx="224725" cy="259325"/>
            </a:xfrm>
            <a:custGeom>
              <a:avLst/>
              <a:gdLst/>
              <a:ahLst/>
              <a:cxnLst/>
              <a:rect l="l" t="t" r="r" b="b"/>
              <a:pathLst>
                <a:path w="8989" h="10373" extrusionOk="0">
                  <a:moveTo>
                    <a:pt x="1811" y="0"/>
                  </a:moveTo>
                  <a:cubicBezTo>
                    <a:pt x="1760" y="0"/>
                    <a:pt x="1702" y="9"/>
                    <a:pt x="1632" y="28"/>
                  </a:cubicBezTo>
                  <a:cubicBezTo>
                    <a:pt x="1268" y="149"/>
                    <a:pt x="964" y="271"/>
                    <a:pt x="629" y="392"/>
                  </a:cubicBezTo>
                  <a:cubicBezTo>
                    <a:pt x="416" y="453"/>
                    <a:pt x="325" y="636"/>
                    <a:pt x="356" y="848"/>
                  </a:cubicBezTo>
                  <a:cubicBezTo>
                    <a:pt x="781" y="3827"/>
                    <a:pt x="1176" y="6988"/>
                    <a:pt x="113" y="9906"/>
                  </a:cubicBezTo>
                  <a:cubicBezTo>
                    <a:pt x="1" y="10197"/>
                    <a:pt x="234" y="10372"/>
                    <a:pt x="474" y="10372"/>
                  </a:cubicBezTo>
                  <a:cubicBezTo>
                    <a:pt x="561" y="10372"/>
                    <a:pt x="648" y="10350"/>
                    <a:pt x="720" y="10301"/>
                  </a:cubicBezTo>
                  <a:cubicBezTo>
                    <a:pt x="751" y="10332"/>
                    <a:pt x="812" y="10332"/>
                    <a:pt x="933" y="10332"/>
                  </a:cubicBezTo>
                  <a:cubicBezTo>
                    <a:pt x="1207" y="10301"/>
                    <a:pt x="1511" y="10271"/>
                    <a:pt x="1784" y="10210"/>
                  </a:cubicBezTo>
                  <a:cubicBezTo>
                    <a:pt x="3973" y="9906"/>
                    <a:pt x="6161" y="9511"/>
                    <a:pt x="8350" y="8994"/>
                  </a:cubicBezTo>
                  <a:cubicBezTo>
                    <a:pt x="8441" y="8964"/>
                    <a:pt x="8563" y="8842"/>
                    <a:pt x="8623" y="8751"/>
                  </a:cubicBezTo>
                  <a:cubicBezTo>
                    <a:pt x="8836" y="7323"/>
                    <a:pt x="8988" y="5894"/>
                    <a:pt x="8927" y="4435"/>
                  </a:cubicBezTo>
                  <a:cubicBezTo>
                    <a:pt x="8927" y="4253"/>
                    <a:pt x="8806" y="4131"/>
                    <a:pt x="8684" y="4101"/>
                  </a:cubicBezTo>
                  <a:cubicBezTo>
                    <a:pt x="8684" y="3006"/>
                    <a:pt x="8623" y="1912"/>
                    <a:pt x="8502" y="848"/>
                  </a:cubicBezTo>
                  <a:cubicBezTo>
                    <a:pt x="8473" y="649"/>
                    <a:pt x="8365" y="450"/>
                    <a:pt x="8152" y="450"/>
                  </a:cubicBezTo>
                  <a:cubicBezTo>
                    <a:pt x="8138" y="450"/>
                    <a:pt x="8122" y="451"/>
                    <a:pt x="8107" y="453"/>
                  </a:cubicBezTo>
                  <a:cubicBezTo>
                    <a:pt x="7263" y="571"/>
                    <a:pt x="6393" y="638"/>
                    <a:pt x="5515" y="638"/>
                  </a:cubicBezTo>
                  <a:cubicBezTo>
                    <a:pt x="5033" y="638"/>
                    <a:pt x="4549" y="618"/>
                    <a:pt x="4064" y="575"/>
                  </a:cubicBezTo>
                  <a:cubicBezTo>
                    <a:pt x="3486" y="544"/>
                    <a:pt x="2848" y="484"/>
                    <a:pt x="2331" y="240"/>
                  </a:cubicBezTo>
                  <a:cubicBezTo>
                    <a:pt x="2091" y="120"/>
                    <a:pt x="2003" y="0"/>
                    <a:pt x="1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9"/>
            <p:cNvSpPr/>
            <p:nvPr/>
          </p:nvSpPr>
          <p:spPr>
            <a:xfrm>
              <a:off x="13505075" y="15060450"/>
              <a:ext cx="494500" cy="753500"/>
            </a:xfrm>
            <a:custGeom>
              <a:avLst/>
              <a:gdLst/>
              <a:ahLst/>
              <a:cxnLst/>
              <a:rect l="l" t="t" r="r" b="b"/>
              <a:pathLst>
                <a:path w="19780" h="30140" extrusionOk="0">
                  <a:moveTo>
                    <a:pt x="13242" y="1"/>
                  </a:moveTo>
                  <a:cubicBezTo>
                    <a:pt x="12281" y="1"/>
                    <a:pt x="11289" y="627"/>
                    <a:pt x="10548" y="1129"/>
                  </a:cubicBezTo>
                  <a:cubicBezTo>
                    <a:pt x="9393" y="1949"/>
                    <a:pt x="8329" y="2861"/>
                    <a:pt x="7296" y="3864"/>
                  </a:cubicBezTo>
                  <a:cubicBezTo>
                    <a:pt x="5229" y="5931"/>
                    <a:pt x="3527" y="8363"/>
                    <a:pt x="2311" y="10977"/>
                  </a:cubicBezTo>
                  <a:cubicBezTo>
                    <a:pt x="1034" y="13804"/>
                    <a:pt x="1" y="17026"/>
                    <a:pt x="973" y="20065"/>
                  </a:cubicBezTo>
                  <a:cubicBezTo>
                    <a:pt x="1885" y="22892"/>
                    <a:pt x="4104" y="25050"/>
                    <a:pt x="6566" y="26479"/>
                  </a:cubicBezTo>
                  <a:cubicBezTo>
                    <a:pt x="8116" y="27390"/>
                    <a:pt x="9788" y="28090"/>
                    <a:pt x="11460" y="28667"/>
                  </a:cubicBezTo>
                  <a:cubicBezTo>
                    <a:pt x="13253" y="29305"/>
                    <a:pt x="15077" y="29944"/>
                    <a:pt x="16992" y="30126"/>
                  </a:cubicBezTo>
                  <a:cubicBezTo>
                    <a:pt x="17025" y="30135"/>
                    <a:pt x="17056" y="30140"/>
                    <a:pt x="17084" y="30140"/>
                  </a:cubicBezTo>
                  <a:cubicBezTo>
                    <a:pt x="17239" y="30140"/>
                    <a:pt x="17326" y="30011"/>
                    <a:pt x="17326" y="29883"/>
                  </a:cubicBezTo>
                  <a:cubicBezTo>
                    <a:pt x="17387" y="29822"/>
                    <a:pt x="17448" y="29761"/>
                    <a:pt x="17478" y="29670"/>
                  </a:cubicBezTo>
                  <a:cubicBezTo>
                    <a:pt x="18299" y="27238"/>
                    <a:pt x="19028" y="24746"/>
                    <a:pt x="19667" y="22223"/>
                  </a:cubicBezTo>
                  <a:cubicBezTo>
                    <a:pt x="19779" y="21941"/>
                    <a:pt x="19552" y="21764"/>
                    <a:pt x="19349" y="21764"/>
                  </a:cubicBezTo>
                  <a:cubicBezTo>
                    <a:pt x="19333" y="21764"/>
                    <a:pt x="19317" y="21765"/>
                    <a:pt x="19302" y="21767"/>
                  </a:cubicBezTo>
                  <a:cubicBezTo>
                    <a:pt x="19150" y="21585"/>
                    <a:pt x="18907" y="21433"/>
                    <a:pt x="18755" y="21281"/>
                  </a:cubicBezTo>
                  <a:cubicBezTo>
                    <a:pt x="18542" y="21099"/>
                    <a:pt x="18360" y="20947"/>
                    <a:pt x="18116" y="20764"/>
                  </a:cubicBezTo>
                  <a:lnTo>
                    <a:pt x="15715" y="18819"/>
                  </a:lnTo>
                  <a:cubicBezTo>
                    <a:pt x="14621" y="17937"/>
                    <a:pt x="13466" y="17147"/>
                    <a:pt x="12311" y="16387"/>
                  </a:cubicBezTo>
                  <a:cubicBezTo>
                    <a:pt x="12797" y="15202"/>
                    <a:pt x="13284" y="14077"/>
                    <a:pt x="13800" y="12892"/>
                  </a:cubicBezTo>
                  <a:cubicBezTo>
                    <a:pt x="14317" y="11646"/>
                    <a:pt x="14864" y="10339"/>
                    <a:pt x="15046" y="8971"/>
                  </a:cubicBezTo>
                  <a:cubicBezTo>
                    <a:pt x="15472" y="6326"/>
                    <a:pt x="14894" y="3621"/>
                    <a:pt x="14287" y="1038"/>
                  </a:cubicBezTo>
                  <a:cubicBezTo>
                    <a:pt x="14499" y="946"/>
                    <a:pt x="14651" y="551"/>
                    <a:pt x="14347" y="338"/>
                  </a:cubicBezTo>
                  <a:cubicBezTo>
                    <a:pt x="13995" y="98"/>
                    <a:pt x="13621" y="1"/>
                    <a:pt x="132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9"/>
            <p:cNvSpPr/>
            <p:nvPr/>
          </p:nvSpPr>
          <p:spPr>
            <a:xfrm>
              <a:off x="14204175" y="15078575"/>
              <a:ext cx="391375" cy="703950"/>
            </a:xfrm>
            <a:custGeom>
              <a:avLst/>
              <a:gdLst/>
              <a:ahLst/>
              <a:cxnLst/>
              <a:rect l="l" t="t" r="r" b="b"/>
              <a:pathLst>
                <a:path w="15655" h="28158" extrusionOk="0">
                  <a:moveTo>
                    <a:pt x="2902" y="1"/>
                  </a:moveTo>
                  <a:cubicBezTo>
                    <a:pt x="2501" y="1"/>
                    <a:pt x="2339" y="652"/>
                    <a:pt x="2797" y="738"/>
                  </a:cubicBezTo>
                  <a:lnTo>
                    <a:pt x="2888" y="738"/>
                  </a:lnTo>
                  <a:lnTo>
                    <a:pt x="2888" y="829"/>
                  </a:lnTo>
                  <a:cubicBezTo>
                    <a:pt x="2949" y="2471"/>
                    <a:pt x="2797" y="4112"/>
                    <a:pt x="2402" y="5693"/>
                  </a:cubicBezTo>
                  <a:cubicBezTo>
                    <a:pt x="2311" y="5936"/>
                    <a:pt x="2493" y="6209"/>
                    <a:pt x="2767" y="6209"/>
                  </a:cubicBezTo>
                  <a:cubicBezTo>
                    <a:pt x="2921" y="6196"/>
                    <a:pt x="3073" y="6185"/>
                    <a:pt x="3220" y="6185"/>
                  </a:cubicBezTo>
                  <a:cubicBezTo>
                    <a:pt x="3740" y="6185"/>
                    <a:pt x="4188" y="6316"/>
                    <a:pt x="4378" y="6908"/>
                  </a:cubicBezTo>
                  <a:cubicBezTo>
                    <a:pt x="4590" y="7638"/>
                    <a:pt x="4682" y="8428"/>
                    <a:pt x="4834" y="9158"/>
                  </a:cubicBezTo>
                  <a:cubicBezTo>
                    <a:pt x="5168" y="10769"/>
                    <a:pt x="5624" y="12319"/>
                    <a:pt x="6110" y="13869"/>
                  </a:cubicBezTo>
                  <a:cubicBezTo>
                    <a:pt x="6141" y="13960"/>
                    <a:pt x="6201" y="14021"/>
                    <a:pt x="6262" y="14051"/>
                  </a:cubicBezTo>
                  <a:cubicBezTo>
                    <a:pt x="6536" y="14750"/>
                    <a:pt x="6718" y="15480"/>
                    <a:pt x="6870" y="16179"/>
                  </a:cubicBezTo>
                  <a:cubicBezTo>
                    <a:pt x="6597" y="16696"/>
                    <a:pt x="6353" y="17182"/>
                    <a:pt x="6201" y="17699"/>
                  </a:cubicBezTo>
                  <a:cubicBezTo>
                    <a:pt x="4104" y="18519"/>
                    <a:pt x="2128" y="19492"/>
                    <a:pt x="213" y="20647"/>
                  </a:cubicBezTo>
                  <a:cubicBezTo>
                    <a:pt x="31" y="20738"/>
                    <a:pt x="1" y="20951"/>
                    <a:pt x="61" y="21103"/>
                  </a:cubicBezTo>
                  <a:cubicBezTo>
                    <a:pt x="31" y="21133"/>
                    <a:pt x="31" y="21194"/>
                    <a:pt x="31" y="21285"/>
                  </a:cubicBezTo>
                  <a:cubicBezTo>
                    <a:pt x="274" y="23170"/>
                    <a:pt x="457" y="25146"/>
                    <a:pt x="761" y="27061"/>
                  </a:cubicBezTo>
                  <a:cubicBezTo>
                    <a:pt x="913" y="27851"/>
                    <a:pt x="1490" y="28094"/>
                    <a:pt x="2189" y="28124"/>
                  </a:cubicBezTo>
                  <a:cubicBezTo>
                    <a:pt x="2514" y="28148"/>
                    <a:pt x="2844" y="28158"/>
                    <a:pt x="3173" y="28158"/>
                  </a:cubicBezTo>
                  <a:cubicBezTo>
                    <a:pt x="3705" y="28158"/>
                    <a:pt x="4235" y="28132"/>
                    <a:pt x="4742" y="28094"/>
                  </a:cubicBezTo>
                  <a:cubicBezTo>
                    <a:pt x="7964" y="27729"/>
                    <a:pt x="11065" y="26331"/>
                    <a:pt x="13132" y="23839"/>
                  </a:cubicBezTo>
                  <a:cubicBezTo>
                    <a:pt x="14104" y="22684"/>
                    <a:pt x="14803" y="21346"/>
                    <a:pt x="15229" y="19918"/>
                  </a:cubicBezTo>
                  <a:cubicBezTo>
                    <a:pt x="15654" y="18276"/>
                    <a:pt x="15624" y="16574"/>
                    <a:pt x="15320" y="14933"/>
                  </a:cubicBezTo>
                  <a:cubicBezTo>
                    <a:pt x="14955" y="13200"/>
                    <a:pt x="14287" y="11528"/>
                    <a:pt x="13436" y="9948"/>
                  </a:cubicBezTo>
                  <a:cubicBezTo>
                    <a:pt x="12706" y="8519"/>
                    <a:pt x="11855" y="7152"/>
                    <a:pt x="10943" y="5814"/>
                  </a:cubicBezTo>
                  <a:cubicBezTo>
                    <a:pt x="8998" y="3109"/>
                    <a:pt x="6384" y="616"/>
                    <a:pt x="2979" y="9"/>
                  </a:cubicBezTo>
                  <a:cubicBezTo>
                    <a:pt x="2953" y="3"/>
                    <a:pt x="2927" y="1"/>
                    <a:pt x="29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9"/>
            <p:cNvSpPr/>
            <p:nvPr/>
          </p:nvSpPr>
          <p:spPr>
            <a:xfrm>
              <a:off x="13890350" y="15230950"/>
              <a:ext cx="487875" cy="379775"/>
            </a:xfrm>
            <a:custGeom>
              <a:avLst/>
              <a:gdLst/>
              <a:ahLst/>
              <a:cxnLst/>
              <a:rect l="l" t="t" r="r" b="b"/>
              <a:pathLst>
                <a:path w="19515" h="15191" extrusionOk="0">
                  <a:moveTo>
                    <a:pt x="16655" y="0"/>
                  </a:moveTo>
                  <a:cubicBezTo>
                    <a:pt x="16445" y="0"/>
                    <a:pt x="16226" y="167"/>
                    <a:pt x="16262" y="418"/>
                  </a:cubicBezTo>
                  <a:lnTo>
                    <a:pt x="16232" y="418"/>
                  </a:lnTo>
                  <a:cubicBezTo>
                    <a:pt x="16049" y="449"/>
                    <a:pt x="15897" y="449"/>
                    <a:pt x="15715" y="479"/>
                  </a:cubicBezTo>
                  <a:cubicBezTo>
                    <a:pt x="15654" y="479"/>
                    <a:pt x="15624" y="509"/>
                    <a:pt x="15593" y="509"/>
                  </a:cubicBezTo>
                  <a:cubicBezTo>
                    <a:pt x="12766" y="1057"/>
                    <a:pt x="9970" y="1421"/>
                    <a:pt x="7113" y="1695"/>
                  </a:cubicBezTo>
                  <a:cubicBezTo>
                    <a:pt x="4803" y="1908"/>
                    <a:pt x="2341" y="2181"/>
                    <a:pt x="456" y="3762"/>
                  </a:cubicBezTo>
                  <a:cubicBezTo>
                    <a:pt x="365" y="3823"/>
                    <a:pt x="304" y="3944"/>
                    <a:pt x="365" y="4066"/>
                  </a:cubicBezTo>
                  <a:cubicBezTo>
                    <a:pt x="0" y="4461"/>
                    <a:pt x="122" y="5038"/>
                    <a:pt x="152" y="5525"/>
                  </a:cubicBezTo>
                  <a:cubicBezTo>
                    <a:pt x="243" y="6254"/>
                    <a:pt x="365" y="6984"/>
                    <a:pt x="456" y="7713"/>
                  </a:cubicBezTo>
                  <a:cubicBezTo>
                    <a:pt x="669" y="9081"/>
                    <a:pt x="882" y="10479"/>
                    <a:pt x="1155" y="11847"/>
                  </a:cubicBezTo>
                  <a:cubicBezTo>
                    <a:pt x="1003" y="11999"/>
                    <a:pt x="973" y="12303"/>
                    <a:pt x="1216" y="12424"/>
                  </a:cubicBezTo>
                  <a:cubicBezTo>
                    <a:pt x="1794" y="12668"/>
                    <a:pt x="2341" y="13063"/>
                    <a:pt x="2736" y="13519"/>
                  </a:cubicBezTo>
                  <a:cubicBezTo>
                    <a:pt x="3101" y="13853"/>
                    <a:pt x="3344" y="14431"/>
                    <a:pt x="3769" y="14735"/>
                  </a:cubicBezTo>
                  <a:cubicBezTo>
                    <a:pt x="3793" y="14901"/>
                    <a:pt x="3966" y="15086"/>
                    <a:pt x="4171" y="15086"/>
                  </a:cubicBezTo>
                  <a:cubicBezTo>
                    <a:pt x="4228" y="15086"/>
                    <a:pt x="4287" y="15072"/>
                    <a:pt x="4347" y="15038"/>
                  </a:cubicBezTo>
                  <a:cubicBezTo>
                    <a:pt x="4673" y="14890"/>
                    <a:pt x="5036" y="14814"/>
                    <a:pt x="5399" y="14814"/>
                  </a:cubicBezTo>
                  <a:cubicBezTo>
                    <a:pt x="5780" y="14814"/>
                    <a:pt x="6163" y="14898"/>
                    <a:pt x="6505" y="15069"/>
                  </a:cubicBezTo>
                  <a:cubicBezTo>
                    <a:pt x="6596" y="15099"/>
                    <a:pt x="6687" y="15099"/>
                    <a:pt x="6778" y="15099"/>
                  </a:cubicBezTo>
                  <a:cubicBezTo>
                    <a:pt x="6839" y="15190"/>
                    <a:pt x="6961" y="15190"/>
                    <a:pt x="7082" y="15190"/>
                  </a:cubicBezTo>
                  <a:cubicBezTo>
                    <a:pt x="7891" y="15002"/>
                    <a:pt x="8712" y="14933"/>
                    <a:pt x="9539" y="14933"/>
                  </a:cubicBezTo>
                  <a:cubicBezTo>
                    <a:pt x="10577" y="14933"/>
                    <a:pt x="11626" y="15042"/>
                    <a:pt x="12675" y="15160"/>
                  </a:cubicBezTo>
                  <a:cubicBezTo>
                    <a:pt x="12691" y="15162"/>
                    <a:pt x="12706" y="15163"/>
                    <a:pt x="12721" y="15163"/>
                  </a:cubicBezTo>
                  <a:cubicBezTo>
                    <a:pt x="12909" y="15163"/>
                    <a:pt x="13038" y="14992"/>
                    <a:pt x="13010" y="14795"/>
                  </a:cubicBezTo>
                  <a:cubicBezTo>
                    <a:pt x="14073" y="14248"/>
                    <a:pt x="15137" y="13640"/>
                    <a:pt x="16201" y="13063"/>
                  </a:cubicBezTo>
                  <a:cubicBezTo>
                    <a:pt x="17143" y="12516"/>
                    <a:pt x="18207" y="12060"/>
                    <a:pt x="18937" y="11269"/>
                  </a:cubicBezTo>
                  <a:cubicBezTo>
                    <a:pt x="19089" y="11087"/>
                    <a:pt x="19058" y="10905"/>
                    <a:pt x="18937" y="10753"/>
                  </a:cubicBezTo>
                  <a:cubicBezTo>
                    <a:pt x="18998" y="10540"/>
                    <a:pt x="19089" y="10388"/>
                    <a:pt x="19150" y="10206"/>
                  </a:cubicBezTo>
                  <a:cubicBezTo>
                    <a:pt x="19301" y="10145"/>
                    <a:pt x="19514" y="9993"/>
                    <a:pt x="19453" y="9719"/>
                  </a:cubicBezTo>
                  <a:cubicBezTo>
                    <a:pt x="18633" y="6558"/>
                    <a:pt x="17843" y="3397"/>
                    <a:pt x="16991" y="266"/>
                  </a:cubicBezTo>
                  <a:cubicBezTo>
                    <a:pt x="16942" y="80"/>
                    <a:pt x="16801" y="0"/>
                    <a:pt x="16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9"/>
            <p:cNvSpPr/>
            <p:nvPr/>
          </p:nvSpPr>
          <p:spPr>
            <a:xfrm>
              <a:off x="13932125" y="15264800"/>
              <a:ext cx="392900" cy="103525"/>
            </a:xfrm>
            <a:custGeom>
              <a:avLst/>
              <a:gdLst/>
              <a:ahLst/>
              <a:cxnLst/>
              <a:rect l="l" t="t" r="r" b="b"/>
              <a:pathLst>
                <a:path w="15716" h="4141" extrusionOk="0">
                  <a:moveTo>
                    <a:pt x="14974" y="1"/>
                  </a:moveTo>
                  <a:cubicBezTo>
                    <a:pt x="14948" y="1"/>
                    <a:pt x="14921" y="3"/>
                    <a:pt x="14895" y="6"/>
                  </a:cubicBezTo>
                  <a:lnTo>
                    <a:pt x="6536" y="1587"/>
                  </a:lnTo>
                  <a:lnTo>
                    <a:pt x="2402" y="2408"/>
                  </a:lnTo>
                  <a:cubicBezTo>
                    <a:pt x="2068" y="2469"/>
                    <a:pt x="1703" y="2499"/>
                    <a:pt x="1369" y="2590"/>
                  </a:cubicBezTo>
                  <a:cubicBezTo>
                    <a:pt x="1095" y="2620"/>
                    <a:pt x="791" y="2651"/>
                    <a:pt x="579" y="2803"/>
                  </a:cubicBezTo>
                  <a:cubicBezTo>
                    <a:pt x="153" y="3046"/>
                    <a:pt x="1" y="3563"/>
                    <a:pt x="366" y="3958"/>
                  </a:cubicBezTo>
                  <a:cubicBezTo>
                    <a:pt x="431" y="4024"/>
                    <a:pt x="513" y="4074"/>
                    <a:pt x="599" y="4074"/>
                  </a:cubicBezTo>
                  <a:cubicBezTo>
                    <a:pt x="632" y="4074"/>
                    <a:pt x="666" y="4066"/>
                    <a:pt x="700" y="4049"/>
                  </a:cubicBezTo>
                  <a:cubicBezTo>
                    <a:pt x="761" y="4110"/>
                    <a:pt x="852" y="4140"/>
                    <a:pt x="913" y="4140"/>
                  </a:cubicBezTo>
                  <a:cubicBezTo>
                    <a:pt x="3740" y="3836"/>
                    <a:pt x="6506" y="3380"/>
                    <a:pt x="9241" y="2772"/>
                  </a:cubicBezTo>
                  <a:cubicBezTo>
                    <a:pt x="9940" y="2651"/>
                    <a:pt x="10579" y="2499"/>
                    <a:pt x="11217" y="2317"/>
                  </a:cubicBezTo>
                  <a:cubicBezTo>
                    <a:pt x="11308" y="2317"/>
                    <a:pt x="11369" y="2286"/>
                    <a:pt x="11399" y="2286"/>
                  </a:cubicBezTo>
                  <a:cubicBezTo>
                    <a:pt x="11460" y="2286"/>
                    <a:pt x="11460" y="2286"/>
                    <a:pt x="11491" y="2256"/>
                  </a:cubicBezTo>
                  <a:cubicBezTo>
                    <a:pt x="11946" y="2134"/>
                    <a:pt x="12433" y="1982"/>
                    <a:pt x="12889" y="1861"/>
                  </a:cubicBezTo>
                  <a:cubicBezTo>
                    <a:pt x="13740" y="1587"/>
                    <a:pt x="15716" y="1648"/>
                    <a:pt x="15351" y="280"/>
                  </a:cubicBezTo>
                  <a:cubicBezTo>
                    <a:pt x="15324" y="94"/>
                    <a:pt x="15158" y="1"/>
                    <a:pt x="14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9"/>
            <p:cNvSpPr/>
            <p:nvPr/>
          </p:nvSpPr>
          <p:spPr>
            <a:xfrm>
              <a:off x="13674550" y="13982250"/>
              <a:ext cx="903526" cy="1093450"/>
            </a:xfrm>
            <a:custGeom>
              <a:avLst/>
              <a:gdLst/>
              <a:ahLst/>
              <a:cxnLst/>
              <a:rect l="l" t="t" r="r" b="b"/>
              <a:pathLst>
                <a:path w="35716" h="43738" extrusionOk="0">
                  <a:moveTo>
                    <a:pt x="8146" y="1"/>
                  </a:moveTo>
                  <a:cubicBezTo>
                    <a:pt x="6931" y="1429"/>
                    <a:pt x="2827" y="1673"/>
                    <a:pt x="2827" y="1673"/>
                  </a:cubicBezTo>
                  <a:cubicBezTo>
                    <a:pt x="2827" y="1673"/>
                    <a:pt x="2736" y="4104"/>
                    <a:pt x="3496" y="7204"/>
                  </a:cubicBezTo>
                  <a:cubicBezTo>
                    <a:pt x="4225" y="10274"/>
                    <a:pt x="1763" y="14560"/>
                    <a:pt x="882" y="16870"/>
                  </a:cubicBezTo>
                  <a:cubicBezTo>
                    <a:pt x="0" y="19211"/>
                    <a:pt x="61" y="21399"/>
                    <a:pt x="365" y="22889"/>
                  </a:cubicBezTo>
                  <a:cubicBezTo>
                    <a:pt x="669" y="24378"/>
                    <a:pt x="2979" y="29880"/>
                    <a:pt x="2888" y="31156"/>
                  </a:cubicBezTo>
                  <a:cubicBezTo>
                    <a:pt x="2797" y="32463"/>
                    <a:pt x="2888" y="33527"/>
                    <a:pt x="2888" y="33527"/>
                  </a:cubicBezTo>
                  <a:cubicBezTo>
                    <a:pt x="6140" y="35807"/>
                    <a:pt x="9332" y="37083"/>
                    <a:pt x="12311" y="37691"/>
                  </a:cubicBezTo>
                  <a:cubicBezTo>
                    <a:pt x="12341" y="38968"/>
                    <a:pt x="12432" y="40214"/>
                    <a:pt x="12463" y="41430"/>
                  </a:cubicBezTo>
                  <a:cubicBezTo>
                    <a:pt x="12523" y="42007"/>
                    <a:pt x="12432" y="42555"/>
                    <a:pt x="12979" y="42859"/>
                  </a:cubicBezTo>
                  <a:cubicBezTo>
                    <a:pt x="13466" y="43132"/>
                    <a:pt x="14043" y="43314"/>
                    <a:pt x="14560" y="43466"/>
                  </a:cubicBezTo>
                  <a:cubicBezTo>
                    <a:pt x="15197" y="43643"/>
                    <a:pt x="15866" y="43738"/>
                    <a:pt x="16541" y="43738"/>
                  </a:cubicBezTo>
                  <a:cubicBezTo>
                    <a:pt x="17025" y="43738"/>
                    <a:pt x="17512" y="43690"/>
                    <a:pt x="17995" y="43588"/>
                  </a:cubicBezTo>
                  <a:cubicBezTo>
                    <a:pt x="18390" y="43497"/>
                    <a:pt x="18998" y="43436"/>
                    <a:pt x="19271" y="43010"/>
                  </a:cubicBezTo>
                  <a:cubicBezTo>
                    <a:pt x="19545" y="42555"/>
                    <a:pt x="19393" y="41855"/>
                    <a:pt x="19393" y="41339"/>
                  </a:cubicBezTo>
                  <a:cubicBezTo>
                    <a:pt x="19362" y="40214"/>
                    <a:pt x="19362" y="39029"/>
                    <a:pt x="19302" y="37874"/>
                  </a:cubicBezTo>
                  <a:cubicBezTo>
                    <a:pt x="25320" y="36962"/>
                    <a:pt x="30031" y="33436"/>
                    <a:pt x="32068" y="30214"/>
                  </a:cubicBezTo>
                  <a:cubicBezTo>
                    <a:pt x="35715" y="24439"/>
                    <a:pt x="32767" y="19454"/>
                    <a:pt x="32767" y="19454"/>
                  </a:cubicBezTo>
                  <a:cubicBezTo>
                    <a:pt x="34560" y="5746"/>
                    <a:pt x="27205" y="1065"/>
                    <a:pt x="27205" y="1065"/>
                  </a:cubicBezTo>
                  <a:cubicBezTo>
                    <a:pt x="26721" y="1269"/>
                    <a:pt x="26031" y="1348"/>
                    <a:pt x="25250" y="1348"/>
                  </a:cubicBezTo>
                  <a:cubicBezTo>
                    <a:pt x="22545" y="1348"/>
                    <a:pt x="18755" y="396"/>
                    <a:pt x="18755" y="396"/>
                  </a:cubicBezTo>
                  <a:cubicBezTo>
                    <a:pt x="17823" y="987"/>
                    <a:pt x="16520" y="1195"/>
                    <a:pt x="15144" y="1195"/>
                  </a:cubicBezTo>
                  <a:cubicBezTo>
                    <a:pt x="11852" y="1195"/>
                    <a:pt x="8146" y="1"/>
                    <a:pt x="8146" y="1"/>
                  </a:cubicBezTo>
                  <a:close/>
                </a:path>
              </a:pathLst>
            </a:custGeom>
            <a:solidFill>
              <a:srgbClr val="F4D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9"/>
            <p:cNvSpPr/>
            <p:nvPr/>
          </p:nvSpPr>
          <p:spPr>
            <a:xfrm>
              <a:off x="13805225" y="14513625"/>
              <a:ext cx="187725" cy="174925"/>
            </a:xfrm>
            <a:custGeom>
              <a:avLst/>
              <a:gdLst/>
              <a:ahLst/>
              <a:cxnLst/>
              <a:rect l="l" t="t" r="r" b="b"/>
              <a:pathLst>
                <a:path w="7509" h="6997" extrusionOk="0">
                  <a:moveTo>
                    <a:pt x="3718" y="1"/>
                  </a:moveTo>
                  <a:cubicBezTo>
                    <a:pt x="2041" y="1"/>
                    <a:pt x="577" y="1227"/>
                    <a:pt x="305" y="2941"/>
                  </a:cubicBezTo>
                  <a:cubicBezTo>
                    <a:pt x="1" y="4825"/>
                    <a:pt x="1308" y="6618"/>
                    <a:pt x="3192" y="6953"/>
                  </a:cubicBezTo>
                  <a:cubicBezTo>
                    <a:pt x="3379" y="6982"/>
                    <a:pt x="3564" y="6997"/>
                    <a:pt x="3747" y="6997"/>
                  </a:cubicBezTo>
                  <a:cubicBezTo>
                    <a:pt x="5443" y="6997"/>
                    <a:pt x="6930" y="5766"/>
                    <a:pt x="7205" y="4065"/>
                  </a:cubicBezTo>
                  <a:cubicBezTo>
                    <a:pt x="7509" y="2150"/>
                    <a:pt x="6232" y="357"/>
                    <a:pt x="4317" y="53"/>
                  </a:cubicBezTo>
                  <a:cubicBezTo>
                    <a:pt x="4115" y="18"/>
                    <a:pt x="3915" y="1"/>
                    <a:pt x="3718" y="1"/>
                  </a:cubicBezTo>
                  <a:close/>
                </a:path>
              </a:pathLst>
            </a:custGeom>
            <a:solidFill>
              <a:srgbClr val="E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9"/>
            <p:cNvSpPr/>
            <p:nvPr/>
          </p:nvSpPr>
          <p:spPr>
            <a:xfrm>
              <a:off x="14317400" y="14514725"/>
              <a:ext cx="192275" cy="174450"/>
            </a:xfrm>
            <a:custGeom>
              <a:avLst/>
              <a:gdLst/>
              <a:ahLst/>
              <a:cxnLst/>
              <a:rect l="l" t="t" r="r" b="b"/>
              <a:pathLst>
                <a:path w="7691" h="6978" extrusionOk="0">
                  <a:moveTo>
                    <a:pt x="3822" y="1"/>
                  </a:moveTo>
                  <a:cubicBezTo>
                    <a:pt x="2242" y="1"/>
                    <a:pt x="815" y="1077"/>
                    <a:pt x="426" y="2684"/>
                  </a:cubicBezTo>
                  <a:cubicBezTo>
                    <a:pt x="1" y="4568"/>
                    <a:pt x="1156" y="6453"/>
                    <a:pt x="3040" y="6878"/>
                  </a:cubicBezTo>
                  <a:cubicBezTo>
                    <a:pt x="3318" y="6946"/>
                    <a:pt x="3596" y="6978"/>
                    <a:pt x="3869" y="6978"/>
                  </a:cubicBezTo>
                  <a:cubicBezTo>
                    <a:pt x="5449" y="6978"/>
                    <a:pt x="6872" y="5901"/>
                    <a:pt x="7235" y="4295"/>
                  </a:cubicBezTo>
                  <a:cubicBezTo>
                    <a:pt x="7691" y="2410"/>
                    <a:pt x="6505" y="526"/>
                    <a:pt x="4651" y="100"/>
                  </a:cubicBezTo>
                  <a:cubicBezTo>
                    <a:pt x="4373" y="33"/>
                    <a:pt x="4095" y="1"/>
                    <a:pt x="3822" y="1"/>
                  </a:cubicBezTo>
                  <a:close/>
                </a:path>
              </a:pathLst>
            </a:custGeom>
            <a:solidFill>
              <a:srgbClr val="E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9"/>
            <p:cNvSpPr/>
            <p:nvPr/>
          </p:nvSpPr>
          <p:spPr>
            <a:xfrm>
              <a:off x="13835625" y="14342375"/>
              <a:ext cx="155050" cy="148225"/>
            </a:xfrm>
            <a:custGeom>
              <a:avLst/>
              <a:gdLst/>
              <a:ahLst/>
              <a:cxnLst/>
              <a:rect l="l" t="t" r="r" b="b"/>
              <a:pathLst>
                <a:path w="6202" h="5929" extrusionOk="0">
                  <a:moveTo>
                    <a:pt x="2799" y="1"/>
                  </a:moveTo>
                  <a:cubicBezTo>
                    <a:pt x="2357" y="1"/>
                    <a:pt x="1918" y="137"/>
                    <a:pt x="1521" y="459"/>
                  </a:cubicBezTo>
                  <a:lnTo>
                    <a:pt x="1186" y="794"/>
                  </a:lnTo>
                  <a:cubicBezTo>
                    <a:pt x="882" y="1006"/>
                    <a:pt x="609" y="1219"/>
                    <a:pt x="426" y="1523"/>
                  </a:cubicBezTo>
                  <a:cubicBezTo>
                    <a:pt x="62" y="2101"/>
                    <a:pt x="1" y="2769"/>
                    <a:pt x="122" y="3377"/>
                  </a:cubicBezTo>
                  <a:cubicBezTo>
                    <a:pt x="305" y="4563"/>
                    <a:pt x="1247" y="5596"/>
                    <a:pt x="2432" y="5870"/>
                  </a:cubicBezTo>
                  <a:cubicBezTo>
                    <a:pt x="2634" y="5909"/>
                    <a:pt x="2839" y="5928"/>
                    <a:pt x="3042" y="5928"/>
                  </a:cubicBezTo>
                  <a:cubicBezTo>
                    <a:pt x="4093" y="5928"/>
                    <a:pt x="5115" y="5409"/>
                    <a:pt x="5624" y="4441"/>
                  </a:cubicBezTo>
                  <a:cubicBezTo>
                    <a:pt x="6201" y="3316"/>
                    <a:pt x="5897" y="2009"/>
                    <a:pt x="5016" y="1067"/>
                  </a:cubicBezTo>
                  <a:cubicBezTo>
                    <a:pt x="4426" y="458"/>
                    <a:pt x="3608" y="1"/>
                    <a:pt x="2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9"/>
            <p:cNvSpPr/>
            <p:nvPr/>
          </p:nvSpPr>
          <p:spPr>
            <a:xfrm>
              <a:off x="14337925" y="14342375"/>
              <a:ext cx="155800" cy="148225"/>
            </a:xfrm>
            <a:custGeom>
              <a:avLst/>
              <a:gdLst/>
              <a:ahLst/>
              <a:cxnLst/>
              <a:rect l="l" t="t" r="r" b="b"/>
              <a:pathLst>
                <a:path w="6232" h="5929" extrusionOk="0">
                  <a:moveTo>
                    <a:pt x="2812" y="1"/>
                  </a:moveTo>
                  <a:cubicBezTo>
                    <a:pt x="2370" y="1"/>
                    <a:pt x="1928" y="137"/>
                    <a:pt x="1520" y="459"/>
                  </a:cubicBezTo>
                  <a:lnTo>
                    <a:pt x="1186" y="794"/>
                  </a:lnTo>
                  <a:cubicBezTo>
                    <a:pt x="882" y="1006"/>
                    <a:pt x="608" y="1219"/>
                    <a:pt x="426" y="1523"/>
                  </a:cubicBezTo>
                  <a:cubicBezTo>
                    <a:pt x="61" y="2101"/>
                    <a:pt x="0" y="2769"/>
                    <a:pt x="122" y="3377"/>
                  </a:cubicBezTo>
                  <a:cubicBezTo>
                    <a:pt x="304" y="4563"/>
                    <a:pt x="1247" y="5596"/>
                    <a:pt x="2432" y="5870"/>
                  </a:cubicBezTo>
                  <a:cubicBezTo>
                    <a:pt x="2634" y="5909"/>
                    <a:pt x="2838" y="5928"/>
                    <a:pt x="3042" y="5928"/>
                  </a:cubicBezTo>
                  <a:cubicBezTo>
                    <a:pt x="4093" y="5928"/>
                    <a:pt x="5114" y="5409"/>
                    <a:pt x="5623" y="4441"/>
                  </a:cubicBezTo>
                  <a:cubicBezTo>
                    <a:pt x="6231" y="3316"/>
                    <a:pt x="5927" y="2009"/>
                    <a:pt x="5016" y="1067"/>
                  </a:cubicBezTo>
                  <a:cubicBezTo>
                    <a:pt x="4426" y="458"/>
                    <a:pt x="3620" y="1"/>
                    <a:pt x="28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9"/>
            <p:cNvSpPr/>
            <p:nvPr/>
          </p:nvSpPr>
          <p:spPr>
            <a:xfrm>
              <a:off x="14131225" y="14362200"/>
              <a:ext cx="69175" cy="166450"/>
            </a:xfrm>
            <a:custGeom>
              <a:avLst/>
              <a:gdLst/>
              <a:ahLst/>
              <a:cxnLst/>
              <a:rect l="l" t="t" r="r" b="b"/>
              <a:pathLst>
                <a:path w="2767" h="6658" extrusionOk="0">
                  <a:moveTo>
                    <a:pt x="968" y="0"/>
                  </a:moveTo>
                  <a:cubicBezTo>
                    <a:pt x="780" y="0"/>
                    <a:pt x="579" y="130"/>
                    <a:pt x="548" y="365"/>
                  </a:cubicBezTo>
                  <a:lnTo>
                    <a:pt x="548" y="426"/>
                  </a:lnTo>
                  <a:cubicBezTo>
                    <a:pt x="517" y="517"/>
                    <a:pt x="517" y="578"/>
                    <a:pt x="548" y="700"/>
                  </a:cubicBezTo>
                  <a:lnTo>
                    <a:pt x="548" y="912"/>
                  </a:lnTo>
                  <a:lnTo>
                    <a:pt x="548" y="1460"/>
                  </a:lnTo>
                  <a:cubicBezTo>
                    <a:pt x="548" y="1794"/>
                    <a:pt x="517" y="2128"/>
                    <a:pt x="609" y="2493"/>
                  </a:cubicBezTo>
                  <a:cubicBezTo>
                    <a:pt x="761" y="2979"/>
                    <a:pt x="1277" y="3162"/>
                    <a:pt x="1551" y="3557"/>
                  </a:cubicBezTo>
                  <a:cubicBezTo>
                    <a:pt x="2189" y="4469"/>
                    <a:pt x="1703" y="5867"/>
                    <a:pt x="487" y="5897"/>
                  </a:cubicBezTo>
                  <a:cubicBezTo>
                    <a:pt x="1" y="5897"/>
                    <a:pt x="1" y="6657"/>
                    <a:pt x="487" y="6657"/>
                  </a:cubicBezTo>
                  <a:cubicBezTo>
                    <a:pt x="1824" y="6627"/>
                    <a:pt x="2767" y="5441"/>
                    <a:pt x="2584" y="4165"/>
                  </a:cubicBezTo>
                  <a:cubicBezTo>
                    <a:pt x="2493" y="3557"/>
                    <a:pt x="2159" y="3010"/>
                    <a:pt x="1703" y="2645"/>
                  </a:cubicBezTo>
                  <a:cubicBezTo>
                    <a:pt x="1581" y="2554"/>
                    <a:pt x="1429" y="2432"/>
                    <a:pt x="1368" y="2341"/>
                  </a:cubicBezTo>
                  <a:cubicBezTo>
                    <a:pt x="1247" y="2128"/>
                    <a:pt x="1277" y="1885"/>
                    <a:pt x="1277" y="1672"/>
                  </a:cubicBezTo>
                  <a:lnTo>
                    <a:pt x="1277" y="1642"/>
                  </a:lnTo>
                  <a:cubicBezTo>
                    <a:pt x="1308" y="1611"/>
                    <a:pt x="1368" y="1581"/>
                    <a:pt x="1368" y="1490"/>
                  </a:cubicBezTo>
                  <a:cubicBezTo>
                    <a:pt x="1399" y="1186"/>
                    <a:pt x="1399" y="882"/>
                    <a:pt x="1308" y="578"/>
                  </a:cubicBezTo>
                  <a:lnTo>
                    <a:pt x="1308" y="365"/>
                  </a:lnTo>
                  <a:cubicBezTo>
                    <a:pt x="1308" y="115"/>
                    <a:pt x="1144"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9"/>
            <p:cNvSpPr/>
            <p:nvPr/>
          </p:nvSpPr>
          <p:spPr>
            <a:xfrm>
              <a:off x="14023000" y="14569675"/>
              <a:ext cx="222325" cy="62775"/>
            </a:xfrm>
            <a:custGeom>
              <a:avLst/>
              <a:gdLst/>
              <a:ahLst/>
              <a:cxnLst/>
              <a:rect l="l" t="t" r="r" b="b"/>
              <a:pathLst>
                <a:path w="8893" h="2511" extrusionOk="0">
                  <a:moveTo>
                    <a:pt x="522" y="0"/>
                  </a:moveTo>
                  <a:cubicBezTo>
                    <a:pt x="244" y="0"/>
                    <a:pt x="0" y="382"/>
                    <a:pt x="257" y="638"/>
                  </a:cubicBezTo>
                  <a:cubicBezTo>
                    <a:pt x="1381" y="1732"/>
                    <a:pt x="2931" y="2401"/>
                    <a:pt x="4542" y="2492"/>
                  </a:cubicBezTo>
                  <a:cubicBezTo>
                    <a:pt x="4704" y="2504"/>
                    <a:pt x="4866" y="2510"/>
                    <a:pt x="5029" y="2510"/>
                  </a:cubicBezTo>
                  <a:cubicBezTo>
                    <a:pt x="5663" y="2510"/>
                    <a:pt x="6296" y="2418"/>
                    <a:pt x="6853" y="2249"/>
                  </a:cubicBezTo>
                  <a:cubicBezTo>
                    <a:pt x="7552" y="2006"/>
                    <a:pt x="8403" y="1702"/>
                    <a:pt x="8707" y="972"/>
                  </a:cubicBezTo>
                  <a:cubicBezTo>
                    <a:pt x="8892" y="642"/>
                    <a:pt x="8644" y="369"/>
                    <a:pt x="8409" y="369"/>
                  </a:cubicBezTo>
                  <a:cubicBezTo>
                    <a:pt x="8297" y="369"/>
                    <a:pt x="8188" y="430"/>
                    <a:pt x="8129" y="577"/>
                  </a:cubicBezTo>
                  <a:cubicBezTo>
                    <a:pt x="7856" y="1185"/>
                    <a:pt x="7065" y="1398"/>
                    <a:pt x="6488" y="1550"/>
                  </a:cubicBezTo>
                  <a:cubicBezTo>
                    <a:pt x="5987" y="1693"/>
                    <a:pt x="5430" y="1742"/>
                    <a:pt x="4875" y="1742"/>
                  </a:cubicBezTo>
                  <a:cubicBezTo>
                    <a:pt x="4723" y="1742"/>
                    <a:pt x="4571" y="1739"/>
                    <a:pt x="4421" y="1732"/>
                  </a:cubicBezTo>
                  <a:cubicBezTo>
                    <a:pt x="3053" y="1641"/>
                    <a:pt x="1776" y="1063"/>
                    <a:pt x="773" y="121"/>
                  </a:cubicBezTo>
                  <a:cubicBezTo>
                    <a:pt x="695" y="36"/>
                    <a:pt x="607"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9"/>
            <p:cNvSpPr/>
            <p:nvPr/>
          </p:nvSpPr>
          <p:spPr>
            <a:xfrm>
              <a:off x="13191250" y="13734975"/>
              <a:ext cx="1282725" cy="1545942"/>
            </a:xfrm>
            <a:custGeom>
              <a:avLst/>
              <a:gdLst/>
              <a:ahLst/>
              <a:cxnLst/>
              <a:rect l="l" t="t" r="r" b="b"/>
              <a:pathLst>
                <a:path w="51309" h="61020" extrusionOk="0">
                  <a:moveTo>
                    <a:pt x="14164" y="0"/>
                  </a:moveTo>
                  <a:cubicBezTo>
                    <a:pt x="13643" y="0"/>
                    <a:pt x="13123" y="45"/>
                    <a:pt x="12614" y="137"/>
                  </a:cubicBezTo>
                  <a:cubicBezTo>
                    <a:pt x="8785" y="866"/>
                    <a:pt x="5806" y="3936"/>
                    <a:pt x="4468" y="7462"/>
                  </a:cubicBezTo>
                  <a:cubicBezTo>
                    <a:pt x="3708" y="9438"/>
                    <a:pt x="3344" y="11626"/>
                    <a:pt x="3404" y="13754"/>
                  </a:cubicBezTo>
                  <a:cubicBezTo>
                    <a:pt x="3404" y="16095"/>
                    <a:pt x="3921" y="18405"/>
                    <a:pt x="3648" y="20775"/>
                  </a:cubicBezTo>
                  <a:cubicBezTo>
                    <a:pt x="3404" y="23116"/>
                    <a:pt x="2523" y="25365"/>
                    <a:pt x="1611" y="27523"/>
                  </a:cubicBezTo>
                  <a:cubicBezTo>
                    <a:pt x="821" y="29438"/>
                    <a:pt x="91" y="31384"/>
                    <a:pt x="61" y="33450"/>
                  </a:cubicBezTo>
                  <a:cubicBezTo>
                    <a:pt x="0" y="37341"/>
                    <a:pt x="2097" y="41171"/>
                    <a:pt x="5411" y="43238"/>
                  </a:cubicBezTo>
                  <a:cubicBezTo>
                    <a:pt x="5745" y="43694"/>
                    <a:pt x="6049" y="44150"/>
                    <a:pt x="6231" y="44666"/>
                  </a:cubicBezTo>
                  <a:cubicBezTo>
                    <a:pt x="6657" y="45700"/>
                    <a:pt x="6687" y="46764"/>
                    <a:pt x="6626" y="47858"/>
                  </a:cubicBezTo>
                  <a:cubicBezTo>
                    <a:pt x="6505" y="49013"/>
                    <a:pt x="6322" y="50168"/>
                    <a:pt x="6505" y="51323"/>
                  </a:cubicBezTo>
                  <a:cubicBezTo>
                    <a:pt x="6657" y="52356"/>
                    <a:pt x="7143" y="53208"/>
                    <a:pt x="7873" y="53937"/>
                  </a:cubicBezTo>
                  <a:cubicBezTo>
                    <a:pt x="8359" y="54484"/>
                    <a:pt x="8967" y="54879"/>
                    <a:pt x="9575" y="55305"/>
                  </a:cubicBezTo>
                  <a:cubicBezTo>
                    <a:pt x="9605" y="55457"/>
                    <a:pt x="9605" y="55609"/>
                    <a:pt x="9666" y="55761"/>
                  </a:cubicBezTo>
                  <a:cubicBezTo>
                    <a:pt x="9879" y="57372"/>
                    <a:pt x="10000" y="59043"/>
                    <a:pt x="9848" y="60624"/>
                  </a:cubicBezTo>
                  <a:cubicBezTo>
                    <a:pt x="9818" y="60806"/>
                    <a:pt x="10031" y="61019"/>
                    <a:pt x="10244" y="61019"/>
                  </a:cubicBezTo>
                  <a:cubicBezTo>
                    <a:pt x="12523" y="60928"/>
                    <a:pt x="14681" y="60107"/>
                    <a:pt x="16414" y="58648"/>
                  </a:cubicBezTo>
                  <a:cubicBezTo>
                    <a:pt x="18207" y="57159"/>
                    <a:pt x="19393" y="55031"/>
                    <a:pt x="19757" y="52752"/>
                  </a:cubicBezTo>
                  <a:cubicBezTo>
                    <a:pt x="19757" y="52721"/>
                    <a:pt x="19757" y="52691"/>
                    <a:pt x="19788" y="52600"/>
                  </a:cubicBezTo>
                  <a:cubicBezTo>
                    <a:pt x="19909" y="52600"/>
                    <a:pt x="20031" y="52569"/>
                    <a:pt x="20092" y="52448"/>
                  </a:cubicBezTo>
                  <a:cubicBezTo>
                    <a:pt x="23101" y="48131"/>
                    <a:pt x="23040" y="42539"/>
                    <a:pt x="21520" y="37675"/>
                  </a:cubicBezTo>
                  <a:cubicBezTo>
                    <a:pt x="21216" y="36764"/>
                    <a:pt x="20852" y="35852"/>
                    <a:pt x="20487" y="34940"/>
                  </a:cubicBezTo>
                  <a:cubicBezTo>
                    <a:pt x="20517" y="34849"/>
                    <a:pt x="20517" y="34757"/>
                    <a:pt x="20487" y="34636"/>
                  </a:cubicBezTo>
                  <a:cubicBezTo>
                    <a:pt x="19301" y="32265"/>
                    <a:pt x="19545" y="29803"/>
                    <a:pt x="20305" y="27402"/>
                  </a:cubicBezTo>
                  <a:cubicBezTo>
                    <a:pt x="20305" y="27371"/>
                    <a:pt x="20335" y="27371"/>
                    <a:pt x="20335" y="27341"/>
                  </a:cubicBezTo>
                  <a:cubicBezTo>
                    <a:pt x="21156" y="25973"/>
                    <a:pt x="21824" y="24514"/>
                    <a:pt x="22280" y="22994"/>
                  </a:cubicBezTo>
                  <a:cubicBezTo>
                    <a:pt x="22463" y="22660"/>
                    <a:pt x="22645" y="22295"/>
                    <a:pt x="22827" y="21931"/>
                  </a:cubicBezTo>
                  <a:cubicBezTo>
                    <a:pt x="22949" y="21718"/>
                    <a:pt x="22827" y="21535"/>
                    <a:pt x="22675" y="21414"/>
                  </a:cubicBezTo>
                  <a:cubicBezTo>
                    <a:pt x="23222" y="18982"/>
                    <a:pt x="23283" y="16399"/>
                    <a:pt x="22888" y="13936"/>
                  </a:cubicBezTo>
                  <a:cubicBezTo>
                    <a:pt x="22797" y="13389"/>
                    <a:pt x="22675" y="12873"/>
                    <a:pt x="22523" y="12326"/>
                  </a:cubicBezTo>
                  <a:lnTo>
                    <a:pt x="22523" y="12326"/>
                  </a:lnTo>
                  <a:cubicBezTo>
                    <a:pt x="22831" y="12350"/>
                    <a:pt x="23139" y="12363"/>
                    <a:pt x="23447" y="12363"/>
                  </a:cubicBezTo>
                  <a:cubicBezTo>
                    <a:pt x="25390" y="12363"/>
                    <a:pt x="27318" y="11868"/>
                    <a:pt x="28998" y="10897"/>
                  </a:cubicBezTo>
                  <a:cubicBezTo>
                    <a:pt x="30426" y="11201"/>
                    <a:pt x="31946" y="11414"/>
                    <a:pt x="33435" y="11444"/>
                  </a:cubicBezTo>
                  <a:cubicBezTo>
                    <a:pt x="33730" y="11468"/>
                    <a:pt x="34024" y="11482"/>
                    <a:pt x="34319" y="11482"/>
                  </a:cubicBezTo>
                  <a:cubicBezTo>
                    <a:pt x="34784" y="11482"/>
                    <a:pt x="35250" y="11446"/>
                    <a:pt x="35715" y="11353"/>
                  </a:cubicBezTo>
                  <a:cubicBezTo>
                    <a:pt x="35746" y="11383"/>
                    <a:pt x="35837" y="11414"/>
                    <a:pt x="35958" y="11414"/>
                  </a:cubicBezTo>
                  <a:cubicBezTo>
                    <a:pt x="36121" y="11439"/>
                    <a:pt x="36286" y="11451"/>
                    <a:pt x="36450" y="11451"/>
                  </a:cubicBezTo>
                  <a:cubicBezTo>
                    <a:pt x="37082" y="11451"/>
                    <a:pt x="37714" y="11271"/>
                    <a:pt x="38268" y="10958"/>
                  </a:cubicBezTo>
                  <a:cubicBezTo>
                    <a:pt x="39814" y="11301"/>
                    <a:pt x="41380" y="11489"/>
                    <a:pt x="42953" y="11489"/>
                  </a:cubicBezTo>
                  <a:cubicBezTo>
                    <a:pt x="44165" y="11489"/>
                    <a:pt x="45381" y="11378"/>
                    <a:pt x="46597" y="11140"/>
                  </a:cubicBezTo>
                  <a:lnTo>
                    <a:pt x="46627" y="11201"/>
                  </a:lnTo>
                  <a:cubicBezTo>
                    <a:pt x="48177" y="12599"/>
                    <a:pt x="49515" y="14271"/>
                    <a:pt x="50548" y="16095"/>
                  </a:cubicBezTo>
                  <a:cubicBezTo>
                    <a:pt x="50619" y="16223"/>
                    <a:pt x="50734" y="16280"/>
                    <a:pt x="50849" y="16280"/>
                  </a:cubicBezTo>
                  <a:cubicBezTo>
                    <a:pt x="51033" y="16280"/>
                    <a:pt x="51217" y="16136"/>
                    <a:pt x="51217" y="15912"/>
                  </a:cubicBezTo>
                  <a:cubicBezTo>
                    <a:pt x="51308" y="11170"/>
                    <a:pt x="48542" y="6642"/>
                    <a:pt x="44621" y="3967"/>
                  </a:cubicBezTo>
                  <a:cubicBezTo>
                    <a:pt x="40971" y="1508"/>
                    <a:pt x="36560" y="508"/>
                    <a:pt x="32199" y="508"/>
                  </a:cubicBezTo>
                  <a:cubicBezTo>
                    <a:pt x="31330" y="508"/>
                    <a:pt x="30464" y="547"/>
                    <a:pt x="29606" y="623"/>
                  </a:cubicBezTo>
                  <a:cubicBezTo>
                    <a:pt x="26414" y="897"/>
                    <a:pt x="23314" y="1596"/>
                    <a:pt x="20213" y="2447"/>
                  </a:cubicBezTo>
                  <a:cubicBezTo>
                    <a:pt x="18683" y="843"/>
                    <a:pt x="16412" y="0"/>
                    <a:pt x="14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9"/>
            <p:cNvSpPr/>
            <p:nvPr/>
          </p:nvSpPr>
          <p:spPr>
            <a:xfrm>
              <a:off x="13677575" y="13657225"/>
              <a:ext cx="253075" cy="280600"/>
            </a:xfrm>
            <a:custGeom>
              <a:avLst/>
              <a:gdLst/>
              <a:ahLst/>
              <a:cxnLst/>
              <a:rect l="l" t="t" r="r" b="b"/>
              <a:pathLst>
                <a:path w="10123" h="11224" extrusionOk="0">
                  <a:moveTo>
                    <a:pt x="3963" y="1"/>
                  </a:moveTo>
                  <a:cubicBezTo>
                    <a:pt x="2626" y="1"/>
                    <a:pt x="1377" y="784"/>
                    <a:pt x="821" y="2029"/>
                  </a:cubicBezTo>
                  <a:cubicBezTo>
                    <a:pt x="0" y="3701"/>
                    <a:pt x="578" y="5676"/>
                    <a:pt x="1915" y="6862"/>
                  </a:cubicBezTo>
                  <a:cubicBezTo>
                    <a:pt x="1991" y="6938"/>
                    <a:pt x="2075" y="6968"/>
                    <a:pt x="2155" y="6968"/>
                  </a:cubicBezTo>
                  <a:cubicBezTo>
                    <a:pt x="2235" y="6968"/>
                    <a:pt x="2311" y="6938"/>
                    <a:pt x="2371" y="6892"/>
                  </a:cubicBezTo>
                  <a:cubicBezTo>
                    <a:pt x="2660" y="7008"/>
                    <a:pt x="2998" y="7050"/>
                    <a:pt x="3339" y="7050"/>
                  </a:cubicBezTo>
                  <a:cubicBezTo>
                    <a:pt x="3535" y="7050"/>
                    <a:pt x="3732" y="7036"/>
                    <a:pt x="3921" y="7014"/>
                  </a:cubicBezTo>
                  <a:lnTo>
                    <a:pt x="3921" y="7014"/>
                  </a:lnTo>
                  <a:cubicBezTo>
                    <a:pt x="3648" y="7956"/>
                    <a:pt x="3618" y="8990"/>
                    <a:pt x="4225" y="9871"/>
                  </a:cubicBezTo>
                  <a:cubicBezTo>
                    <a:pt x="4823" y="10703"/>
                    <a:pt x="5733" y="11224"/>
                    <a:pt x="6725" y="11224"/>
                  </a:cubicBezTo>
                  <a:cubicBezTo>
                    <a:pt x="6893" y="11224"/>
                    <a:pt x="7063" y="11209"/>
                    <a:pt x="7235" y="11178"/>
                  </a:cubicBezTo>
                  <a:cubicBezTo>
                    <a:pt x="8359" y="10996"/>
                    <a:pt x="9393" y="10175"/>
                    <a:pt x="9788" y="9050"/>
                  </a:cubicBezTo>
                  <a:cubicBezTo>
                    <a:pt x="10122" y="7956"/>
                    <a:pt x="9818" y="6619"/>
                    <a:pt x="8967" y="5798"/>
                  </a:cubicBezTo>
                  <a:cubicBezTo>
                    <a:pt x="8420" y="5220"/>
                    <a:pt x="7660" y="4886"/>
                    <a:pt x="6839" y="4795"/>
                  </a:cubicBezTo>
                  <a:cubicBezTo>
                    <a:pt x="7083" y="4278"/>
                    <a:pt x="7235" y="3701"/>
                    <a:pt x="7143" y="3093"/>
                  </a:cubicBezTo>
                  <a:cubicBezTo>
                    <a:pt x="7052" y="1664"/>
                    <a:pt x="6019" y="327"/>
                    <a:pt x="4560" y="53"/>
                  </a:cubicBezTo>
                  <a:cubicBezTo>
                    <a:pt x="4360" y="18"/>
                    <a:pt x="4161" y="1"/>
                    <a:pt x="39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9"/>
            <p:cNvSpPr/>
            <p:nvPr/>
          </p:nvSpPr>
          <p:spPr>
            <a:xfrm>
              <a:off x="13969375" y="15610400"/>
              <a:ext cx="124000" cy="197125"/>
            </a:xfrm>
            <a:custGeom>
              <a:avLst/>
              <a:gdLst/>
              <a:ahLst/>
              <a:cxnLst/>
              <a:rect l="l" t="t" r="r" b="b"/>
              <a:pathLst>
                <a:path w="4960" h="7885" extrusionOk="0">
                  <a:moveTo>
                    <a:pt x="3699" y="0"/>
                  </a:moveTo>
                  <a:cubicBezTo>
                    <a:pt x="3644" y="0"/>
                    <a:pt x="3586" y="13"/>
                    <a:pt x="3526" y="43"/>
                  </a:cubicBezTo>
                  <a:cubicBezTo>
                    <a:pt x="2858" y="438"/>
                    <a:pt x="2250" y="894"/>
                    <a:pt x="1672" y="1380"/>
                  </a:cubicBezTo>
                  <a:cubicBezTo>
                    <a:pt x="1125" y="1867"/>
                    <a:pt x="578" y="2444"/>
                    <a:pt x="274" y="3113"/>
                  </a:cubicBezTo>
                  <a:cubicBezTo>
                    <a:pt x="0" y="3721"/>
                    <a:pt x="183" y="4420"/>
                    <a:pt x="882" y="4602"/>
                  </a:cubicBezTo>
                  <a:lnTo>
                    <a:pt x="912" y="4602"/>
                  </a:lnTo>
                  <a:cubicBezTo>
                    <a:pt x="791" y="5058"/>
                    <a:pt x="1095" y="5514"/>
                    <a:pt x="1551" y="5788"/>
                  </a:cubicBezTo>
                  <a:cubicBezTo>
                    <a:pt x="1247" y="6396"/>
                    <a:pt x="1520" y="7155"/>
                    <a:pt x="2037" y="7520"/>
                  </a:cubicBezTo>
                  <a:cubicBezTo>
                    <a:pt x="2402" y="7794"/>
                    <a:pt x="2812" y="7885"/>
                    <a:pt x="3238" y="7885"/>
                  </a:cubicBezTo>
                  <a:cubicBezTo>
                    <a:pt x="3663" y="7885"/>
                    <a:pt x="4104" y="7794"/>
                    <a:pt x="4529" y="7703"/>
                  </a:cubicBezTo>
                  <a:cubicBezTo>
                    <a:pt x="4960" y="7588"/>
                    <a:pt x="4821" y="6905"/>
                    <a:pt x="4370" y="6905"/>
                  </a:cubicBezTo>
                  <a:cubicBezTo>
                    <a:pt x="4343" y="6905"/>
                    <a:pt x="4315" y="6907"/>
                    <a:pt x="4286" y="6912"/>
                  </a:cubicBezTo>
                  <a:cubicBezTo>
                    <a:pt x="3942" y="6993"/>
                    <a:pt x="3570" y="7088"/>
                    <a:pt x="3217" y="7088"/>
                  </a:cubicBezTo>
                  <a:cubicBezTo>
                    <a:pt x="3040" y="7088"/>
                    <a:pt x="2868" y="7064"/>
                    <a:pt x="2706" y="7003"/>
                  </a:cubicBezTo>
                  <a:cubicBezTo>
                    <a:pt x="2280" y="6851"/>
                    <a:pt x="1976" y="6396"/>
                    <a:pt x="2250" y="6000"/>
                  </a:cubicBezTo>
                  <a:lnTo>
                    <a:pt x="2250" y="6000"/>
                  </a:lnTo>
                  <a:cubicBezTo>
                    <a:pt x="2458" y="6042"/>
                    <a:pt x="2670" y="6062"/>
                    <a:pt x="2883" y="6062"/>
                  </a:cubicBezTo>
                  <a:cubicBezTo>
                    <a:pt x="3288" y="6062"/>
                    <a:pt x="3694" y="5988"/>
                    <a:pt x="4073" y="5848"/>
                  </a:cubicBezTo>
                  <a:cubicBezTo>
                    <a:pt x="4485" y="5711"/>
                    <a:pt x="4376" y="5128"/>
                    <a:pt x="4016" y="5128"/>
                  </a:cubicBezTo>
                  <a:cubicBezTo>
                    <a:pt x="3977" y="5128"/>
                    <a:pt x="3935" y="5135"/>
                    <a:pt x="3891" y="5149"/>
                  </a:cubicBezTo>
                  <a:cubicBezTo>
                    <a:pt x="3553" y="5262"/>
                    <a:pt x="3215" y="5325"/>
                    <a:pt x="2877" y="5325"/>
                  </a:cubicBezTo>
                  <a:cubicBezTo>
                    <a:pt x="2759" y="5325"/>
                    <a:pt x="2641" y="5317"/>
                    <a:pt x="2523" y="5301"/>
                  </a:cubicBezTo>
                  <a:cubicBezTo>
                    <a:pt x="2371" y="5240"/>
                    <a:pt x="1368" y="5028"/>
                    <a:pt x="1642" y="4724"/>
                  </a:cubicBezTo>
                  <a:cubicBezTo>
                    <a:pt x="1672" y="4693"/>
                    <a:pt x="1672" y="4633"/>
                    <a:pt x="1703" y="4602"/>
                  </a:cubicBezTo>
                  <a:cubicBezTo>
                    <a:pt x="2158" y="4541"/>
                    <a:pt x="2614" y="4298"/>
                    <a:pt x="2979" y="4025"/>
                  </a:cubicBezTo>
                  <a:cubicBezTo>
                    <a:pt x="3277" y="3777"/>
                    <a:pt x="3089" y="3306"/>
                    <a:pt x="2795" y="3306"/>
                  </a:cubicBezTo>
                  <a:cubicBezTo>
                    <a:pt x="2729" y="3306"/>
                    <a:pt x="2657" y="3330"/>
                    <a:pt x="2584" y="3386"/>
                  </a:cubicBezTo>
                  <a:cubicBezTo>
                    <a:pt x="2268" y="3650"/>
                    <a:pt x="1769" y="3891"/>
                    <a:pt x="1305" y="3891"/>
                  </a:cubicBezTo>
                  <a:cubicBezTo>
                    <a:pt x="1234" y="3891"/>
                    <a:pt x="1163" y="3885"/>
                    <a:pt x="1095" y="3873"/>
                  </a:cubicBezTo>
                  <a:cubicBezTo>
                    <a:pt x="487" y="3782"/>
                    <a:pt x="1216" y="2930"/>
                    <a:pt x="1399" y="2718"/>
                  </a:cubicBezTo>
                  <a:cubicBezTo>
                    <a:pt x="2098" y="1867"/>
                    <a:pt x="2979" y="1198"/>
                    <a:pt x="3921" y="681"/>
                  </a:cubicBezTo>
                  <a:cubicBezTo>
                    <a:pt x="4261" y="498"/>
                    <a:pt x="4039" y="0"/>
                    <a:pt x="3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3"/>
        <p:cNvGrpSpPr/>
        <p:nvPr/>
      </p:nvGrpSpPr>
      <p:grpSpPr>
        <a:xfrm>
          <a:off x="0" y="0"/>
          <a:ext cx="0" cy="0"/>
          <a:chOff x="0" y="0"/>
          <a:chExt cx="0" cy="0"/>
        </a:xfrm>
      </p:grpSpPr>
      <p:grpSp>
        <p:nvGrpSpPr>
          <p:cNvPr id="948" name="Google Shape;948;p53"/>
          <p:cNvGrpSpPr/>
          <p:nvPr/>
        </p:nvGrpSpPr>
        <p:grpSpPr>
          <a:xfrm>
            <a:off x="2500547" y="1748745"/>
            <a:ext cx="4387520" cy="659743"/>
            <a:chOff x="2500547" y="1748745"/>
            <a:chExt cx="4387520" cy="659743"/>
          </a:xfrm>
        </p:grpSpPr>
        <p:sp>
          <p:nvSpPr>
            <p:cNvPr id="949" name="Google Shape;949;p53"/>
            <p:cNvSpPr/>
            <p:nvPr/>
          </p:nvSpPr>
          <p:spPr>
            <a:xfrm rot="-1182847">
              <a:off x="2515976" y="1934278"/>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3"/>
            <p:cNvSpPr/>
            <p:nvPr/>
          </p:nvSpPr>
          <p:spPr>
            <a:xfrm rot="-1182847">
              <a:off x="4848878" y="2073611"/>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3"/>
            <p:cNvSpPr/>
            <p:nvPr/>
          </p:nvSpPr>
          <p:spPr>
            <a:xfrm rot="-1182847">
              <a:off x="4646417" y="2290210"/>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3"/>
            <p:cNvSpPr/>
            <p:nvPr/>
          </p:nvSpPr>
          <p:spPr>
            <a:xfrm rot="-1182847">
              <a:off x="6785242" y="1760360"/>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972;p54"/>
          <p:cNvSpPr txBox="1"/>
          <p:nvPr/>
        </p:nvSpPr>
        <p:spPr>
          <a:xfrm>
            <a:off x="0" y="0"/>
            <a:ext cx="9144000" cy="793422"/>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p>
            <a:pPr marL="0" lvl="0" indent="0" algn="ctr" rtl="0">
              <a:spcBef>
                <a:spcPts val="0"/>
              </a:spcBef>
              <a:spcAft>
                <a:spcPts val="1600"/>
              </a:spcAft>
              <a:buNone/>
            </a:pPr>
            <a:r>
              <a:rPr lang="en" sz="2800" b="1" dirty="0">
                <a:solidFill>
                  <a:srgbClr val="FF0000"/>
                </a:solidFill>
                <a:latin typeface="Calibri" panose="020F0502020204030204" pitchFamily="34" charset="0"/>
                <a:ea typeface="Anaheim"/>
                <a:cs typeface="Calibri" panose="020F0502020204030204" pitchFamily="34" charset="0"/>
                <a:sym typeface="Anaheim"/>
              </a:rPr>
              <a:t>4. Writing complete sentences to make a passage describing community activities.</a:t>
            </a:r>
            <a:endParaRPr sz="2800" b="1" dirty="0">
              <a:solidFill>
                <a:srgbClr val="FF0000"/>
              </a:solidFill>
              <a:latin typeface="Calibri" panose="020F0502020204030204" pitchFamily="34" charset="0"/>
              <a:ea typeface="Anaheim"/>
              <a:cs typeface="Calibri" panose="020F0502020204030204" pitchFamily="34" charset="0"/>
              <a:sym typeface="Anaheim"/>
            </a:endParaRPr>
          </a:p>
        </p:txBody>
      </p:sp>
      <p:sp>
        <p:nvSpPr>
          <p:cNvPr id="27" name="Google Shape;960;p54"/>
          <p:cNvSpPr/>
          <p:nvPr/>
        </p:nvSpPr>
        <p:spPr>
          <a:xfrm>
            <a:off x="224384" y="1039568"/>
            <a:ext cx="8695232" cy="554700"/>
          </a:xfrm>
          <a:prstGeom prst="flowChartProcess">
            <a:avLst/>
          </a:prstGeom>
          <a:ln>
            <a:prstDash val="lgDash"/>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lvl="0"/>
            <a:r>
              <a:rPr lang="en-US" sz="3200" b="1" dirty="0">
                <a:solidFill>
                  <a:srgbClr val="FF0000"/>
                </a:solidFill>
                <a:latin typeface="Calibri" panose="020F0502020204030204" pitchFamily="34" charset="0"/>
                <a:cs typeface="Calibri" panose="020F0502020204030204" pitchFamily="34" charset="0"/>
              </a:rPr>
              <a:t>1. </a:t>
            </a:r>
            <a:r>
              <a:rPr lang="en-US" sz="3200" dirty="0">
                <a:latin typeface="Calibri" panose="020F0502020204030204" pitchFamily="34" charset="0"/>
                <a:cs typeface="Calibri" panose="020F0502020204030204" pitchFamily="34" charset="0"/>
              </a:rPr>
              <a:t>we / join / community activities / once a month.</a:t>
            </a:r>
            <a:endParaRPr sz="3200" dirty="0">
              <a:latin typeface="Calibri" panose="020F0502020204030204" pitchFamily="34" charset="0"/>
              <a:cs typeface="Calibri" panose="020F0502020204030204" pitchFamily="34" charset="0"/>
            </a:endParaRPr>
          </a:p>
        </p:txBody>
      </p:sp>
      <p:sp>
        <p:nvSpPr>
          <p:cNvPr id="28" name="Google Shape;960;p54"/>
          <p:cNvSpPr/>
          <p:nvPr/>
        </p:nvSpPr>
        <p:spPr>
          <a:xfrm>
            <a:off x="224384" y="1698027"/>
            <a:ext cx="8695232" cy="554700"/>
          </a:xfrm>
          <a:prstGeom prst="flowChartProcess">
            <a:avLst/>
          </a:prstGeom>
          <a:ln>
            <a:solidFill>
              <a:schemeClr val="tx2">
                <a:lumMod val="75000"/>
              </a:schemeClr>
            </a:solidFill>
            <a:prstDash val="lgDash"/>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lvl="0"/>
            <a:r>
              <a:rPr lang="en-US" sz="3200" b="1" dirty="0">
                <a:solidFill>
                  <a:srgbClr val="FF0000"/>
                </a:solidFill>
                <a:latin typeface="Calibri" panose="020F0502020204030204" pitchFamily="34" charset="0"/>
                <a:cs typeface="Calibri" panose="020F0502020204030204" pitchFamily="34" charset="0"/>
              </a:rPr>
              <a:t>2. </a:t>
            </a:r>
            <a:r>
              <a:rPr lang="en-US" sz="3200" dirty="0">
                <a:latin typeface="Calibri" panose="020F0502020204030204" pitchFamily="34" charset="0"/>
                <a:cs typeface="Calibri" panose="020F0502020204030204" pitchFamily="34" charset="0"/>
              </a:rPr>
              <a:t>last month / we / plant / trees / park.</a:t>
            </a:r>
            <a:endParaRPr sz="3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29" name="Google Shape;960;p54"/>
          <p:cNvSpPr/>
          <p:nvPr/>
        </p:nvSpPr>
        <p:spPr>
          <a:xfrm>
            <a:off x="224384" y="3673404"/>
            <a:ext cx="8695232" cy="554700"/>
          </a:xfrm>
          <a:prstGeom prst="flowChartProcess">
            <a:avLst/>
          </a:prstGeom>
          <a:ln>
            <a:prstDash val="lgDash"/>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lvl="0"/>
            <a:r>
              <a:rPr lang="en-US" sz="3200" b="1" dirty="0">
                <a:solidFill>
                  <a:srgbClr val="FF0000"/>
                </a:solidFill>
                <a:latin typeface="Calibri" panose="020F0502020204030204" pitchFamily="34" charset="0"/>
                <a:cs typeface="Calibri" panose="020F0502020204030204" pitchFamily="34" charset="0"/>
              </a:rPr>
              <a:t>5. </a:t>
            </a:r>
            <a:r>
              <a:rPr lang="en-US" sz="3200" dirty="0">
                <a:latin typeface="Calibri" panose="020F0502020204030204" pitchFamily="34" charset="0"/>
                <a:cs typeface="Calibri" panose="020F0502020204030204" pitchFamily="34" charset="0"/>
              </a:rPr>
              <a:t>now / trees / grow / very well.</a:t>
            </a:r>
            <a:endParaRPr sz="3200" dirty="0">
              <a:latin typeface="Calibri" panose="020F0502020204030204" pitchFamily="34" charset="0"/>
              <a:cs typeface="Calibri" panose="020F0502020204030204" pitchFamily="34" charset="0"/>
            </a:endParaRPr>
          </a:p>
        </p:txBody>
      </p:sp>
      <p:sp>
        <p:nvSpPr>
          <p:cNvPr id="30" name="Google Shape;960;p54"/>
          <p:cNvSpPr/>
          <p:nvPr/>
        </p:nvSpPr>
        <p:spPr>
          <a:xfrm>
            <a:off x="224384" y="2356486"/>
            <a:ext cx="8695232" cy="554700"/>
          </a:xfrm>
          <a:prstGeom prst="flowChartProcess">
            <a:avLst/>
          </a:prstGeom>
          <a:ln>
            <a:prstDash val="lgDash"/>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lvl="0"/>
            <a:r>
              <a:rPr lang="en-US" sz="3200" b="1" dirty="0">
                <a:solidFill>
                  <a:srgbClr val="FF0000"/>
                </a:solidFill>
                <a:latin typeface="Calibri" panose="020F0502020204030204" pitchFamily="34" charset="0"/>
                <a:cs typeface="Calibri" panose="020F0502020204030204" pitchFamily="34" charset="0"/>
              </a:rPr>
              <a:t>3. </a:t>
            </a:r>
            <a:r>
              <a:rPr lang="en-US" sz="3200" dirty="0">
                <a:latin typeface="Calibri" panose="020F0502020204030204" pitchFamily="34" charset="0"/>
                <a:cs typeface="Calibri" panose="020F0502020204030204" pitchFamily="34" charset="0"/>
              </a:rPr>
              <a:t>we / dig / holes / put / young trees / in.</a:t>
            </a:r>
            <a:endParaRPr sz="3200" dirty="0">
              <a:latin typeface="Calibri" panose="020F0502020204030204" pitchFamily="34" charset="0"/>
              <a:cs typeface="Calibri" panose="020F0502020204030204" pitchFamily="34" charset="0"/>
            </a:endParaRPr>
          </a:p>
        </p:txBody>
      </p:sp>
      <p:sp>
        <p:nvSpPr>
          <p:cNvPr id="31" name="Google Shape;960;p54"/>
          <p:cNvSpPr/>
          <p:nvPr/>
        </p:nvSpPr>
        <p:spPr>
          <a:xfrm>
            <a:off x="224384" y="3014945"/>
            <a:ext cx="8695232" cy="554700"/>
          </a:xfrm>
          <a:prstGeom prst="flowChartProcess">
            <a:avLst/>
          </a:prstGeom>
          <a:ln>
            <a:solidFill>
              <a:schemeClr val="bg1">
                <a:lumMod val="50000"/>
              </a:schemeClr>
            </a:solidFill>
            <a:prstDash val="lgDash"/>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lvl="0"/>
            <a:r>
              <a:rPr lang="en-US" sz="3200" b="1" dirty="0">
                <a:solidFill>
                  <a:srgbClr val="FF0000"/>
                </a:solidFill>
                <a:latin typeface="Calibri" panose="020F0502020204030204" pitchFamily="34" charset="0"/>
                <a:cs typeface="Calibri" panose="020F0502020204030204" pitchFamily="34" charset="0"/>
              </a:rPr>
              <a:t>4. </a:t>
            </a:r>
            <a:r>
              <a:rPr lang="en-US" sz="3200" dirty="0">
                <a:latin typeface="Calibri" panose="020F0502020204030204" pitchFamily="34" charset="0"/>
                <a:cs typeface="Calibri" panose="020F0502020204030204" pitchFamily="34" charset="0"/>
              </a:rPr>
              <a:t>then / we / water / them / two or three weeks.</a:t>
            </a:r>
            <a:endParaRPr sz="3200" dirty="0">
              <a:latin typeface="Calibri" panose="020F0502020204030204" pitchFamily="34" charset="0"/>
              <a:cs typeface="Calibri" panose="020F0502020204030204" pitchFamily="34" charset="0"/>
            </a:endParaRPr>
          </a:p>
        </p:txBody>
      </p:sp>
      <p:sp>
        <p:nvSpPr>
          <p:cNvPr id="35" name="Google Shape;960;p54"/>
          <p:cNvSpPr/>
          <p:nvPr/>
        </p:nvSpPr>
        <p:spPr>
          <a:xfrm>
            <a:off x="224384" y="4390331"/>
            <a:ext cx="8695232" cy="554700"/>
          </a:xfrm>
          <a:prstGeom prst="flowChartProcess">
            <a:avLst/>
          </a:prstGeom>
          <a:ln>
            <a:solidFill>
              <a:srgbClr val="7030A0"/>
            </a:solidFill>
            <a:prstDash val="lgDash"/>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lvl="0"/>
            <a:r>
              <a:rPr lang="en-US" sz="3200" b="1" dirty="0">
                <a:solidFill>
                  <a:srgbClr val="FF0000"/>
                </a:solidFill>
                <a:latin typeface="Calibri" panose="020F0502020204030204" pitchFamily="34" charset="0"/>
                <a:cs typeface="Calibri" panose="020F0502020204030204" pitchFamily="34" charset="0"/>
              </a:rPr>
              <a:t>6. </a:t>
            </a:r>
            <a:r>
              <a:rPr lang="en-US" sz="3200" dirty="0">
                <a:latin typeface="Calibri" panose="020F0502020204030204" pitchFamily="34" charset="0"/>
                <a:cs typeface="Calibri" panose="020F0502020204030204" pitchFamily="34" charset="0"/>
              </a:rPr>
              <a:t>they / make / park / greener / air / fresher.</a:t>
            </a:r>
            <a:endParaRPr sz="3200" dirty="0">
              <a:latin typeface="Calibri" panose="020F0502020204030204" pitchFamily="34" charset="0"/>
              <a:cs typeface="Calibri" panose="020F0502020204030204" pitchFamily="34" charset="0"/>
            </a:endParaRPr>
          </a:p>
        </p:txBody>
      </p:sp>
      <p:sp>
        <p:nvSpPr>
          <p:cNvPr id="69" name="Google Shape;960;p54"/>
          <p:cNvSpPr/>
          <p:nvPr/>
        </p:nvSpPr>
        <p:spPr>
          <a:xfrm>
            <a:off x="224384" y="1023696"/>
            <a:ext cx="8695232" cy="570572"/>
          </a:xfrm>
          <a:prstGeom prst="flowChartProcess">
            <a:avLst/>
          </a:prstGeom>
          <a:solidFill>
            <a:schemeClr val="tx2">
              <a:lumMod val="10000"/>
              <a:lumOff val="90000"/>
            </a:schemeClr>
          </a:solidFill>
          <a:ln>
            <a:prstDash val="lgDash"/>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lvl="0"/>
            <a:r>
              <a:rPr lang="en-US" sz="3200" b="1" dirty="0">
                <a:solidFill>
                  <a:srgbClr val="FF0000"/>
                </a:solidFill>
                <a:latin typeface="Calibri" panose="020F0502020204030204" pitchFamily="34" charset="0"/>
                <a:cs typeface="Calibri" panose="020F0502020204030204" pitchFamily="34" charset="0"/>
              </a:rPr>
              <a:t>1. </a:t>
            </a:r>
            <a:r>
              <a:rPr lang="en-US" sz="3200" dirty="0">
                <a:latin typeface="Calibri" panose="020F0502020204030204" pitchFamily="34" charset="0"/>
                <a:cs typeface="Calibri" panose="020F0502020204030204" pitchFamily="34" charset="0"/>
              </a:rPr>
              <a:t>We join community activities once a month.</a:t>
            </a:r>
            <a:endParaRPr sz="3200" dirty="0">
              <a:latin typeface="Calibri" panose="020F0502020204030204" pitchFamily="34" charset="0"/>
              <a:cs typeface="Calibri" panose="020F0502020204030204" pitchFamily="34" charset="0"/>
            </a:endParaRPr>
          </a:p>
        </p:txBody>
      </p:sp>
      <p:sp>
        <p:nvSpPr>
          <p:cNvPr id="70" name="Google Shape;960;p54"/>
          <p:cNvSpPr/>
          <p:nvPr/>
        </p:nvSpPr>
        <p:spPr>
          <a:xfrm>
            <a:off x="224384" y="1684581"/>
            <a:ext cx="8695232" cy="570572"/>
          </a:xfrm>
          <a:prstGeom prst="flowChartProcess">
            <a:avLst/>
          </a:prstGeom>
          <a:solidFill>
            <a:schemeClr val="tx2">
              <a:lumMod val="10000"/>
              <a:lumOff val="90000"/>
            </a:schemeClr>
          </a:solidFill>
          <a:ln>
            <a:solidFill>
              <a:schemeClr val="tx2">
                <a:lumMod val="75000"/>
              </a:schemeClr>
            </a:solidFill>
            <a:prstDash val="lgDash"/>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lvl="0"/>
            <a:r>
              <a:rPr lang="en-US" sz="3200" b="1" dirty="0">
                <a:solidFill>
                  <a:srgbClr val="FF0000"/>
                </a:solidFill>
                <a:latin typeface="Calibri" panose="020F0502020204030204" pitchFamily="34" charset="0"/>
                <a:cs typeface="Calibri" panose="020F0502020204030204" pitchFamily="34" charset="0"/>
              </a:rPr>
              <a:t>2. </a:t>
            </a:r>
            <a:r>
              <a:rPr lang="en-US" sz="3200" dirty="0">
                <a:latin typeface="Calibri" panose="020F0502020204030204" pitchFamily="34" charset="0"/>
                <a:cs typeface="Calibri" panose="020F0502020204030204" pitchFamily="34" charset="0"/>
              </a:rPr>
              <a:t>Last month we planted trees in the park.</a:t>
            </a:r>
            <a:endParaRPr sz="3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71" name="Google Shape;960;p54"/>
          <p:cNvSpPr/>
          <p:nvPr/>
        </p:nvSpPr>
        <p:spPr>
          <a:xfrm>
            <a:off x="224384" y="3659958"/>
            <a:ext cx="8695232" cy="570572"/>
          </a:xfrm>
          <a:prstGeom prst="flowChartProcess">
            <a:avLst/>
          </a:prstGeom>
          <a:solidFill>
            <a:schemeClr val="tx2">
              <a:lumMod val="10000"/>
              <a:lumOff val="90000"/>
            </a:schemeClr>
          </a:solidFill>
          <a:ln>
            <a:prstDash val="lgDash"/>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lvl="0"/>
            <a:r>
              <a:rPr lang="en-US" sz="3200" b="1" dirty="0">
                <a:solidFill>
                  <a:srgbClr val="FF0000"/>
                </a:solidFill>
                <a:latin typeface="Calibri" panose="020F0502020204030204" pitchFamily="34" charset="0"/>
                <a:cs typeface="Calibri" panose="020F0502020204030204" pitchFamily="34" charset="0"/>
              </a:rPr>
              <a:t>5. </a:t>
            </a:r>
            <a:r>
              <a:rPr lang="en-US" sz="3200" dirty="0">
                <a:latin typeface="Calibri" panose="020F0502020204030204" pitchFamily="34" charset="0"/>
                <a:cs typeface="Calibri" panose="020F0502020204030204" pitchFamily="34" charset="0"/>
              </a:rPr>
              <a:t>Now trees are growing very well.</a:t>
            </a:r>
            <a:endParaRPr sz="3200" dirty="0">
              <a:latin typeface="Calibri" panose="020F0502020204030204" pitchFamily="34" charset="0"/>
              <a:cs typeface="Calibri" panose="020F0502020204030204" pitchFamily="34" charset="0"/>
            </a:endParaRPr>
          </a:p>
        </p:txBody>
      </p:sp>
      <p:sp>
        <p:nvSpPr>
          <p:cNvPr id="72" name="Google Shape;960;p54"/>
          <p:cNvSpPr/>
          <p:nvPr/>
        </p:nvSpPr>
        <p:spPr>
          <a:xfrm>
            <a:off x="224384" y="2343040"/>
            <a:ext cx="8695232" cy="570572"/>
          </a:xfrm>
          <a:prstGeom prst="flowChartProcess">
            <a:avLst/>
          </a:prstGeom>
          <a:solidFill>
            <a:schemeClr val="tx2">
              <a:lumMod val="10000"/>
              <a:lumOff val="90000"/>
            </a:schemeClr>
          </a:solidFill>
          <a:ln>
            <a:prstDash val="lgDash"/>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lvl="0"/>
            <a:r>
              <a:rPr lang="en-US" sz="3200" b="1" dirty="0">
                <a:solidFill>
                  <a:srgbClr val="FF0000"/>
                </a:solidFill>
                <a:latin typeface="Calibri" panose="020F0502020204030204" pitchFamily="34" charset="0"/>
                <a:cs typeface="Calibri" panose="020F0502020204030204" pitchFamily="34" charset="0"/>
              </a:rPr>
              <a:t>3. </a:t>
            </a:r>
            <a:r>
              <a:rPr lang="en-US" sz="3200" dirty="0">
                <a:latin typeface="Calibri" panose="020F0502020204030204" pitchFamily="34" charset="0"/>
                <a:cs typeface="Calibri" panose="020F0502020204030204" pitchFamily="34" charset="0"/>
              </a:rPr>
              <a:t>We dug holes to put young trees in.</a:t>
            </a:r>
            <a:endParaRPr sz="3200" dirty="0">
              <a:latin typeface="Calibri" panose="020F0502020204030204" pitchFamily="34" charset="0"/>
              <a:cs typeface="Calibri" panose="020F0502020204030204" pitchFamily="34" charset="0"/>
            </a:endParaRPr>
          </a:p>
        </p:txBody>
      </p:sp>
      <p:sp>
        <p:nvSpPr>
          <p:cNvPr id="73" name="Google Shape;960;p54"/>
          <p:cNvSpPr/>
          <p:nvPr/>
        </p:nvSpPr>
        <p:spPr>
          <a:xfrm>
            <a:off x="224384" y="3001499"/>
            <a:ext cx="8695232" cy="570572"/>
          </a:xfrm>
          <a:prstGeom prst="flowChartProcess">
            <a:avLst/>
          </a:prstGeom>
          <a:solidFill>
            <a:schemeClr val="tx2">
              <a:lumMod val="10000"/>
              <a:lumOff val="90000"/>
            </a:schemeClr>
          </a:solidFill>
          <a:ln>
            <a:solidFill>
              <a:schemeClr val="bg1">
                <a:lumMod val="50000"/>
              </a:schemeClr>
            </a:solidFill>
            <a:prstDash val="lgDash"/>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lvl="0"/>
            <a:r>
              <a:rPr lang="en-US" sz="3200" b="1" dirty="0">
                <a:solidFill>
                  <a:srgbClr val="FF0000"/>
                </a:solidFill>
                <a:latin typeface="Calibri" panose="020F0502020204030204" pitchFamily="34" charset="0"/>
                <a:cs typeface="Calibri" panose="020F0502020204030204" pitchFamily="34" charset="0"/>
              </a:rPr>
              <a:t>4. </a:t>
            </a:r>
            <a:r>
              <a:rPr lang="en-US" sz="3200" dirty="0">
                <a:latin typeface="Calibri" panose="020F0502020204030204" pitchFamily="34" charset="0"/>
                <a:cs typeface="Calibri" panose="020F0502020204030204" pitchFamily="34" charset="0"/>
              </a:rPr>
              <a:t>Then we watered them for two or three weeks.</a:t>
            </a:r>
            <a:endParaRPr sz="3200" dirty="0">
              <a:latin typeface="Calibri" panose="020F0502020204030204" pitchFamily="34" charset="0"/>
              <a:cs typeface="Calibri" panose="020F0502020204030204" pitchFamily="34" charset="0"/>
            </a:endParaRPr>
          </a:p>
        </p:txBody>
      </p:sp>
      <p:sp>
        <p:nvSpPr>
          <p:cNvPr id="74" name="Google Shape;960;p54"/>
          <p:cNvSpPr/>
          <p:nvPr/>
        </p:nvSpPr>
        <p:spPr>
          <a:xfrm>
            <a:off x="224384" y="4376885"/>
            <a:ext cx="8695232" cy="570572"/>
          </a:xfrm>
          <a:prstGeom prst="flowChartProcess">
            <a:avLst/>
          </a:prstGeom>
          <a:solidFill>
            <a:schemeClr val="tx2">
              <a:lumMod val="10000"/>
              <a:lumOff val="90000"/>
            </a:schemeClr>
          </a:solidFill>
          <a:ln>
            <a:solidFill>
              <a:srgbClr val="7030A0"/>
            </a:solidFill>
            <a:prstDash val="lgDash"/>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lvl="0"/>
            <a:r>
              <a:rPr lang="en-US" sz="3200" b="1" dirty="0">
                <a:solidFill>
                  <a:srgbClr val="FF0000"/>
                </a:solidFill>
                <a:latin typeface="Calibri" panose="020F0502020204030204" pitchFamily="34" charset="0"/>
                <a:cs typeface="Calibri" panose="020F0502020204030204" pitchFamily="34" charset="0"/>
              </a:rPr>
              <a:t>6. </a:t>
            </a:r>
            <a:r>
              <a:rPr lang="en-US" sz="3200" dirty="0">
                <a:latin typeface="Calibri" panose="020F0502020204030204" pitchFamily="34" charset="0"/>
                <a:cs typeface="Calibri" panose="020F0502020204030204" pitchFamily="34" charset="0"/>
              </a:rPr>
              <a:t>They make the park greener and air fresher.</a:t>
            </a:r>
            <a:endParaRPr sz="32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9" grpId="0" animBg="1"/>
      <p:bldP spid="70" grpId="0" animBg="1"/>
      <p:bldP spid="71" grpId="0" animBg="1"/>
      <p:bldP spid="72" grpId="0" animBg="1"/>
      <p:bldP spid="73" grpId="0" animBg="1"/>
      <p:bldP spid="7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18"/>
        <p:cNvGrpSpPr/>
        <p:nvPr/>
      </p:nvGrpSpPr>
      <p:grpSpPr>
        <a:xfrm>
          <a:off x="0" y="0"/>
          <a:ext cx="0" cy="0"/>
          <a:chOff x="0" y="0"/>
          <a:chExt cx="0" cy="0"/>
        </a:xfrm>
      </p:grpSpPr>
      <p:sp>
        <p:nvSpPr>
          <p:cNvPr id="1524" name="Google Shape;1524;p66"/>
          <p:cNvSpPr txBox="1"/>
          <p:nvPr/>
        </p:nvSpPr>
        <p:spPr>
          <a:xfrm>
            <a:off x="514770" y="181783"/>
            <a:ext cx="8415338" cy="57394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rgbClr val="FF0000"/>
                </a:solidFill>
                <a:latin typeface="Aptos Black" panose="020B0004020202020204" pitchFamily="34" charset="0"/>
                <a:ea typeface="Bahiana"/>
                <a:cs typeface="Bahiana"/>
                <a:sym typeface="Bahiana"/>
              </a:rPr>
              <a:t>What have you revised today?</a:t>
            </a:r>
            <a:endParaRPr sz="4400" dirty="0">
              <a:solidFill>
                <a:srgbClr val="FF0000"/>
              </a:solidFill>
              <a:latin typeface="Aptos Black" panose="020B0004020202020204" pitchFamily="34" charset="0"/>
              <a:ea typeface="Bahiana"/>
              <a:cs typeface="Bahiana"/>
              <a:sym typeface="Bahiana"/>
            </a:endParaRPr>
          </a:p>
        </p:txBody>
      </p:sp>
      <p:sp>
        <p:nvSpPr>
          <p:cNvPr id="1533" name="Google Shape;1533;p66"/>
          <p:cNvSpPr txBox="1"/>
          <p:nvPr/>
        </p:nvSpPr>
        <p:spPr>
          <a:xfrm>
            <a:off x="514767" y="3070925"/>
            <a:ext cx="7972425" cy="931838"/>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1"/>
                </a:solidFill>
                <a:latin typeface="Calibri" panose="020F0502020204030204" pitchFamily="34" charset="0"/>
                <a:ea typeface="Anaheim"/>
                <a:cs typeface="Calibri" panose="020F0502020204030204" pitchFamily="34" charset="0"/>
                <a:sym typeface="Anaheim"/>
              </a:rPr>
              <a:t>C. Listening for specific information about camping outside</a:t>
            </a:r>
            <a:endParaRPr sz="3200" b="1" dirty="0">
              <a:solidFill>
                <a:schemeClr val="dk1"/>
              </a:solidFill>
              <a:latin typeface="Calibri" panose="020F0502020204030204" pitchFamily="34" charset="0"/>
              <a:ea typeface="Anaheim"/>
              <a:cs typeface="Calibri" panose="020F0502020204030204" pitchFamily="34" charset="0"/>
              <a:sym typeface="Anaheim"/>
            </a:endParaRPr>
          </a:p>
        </p:txBody>
      </p:sp>
      <p:sp>
        <p:nvSpPr>
          <p:cNvPr id="1535" name="Google Shape;1535;p66"/>
          <p:cNvSpPr txBox="1"/>
          <p:nvPr/>
        </p:nvSpPr>
        <p:spPr>
          <a:xfrm>
            <a:off x="514769" y="4268102"/>
            <a:ext cx="7972424" cy="654071"/>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1"/>
                </a:solidFill>
                <a:latin typeface="Calibri" panose="020F0502020204030204" pitchFamily="34" charset="0"/>
                <a:ea typeface="Anaheim"/>
                <a:cs typeface="Calibri" panose="020F0502020204030204" pitchFamily="34" charset="0"/>
                <a:sym typeface="Anaheim"/>
              </a:rPr>
              <a:t>D. </a:t>
            </a:r>
            <a:r>
              <a:rPr lang="en-US" sz="3200" b="1" dirty="0">
                <a:solidFill>
                  <a:schemeClr val="dk1"/>
                </a:solidFill>
                <a:latin typeface="Calibri" panose="020F0502020204030204" pitchFamily="34" charset="0"/>
                <a:ea typeface="Anaheim"/>
                <a:cs typeface="Calibri" panose="020F0502020204030204" pitchFamily="34" charset="0"/>
                <a:sym typeface="Anaheim"/>
              </a:rPr>
              <a:t>W</a:t>
            </a:r>
            <a:r>
              <a:rPr lang="en" sz="3200" b="1" dirty="0">
                <a:solidFill>
                  <a:schemeClr val="dk1"/>
                </a:solidFill>
                <a:latin typeface="Calibri" panose="020F0502020204030204" pitchFamily="34" charset="0"/>
                <a:ea typeface="Anaheim"/>
                <a:cs typeface="Calibri" panose="020F0502020204030204" pitchFamily="34" charset="0"/>
                <a:sym typeface="Anaheim"/>
              </a:rPr>
              <a:t>riting about one’s hobby</a:t>
            </a:r>
            <a:endParaRPr sz="3200" b="1" dirty="0">
              <a:solidFill>
                <a:schemeClr val="dk1"/>
              </a:solidFill>
              <a:latin typeface="Calibri" panose="020F0502020204030204" pitchFamily="34" charset="0"/>
              <a:ea typeface="Anaheim"/>
              <a:cs typeface="Calibri" panose="020F0502020204030204" pitchFamily="34" charset="0"/>
              <a:sym typeface="Anaheim"/>
            </a:endParaRPr>
          </a:p>
        </p:txBody>
      </p:sp>
      <p:sp>
        <p:nvSpPr>
          <p:cNvPr id="1529" name="Google Shape;1529;p66"/>
          <p:cNvSpPr txBox="1"/>
          <p:nvPr/>
        </p:nvSpPr>
        <p:spPr>
          <a:xfrm>
            <a:off x="514767" y="2068545"/>
            <a:ext cx="7972425" cy="626596"/>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1"/>
                </a:solidFill>
                <a:latin typeface="Calibri" panose="020F0502020204030204" pitchFamily="34" charset="0"/>
                <a:ea typeface="Anaheim"/>
                <a:cs typeface="Calibri" panose="020F0502020204030204" pitchFamily="34" charset="0"/>
                <a:sym typeface="Anaheim"/>
              </a:rPr>
              <a:t>B. Speaking about community service </a:t>
            </a:r>
            <a:endParaRPr sz="3200" b="1" dirty="0">
              <a:solidFill>
                <a:schemeClr val="dk1"/>
              </a:solidFill>
              <a:latin typeface="Calibri" panose="020F0502020204030204" pitchFamily="34" charset="0"/>
              <a:ea typeface="Anaheim"/>
              <a:cs typeface="Calibri" panose="020F0502020204030204" pitchFamily="34" charset="0"/>
              <a:sym typeface="Anaheim"/>
            </a:endParaRPr>
          </a:p>
        </p:txBody>
      </p:sp>
      <p:sp>
        <p:nvSpPr>
          <p:cNvPr id="1531" name="Google Shape;1531;p66"/>
          <p:cNvSpPr txBox="1"/>
          <p:nvPr/>
        </p:nvSpPr>
        <p:spPr>
          <a:xfrm>
            <a:off x="514769" y="1068010"/>
            <a:ext cx="7972425" cy="654071"/>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1"/>
                </a:solidFill>
                <a:latin typeface="Calibri" panose="020F0502020204030204" pitchFamily="34" charset="0"/>
                <a:ea typeface="Anaheim"/>
                <a:cs typeface="Calibri" panose="020F0502020204030204" pitchFamily="34" charset="0"/>
                <a:sym typeface="Anaheim"/>
              </a:rPr>
              <a:t>A. </a:t>
            </a:r>
            <a:r>
              <a:rPr lang="en-US" sz="3200" b="1" dirty="0">
                <a:solidFill>
                  <a:schemeClr val="dk1"/>
                </a:solidFill>
                <a:latin typeface="Calibri" panose="020F0502020204030204" pitchFamily="34" charset="0"/>
                <a:ea typeface="Anaheim"/>
                <a:cs typeface="Calibri" panose="020F0502020204030204" pitchFamily="34" charset="0"/>
                <a:sym typeface="Anaheim"/>
              </a:rPr>
              <a:t>R</a:t>
            </a:r>
            <a:r>
              <a:rPr lang="en" sz="3200" b="1" dirty="0">
                <a:solidFill>
                  <a:schemeClr val="dk1"/>
                </a:solidFill>
                <a:latin typeface="Calibri" panose="020F0502020204030204" pitchFamily="34" charset="0"/>
                <a:ea typeface="Anaheim"/>
                <a:cs typeface="Calibri" panose="020F0502020204030204" pitchFamily="34" charset="0"/>
                <a:sym typeface="Anaheim"/>
              </a:rPr>
              <a:t>eading about ance </a:t>
            </a:r>
            <a:endParaRPr sz="3200" b="1" dirty="0">
              <a:solidFill>
                <a:schemeClr val="dk1"/>
              </a:solidFill>
              <a:latin typeface="Calibri" panose="020F0502020204030204" pitchFamily="34" charset="0"/>
              <a:ea typeface="Anaheim"/>
              <a:cs typeface="Calibri" panose="020F0502020204030204" pitchFamily="34" charset="0"/>
              <a:sym typeface="Anaheim"/>
            </a:endParaRPr>
          </a:p>
        </p:txBody>
      </p:sp>
      <p:grpSp>
        <p:nvGrpSpPr>
          <p:cNvPr id="1544" name="Google Shape;1544;p66"/>
          <p:cNvGrpSpPr/>
          <p:nvPr/>
        </p:nvGrpSpPr>
        <p:grpSpPr>
          <a:xfrm>
            <a:off x="821325" y="1395046"/>
            <a:ext cx="7475526" cy="1237398"/>
            <a:chOff x="720000" y="689271"/>
            <a:chExt cx="7475526" cy="1237398"/>
          </a:xfrm>
        </p:grpSpPr>
        <p:sp>
          <p:nvSpPr>
            <p:cNvPr id="1545" name="Google Shape;1545;p66"/>
            <p:cNvSpPr/>
            <p:nvPr/>
          </p:nvSpPr>
          <p:spPr>
            <a:xfrm>
              <a:off x="1282100" y="689271"/>
              <a:ext cx="805276" cy="409131"/>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rgbClr val="C1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66"/>
            <p:cNvSpPr/>
            <p:nvPr/>
          </p:nvSpPr>
          <p:spPr>
            <a:xfrm>
              <a:off x="7390250" y="1314896"/>
              <a:ext cx="805276" cy="409131"/>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rgbClr val="C1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66"/>
            <p:cNvSpPr/>
            <p:nvPr/>
          </p:nvSpPr>
          <p:spPr>
            <a:xfrm>
              <a:off x="720000" y="829383"/>
              <a:ext cx="805276" cy="409131"/>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rgbClr val="A6C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6"/>
            <p:cNvSpPr/>
            <p:nvPr/>
          </p:nvSpPr>
          <p:spPr>
            <a:xfrm rot="-1182847">
              <a:off x="1641038" y="1427140"/>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A6C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6"/>
            <p:cNvSpPr/>
            <p:nvPr/>
          </p:nvSpPr>
          <p:spPr>
            <a:xfrm rot="-1182847">
              <a:off x="5875178" y="1323561"/>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6"/>
            <p:cNvSpPr/>
            <p:nvPr/>
          </p:nvSpPr>
          <p:spPr>
            <a:xfrm rot="-1182847">
              <a:off x="5672717" y="1540160"/>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6"/>
            <p:cNvSpPr/>
            <p:nvPr/>
          </p:nvSpPr>
          <p:spPr>
            <a:xfrm rot="-1182847">
              <a:off x="872088" y="1808390"/>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529;p66"/>
          <p:cNvSpPr txBox="1"/>
          <p:nvPr/>
        </p:nvSpPr>
        <p:spPr>
          <a:xfrm>
            <a:off x="514767" y="2033130"/>
            <a:ext cx="7972424" cy="654071"/>
          </a:xfrm>
          <a:prstGeom prst="rect">
            <a:avLst/>
          </a:prstGeom>
          <a:solidFill>
            <a:srgbClr val="92D050"/>
          </a:solid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1"/>
                </a:solidFill>
                <a:latin typeface="Calibri" panose="020F0502020204030204" pitchFamily="34" charset="0"/>
                <a:ea typeface="Anaheim"/>
                <a:cs typeface="Calibri" panose="020F0502020204030204" pitchFamily="34" charset="0"/>
                <a:sym typeface="Anaheim"/>
              </a:rPr>
              <a:t>B. Speaking about community service </a:t>
            </a:r>
            <a:endParaRPr sz="3200" b="1" dirty="0">
              <a:solidFill>
                <a:schemeClr val="dk1"/>
              </a:solidFill>
              <a:latin typeface="Calibri" panose="020F0502020204030204" pitchFamily="34" charset="0"/>
              <a:ea typeface="Anaheim"/>
              <a:cs typeface="Calibri" panose="020F0502020204030204" pitchFamily="34" charset="0"/>
              <a:sym typeface="Anaheim"/>
            </a:endParaRPr>
          </a:p>
        </p:txBody>
      </p:sp>
      <p:sp>
        <p:nvSpPr>
          <p:cNvPr id="43" name="Google Shape;1533;p66"/>
          <p:cNvSpPr txBox="1"/>
          <p:nvPr/>
        </p:nvSpPr>
        <p:spPr>
          <a:xfrm>
            <a:off x="514767" y="3087879"/>
            <a:ext cx="7972424" cy="922823"/>
          </a:xfrm>
          <a:prstGeom prst="rect">
            <a:avLst/>
          </a:prstGeom>
          <a:solidFill>
            <a:srgbClr val="92D050"/>
          </a:solid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1"/>
                </a:solidFill>
                <a:latin typeface="Calibri" panose="020F0502020204030204" pitchFamily="34" charset="0"/>
                <a:ea typeface="Anaheim"/>
                <a:cs typeface="Calibri" panose="020F0502020204030204" pitchFamily="34" charset="0"/>
                <a:sym typeface="Anaheim"/>
              </a:rPr>
              <a:t>C. Listening for specific information about camping outside</a:t>
            </a:r>
            <a:endParaRPr sz="3200" b="1" dirty="0">
              <a:solidFill>
                <a:schemeClr val="dk1"/>
              </a:solidFill>
              <a:latin typeface="Calibri" panose="020F0502020204030204" pitchFamily="34" charset="0"/>
              <a:ea typeface="Anaheim"/>
              <a:cs typeface="Calibri" panose="020F0502020204030204" pitchFamily="34" charset="0"/>
              <a:sym typeface="Anaheim"/>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24"/>
                                        </p:tgtEl>
                                        <p:attrNameLst>
                                          <p:attrName>style.visibility</p:attrName>
                                        </p:attrNameLst>
                                      </p:cBhvr>
                                      <p:to>
                                        <p:strVal val="visible"/>
                                      </p:to>
                                    </p:set>
                                    <p:animEffect transition="in" filter="wipe(down)">
                                      <p:cBhvr>
                                        <p:cTn id="7" dur="500"/>
                                        <p:tgtEl>
                                          <p:spTgt spid="15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31"/>
                                        </p:tgtEl>
                                        <p:attrNameLst>
                                          <p:attrName>style.visibility</p:attrName>
                                        </p:attrNameLst>
                                      </p:cBhvr>
                                      <p:to>
                                        <p:strVal val="visible"/>
                                      </p:to>
                                    </p:set>
                                    <p:anim calcmode="lin" valueType="num">
                                      <p:cBhvr>
                                        <p:cTn id="12" dur="500" fill="hold"/>
                                        <p:tgtEl>
                                          <p:spTgt spid="1531"/>
                                        </p:tgtEl>
                                        <p:attrNameLst>
                                          <p:attrName>ppt_w</p:attrName>
                                        </p:attrNameLst>
                                      </p:cBhvr>
                                      <p:tavLst>
                                        <p:tav tm="0">
                                          <p:val>
                                            <p:fltVal val="0"/>
                                          </p:val>
                                        </p:tav>
                                        <p:tav tm="100000">
                                          <p:val>
                                            <p:strVal val="#ppt_w"/>
                                          </p:val>
                                        </p:tav>
                                      </p:tavLst>
                                    </p:anim>
                                    <p:anim calcmode="lin" valueType="num">
                                      <p:cBhvr>
                                        <p:cTn id="13" dur="500" fill="hold"/>
                                        <p:tgtEl>
                                          <p:spTgt spid="1531"/>
                                        </p:tgtEl>
                                        <p:attrNameLst>
                                          <p:attrName>ppt_h</p:attrName>
                                        </p:attrNameLst>
                                      </p:cBhvr>
                                      <p:tavLst>
                                        <p:tav tm="0">
                                          <p:val>
                                            <p:fltVal val="0"/>
                                          </p:val>
                                        </p:tav>
                                        <p:tav tm="100000">
                                          <p:val>
                                            <p:strVal val="#ppt_h"/>
                                          </p:val>
                                        </p:tav>
                                      </p:tavLst>
                                    </p:anim>
                                    <p:animEffect transition="in" filter="fade">
                                      <p:cBhvr>
                                        <p:cTn id="14" dur="500"/>
                                        <p:tgtEl>
                                          <p:spTgt spid="153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29"/>
                                        </p:tgtEl>
                                        <p:attrNameLst>
                                          <p:attrName>style.visibility</p:attrName>
                                        </p:attrNameLst>
                                      </p:cBhvr>
                                      <p:to>
                                        <p:strVal val="visible"/>
                                      </p:to>
                                    </p:set>
                                    <p:anim calcmode="lin" valueType="num">
                                      <p:cBhvr>
                                        <p:cTn id="17" dur="500" fill="hold"/>
                                        <p:tgtEl>
                                          <p:spTgt spid="1529"/>
                                        </p:tgtEl>
                                        <p:attrNameLst>
                                          <p:attrName>ppt_w</p:attrName>
                                        </p:attrNameLst>
                                      </p:cBhvr>
                                      <p:tavLst>
                                        <p:tav tm="0">
                                          <p:val>
                                            <p:fltVal val="0"/>
                                          </p:val>
                                        </p:tav>
                                        <p:tav tm="100000">
                                          <p:val>
                                            <p:strVal val="#ppt_w"/>
                                          </p:val>
                                        </p:tav>
                                      </p:tavLst>
                                    </p:anim>
                                    <p:anim calcmode="lin" valueType="num">
                                      <p:cBhvr>
                                        <p:cTn id="18" dur="500" fill="hold"/>
                                        <p:tgtEl>
                                          <p:spTgt spid="1529"/>
                                        </p:tgtEl>
                                        <p:attrNameLst>
                                          <p:attrName>ppt_h</p:attrName>
                                        </p:attrNameLst>
                                      </p:cBhvr>
                                      <p:tavLst>
                                        <p:tav tm="0">
                                          <p:val>
                                            <p:fltVal val="0"/>
                                          </p:val>
                                        </p:tav>
                                        <p:tav tm="100000">
                                          <p:val>
                                            <p:strVal val="#ppt_h"/>
                                          </p:val>
                                        </p:tav>
                                      </p:tavLst>
                                    </p:anim>
                                    <p:animEffect transition="in" filter="fade">
                                      <p:cBhvr>
                                        <p:cTn id="19" dur="500"/>
                                        <p:tgtEl>
                                          <p:spTgt spid="15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33"/>
                                        </p:tgtEl>
                                        <p:attrNameLst>
                                          <p:attrName>style.visibility</p:attrName>
                                        </p:attrNameLst>
                                      </p:cBhvr>
                                      <p:to>
                                        <p:strVal val="visible"/>
                                      </p:to>
                                    </p:set>
                                    <p:anim calcmode="lin" valueType="num">
                                      <p:cBhvr>
                                        <p:cTn id="22" dur="500" fill="hold"/>
                                        <p:tgtEl>
                                          <p:spTgt spid="1533"/>
                                        </p:tgtEl>
                                        <p:attrNameLst>
                                          <p:attrName>ppt_w</p:attrName>
                                        </p:attrNameLst>
                                      </p:cBhvr>
                                      <p:tavLst>
                                        <p:tav tm="0">
                                          <p:val>
                                            <p:fltVal val="0"/>
                                          </p:val>
                                        </p:tav>
                                        <p:tav tm="100000">
                                          <p:val>
                                            <p:strVal val="#ppt_w"/>
                                          </p:val>
                                        </p:tav>
                                      </p:tavLst>
                                    </p:anim>
                                    <p:anim calcmode="lin" valueType="num">
                                      <p:cBhvr>
                                        <p:cTn id="23" dur="500" fill="hold"/>
                                        <p:tgtEl>
                                          <p:spTgt spid="1533"/>
                                        </p:tgtEl>
                                        <p:attrNameLst>
                                          <p:attrName>ppt_h</p:attrName>
                                        </p:attrNameLst>
                                      </p:cBhvr>
                                      <p:tavLst>
                                        <p:tav tm="0">
                                          <p:val>
                                            <p:fltVal val="0"/>
                                          </p:val>
                                        </p:tav>
                                        <p:tav tm="100000">
                                          <p:val>
                                            <p:strVal val="#ppt_h"/>
                                          </p:val>
                                        </p:tav>
                                      </p:tavLst>
                                    </p:anim>
                                    <p:animEffect transition="in" filter="fade">
                                      <p:cBhvr>
                                        <p:cTn id="24" dur="500"/>
                                        <p:tgtEl>
                                          <p:spTgt spid="153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35"/>
                                        </p:tgtEl>
                                        <p:attrNameLst>
                                          <p:attrName>style.visibility</p:attrName>
                                        </p:attrNameLst>
                                      </p:cBhvr>
                                      <p:to>
                                        <p:strVal val="visible"/>
                                      </p:to>
                                    </p:set>
                                    <p:anim calcmode="lin" valueType="num">
                                      <p:cBhvr>
                                        <p:cTn id="27" dur="500" fill="hold"/>
                                        <p:tgtEl>
                                          <p:spTgt spid="1535"/>
                                        </p:tgtEl>
                                        <p:attrNameLst>
                                          <p:attrName>ppt_w</p:attrName>
                                        </p:attrNameLst>
                                      </p:cBhvr>
                                      <p:tavLst>
                                        <p:tav tm="0">
                                          <p:val>
                                            <p:fltVal val="0"/>
                                          </p:val>
                                        </p:tav>
                                        <p:tav tm="100000">
                                          <p:val>
                                            <p:strVal val="#ppt_w"/>
                                          </p:val>
                                        </p:tav>
                                      </p:tavLst>
                                    </p:anim>
                                    <p:anim calcmode="lin" valueType="num">
                                      <p:cBhvr>
                                        <p:cTn id="28" dur="500" fill="hold"/>
                                        <p:tgtEl>
                                          <p:spTgt spid="1535"/>
                                        </p:tgtEl>
                                        <p:attrNameLst>
                                          <p:attrName>ppt_h</p:attrName>
                                        </p:attrNameLst>
                                      </p:cBhvr>
                                      <p:tavLst>
                                        <p:tav tm="0">
                                          <p:val>
                                            <p:fltVal val="0"/>
                                          </p:val>
                                        </p:tav>
                                        <p:tav tm="100000">
                                          <p:val>
                                            <p:strVal val="#ppt_h"/>
                                          </p:val>
                                        </p:tav>
                                      </p:tavLst>
                                    </p:anim>
                                    <p:animEffect transition="in" filter="fade">
                                      <p:cBhvr>
                                        <p:cTn id="29" dur="500"/>
                                        <p:tgtEl>
                                          <p:spTgt spid="15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4" grpId="0"/>
      <p:bldP spid="1533" grpId="0" animBg="1"/>
      <p:bldP spid="1535" grpId="0" animBg="1"/>
      <p:bldP spid="1529" grpId="0" animBg="1"/>
      <p:bldP spid="1531" grpId="0" animBg="1"/>
      <p:bldP spid="42" grpId="0" animBg="1"/>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66"/>
        <p:cNvGrpSpPr/>
        <p:nvPr/>
      </p:nvGrpSpPr>
      <p:grpSpPr>
        <a:xfrm>
          <a:off x="0" y="0"/>
          <a:ext cx="0" cy="0"/>
          <a:chOff x="0" y="0"/>
          <a:chExt cx="0" cy="0"/>
        </a:xfrm>
      </p:grpSpPr>
      <p:sp>
        <p:nvSpPr>
          <p:cNvPr id="868" name="Google Shape;868;p51"/>
          <p:cNvSpPr txBox="1">
            <a:spLocks noGrp="1"/>
          </p:cNvSpPr>
          <p:nvPr>
            <p:ph type="title"/>
          </p:nvPr>
        </p:nvSpPr>
        <p:spPr>
          <a:xfrm>
            <a:off x="935831" y="572130"/>
            <a:ext cx="7272337" cy="173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800" dirty="0">
                <a:solidFill>
                  <a:srgbClr val="FF0000"/>
                </a:solidFill>
                <a:latin typeface="Aptos Black" panose="020B0004020202020204" pitchFamily="34" charset="0"/>
              </a:rPr>
              <a:t>HOMEWORK</a:t>
            </a:r>
            <a:endParaRPr sz="8800" dirty="0">
              <a:solidFill>
                <a:srgbClr val="FF0000"/>
              </a:solidFill>
              <a:latin typeface="Aptos Black" panose="020B0004020202020204" pitchFamily="34" charset="0"/>
            </a:endParaRPr>
          </a:p>
        </p:txBody>
      </p:sp>
      <p:grpSp>
        <p:nvGrpSpPr>
          <p:cNvPr id="869" name="Google Shape;869;p51"/>
          <p:cNvGrpSpPr/>
          <p:nvPr/>
        </p:nvGrpSpPr>
        <p:grpSpPr>
          <a:xfrm>
            <a:off x="3088238" y="1441531"/>
            <a:ext cx="3136312" cy="2649833"/>
            <a:chOff x="3088238" y="1441531"/>
            <a:chExt cx="3136312" cy="2649833"/>
          </a:xfrm>
        </p:grpSpPr>
        <p:sp>
          <p:nvSpPr>
            <p:cNvPr id="870" name="Google Shape;870;p51"/>
            <p:cNvSpPr/>
            <p:nvPr/>
          </p:nvSpPr>
          <p:spPr>
            <a:xfrm rot="-1182847">
              <a:off x="6050578" y="3756486"/>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1"/>
            <p:cNvSpPr/>
            <p:nvPr/>
          </p:nvSpPr>
          <p:spPr>
            <a:xfrm rot="-1182847">
              <a:off x="5848117" y="3973085"/>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2" name="Google Shape;872;p51"/>
            <p:cNvGrpSpPr/>
            <p:nvPr/>
          </p:nvGrpSpPr>
          <p:grpSpPr>
            <a:xfrm>
              <a:off x="3088238" y="1441531"/>
              <a:ext cx="314163" cy="290501"/>
              <a:chOff x="3088238" y="1441531"/>
              <a:chExt cx="314163" cy="290501"/>
            </a:xfrm>
          </p:grpSpPr>
          <p:sp>
            <p:nvSpPr>
              <p:cNvPr id="873" name="Google Shape;873;p51"/>
              <p:cNvSpPr/>
              <p:nvPr/>
            </p:nvSpPr>
            <p:spPr>
              <a:xfrm rot="-1182847">
                <a:off x="3299576" y="1613753"/>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1"/>
              <p:cNvSpPr/>
              <p:nvPr/>
            </p:nvSpPr>
            <p:spPr>
              <a:xfrm rot="-1182847">
                <a:off x="3110178" y="1462586"/>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51"/>
            <p:cNvSpPr/>
            <p:nvPr/>
          </p:nvSpPr>
          <p:spPr>
            <a:xfrm rot="-1182847">
              <a:off x="4370301" y="3350553"/>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531;p66">
            <a:extLst>
              <a:ext uri="{FF2B5EF4-FFF2-40B4-BE49-F238E27FC236}">
                <a16:creationId xmlns:a16="http://schemas.microsoft.com/office/drawing/2014/main" id="{78A3572E-97E5-BF9C-4657-A7DA800F5606}"/>
              </a:ext>
            </a:extLst>
          </p:cNvPr>
          <p:cNvSpPr txBox="1"/>
          <p:nvPr/>
        </p:nvSpPr>
        <p:spPr>
          <a:xfrm>
            <a:off x="269486" y="1715994"/>
            <a:ext cx="8486772" cy="2836458"/>
          </a:xfrm>
          <a:prstGeom prst="rect">
            <a:avLst/>
          </a:prstGeom>
          <a:noFill/>
          <a:ln w="9525" cap="flat" cmpd="sng">
            <a:noFill/>
            <a:prstDash val="dash"/>
            <a:round/>
            <a:headEnd type="none" w="sm" len="sm"/>
            <a:tailEnd type="none" w="sm" len="sm"/>
          </a:ln>
        </p:spPr>
        <p:txBody>
          <a:bodyPr spcFirstLastPara="1" wrap="square" lIns="91425" tIns="91425" rIns="91425" bIns="91425" anchor="ctr" anchorCtr="0">
            <a:noAutofit/>
          </a:bodyPr>
          <a:lstStyle/>
          <a:p>
            <a:pPr marL="457200" lvl="0" indent="-457200" algn="ctr" rtl="0">
              <a:spcBef>
                <a:spcPts val="0"/>
              </a:spcBef>
              <a:spcAft>
                <a:spcPts val="0"/>
              </a:spcAft>
              <a:buFontTx/>
              <a:buChar char="-"/>
            </a:pPr>
            <a:r>
              <a:rPr lang="en-US" sz="4000" b="1" dirty="0">
                <a:solidFill>
                  <a:schemeClr val="dk1"/>
                </a:solidFill>
                <a:latin typeface="Calibri" panose="020F0502020204030204" pitchFamily="34" charset="0"/>
                <a:ea typeface="Anaheim"/>
                <a:cs typeface="Calibri" panose="020F0502020204030204" pitchFamily="34" charset="0"/>
                <a:sym typeface="Anaheim"/>
              </a:rPr>
              <a:t>Review the vocabulary and grammar points of unit 1-2-3</a:t>
            </a:r>
          </a:p>
          <a:p>
            <a:pPr marL="457200" lvl="0" indent="-457200" algn="ctr" rtl="0">
              <a:spcBef>
                <a:spcPts val="0"/>
              </a:spcBef>
              <a:spcAft>
                <a:spcPts val="0"/>
              </a:spcAft>
              <a:buFontTx/>
              <a:buChar char="-"/>
            </a:pPr>
            <a:r>
              <a:rPr lang="en-US" sz="4000" b="1" dirty="0">
                <a:solidFill>
                  <a:schemeClr val="dk1"/>
                </a:solidFill>
                <a:latin typeface="Calibri" panose="020F0502020204030204" pitchFamily="34" charset="0"/>
                <a:ea typeface="Anaheim"/>
                <a:cs typeface="Calibri" panose="020F0502020204030204" pitchFamily="34" charset="0"/>
                <a:sym typeface="Anaheim"/>
              </a:rPr>
              <a:t>Prepare for the mid-term test</a:t>
            </a:r>
            <a:endParaRPr sz="4000" b="1" dirty="0">
              <a:solidFill>
                <a:schemeClr val="dk1"/>
              </a:solidFill>
              <a:latin typeface="Calibri" panose="020F0502020204030204" pitchFamily="34" charset="0"/>
              <a:ea typeface="Anaheim"/>
              <a:cs typeface="Calibri" panose="020F0502020204030204" pitchFamily="34" charset="0"/>
              <a:sym typeface="Anaheim"/>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17"/>
        <p:cNvGrpSpPr/>
        <p:nvPr/>
      </p:nvGrpSpPr>
      <p:grpSpPr>
        <a:xfrm>
          <a:off x="0" y="0"/>
          <a:ext cx="0" cy="0"/>
          <a:chOff x="0" y="0"/>
          <a:chExt cx="0" cy="0"/>
        </a:xfrm>
      </p:grpSpPr>
      <p:sp>
        <p:nvSpPr>
          <p:cNvPr id="1418" name="Google Shape;1418;p61"/>
          <p:cNvSpPr txBox="1">
            <a:spLocks noGrp="1"/>
          </p:cNvSpPr>
          <p:nvPr>
            <p:ph type="title"/>
          </p:nvPr>
        </p:nvSpPr>
        <p:spPr>
          <a:xfrm>
            <a:off x="1984975" y="1150350"/>
            <a:ext cx="4613675" cy="2842800"/>
          </a:xfrm>
          <a:prstGeom prst="rect">
            <a:avLst/>
          </a:prstGeom>
        </p:spPr>
        <p:txBody>
          <a:bodyPr spcFirstLastPara="1" wrap="square" lIns="91425" tIns="91425" rIns="91425" bIns="0" anchor="ctr" anchorCtr="0">
            <a:noAutofit/>
          </a:bodyPr>
          <a:lstStyle/>
          <a:p>
            <a:pPr marL="0" lvl="0" indent="0" algn="ctr" rtl="0">
              <a:spcBef>
                <a:spcPts val="0"/>
              </a:spcBef>
              <a:spcAft>
                <a:spcPts val="0"/>
              </a:spcAft>
              <a:buNone/>
            </a:pPr>
            <a:r>
              <a:rPr lang="en" dirty="0">
                <a:latin typeface="Aptos Black" panose="020B0004020202020204" pitchFamily="34" charset="0"/>
              </a:rPr>
              <a:t>Thank you!</a:t>
            </a:r>
            <a:endParaRPr dirty="0">
              <a:solidFill>
                <a:schemeClr val="accent6"/>
              </a:solidFill>
              <a:latin typeface="Aptos Black" panose="020B0004020202020204" pitchFamily="34" charset="0"/>
            </a:endParaRPr>
          </a:p>
        </p:txBody>
      </p:sp>
      <p:sp>
        <p:nvSpPr>
          <p:cNvPr id="1419" name="Google Shape;1419;p61"/>
          <p:cNvSpPr/>
          <p:nvPr/>
        </p:nvSpPr>
        <p:spPr>
          <a:xfrm>
            <a:off x="979348" y="1752846"/>
            <a:ext cx="640134" cy="325183"/>
          </a:xfrm>
          <a:custGeom>
            <a:avLst/>
            <a:gdLst/>
            <a:ahLst/>
            <a:cxnLst/>
            <a:rect l="l" t="t" r="r" b="b"/>
            <a:pathLst>
              <a:path w="20333" h="10329" extrusionOk="0">
                <a:moveTo>
                  <a:pt x="10328" y="1"/>
                </a:moveTo>
                <a:cubicBezTo>
                  <a:pt x="7785" y="1"/>
                  <a:pt x="5671" y="1844"/>
                  <a:pt x="5245" y="4265"/>
                </a:cubicBezTo>
                <a:cubicBezTo>
                  <a:pt x="4703" y="3885"/>
                  <a:pt x="4047" y="3661"/>
                  <a:pt x="3333" y="3661"/>
                </a:cubicBezTo>
                <a:cubicBezTo>
                  <a:pt x="1495" y="3661"/>
                  <a:pt x="0" y="5152"/>
                  <a:pt x="0" y="6996"/>
                </a:cubicBezTo>
                <a:cubicBezTo>
                  <a:pt x="0" y="8834"/>
                  <a:pt x="1495" y="10329"/>
                  <a:pt x="3333" y="10329"/>
                </a:cubicBezTo>
                <a:cubicBezTo>
                  <a:pt x="3333" y="10329"/>
                  <a:pt x="6959" y="10320"/>
                  <a:pt x="10057" y="10320"/>
                </a:cubicBezTo>
                <a:cubicBezTo>
                  <a:pt x="10150" y="10325"/>
                  <a:pt x="10240" y="10329"/>
                  <a:pt x="10328" y="10329"/>
                </a:cubicBezTo>
                <a:cubicBezTo>
                  <a:pt x="10422" y="10329"/>
                  <a:pt x="10511" y="10325"/>
                  <a:pt x="10600" y="10320"/>
                </a:cubicBezTo>
                <a:cubicBezTo>
                  <a:pt x="11795" y="10320"/>
                  <a:pt x="12872" y="10325"/>
                  <a:pt x="13569" y="10329"/>
                </a:cubicBezTo>
                <a:lnTo>
                  <a:pt x="16740" y="10329"/>
                </a:lnTo>
                <a:cubicBezTo>
                  <a:pt x="18725" y="10329"/>
                  <a:pt x="20333" y="8721"/>
                  <a:pt x="20333" y="6736"/>
                </a:cubicBezTo>
                <a:cubicBezTo>
                  <a:pt x="20333" y="4751"/>
                  <a:pt x="18725" y="3139"/>
                  <a:pt x="16740" y="3139"/>
                </a:cubicBezTo>
                <a:cubicBezTo>
                  <a:pt x="16194" y="3139"/>
                  <a:pt x="15675" y="3265"/>
                  <a:pt x="15213" y="3483"/>
                </a:cubicBezTo>
                <a:cubicBezTo>
                  <a:pt x="14517" y="1455"/>
                  <a:pt x="12592" y="1"/>
                  <a:pt x="10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0" name="Google Shape;1420;p61"/>
          <p:cNvGrpSpPr/>
          <p:nvPr/>
        </p:nvGrpSpPr>
        <p:grpSpPr>
          <a:xfrm>
            <a:off x="6721675" y="539990"/>
            <a:ext cx="1374520" cy="1164614"/>
            <a:chOff x="6721675" y="539990"/>
            <a:chExt cx="1374520" cy="1164614"/>
          </a:xfrm>
        </p:grpSpPr>
        <p:sp>
          <p:nvSpPr>
            <p:cNvPr id="1421" name="Google Shape;1421;p61"/>
            <p:cNvSpPr/>
            <p:nvPr/>
          </p:nvSpPr>
          <p:spPr>
            <a:xfrm rot="-1182770">
              <a:off x="7184284" y="646740"/>
              <a:ext cx="786198" cy="881987"/>
            </a:xfrm>
            <a:custGeom>
              <a:avLst/>
              <a:gdLst/>
              <a:ahLst/>
              <a:cxnLst/>
              <a:rect l="l" t="t" r="r" b="b"/>
              <a:pathLst>
                <a:path w="11860" h="13305" extrusionOk="0">
                  <a:moveTo>
                    <a:pt x="6994" y="1"/>
                  </a:moveTo>
                  <a:cubicBezTo>
                    <a:pt x="6326" y="57"/>
                    <a:pt x="5662" y="215"/>
                    <a:pt x="5010" y="487"/>
                  </a:cubicBezTo>
                  <a:cubicBezTo>
                    <a:pt x="1612" y="1896"/>
                    <a:pt x="0" y="5792"/>
                    <a:pt x="1410" y="9191"/>
                  </a:cubicBezTo>
                  <a:cubicBezTo>
                    <a:pt x="2473" y="11755"/>
                    <a:pt x="4953" y="13305"/>
                    <a:pt x="7567" y="13305"/>
                  </a:cubicBezTo>
                  <a:cubicBezTo>
                    <a:pt x="8416" y="13305"/>
                    <a:pt x="9280" y="13141"/>
                    <a:pt x="10114" y="12795"/>
                  </a:cubicBezTo>
                  <a:cubicBezTo>
                    <a:pt x="10766" y="12524"/>
                    <a:pt x="11349" y="12163"/>
                    <a:pt x="11859" y="11734"/>
                  </a:cubicBezTo>
                  <a:lnTo>
                    <a:pt x="11859" y="11734"/>
                  </a:lnTo>
                  <a:cubicBezTo>
                    <a:pt x="11669" y="11750"/>
                    <a:pt x="11480" y="11758"/>
                    <a:pt x="11291" y="11758"/>
                  </a:cubicBezTo>
                  <a:cubicBezTo>
                    <a:pt x="8678" y="11758"/>
                    <a:pt x="6197" y="10211"/>
                    <a:pt x="5136" y="7647"/>
                  </a:cubicBezTo>
                  <a:cubicBezTo>
                    <a:pt x="3993" y="4897"/>
                    <a:pt x="4831" y="1823"/>
                    <a:pt x="6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1"/>
            <p:cNvSpPr/>
            <p:nvPr/>
          </p:nvSpPr>
          <p:spPr>
            <a:xfrm>
              <a:off x="6721675" y="1211393"/>
              <a:ext cx="970854" cy="493211"/>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3" name="Google Shape;1423;p61"/>
          <p:cNvGrpSpPr/>
          <p:nvPr/>
        </p:nvGrpSpPr>
        <p:grpSpPr>
          <a:xfrm rot="6541211">
            <a:off x="7317258" y="3576768"/>
            <a:ext cx="390348" cy="589448"/>
            <a:chOff x="5321300" y="5814600"/>
            <a:chExt cx="390350" cy="589450"/>
          </a:xfrm>
        </p:grpSpPr>
        <p:sp>
          <p:nvSpPr>
            <p:cNvPr id="1424" name="Google Shape;1424;p61"/>
            <p:cNvSpPr/>
            <p:nvPr/>
          </p:nvSpPr>
          <p:spPr>
            <a:xfrm>
              <a:off x="5321300" y="6060475"/>
              <a:ext cx="343575" cy="343575"/>
            </a:xfrm>
            <a:custGeom>
              <a:avLst/>
              <a:gdLst/>
              <a:ahLst/>
              <a:cxnLst/>
              <a:rect l="l" t="t" r="r" b="b"/>
              <a:pathLst>
                <a:path w="13743" h="13743" extrusionOk="0">
                  <a:moveTo>
                    <a:pt x="6873" y="0"/>
                  </a:moveTo>
                  <a:cubicBezTo>
                    <a:pt x="3078" y="0"/>
                    <a:pt x="0" y="3079"/>
                    <a:pt x="0" y="6870"/>
                  </a:cubicBezTo>
                  <a:cubicBezTo>
                    <a:pt x="0" y="10665"/>
                    <a:pt x="3078" y="13742"/>
                    <a:pt x="6873" y="13742"/>
                  </a:cubicBezTo>
                  <a:cubicBezTo>
                    <a:pt x="10664" y="13742"/>
                    <a:pt x="13742" y="10665"/>
                    <a:pt x="13742" y="6870"/>
                  </a:cubicBezTo>
                  <a:cubicBezTo>
                    <a:pt x="13742" y="3079"/>
                    <a:pt x="10664" y="0"/>
                    <a:pt x="68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1"/>
            <p:cNvSpPr/>
            <p:nvPr/>
          </p:nvSpPr>
          <p:spPr>
            <a:xfrm>
              <a:off x="5369175" y="6107650"/>
              <a:ext cx="101375" cy="76875"/>
            </a:xfrm>
            <a:custGeom>
              <a:avLst/>
              <a:gdLst/>
              <a:ahLst/>
              <a:cxnLst/>
              <a:rect l="l" t="t" r="r" b="b"/>
              <a:pathLst>
                <a:path w="4055" h="3075" extrusionOk="0">
                  <a:moveTo>
                    <a:pt x="2503" y="1"/>
                  </a:moveTo>
                  <a:cubicBezTo>
                    <a:pt x="2123" y="1"/>
                    <a:pt x="1710" y="110"/>
                    <a:pt x="1321" y="336"/>
                  </a:cubicBezTo>
                  <a:cubicBezTo>
                    <a:pt x="418" y="871"/>
                    <a:pt x="0" y="1839"/>
                    <a:pt x="389" y="2499"/>
                  </a:cubicBezTo>
                  <a:cubicBezTo>
                    <a:pt x="613" y="2876"/>
                    <a:pt x="1050" y="3075"/>
                    <a:pt x="1552" y="3075"/>
                  </a:cubicBezTo>
                  <a:cubicBezTo>
                    <a:pt x="1929" y="3075"/>
                    <a:pt x="2346" y="2961"/>
                    <a:pt x="2731" y="2734"/>
                  </a:cubicBezTo>
                  <a:cubicBezTo>
                    <a:pt x="3638" y="2204"/>
                    <a:pt x="4055" y="1235"/>
                    <a:pt x="3662" y="571"/>
                  </a:cubicBezTo>
                  <a:cubicBezTo>
                    <a:pt x="3443" y="195"/>
                    <a:pt x="3006" y="1"/>
                    <a:pt x="2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61"/>
            <p:cNvSpPr/>
            <p:nvPr/>
          </p:nvSpPr>
          <p:spPr>
            <a:xfrm>
              <a:off x="5398950" y="6194725"/>
              <a:ext cx="72825" cy="58050"/>
            </a:xfrm>
            <a:custGeom>
              <a:avLst/>
              <a:gdLst/>
              <a:ahLst/>
              <a:cxnLst/>
              <a:rect l="l" t="t" r="r" b="b"/>
              <a:pathLst>
                <a:path w="2913" h="2322" extrusionOk="0">
                  <a:moveTo>
                    <a:pt x="1677" y="1"/>
                  </a:moveTo>
                  <a:cubicBezTo>
                    <a:pt x="1422" y="1"/>
                    <a:pt x="1151" y="74"/>
                    <a:pt x="904" y="219"/>
                  </a:cubicBezTo>
                  <a:cubicBezTo>
                    <a:pt x="267" y="592"/>
                    <a:pt x="0" y="1317"/>
                    <a:pt x="308" y="1840"/>
                  </a:cubicBezTo>
                  <a:cubicBezTo>
                    <a:pt x="495" y="2156"/>
                    <a:pt x="847" y="2321"/>
                    <a:pt x="1239" y="2321"/>
                  </a:cubicBezTo>
                  <a:cubicBezTo>
                    <a:pt x="1495" y="2321"/>
                    <a:pt x="1762" y="2253"/>
                    <a:pt x="2013" y="2107"/>
                  </a:cubicBezTo>
                  <a:cubicBezTo>
                    <a:pt x="2649" y="1730"/>
                    <a:pt x="2912" y="1005"/>
                    <a:pt x="2609" y="487"/>
                  </a:cubicBezTo>
                  <a:cubicBezTo>
                    <a:pt x="2422" y="171"/>
                    <a:pt x="2066" y="1"/>
                    <a:pt x="1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61"/>
            <p:cNvSpPr/>
            <p:nvPr/>
          </p:nvSpPr>
          <p:spPr>
            <a:xfrm>
              <a:off x="5539875" y="5814600"/>
              <a:ext cx="171775" cy="171775"/>
            </a:xfrm>
            <a:custGeom>
              <a:avLst/>
              <a:gdLst/>
              <a:ahLst/>
              <a:cxnLst/>
              <a:rect l="l" t="t" r="r" b="b"/>
              <a:pathLst>
                <a:path w="6871" h="6871" extrusionOk="0">
                  <a:moveTo>
                    <a:pt x="3436" y="1"/>
                  </a:moveTo>
                  <a:cubicBezTo>
                    <a:pt x="1541" y="1"/>
                    <a:pt x="1" y="1536"/>
                    <a:pt x="1" y="3436"/>
                  </a:cubicBezTo>
                  <a:cubicBezTo>
                    <a:pt x="1" y="5332"/>
                    <a:pt x="1541" y="6870"/>
                    <a:pt x="3436" y="6870"/>
                  </a:cubicBezTo>
                  <a:cubicBezTo>
                    <a:pt x="5332" y="6870"/>
                    <a:pt x="6871" y="5332"/>
                    <a:pt x="6871" y="3436"/>
                  </a:cubicBezTo>
                  <a:cubicBezTo>
                    <a:pt x="6871" y="1536"/>
                    <a:pt x="5332" y="1"/>
                    <a:pt x="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1"/>
            <p:cNvSpPr/>
            <p:nvPr/>
          </p:nvSpPr>
          <p:spPr>
            <a:xfrm>
              <a:off x="5619700" y="5928425"/>
              <a:ext cx="41100" cy="33150"/>
            </a:xfrm>
            <a:custGeom>
              <a:avLst/>
              <a:gdLst/>
              <a:ahLst/>
              <a:cxnLst/>
              <a:rect l="l" t="t" r="r" b="b"/>
              <a:pathLst>
                <a:path w="1644" h="1326" extrusionOk="0">
                  <a:moveTo>
                    <a:pt x="1034" y="0"/>
                  </a:moveTo>
                  <a:cubicBezTo>
                    <a:pt x="854" y="0"/>
                    <a:pt x="652" y="68"/>
                    <a:pt x="474" y="203"/>
                  </a:cubicBezTo>
                  <a:cubicBezTo>
                    <a:pt x="126" y="466"/>
                    <a:pt x="0" y="883"/>
                    <a:pt x="191" y="1138"/>
                  </a:cubicBezTo>
                  <a:cubicBezTo>
                    <a:pt x="286" y="1263"/>
                    <a:pt x="439" y="1325"/>
                    <a:pt x="611" y="1325"/>
                  </a:cubicBezTo>
                  <a:cubicBezTo>
                    <a:pt x="791" y="1325"/>
                    <a:pt x="993" y="1257"/>
                    <a:pt x="1171" y="1123"/>
                  </a:cubicBezTo>
                  <a:cubicBezTo>
                    <a:pt x="1519" y="863"/>
                    <a:pt x="1644" y="442"/>
                    <a:pt x="1450" y="187"/>
                  </a:cubicBezTo>
                  <a:cubicBezTo>
                    <a:pt x="1357" y="62"/>
                    <a:pt x="1205" y="0"/>
                    <a:pt x="10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9" name="Google Shape;1429;p61"/>
          <p:cNvGrpSpPr/>
          <p:nvPr/>
        </p:nvGrpSpPr>
        <p:grpSpPr>
          <a:xfrm rot="1799884">
            <a:off x="1327274" y="3057959"/>
            <a:ext cx="1287106" cy="1736621"/>
            <a:chOff x="840350" y="5698525"/>
            <a:chExt cx="743175" cy="1002725"/>
          </a:xfrm>
        </p:grpSpPr>
        <p:sp>
          <p:nvSpPr>
            <p:cNvPr id="1430" name="Google Shape;1430;p61"/>
            <p:cNvSpPr/>
            <p:nvPr/>
          </p:nvSpPr>
          <p:spPr>
            <a:xfrm>
              <a:off x="1035600" y="5698525"/>
              <a:ext cx="342250" cy="754275"/>
            </a:xfrm>
            <a:custGeom>
              <a:avLst/>
              <a:gdLst/>
              <a:ahLst/>
              <a:cxnLst/>
              <a:rect l="l" t="t" r="r" b="b"/>
              <a:pathLst>
                <a:path w="13690" h="30171" extrusionOk="0">
                  <a:moveTo>
                    <a:pt x="13596" y="1"/>
                  </a:moveTo>
                  <a:lnTo>
                    <a:pt x="7461" y="5504"/>
                  </a:lnTo>
                  <a:lnTo>
                    <a:pt x="0" y="29474"/>
                  </a:lnTo>
                  <a:lnTo>
                    <a:pt x="1628" y="30170"/>
                  </a:lnTo>
                  <a:lnTo>
                    <a:pt x="13690" y="8198"/>
                  </a:lnTo>
                  <a:lnTo>
                    <a:pt x="135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61"/>
            <p:cNvSpPr/>
            <p:nvPr/>
          </p:nvSpPr>
          <p:spPr>
            <a:xfrm>
              <a:off x="1055925" y="5698525"/>
              <a:ext cx="321925" cy="754275"/>
            </a:xfrm>
            <a:custGeom>
              <a:avLst/>
              <a:gdLst/>
              <a:ahLst/>
              <a:cxnLst/>
              <a:rect l="l" t="t" r="r" b="b"/>
              <a:pathLst>
                <a:path w="12877" h="30171" extrusionOk="0">
                  <a:moveTo>
                    <a:pt x="12783" y="1"/>
                  </a:moveTo>
                  <a:lnTo>
                    <a:pt x="1" y="29822"/>
                  </a:lnTo>
                  <a:lnTo>
                    <a:pt x="815" y="30170"/>
                  </a:lnTo>
                  <a:lnTo>
                    <a:pt x="12877" y="8198"/>
                  </a:lnTo>
                  <a:lnTo>
                    <a:pt x="127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61"/>
            <p:cNvSpPr/>
            <p:nvPr/>
          </p:nvSpPr>
          <p:spPr>
            <a:xfrm>
              <a:off x="944150" y="6395650"/>
              <a:ext cx="218650" cy="220925"/>
            </a:xfrm>
            <a:custGeom>
              <a:avLst/>
              <a:gdLst/>
              <a:ahLst/>
              <a:cxnLst/>
              <a:rect l="l" t="t" r="r" b="b"/>
              <a:pathLst>
                <a:path w="8746" h="8837" extrusionOk="0">
                  <a:moveTo>
                    <a:pt x="1096" y="0"/>
                  </a:moveTo>
                  <a:cubicBezTo>
                    <a:pt x="702" y="0"/>
                    <a:pt x="349" y="194"/>
                    <a:pt x="204" y="532"/>
                  </a:cubicBezTo>
                  <a:cubicBezTo>
                    <a:pt x="0" y="1014"/>
                    <a:pt x="288" y="1597"/>
                    <a:pt x="851" y="1836"/>
                  </a:cubicBezTo>
                  <a:cubicBezTo>
                    <a:pt x="1015" y="1905"/>
                    <a:pt x="1183" y="1939"/>
                    <a:pt x="1344" y="1939"/>
                  </a:cubicBezTo>
                  <a:cubicBezTo>
                    <a:pt x="1541" y="1939"/>
                    <a:pt x="1728" y="1889"/>
                    <a:pt x="1884" y="1796"/>
                  </a:cubicBezTo>
                  <a:lnTo>
                    <a:pt x="3415" y="2452"/>
                  </a:lnTo>
                  <a:cubicBezTo>
                    <a:pt x="3415" y="2452"/>
                    <a:pt x="1884" y="4093"/>
                    <a:pt x="1410" y="7005"/>
                  </a:cubicBezTo>
                  <a:cubicBezTo>
                    <a:pt x="1228" y="7097"/>
                    <a:pt x="1082" y="7239"/>
                    <a:pt x="997" y="7430"/>
                  </a:cubicBezTo>
                  <a:cubicBezTo>
                    <a:pt x="795" y="7912"/>
                    <a:pt x="1082" y="8495"/>
                    <a:pt x="1645" y="8734"/>
                  </a:cubicBezTo>
                  <a:cubicBezTo>
                    <a:pt x="1809" y="8804"/>
                    <a:pt x="1977" y="8836"/>
                    <a:pt x="2138" y="8836"/>
                  </a:cubicBezTo>
                  <a:cubicBezTo>
                    <a:pt x="2533" y="8836"/>
                    <a:pt x="2888" y="8640"/>
                    <a:pt x="3034" y="8301"/>
                  </a:cubicBezTo>
                  <a:cubicBezTo>
                    <a:pt x="3111" y="8123"/>
                    <a:pt x="3120" y="7923"/>
                    <a:pt x="3066" y="7738"/>
                  </a:cubicBezTo>
                  <a:cubicBezTo>
                    <a:pt x="3447" y="7224"/>
                    <a:pt x="4699" y="5392"/>
                    <a:pt x="4991" y="3124"/>
                  </a:cubicBezTo>
                  <a:lnTo>
                    <a:pt x="6465" y="3756"/>
                  </a:lnTo>
                  <a:cubicBezTo>
                    <a:pt x="6541" y="4076"/>
                    <a:pt x="6789" y="4375"/>
                    <a:pt x="7154" y="4530"/>
                  </a:cubicBezTo>
                  <a:cubicBezTo>
                    <a:pt x="7319" y="4601"/>
                    <a:pt x="7488" y="4635"/>
                    <a:pt x="7651" y="4635"/>
                  </a:cubicBezTo>
                  <a:cubicBezTo>
                    <a:pt x="8044" y="4635"/>
                    <a:pt x="8396" y="4439"/>
                    <a:pt x="8543" y="4100"/>
                  </a:cubicBezTo>
                  <a:cubicBezTo>
                    <a:pt x="8745" y="3622"/>
                    <a:pt x="8457" y="3039"/>
                    <a:pt x="7895" y="2796"/>
                  </a:cubicBezTo>
                  <a:cubicBezTo>
                    <a:pt x="7732" y="2727"/>
                    <a:pt x="7565" y="2695"/>
                    <a:pt x="7405" y="2695"/>
                  </a:cubicBezTo>
                  <a:cubicBezTo>
                    <a:pt x="7207" y="2695"/>
                    <a:pt x="7019" y="2745"/>
                    <a:pt x="6862" y="2837"/>
                  </a:cubicBezTo>
                  <a:lnTo>
                    <a:pt x="2281" y="876"/>
                  </a:lnTo>
                  <a:cubicBezTo>
                    <a:pt x="2204" y="556"/>
                    <a:pt x="1957" y="257"/>
                    <a:pt x="1593" y="103"/>
                  </a:cubicBezTo>
                  <a:cubicBezTo>
                    <a:pt x="1428" y="33"/>
                    <a:pt x="1258"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61"/>
            <p:cNvSpPr/>
            <p:nvPr/>
          </p:nvSpPr>
          <p:spPr>
            <a:xfrm>
              <a:off x="1304225" y="6319825"/>
              <a:ext cx="127652" cy="113082"/>
            </a:xfrm>
            <a:custGeom>
              <a:avLst/>
              <a:gdLst/>
              <a:ahLst/>
              <a:cxnLst/>
              <a:rect l="l" t="t" r="r" b="b"/>
              <a:pathLst>
                <a:path w="6902" h="6115" extrusionOk="0">
                  <a:moveTo>
                    <a:pt x="3453" y="1"/>
                  </a:moveTo>
                  <a:cubicBezTo>
                    <a:pt x="3102" y="1"/>
                    <a:pt x="2746" y="61"/>
                    <a:pt x="2397" y="190"/>
                  </a:cubicBezTo>
                  <a:cubicBezTo>
                    <a:pt x="810" y="773"/>
                    <a:pt x="0" y="2527"/>
                    <a:pt x="583" y="4115"/>
                  </a:cubicBezTo>
                  <a:cubicBezTo>
                    <a:pt x="1034" y="5350"/>
                    <a:pt x="2203" y="6114"/>
                    <a:pt x="3447" y="6114"/>
                  </a:cubicBezTo>
                  <a:cubicBezTo>
                    <a:pt x="3798" y="6114"/>
                    <a:pt x="4155" y="6053"/>
                    <a:pt x="4504" y="5925"/>
                  </a:cubicBezTo>
                  <a:cubicBezTo>
                    <a:pt x="6091" y="5346"/>
                    <a:pt x="6902" y="3588"/>
                    <a:pt x="6318" y="2005"/>
                  </a:cubicBezTo>
                  <a:cubicBezTo>
                    <a:pt x="5867" y="766"/>
                    <a:pt x="4697"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61"/>
            <p:cNvSpPr/>
            <p:nvPr/>
          </p:nvSpPr>
          <p:spPr>
            <a:xfrm>
              <a:off x="1149975" y="6616575"/>
              <a:ext cx="69375" cy="84675"/>
            </a:xfrm>
            <a:custGeom>
              <a:avLst/>
              <a:gdLst/>
              <a:ahLst/>
              <a:cxnLst/>
              <a:rect l="l" t="t" r="r" b="b"/>
              <a:pathLst>
                <a:path w="2775" h="3387" extrusionOk="0">
                  <a:moveTo>
                    <a:pt x="1203" y="0"/>
                  </a:moveTo>
                  <a:lnTo>
                    <a:pt x="960" y="1103"/>
                  </a:lnTo>
                  <a:lnTo>
                    <a:pt x="0" y="1264"/>
                  </a:lnTo>
                  <a:lnTo>
                    <a:pt x="818" y="1815"/>
                  </a:lnTo>
                  <a:lnTo>
                    <a:pt x="623" y="3387"/>
                  </a:lnTo>
                  <a:lnTo>
                    <a:pt x="1604" y="2192"/>
                  </a:lnTo>
                  <a:lnTo>
                    <a:pt x="2601" y="2787"/>
                  </a:lnTo>
                  <a:lnTo>
                    <a:pt x="2053" y="1589"/>
                  </a:lnTo>
                  <a:lnTo>
                    <a:pt x="2775" y="754"/>
                  </a:lnTo>
                  <a:lnTo>
                    <a:pt x="1681" y="1050"/>
                  </a:lnTo>
                  <a:lnTo>
                    <a:pt x="12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61"/>
            <p:cNvSpPr/>
            <p:nvPr/>
          </p:nvSpPr>
          <p:spPr>
            <a:xfrm>
              <a:off x="1514125" y="5922000"/>
              <a:ext cx="69400" cy="84675"/>
            </a:xfrm>
            <a:custGeom>
              <a:avLst/>
              <a:gdLst/>
              <a:ahLst/>
              <a:cxnLst/>
              <a:rect l="l" t="t" r="r" b="b"/>
              <a:pathLst>
                <a:path w="2776" h="3387" extrusionOk="0">
                  <a:moveTo>
                    <a:pt x="1204" y="1"/>
                  </a:moveTo>
                  <a:lnTo>
                    <a:pt x="961" y="1102"/>
                  </a:lnTo>
                  <a:lnTo>
                    <a:pt x="0" y="1264"/>
                  </a:lnTo>
                  <a:lnTo>
                    <a:pt x="819" y="1814"/>
                  </a:lnTo>
                  <a:lnTo>
                    <a:pt x="624" y="3386"/>
                  </a:lnTo>
                  <a:lnTo>
                    <a:pt x="1604" y="2192"/>
                  </a:lnTo>
                  <a:lnTo>
                    <a:pt x="2600" y="2787"/>
                  </a:lnTo>
                  <a:lnTo>
                    <a:pt x="2054" y="1588"/>
                  </a:lnTo>
                  <a:lnTo>
                    <a:pt x="2775" y="754"/>
                  </a:lnTo>
                  <a:lnTo>
                    <a:pt x="2775" y="754"/>
                  </a:lnTo>
                  <a:lnTo>
                    <a:pt x="1682" y="1049"/>
                  </a:lnTo>
                  <a:lnTo>
                    <a:pt x="1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61"/>
            <p:cNvSpPr/>
            <p:nvPr/>
          </p:nvSpPr>
          <p:spPr>
            <a:xfrm>
              <a:off x="840350" y="6049175"/>
              <a:ext cx="69400" cy="84575"/>
            </a:xfrm>
            <a:custGeom>
              <a:avLst/>
              <a:gdLst/>
              <a:ahLst/>
              <a:cxnLst/>
              <a:rect l="l" t="t" r="r" b="b"/>
              <a:pathLst>
                <a:path w="2776" h="3383" extrusionOk="0">
                  <a:moveTo>
                    <a:pt x="1204" y="0"/>
                  </a:moveTo>
                  <a:lnTo>
                    <a:pt x="961" y="1098"/>
                  </a:lnTo>
                  <a:lnTo>
                    <a:pt x="1" y="1264"/>
                  </a:lnTo>
                  <a:lnTo>
                    <a:pt x="819" y="1811"/>
                  </a:lnTo>
                  <a:lnTo>
                    <a:pt x="625" y="3382"/>
                  </a:lnTo>
                  <a:lnTo>
                    <a:pt x="1605" y="2188"/>
                  </a:lnTo>
                  <a:lnTo>
                    <a:pt x="2601" y="2787"/>
                  </a:lnTo>
                  <a:lnTo>
                    <a:pt x="2055" y="1584"/>
                  </a:lnTo>
                  <a:lnTo>
                    <a:pt x="2776" y="754"/>
                  </a:lnTo>
                  <a:lnTo>
                    <a:pt x="2776" y="754"/>
                  </a:lnTo>
                  <a:lnTo>
                    <a:pt x="1682" y="1045"/>
                  </a:lnTo>
                  <a:lnTo>
                    <a:pt x="12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61"/>
            <p:cNvSpPr/>
            <p:nvPr/>
          </p:nvSpPr>
          <p:spPr>
            <a:xfrm>
              <a:off x="902550" y="5748850"/>
              <a:ext cx="109975" cy="127200"/>
            </a:xfrm>
            <a:custGeom>
              <a:avLst/>
              <a:gdLst/>
              <a:ahLst/>
              <a:cxnLst/>
              <a:rect l="l" t="t" r="r" b="b"/>
              <a:pathLst>
                <a:path w="4399" h="5088" extrusionOk="0">
                  <a:moveTo>
                    <a:pt x="2150" y="1"/>
                  </a:moveTo>
                  <a:lnTo>
                    <a:pt x="1522" y="1641"/>
                  </a:lnTo>
                  <a:lnTo>
                    <a:pt x="0" y="1669"/>
                  </a:lnTo>
                  <a:lnTo>
                    <a:pt x="1134" y="2706"/>
                  </a:lnTo>
                  <a:lnTo>
                    <a:pt x="470" y="5087"/>
                  </a:lnTo>
                  <a:lnTo>
                    <a:pt x="2260" y="3467"/>
                  </a:lnTo>
                  <a:lnTo>
                    <a:pt x="3661" y="4622"/>
                  </a:lnTo>
                  <a:lnTo>
                    <a:pt x="3094" y="2641"/>
                  </a:lnTo>
                  <a:lnTo>
                    <a:pt x="4399" y="1528"/>
                  </a:lnTo>
                  <a:lnTo>
                    <a:pt x="2645" y="1722"/>
                  </a:lnTo>
                  <a:lnTo>
                    <a:pt x="21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94"/>
        <p:cNvGrpSpPr/>
        <p:nvPr/>
      </p:nvGrpSpPr>
      <p:grpSpPr>
        <a:xfrm>
          <a:off x="0" y="0"/>
          <a:ext cx="0" cy="0"/>
          <a:chOff x="0" y="0"/>
          <a:chExt cx="0" cy="0"/>
        </a:xfrm>
      </p:grpSpPr>
      <p:grpSp>
        <p:nvGrpSpPr>
          <p:cNvPr id="395" name="Google Shape;395;p38"/>
          <p:cNvGrpSpPr/>
          <p:nvPr/>
        </p:nvGrpSpPr>
        <p:grpSpPr>
          <a:xfrm>
            <a:off x="4829300" y="476318"/>
            <a:ext cx="3838663" cy="1781676"/>
            <a:chOff x="4829300" y="476318"/>
            <a:chExt cx="3838663" cy="1781676"/>
          </a:xfrm>
        </p:grpSpPr>
        <p:sp>
          <p:nvSpPr>
            <p:cNvPr id="396" name="Google Shape;396;p38"/>
            <p:cNvSpPr/>
            <p:nvPr/>
          </p:nvSpPr>
          <p:spPr>
            <a:xfrm>
              <a:off x="5333868" y="540000"/>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8"/>
            <p:cNvSpPr/>
            <p:nvPr/>
          </p:nvSpPr>
          <p:spPr>
            <a:xfrm>
              <a:off x="4829300" y="665772"/>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8"/>
            <p:cNvSpPr/>
            <p:nvPr/>
          </p:nvSpPr>
          <p:spPr>
            <a:xfrm rot="-1182864">
              <a:off x="7789344" y="550616"/>
              <a:ext cx="547151" cy="613846"/>
            </a:xfrm>
            <a:custGeom>
              <a:avLst/>
              <a:gdLst/>
              <a:ahLst/>
              <a:cxnLst/>
              <a:rect l="l" t="t" r="r" b="b"/>
              <a:pathLst>
                <a:path w="11860" h="13305" extrusionOk="0">
                  <a:moveTo>
                    <a:pt x="6994" y="1"/>
                  </a:moveTo>
                  <a:cubicBezTo>
                    <a:pt x="6326" y="57"/>
                    <a:pt x="5662" y="215"/>
                    <a:pt x="5010" y="487"/>
                  </a:cubicBezTo>
                  <a:cubicBezTo>
                    <a:pt x="1612" y="1896"/>
                    <a:pt x="0" y="5792"/>
                    <a:pt x="1410" y="9191"/>
                  </a:cubicBezTo>
                  <a:cubicBezTo>
                    <a:pt x="2473" y="11755"/>
                    <a:pt x="4953" y="13305"/>
                    <a:pt x="7567" y="13305"/>
                  </a:cubicBezTo>
                  <a:cubicBezTo>
                    <a:pt x="8416" y="13305"/>
                    <a:pt x="9280" y="13141"/>
                    <a:pt x="10114" y="12795"/>
                  </a:cubicBezTo>
                  <a:cubicBezTo>
                    <a:pt x="10766" y="12524"/>
                    <a:pt x="11349" y="12163"/>
                    <a:pt x="11859" y="11734"/>
                  </a:cubicBezTo>
                  <a:lnTo>
                    <a:pt x="11859" y="11734"/>
                  </a:lnTo>
                  <a:cubicBezTo>
                    <a:pt x="11669" y="11750"/>
                    <a:pt x="11480" y="11758"/>
                    <a:pt x="11291" y="11758"/>
                  </a:cubicBezTo>
                  <a:cubicBezTo>
                    <a:pt x="8678" y="11758"/>
                    <a:pt x="6197" y="10211"/>
                    <a:pt x="5136" y="7647"/>
                  </a:cubicBezTo>
                  <a:cubicBezTo>
                    <a:pt x="3993" y="4897"/>
                    <a:pt x="4831" y="1823"/>
                    <a:pt x="6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8"/>
            <p:cNvSpPr/>
            <p:nvPr/>
          </p:nvSpPr>
          <p:spPr>
            <a:xfrm>
              <a:off x="7913751" y="1874826"/>
              <a:ext cx="754212" cy="383168"/>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8"/>
            <p:cNvSpPr/>
            <p:nvPr/>
          </p:nvSpPr>
          <p:spPr>
            <a:xfrm rot="-1182847">
              <a:off x="7604846" y="1248190"/>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1182847">
              <a:off x="5334949" y="1915774"/>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rot="-1182847">
              <a:off x="5132487" y="2132373"/>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38"/>
          <p:cNvSpPr/>
          <p:nvPr/>
        </p:nvSpPr>
        <p:spPr>
          <a:xfrm>
            <a:off x="719975" y="2301300"/>
            <a:ext cx="3852125" cy="1093370"/>
          </a:xfrm>
          <a:custGeom>
            <a:avLst/>
            <a:gdLst/>
            <a:ahLst/>
            <a:cxnLst/>
            <a:rect l="l" t="t" r="r" b="b"/>
            <a:pathLst>
              <a:path w="92090" h="24879" extrusionOk="0">
                <a:moveTo>
                  <a:pt x="2971" y="743"/>
                </a:moveTo>
                <a:lnTo>
                  <a:pt x="0" y="24879"/>
                </a:lnTo>
                <a:lnTo>
                  <a:pt x="89490" y="23023"/>
                </a:lnTo>
                <a:lnTo>
                  <a:pt x="92090" y="0"/>
                </a:lnTo>
                <a:close/>
              </a:path>
            </a:pathLst>
          </a:custGeom>
          <a:solidFill>
            <a:srgbClr val="FFC000"/>
          </a:solidFill>
          <a:ln>
            <a:noFill/>
          </a:ln>
        </p:spPr>
        <p:txBody>
          <a:bodyPr/>
          <a:lstStyle/>
          <a:p>
            <a:endParaRPr lang="en-US"/>
          </a:p>
        </p:txBody>
      </p:sp>
      <p:sp>
        <p:nvSpPr>
          <p:cNvPr id="404" name="Google Shape;404;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reading</a:t>
            </a:r>
            <a:endParaRPr dirty="0">
              <a:solidFill>
                <a:schemeClr val="lt1"/>
              </a:solidFill>
            </a:endParaRPr>
          </a:p>
        </p:txBody>
      </p:sp>
      <p:sp>
        <p:nvSpPr>
          <p:cNvPr id="405" name="Google Shape;405;p38"/>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407" name="Google Shape;407;p38"/>
          <p:cNvGrpSpPr/>
          <p:nvPr/>
        </p:nvGrpSpPr>
        <p:grpSpPr>
          <a:xfrm>
            <a:off x="5371970" y="1264841"/>
            <a:ext cx="2753347" cy="3567017"/>
            <a:chOff x="5475346" y="1453788"/>
            <a:chExt cx="2430997" cy="3149406"/>
          </a:xfrm>
        </p:grpSpPr>
        <p:sp>
          <p:nvSpPr>
            <p:cNvPr id="408" name="Google Shape;408;p38"/>
            <p:cNvSpPr/>
            <p:nvPr/>
          </p:nvSpPr>
          <p:spPr>
            <a:xfrm>
              <a:off x="7551684" y="3519306"/>
              <a:ext cx="354659" cy="1081414"/>
            </a:xfrm>
            <a:custGeom>
              <a:avLst/>
              <a:gdLst/>
              <a:ahLst/>
              <a:cxnLst/>
              <a:rect l="l" t="t" r="r" b="b"/>
              <a:pathLst>
                <a:path w="8603" h="26232" extrusionOk="0">
                  <a:moveTo>
                    <a:pt x="8596" y="19362"/>
                  </a:moveTo>
                  <a:cubicBezTo>
                    <a:pt x="8600" y="19382"/>
                    <a:pt x="8602" y="19393"/>
                    <a:pt x="8602" y="19393"/>
                  </a:cubicBezTo>
                  <a:lnTo>
                    <a:pt x="8602" y="19362"/>
                  </a:lnTo>
                  <a:close/>
                  <a:moveTo>
                    <a:pt x="1520" y="0"/>
                  </a:moveTo>
                  <a:cubicBezTo>
                    <a:pt x="851" y="31"/>
                    <a:pt x="882" y="912"/>
                    <a:pt x="912" y="1399"/>
                  </a:cubicBezTo>
                  <a:lnTo>
                    <a:pt x="1003" y="3557"/>
                  </a:lnTo>
                  <a:cubicBezTo>
                    <a:pt x="396" y="3739"/>
                    <a:pt x="0" y="3982"/>
                    <a:pt x="0" y="3982"/>
                  </a:cubicBezTo>
                  <a:lnTo>
                    <a:pt x="0" y="26232"/>
                  </a:lnTo>
                  <a:lnTo>
                    <a:pt x="8602" y="26232"/>
                  </a:lnTo>
                  <a:lnTo>
                    <a:pt x="7721" y="19362"/>
                  </a:lnTo>
                  <a:lnTo>
                    <a:pt x="8596" y="19362"/>
                  </a:lnTo>
                  <a:cubicBezTo>
                    <a:pt x="8449" y="18699"/>
                    <a:pt x="5945" y="7403"/>
                    <a:pt x="5502" y="5927"/>
                  </a:cubicBezTo>
                  <a:cubicBezTo>
                    <a:pt x="5137" y="4590"/>
                    <a:pt x="3921" y="3587"/>
                    <a:pt x="2706" y="3405"/>
                  </a:cubicBezTo>
                  <a:lnTo>
                    <a:pt x="2706" y="1702"/>
                  </a:lnTo>
                  <a:cubicBezTo>
                    <a:pt x="2706" y="1307"/>
                    <a:pt x="2675" y="973"/>
                    <a:pt x="2675" y="608"/>
                  </a:cubicBezTo>
                  <a:cubicBezTo>
                    <a:pt x="2614" y="335"/>
                    <a:pt x="2554" y="152"/>
                    <a:pt x="2250" y="92"/>
                  </a:cubicBezTo>
                  <a:cubicBezTo>
                    <a:pt x="2169" y="92"/>
                    <a:pt x="2115" y="78"/>
                    <a:pt x="2052" y="78"/>
                  </a:cubicBezTo>
                  <a:cubicBezTo>
                    <a:pt x="2020" y="78"/>
                    <a:pt x="1986" y="81"/>
                    <a:pt x="1946" y="92"/>
                  </a:cubicBezTo>
                  <a:cubicBezTo>
                    <a:pt x="1824" y="31"/>
                    <a:pt x="1703" y="0"/>
                    <a:pt x="1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6024216" y="3754865"/>
              <a:ext cx="1071397" cy="175495"/>
            </a:xfrm>
            <a:custGeom>
              <a:avLst/>
              <a:gdLst/>
              <a:ahLst/>
              <a:cxnLst/>
              <a:rect l="l" t="t" r="r" b="b"/>
              <a:pathLst>
                <a:path w="25989" h="4257" extrusionOk="0">
                  <a:moveTo>
                    <a:pt x="0" y="1"/>
                  </a:moveTo>
                  <a:lnTo>
                    <a:pt x="0" y="4256"/>
                  </a:lnTo>
                  <a:lnTo>
                    <a:pt x="25988" y="4256"/>
                  </a:lnTo>
                  <a:lnTo>
                    <a:pt x="259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024216" y="2787521"/>
              <a:ext cx="1071397" cy="993687"/>
            </a:xfrm>
            <a:custGeom>
              <a:avLst/>
              <a:gdLst/>
              <a:ahLst/>
              <a:cxnLst/>
              <a:rect l="l" t="t" r="r" b="b"/>
              <a:pathLst>
                <a:path w="25989" h="24104" extrusionOk="0">
                  <a:moveTo>
                    <a:pt x="0" y="0"/>
                  </a:moveTo>
                  <a:lnTo>
                    <a:pt x="0" y="24104"/>
                  </a:lnTo>
                  <a:lnTo>
                    <a:pt x="25988" y="24104"/>
                  </a:lnTo>
                  <a:lnTo>
                    <a:pt x="259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6813633" y="3930319"/>
              <a:ext cx="235601" cy="671679"/>
            </a:xfrm>
            <a:custGeom>
              <a:avLst/>
              <a:gdLst/>
              <a:ahLst/>
              <a:cxnLst/>
              <a:rect l="l" t="t" r="r" b="b"/>
              <a:pathLst>
                <a:path w="5715" h="16293" extrusionOk="0">
                  <a:moveTo>
                    <a:pt x="0" y="0"/>
                  </a:moveTo>
                  <a:lnTo>
                    <a:pt x="0" y="16292"/>
                  </a:lnTo>
                  <a:lnTo>
                    <a:pt x="5715" y="16292"/>
                  </a:lnTo>
                  <a:lnTo>
                    <a:pt x="5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066801" y="3930319"/>
              <a:ext cx="235601" cy="671679"/>
            </a:xfrm>
            <a:custGeom>
              <a:avLst/>
              <a:gdLst/>
              <a:ahLst/>
              <a:cxnLst/>
              <a:rect l="l" t="t" r="r" b="b"/>
              <a:pathLst>
                <a:path w="5715" h="16293" extrusionOk="0">
                  <a:moveTo>
                    <a:pt x="1" y="0"/>
                  </a:moveTo>
                  <a:lnTo>
                    <a:pt x="1" y="16292"/>
                  </a:lnTo>
                  <a:lnTo>
                    <a:pt x="5715" y="16292"/>
                  </a:lnTo>
                  <a:lnTo>
                    <a:pt x="5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5935211" y="2818027"/>
              <a:ext cx="674194" cy="477014"/>
            </a:xfrm>
            <a:custGeom>
              <a:avLst/>
              <a:gdLst/>
              <a:ahLst/>
              <a:cxnLst/>
              <a:rect l="l" t="t" r="r" b="b"/>
              <a:pathLst>
                <a:path w="16354" h="11571" extrusionOk="0">
                  <a:moveTo>
                    <a:pt x="10509" y="1"/>
                  </a:moveTo>
                  <a:cubicBezTo>
                    <a:pt x="9285" y="1"/>
                    <a:pt x="7632" y="194"/>
                    <a:pt x="6019" y="993"/>
                  </a:cubicBezTo>
                  <a:cubicBezTo>
                    <a:pt x="2858" y="2573"/>
                    <a:pt x="305" y="5066"/>
                    <a:pt x="153" y="7832"/>
                  </a:cubicBezTo>
                  <a:cubicBezTo>
                    <a:pt x="1" y="10659"/>
                    <a:pt x="3071" y="11571"/>
                    <a:pt x="8147" y="11571"/>
                  </a:cubicBezTo>
                  <a:lnTo>
                    <a:pt x="16354" y="11571"/>
                  </a:lnTo>
                  <a:lnTo>
                    <a:pt x="15898" y="142"/>
                  </a:lnTo>
                  <a:lnTo>
                    <a:pt x="12433" y="142"/>
                  </a:lnTo>
                  <a:lnTo>
                    <a:pt x="12433" y="172"/>
                  </a:lnTo>
                  <a:cubicBezTo>
                    <a:pt x="12433" y="172"/>
                    <a:pt x="11661" y="1"/>
                    <a:pt x="10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8"/>
            <p:cNvSpPr/>
            <p:nvPr/>
          </p:nvSpPr>
          <p:spPr>
            <a:xfrm>
              <a:off x="6547979" y="2818027"/>
              <a:ext cx="672916" cy="477014"/>
            </a:xfrm>
            <a:custGeom>
              <a:avLst/>
              <a:gdLst/>
              <a:ahLst/>
              <a:cxnLst/>
              <a:rect l="l" t="t" r="r" b="b"/>
              <a:pathLst>
                <a:path w="16323" h="11571" extrusionOk="0">
                  <a:moveTo>
                    <a:pt x="5834" y="1"/>
                  </a:moveTo>
                  <a:cubicBezTo>
                    <a:pt x="4686" y="1"/>
                    <a:pt x="3921" y="172"/>
                    <a:pt x="3921" y="172"/>
                  </a:cubicBezTo>
                  <a:lnTo>
                    <a:pt x="3921" y="142"/>
                  </a:lnTo>
                  <a:lnTo>
                    <a:pt x="456" y="142"/>
                  </a:lnTo>
                  <a:lnTo>
                    <a:pt x="0" y="11571"/>
                  </a:lnTo>
                  <a:lnTo>
                    <a:pt x="8207" y="11571"/>
                  </a:lnTo>
                  <a:cubicBezTo>
                    <a:pt x="13253" y="11571"/>
                    <a:pt x="16323" y="10659"/>
                    <a:pt x="16171" y="7832"/>
                  </a:cubicBezTo>
                  <a:cubicBezTo>
                    <a:pt x="16019" y="5066"/>
                    <a:pt x="13496" y="2573"/>
                    <a:pt x="10335" y="993"/>
                  </a:cubicBezTo>
                  <a:cubicBezTo>
                    <a:pt x="8707" y="194"/>
                    <a:pt x="7054" y="1"/>
                    <a:pt x="5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8"/>
            <p:cNvSpPr/>
            <p:nvPr/>
          </p:nvSpPr>
          <p:spPr>
            <a:xfrm>
              <a:off x="5727781" y="1793596"/>
              <a:ext cx="1686213" cy="1058528"/>
            </a:xfrm>
            <a:custGeom>
              <a:avLst/>
              <a:gdLst/>
              <a:ahLst/>
              <a:cxnLst/>
              <a:rect l="l" t="t" r="r" b="b"/>
              <a:pathLst>
                <a:path w="47509" h="29824" extrusionOk="0">
                  <a:moveTo>
                    <a:pt x="24330" y="0"/>
                  </a:moveTo>
                  <a:cubicBezTo>
                    <a:pt x="24108" y="0"/>
                    <a:pt x="23916" y="55"/>
                    <a:pt x="23770" y="183"/>
                  </a:cubicBezTo>
                  <a:cubicBezTo>
                    <a:pt x="23627" y="62"/>
                    <a:pt x="23439" y="10"/>
                    <a:pt x="23222" y="10"/>
                  </a:cubicBezTo>
                  <a:cubicBezTo>
                    <a:pt x="21920" y="10"/>
                    <a:pt x="19575" y="1885"/>
                    <a:pt x="19575" y="1885"/>
                  </a:cubicBezTo>
                  <a:cubicBezTo>
                    <a:pt x="18633" y="2980"/>
                    <a:pt x="15502" y="4378"/>
                    <a:pt x="15502" y="4378"/>
                  </a:cubicBezTo>
                  <a:cubicBezTo>
                    <a:pt x="14773" y="4581"/>
                    <a:pt x="13844" y="4648"/>
                    <a:pt x="12930" y="4648"/>
                  </a:cubicBezTo>
                  <a:cubicBezTo>
                    <a:pt x="11102" y="4648"/>
                    <a:pt x="9332" y="4378"/>
                    <a:pt x="9332" y="4378"/>
                  </a:cubicBezTo>
                  <a:cubicBezTo>
                    <a:pt x="8937" y="6962"/>
                    <a:pt x="6201" y="9788"/>
                    <a:pt x="6201" y="9788"/>
                  </a:cubicBezTo>
                  <a:lnTo>
                    <a:pt x="5229" y="10700"/>
                  </a:lnTo>
                  <a:cubicBezTo>
                    <a:pt x="1" y="10731"/>
                    <a:pt x="1520" y="16962"/>
                    <a:pt x="3283" y="18299"/>
                  </a:cubicBezTo>
                  <a:cubicBezTo>
                    <a:pt x="4191" y="19000"/>
                    <a:pt x="5190" y="19166"/>
                    <a:pt x="5936" y="19166"/>
                  </a:cubicBezTo>
                  <a:cubicBezTo>
                    <a:pt x="6614" y="19166"/>
                    <a:pt x="7083" y="19029"/>
                    <a:pt x="7083" y="19029"/>
                  </a:cubicBezTo>
                  <a:cubicBezTo>
                    <a:pt x="11308" y="26992"/>
                    <a:pt x="20670" y="27874"/>
                    <a:pt x="20670" y="27874"/>
                  </a:cubicBezTo>
                  <a:lnTo>
                    <a:pt x="20761" y="28907"/>
                  </a:lnTo>
                  <a:cubicBezTo>
                    <a:pt x="21434" y="29564"/>
                    <a:pt x="22259" y="29715"/>
                    <a:pt x="22875" y="29715"/>
                  </a:cubicBezTo>
                  <a:cubicBezTo>
                    <a:pt x="23398" y="29715"/>
                    <a:pt x="23770" y="29606"/>
                    <a:pt x="23770" y="29606"/>
                  </a:cubicBezTo>
                  <a:cubicBezTo>
                    <a:pt x="23770" y="29606"/>
                    <a:pt x="24322" y="29823"/>
                    <a:pt x="25025" y="29823"/>
                  </a:cubicBezTo>
                  <a:cubicBezTo>
                    <a:pt x="25612" y="29823"/>
                    <a:pt x="26304" y="29673"/>
                    <a:pt x="26870" y="29120"/>
                  </a:cubicBezTo>
                  <a:lnTo>
                    <a:pt x="26810" y="27843"/>
                  </a:lnTo>
                  <a:cubicBezTo>
                    <a:pt x="26810" y="27843"/>
                    <a:pt x="36171" y="26962"/>
                    <a:pt x="40396" y="18998"/>
                  </a:cubicBezTo>
                  <a:cubicBezTo>
                    <a:pt x="40396" y="18998"/>
                    <a:pt x="40865" y="19136"/>
                    <a:pt x="41543" y="19136"/>
                  </a:cubicBezTo>
                  <a:cubicBezTo>
                    <a:pt x="42289" y="19136"/>
                    <a:pt x="43288" y="18969"/>
                    <a:pt x="44196" y="18269"/>
                  </a:cubicBezTo>
                  <a:cubicBezTo>
                    <a:pt x="45989" y="17022"/>
                    <a:pt x="47509" y="10731"/>
                    <a:pt x="42311" y="10700"/>
                  </a:cubicBezTo>
                  <a:lnTo>
                    <a:pt x="41308" y="9788"/>
                  </a:lnTo>
                  <a:cubicBezTo>
                    <a:pt x="41308" y="9788"/>
                    <a:pt x="38573" y="6992"/>
                    <a:pt x="38208" y="4378"/>
                  </a:cubicBezTo>
                  <a:cubicBezTo>
                    <a:pt x="38208" y="4378"/>
                    <a:pt x="36425" y="4648"/>
                    <a:pt x="34587" y="4648"/>
                  </a:cubicBezTo>
                  <a:cubicBezTo>
                    <a:pt x="33669" y="4648"/>
                    <a:pt x="32737" y="4581"/>
                    <a:pt x="32007" y="4378"/>
                  </a:cubicBezTo>
                  <a:cubicBezTo>
                    <a:pt x="32007" y="4378"/>
                    <a:pt x="28876" y="2949"/>
                    <a:pt x="27934" y="1885"/>
                  </a:cubicBezTo>
                  <a:cubicBezTo>
                    <a:pt x="27934" y="1885"/>
                    <a:pt x="25627" y="0"/>
                    <a:pt x="24330" y="0"/>
                  </a:cubicBezTo>
                  <a:close/>
                </a:path>
              </a:pathLst>
            </a:custGeom>
            <a:solidFill>
              <a:srgbClr val="F4D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8"/>
            <p:cNvSpPr/>
            <p:nvPr/>
          </p:nvSpPr>
          <p:spPr>
            <a:xfrm>
              <a:off x="6410123" y="3112044"/>
              <a:ext cx="334623" cy="177968"/>
            </a:xfrm>
            <a:custGeom>
              <a:avLst/>
              <a:gdLst/>
              <a:ahLst/>
              <a:cxnLst/>
              <a:rect l="l" t="t" r="r" b="b"/>
              <a:pathLst>
                <a:path w="8117" h="4317" extrusionOk="0">
                  <a:moveTo>
                    <a:pt x="2706" y="1"/>
                  </a:moveTo>
                  <a:cubicBezTo>
                    <a:pt x="153" y="517"/>
                    <a:pt x="1" y="4317"/>
                    <a:pt x="1" y="4317"/>
                  </a:cubicBezTo>
                  <a:lnTo>
                    <a:pt x="7873" y="4317"/>
                  </a:lnTo>
                  <a:cubicBezTo>
                    <a:pt x="8117" y="3557"/>
                    <a:pt x="7630" y="3071"/>
                    <a:pt x="7630" y="3071"/>
                  </a:cubicBezTo>
                  <a:cubicBezTo>
                    <a:pt x="7721" y="1764"/>
                    <a:pt x="5442" y="1"/>
                    <a:pt x="5442" y="1"/>
                  </a:cubicBezTo>
                  <a:lnTo>
                    <a:pt x="4408" y="700"/>
                  </a:lnTo>
                  <a:lnTo>
                    <a:pt x="2706" y="1"/>
                  </a:lnTo>
                  <a:close/>
                </a:path>
              </a:pathLst>
            </a:custGeom>
            <a:solidFill>
              <a:srgbClr val="F8D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6123815" y="3654029"/>
              <a:ext cx="380342" cy="541944"/>
            </a:xfrm>
            <a:custGeom>
              <a:avLst/>
              <a:gdLst/>
              <a:ahLst/>
              <a:cxnLst/>
              <a:rect l="l" t="t" r="r" b="b"/>
              <a:pathLst>
                <a:path w="9226" h="13146" extrusionOk="0">
                  <a:moveTo>
                    <a:pt x="4467" y="0"/>
                  </a:moveTo>
                  <a:cubicBezTo>
                    <a:pt x="1481" y="0"/>
                    <a:pt x="1" y="3305"/>
                    <a:pt x="137" y="4970"/>
                  </a:cubicBezTo>
                  <a:cubicBezTo>
                    <a:pt x="228" y="6155"/>
                    <a:pt x="1201" y="10015"/>
                    <a:pt x="1900" y="12629"/>
                  </a:cubicBezTo>
                  <a:cubicBezTo>
                    <a:pt x="2356" y="12933"/>
                    <a:pt x="2873" y="13085"/>
                    <a:pt x="3359" y="13085"/>
                  </a:cubicBezTo>
                  <a:cubicBezTo>
                    <a:pt x="4879" y="13055"/>
                    <a:pt x="6612" y="13146"/>
                    <a:pt x="8040" y="12629"/>
                  </a:cubicBezTo>
                  <a:cubicBezTo>
                    <a:pt x="8192" y="11474"/>
                    <a:pt x="8375" y="10289"/>
                    <a:pt x="8375" y="10046"/>
                  </a:cubicBezTo>
                  <a:cubicBezTo>
                    <a:pt x="8435" y="9559"/>
                    <a:pt x="9226" y="1048"/>
                    <a:pt x="5548" y="137"/>
                  </a:cubicBezTo>
                  <a:cubicBezTo>
                    <a:pt x="5168" y="43"/>
                    <a:pt x="4808" y="0"/>
                    <a:pt x="4467" y="0"/>
                  </a:cubicBezTo>
                  <a:close/>
                </a:path>
              </a:pathLst>
            </a:custGeom>
            <a:solidFill>
              <a:srgbClr val="F4D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6202143" y="4173382"/>
              <a:ext cx="253163" cy="141361"/>
            </a:xfrm>
            <a:custGeom>
              <a:avLst/>
              <a:gdLst/>
              <a:ahLst/>
              <a:cxnLst/>
              <a:rect l="l" t="t" r="r" b="b"/>
              <a:pathLst>
                <a:path w="6141" h="3429" extrusionOk="0">
                  <a:moveTo>
                    <a:pt x="6140" y="1"/>
                  </a:moveTo>
                  <a:cubicBezTo>
                    <a:pt x="5069" y="411"/>
                    <a:pt x="3826" y="462"/>
                    <a:pt x="2631" y="462"/>
                  </a:cubicBezTo>
                  <a:cubicBezTo>
                    <a:pt x="2232" y="462"/>
                    <a:pt x="1839" y="457"/>
                    <a:pt x="1459" y="457"/>
                  </a:cubicBezTo>
                  <a:cubicBezTo>
                    <a:pt x="943" y="457"/>
                    <a:pt x="456" y="305"/>
                    <a:pt x="0" y="1"/>
                  </a:cubicBezTo>
                  <a:lnTo>
                    <a:pt x="0" y="1"/>
                  </a:lnTo>
                  <a:cubicBezTo>
                    <a:pt x="365" y="1429"/>
                    <a:pt x="669" y="2524"/>
                    <a:pt x="669" y="2524"/>
                  </a:cubicBezTo>
                  <a:cubicBezTo>
                    <a:pt x="1571" y="3202"/>
                    <a:pt x="2442" y="3429"/>
                    <a:pt x="3203" y="3429"/>
                  </a:cubicBezTo>
                  <a:cubicBezTo>
                    <a:pt x="4725" y="3429"/>
                    <a:pt x="5806" y="2524"/>
                    <a:pt x="5806" y="2524"/>
                  </a:cubicBezTo>
                  <a:cubicBezTo>
                    <a:pt x="5806" y="2524"/>
                    <a:pt x="5988" y="1247"/>
                    <a:pt x="6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6237225" y="4305961"/>
              <a:ext cx="224346" cy="123469"/>
            </a:xfrm>
            <a:custGeom>
              <a:avLst/>
              <a:gdLst/>
              <a:ahLst/>
              <a:cxnLst/>
              <a:rect l="l" t="t" r="r" b="b"/>
              <a:pathLst>
                <a:path w="5442" h="2995" extrusionOk="0">
                  <a:moveTo>
                    <a:pt x="3982" y="1"/>
                  </a:moveTo>
                  <a:cubicBezTo>
                    <a:pt x="3962" y="1"/>
                    <a:pt x="3942" y="3"/>
                    <a:pt x="3921" y="7"/>
                  </a:cubicBezTo>
                  <a:cubicBezTo>
                    <a:pt x="3769" y="7"/>
                    <a:pt x="3648" y="128"/>
                    <a:pt x="3648" y="280"/>
                  </a:cubicBezTo>
                  <a:lnTo>
                    <a:pt x="3648" y="371"/>
                  </a:lnTo>
                  <a:cubicBezTo>
                    <a:pt x="3465" y="371"/>
                    <a:pt x="3283" y="463"/>
                    <a:pt x="3192" y="675"/>
                  </a:cubicBezTo>
                  <a:cubicBezTo>
                    <a:pt x="3131" y="584"/>
                    <a:pt x="3009" y="523"/>
                    <a:pt x="2888" y="432"/>
                  </a:cubicBezTo>
                  <a:cubicBezTo>
                    <a:pt x="2852" y="418"/>
                    <a:pt x="2811" y="410"/>
                    <a:pt x="2770" y="410"/>
                  </a:cubicBezTo>
                  <a:cubicBezTo>
                    <a:pt x="2636" y="410"/>
                    <a:pt x="2500" y="490"/>
                    <a:pt x="2523" y="675"/>
                  </a:cubicBezTo>
                  <a:lnTo>
                    <a:pt x="2523" y="827"/>
                  </a:lnTo>
                  <a:cubicBezTo>
                    <a:pt x="2432" y="858"/>
                    <a:pt x="2402" y="888"/>
                    <a:pt x="2371" y="979"/>
                  </a:cubicBezTo>
                  <a:cubicBezTo>
                    <a:pt x="2250" y="979"/>
                    <a:pt x="2128" y="1010"/>
                    <a:pt x="2098" y="1131"/>
                  </a:cubicBezTo>
                  <a:cubicBezTo>
                    <a:pt x="2037" y="979"/>
                    <a:pt x="1915" y="858"/>
                    <a:pt x="1763" y="767"/>
                  </a:cubicBezTo>
                  <a:cubicBezTo>
                    <a:pt x="1642" y="615"/>
                    <a:pt x="1520" y="523"/>
                    <a:pt x="1368" y="463"/>
                  </a:cubicBezTo>
                  <a:cubicBezTo>
                    <a:pt x="1368" y="432"/>
                    <a:pt x="1338" y="371"/>
                    <a:pt x="1307" y="311"/>
                  </a:cubicBezTo>
                  <a:cubicBezTo>
                    <a:pt x="1201" y="204"/>
                    <a:pt x="1065" y="156"/>
                    <a:pt x="925" y="156"/>
                  </a:cubicBezTo>
                  <a:cubicBezTo>
                    <a:pt x="747" y="156"/>
                    <a:pt x="562" y="235"/>
                    <a:pt x="426" y="371"/>
                  </a:cubicBezTo>
                  <a:cubicBezTo>
                    <a:pt x="365" y="432"/>
                    <a:pt x="304" y="523"/>
                    <a:pt x="304" y="615"/>
                  </a:cubicBezTo>
                  <a:cubicBezTo>
                    <a:pt x="152" y="736"/>
                    <a:pt x="92" y="979"/>
                    <a:pt x="61" y="1192"/>
                  </a:cubicBezTo>
                  <a:cubicBezTo>
                    <a:pt x="0" y="1800"/>
                    <a:pt x="426" y="2560"/>
                    <a:pt x="973" y="2894"/>
                  </a:cubicBezTo>
                  <a:cubicBezTo>
                    <a:pt x="1069" y="2963"/>
                    <a:pt x="1171" y="2994"/>
                    <a:pt x="1271" y="2994"/>
                  </a:cubicBezTo>
                  <a:cubicBezTo>
                    <a:pt x="1393" y="2994"/>
                    <a:pt x="1511" y="2947"/>
                    <a:pt x="1611" y="2864"/>
                  </a:cubicBezTo>
                  <a:lnTo>
                    <a:pt x="1642" y="2864"/>
                  </a:lnTo>
                  <a:cubicBezTo>
                    <a:pt x="1763" y="2864"/>
                    <a:pt x="1854" y="2834"/>
                    <a:pt x="1976" y="2742"/>
                  </a:cubicBezTo>
                  <a:cubicBezTo>
                    <a:pt x="2009" y="2755"/>
                    <a:pt x="2044" y="2761"/>
                    <a:pt x="2080" y="2761"/>
                  </a:cubicBezTo>
                  <a:cubicBezTo>
                    <a:pt x="2213" y="2761"/>
                    <a:pt x="2360" y="2679"/>
                    <a:pt x="2432" y="2560"/>
                  </a:cubicBezTo>
                  <a:cubicBezTo>
                    <a:pt x="2554" y="2755"/>
                    <a:pt x="2714" y="2930"/>
                    <a:pt x="2913" y="2930"/>
                  </a:cubicBezTo>
                  <a:cubicBezTo>
                    <a:pt x="2963" y="2930"/>
                    <a:pt x="3016" y="2919"/>
                    <a:pt x="3070" y="2894"/>
                  </a:cubicBezTo>
                  <a:cubicBezTo>
                    <a:pt x="3161" y="2864"/>
                    <a:pt x="3192" y="2834"/>
                    <a:pt x="3222" y="2742"/>
                  </a:cubicBezTo>
                  <a:cubicBezTo>
                    <a:pt x="3313" y="2742"/>
                    <a:pt x="3374" y="2742"/>
                    <a:pt x="3435" y="2712"/>
                  </a:cubicBezTo>
                  <a:lnTo>
                    <a:pt x="3587" y="2864"/>
                  </a:lnTo>
                  <a:cubicBezTo>
                    <a:pt x="3644" y="2920"/>
                    <a:pt x="3700" y="2944"/>
                    <a:pt x="3757" y="2944"/>
                  </a:cubicBezTo>
                  <a:cubicBezTo>
                    <a:pt x="3822" y="2944"/>
                    <a:pt x="3887" y="2913"/>
                    <a:pt x="3952" y="2864"/>
                  </a:cubicBezTo>
                  <a:cubicBezTo>
                    <a:pt x="3982" y="2894"/>
                    <a:pt x="4073" y="2894"/>
                    <a:pt x="4134" y="2894"/>
                  </a:cubicBezTo>
                  <a:cubicBezTo>
                    <a:pt x="4408" y="2894"/>
                    <a:pt x="4499" y="2682"/>
                    <a:pt x="4529" y="2408"/>
                  </a:cubicBezTo>
                  <a:cubicBezTo>
                    <a:pt x="4529" y="2378"/>
                    <a:pt x="4560" y="2286"/>
                    <a:pt x="4560" y="2256"/>
                  </a:cubicBezTo>
                  <a:cubicBezTo>
                    <a:pt x="4586" y="2265"/>
                    <a:pt x="4613" y="2269"/>
                    <a:pt x="4640" y="2269"/>
                  </a:cubicBezTo>
                  <a:cubicBezTo>
                    <a:pt x="4704" y="2269"/>
                    <a:pt x="4769" y="2247"/>
                    <a:pt x="4833" y="2226"/>
                  </a:cubicBezTo>
                  <a:cubicBezTo>
                    <a:pt x="4955" y="2134"/>
                    <a:pt x="5016" y="2043"/>
                    <a:pt x="5046" y="1922"/>
                  </a:cubicBezTo>
                  <a:cubicBezTo>
                    <a:pt x="5168" y="1922"/>
                    <a:pt x="5289" y="1830"/>
                    <a:pt x="5289" y="1739"/>
                  </a:cubicBezTo>
                  <a:cubicBezTo>
                    <a:pt x="5441" y="1192"/>
                    <a:pt x="5380" y="584"/>
                    <a:pt x="5016" y="220"/>
                  </a:cubicBezTo>
                  <a:cubicBezTo>
                    <a:pt x="4916" y="80"/>
                    <a:pt x="4790" y="6"/>
                    <a:pt x="4646" y="6"/>
                  </a:cubicBezTo>
                  <a:cubicBezTo>
                    <a:pt x="4571" y="6"/>
                    <a:pt x="4491" y="26"/>
                    <a:pt x="4408" y="68"/>
                  </a:cubicBezTo>
                  <a:cubicBezTo>
                    <a:pt x="4377" y="98"/>
                    <a:pt x="4347" y="98"/>
                    <a:pt x="4317" y="128"/>
                  </a:cubicBezTo>
                  <a:cubicBezTo>
                    <a:pt x="4212" y="76"/>
                    <a:pt x="4107" y="1"/>
                    <a:pt x="39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6629440" y="3654029"/>
              <a:ext cx="380177" cy="541944"/>
            </a:xfrm>
            <a:custGeom>
              <a:avLst/>
              <a:gdLst/>
              <a:ahLst/>
              <a:cxnLst/>
              <a:rect l="l" t="t" r="r" b="b"/>
              <a:pathLst>
                <a:path w="9222" h="13146" extrusionOk="0">
                  <a:moveTo>
                    <a:pt x="4751" y="0"/>
                  </a:moveTo>
                  <a:cubicBezTo>
                    <a:pt x="4413" y="0"/>
                    <a:pt x="4055" y="43"/>
                    <a:pt x="3678" y="137"/>
                  </a:cubicBezTo>
                  <a:cubicBezTo>
                    <a:pt x="0" y="1048"/>
                    <a:pt x="790" y="9559"/>
                    <a:pt x="821" y="10046"/>
                  </a:cubicBezTo>
                  <a:cubicBezTo>
                    <a:pt x="821" y="10289"/>
                    <a:pt x="1034" y="11474"/>
                    <a:pt x="1186" y="12629"/>
                  </a:cubicBezTo>
                  <a:cubicBezTo>
                    <a:pt x="2614" y="13146"/>
                    <a:pt x="4316" y="13055"/>
                    <a:pt x="5836" y="13085"/>
                  </a:cubicBezTo>
                  <a:cubicBezTo>
                    <a:pt x="6353" y="13085"/>
                    <a:pt x="6870" y="12933"/>
                    <a:pt x="7326" y="12629"/>
                  </a:cubicBezTo>
                  <a:cubicBezTo>
                    <a:pt x="7994" y="10015"/>
                    <a:pt x="8997" y="6155"/>
                    <a:pt x="9058" y="4970"/>
                  </a:cubicBezTo>
                  <a:cubicBezTo>
                    <a:pt x="9222" y="3305"/>
                    <a:pt x="7720" y="0"/>
                    <a:pt x="4751" y="0"/>
                  </a:cubicBezTo>
                  <a:close/>
                </a:path>
              </a:pathLst>
            </a:custGeom>
            <a:solidFill>
              <a:srgbClr val="F4D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6678291" y="4173382"/>
              <a:ext cx="253163" cy="141361"/>
            </a:xfrm>
            <a:custGeom>
              <a:avLst/>
              <a:gdLst/>
              <a:ahLst/>
              <a:cxnLst/>
              <a:rect l="l" t="t" r="r" b="b"/>
              <a:pathLst>
                <a:path w="6141" h="3429" extrusionOk="0">
                  <a:moveTo>
                    <a:pt x="1" y="1"/>
                  </a:moveTo>
                  <a:cubicBezTo>
                    <a:pt x="153" y="1247"/>
                    <a:pt x="335" y="2524"/>
                    <a:pt x="335" y="2524"/>
                  </a:cubicBezTo>
                  <a:cubicBezTo>
                    <a:pt x="335" y="2524"/>
                    <a:pt x="1416" y="3429"/>
                    <a:pt x="2938" y="3429"/>
                  </a:cubicBezTo>
                  <a:cubicBezTo>
                    <a:pt x="3699" y="3429"/>
                    <a:pt x="4570" y="3202"/>
                    <a:pt x="5472" y="2524"/>
                  </a:cubicBezTo>
                  <a:cubicBezTo>
                    <a:pt x="5472" y="2524"/>
                    <a:pt x="5776" y="1429"/>
                    <a:pt x="6141" y="1"/>
                  </a:cubicBezTo>
                  <a:lnTo>
                    <a:pt x="6141" y="1"/>
                  </a:lnTo>
                  <a:cubicBezTo>
                    <a:pt x="5685" y="305"/>
                    <a:pt x="5198" y="457"/>
                    <a:pt x="4651" y="457"/>
                  </a:cubicBezTo>
                  <a:cubicBezTo>
                    <a:pt x="4271" y="457"/>
                    <a:pt x="3880" y="462"/>
                    <a:pt x="3484" y="462"/>
                  </a:cubicBezTo>
                  <a:cubicBezTo>
                    <a:pt x="2297" y="462"/>
                    <a:pt x="1072" y="41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6673303" y="4305961"/>
              <a:ext cx="221790" cy="123469"/>
            </a:xfrm>
            <a:custGeom>
              <a:avLst/>
              <a:gdLst/>
              <a:ahLst/>
              <a:cxnLst/>
              <a:rect l="l" t="t" r="r" b="b"/>
              <a:pathLst>
                <a:path w="5380" h="2995" extrusionOk="0">
                  <a:moveTo>
                    <a:pt x="1429" y="1"/>
                  </a:moveTo>
                  <a:cubicBezTo>
                    <a:pt x="1304" y="1"/>
                    <a:pt x="1199" y="76"/>
                    <a:pt x="1094" y="128"/>
                  </a:cubicBezTo>
                  <a:cubicBezTo>
                    <a:pt x="1064" y="98"/>
                    <a:pt x="1033" y="98"/>
                    <a:pt x="973" y="68"/>
                  </a:cubicBezTo>
                  <a:cubicBezTo>
                    <a:pt x="900" y="26"/>
                    <a:pt x="823" y="6"/>
                    <a:pt x="748" y="6"/>
                  </a:cubicBezTo>
                  <a:cubicBezTo>
                    <a:pt x="604" y="6"/>
                    <a:pt x="465" y="80"/>
                    <a:pt x="365" y="220"/>
                  </a:cubicBezTo>
                  <a:cubicBezTo>
                    <a:pt x="61" y="584"/>
                    <a:pt x="0" y="1192"/>
                    <a:pt x="122" y="1739"/>
                  </a:cubicBezTo>
                  <a:cubicBezTo>
                    <a:pt x="122" y="1830"/>
                    <a:pt x="213" y="1922"/>
                    <a:pt x="334" y="1922"/>
                  </a:cubicBezTo>
                  <a:cubicBezTo>
                    <a:pt x="365" y="2043"/>
                    <a:pt x="456" y="2134"/>
                    <a:pt x="578" y="2226"/>
                  </a:cubicBezTo>
                  <a:cubicBezTo>
                    <a:pt x="621" y="2247"/>
                    <a:pt x="694" y="2269"/>
                    <a:pt x="755" y="2269"/>
                  </a:cubicBezTo>
                  <a:cubicBezTo>
                    <a:pt x="780" y="2269"/>
                    <a:pt x="803" y="2265"/>
                    <a:pt x="821" y="2256"/>
                  </a:cubicBezTo>
                  <a:cubicBezTo>
                    <a:pt x="821" y="2286"/>
                    <a:pt x="881" y="2378"/>
                    <a:pt x="881" y="2408"/>
                  </a:cubicBezTo>
                  <a:cubicBezTo>
                    <a:pt x="912" y="2682"/>
                    <a:pt x="973" y="2894"/>
                    <a:pt x="1246" y="2894"/>
                  </a:cubicBezTo>
                  <a:cubicBezTo>
                    <a:pt x="1337" y="2894"/>
                    <a:pt x="1398" y="2894"/>
                    <a:pt x="1429" y="2864"/>
                  </a:cubicBezTo>
                  <a:cubicBezTo>
                    <a:pt x="1494" y="2913"/>
                    <a:pt x="1567" y="2944"/>
                    <a:pt x="1641" y="2944"/>
                  </a:cubicBezTo>
                  <a:cubicBezTo>
                    <a:pt x="1704" y="2944"/>
                    <a:pt x="1767" y="2920"/>
                    <a:pt x="1824" y="2864"/>
                  </a:cubicBezTo>
                  <a:lnTo>
                    <a:pt x="1976" y="2712"/>
                  </a:lnTo>
                  <a:cubicBezTo>
                    <a:pt x="2006" y="2742"/>
                    <a:pt x="2097" y="2742"/>
                    <a:pt x="2158" y="2742"/>
                  </a:cubicBezTo>
                  <a:cubicBezTo>
                    <a:pt x="2189" y="2834"/>
                    <a:pt x="2249" y="2864"/>
                    <a:pt x="2310" y="2894"/>
                  </a:cubicBezTo>
                  <a:cubicBezTo>
                    <a:pt x="2371" y="2919"/>
                    <a:pt x="2427" y="2930"/>
                    <a:pt x="2479" y="2930"/>
                  </a:cubicBezTo>
                  <a:cubicBezTo>
                    <a:pt x="2686" y="2930"/>
                    <a:pt x="2827" y="2755"/>
                    <a:pt x="2948" y="2560"/>
                  </a:cubicBezTo>
                  <a:cubicBezTo>
                    <a:pt x="3044" y="2679"/>
                    <a:pt x="3177" y="2761"/>
                    <a:pt x="3304" y="2761"/>
                  </a:cubicBezTo>
                  <a:cubicBezTo>
                    <a:pt x="3338" y="2761"/>
                    <a:pt x="3372" y="2755"/>
                    <a:pt x="3404" y="2742"/>
                  </a:cubicBezTo>
                  <a:cubicBezTo>
                    <a:pt x="3526" y="2834"/>
                    <a:pt x="3648" y="2864"/>
                    <a:pt x="3769" y="2864"/>
                  </a:cubicBezTo>
                  <a:lnTo>
                    <a:pt x="3799" y="2864"/>
                  </a:lnTo>
                  <a:cubicBezTo>
                    <a:pt x="3900" y="2947"/>
                    <a:pt x="4018" y="2994"/>
                    <a:pt x="4140" y="2994"/>
                  </a:cubicBezTo>
                  <a:cubicBezTo>
                    <a:pt x="4240" y="2994"/>
                    <a:pt x="4342" y="2963"/>
                    <a:pt x="4438" y="2894"/>
                  </a:cubicBezTo>
                  <a:cubicBezTo>
                    <a:pt x="4985" y="2560"/>
                    <a:pt x="5380" y="1800"/>
                    <a:pt x="5350" y="1192"/>
                  </a:cubicBezTo>
                  <a:cubicBezTo>
                    <a:pt x="5319" y="979"/>
                    <a:pt x="5228" y="736"/>
                    <a:pt x="5076" y="615"/>
                  </a:cubicBezTo>
                  <a:cubicBezTo>
                    <a:pt x="5076" y="523"/>
                    <a:pt x="5046" y="432"/>
                    <a:pt x="4985" y="371"/>
                  </a:cubicBezTo>
                  <a:cubicBezTo>
                    <a:pt x="4848" y="235"/>
                    <a:pt x="4654" y="156"/>
                    <a:pt x="4473" y="156"/>
                  </a:cubicBezTo>
                  <a:cubicBezTo>
                    <a:pt x="4331" y="156"/>
                    <a:pt x="4197" y="204"/>
                    <a:pt x="4103" y="311"/>
                  </a:cubicBezTo>
                  <a:cubicBezTo>
                    <a:pt x="4073" y="371"/>
                    <a:pt x="4012" y="432"/>
                    <a:pt x="4012" y="463"/>
                  </a:cubicBezTo>
                  <a:cubicBezTo>
                    <a:pt x="3860" y="523"/>
                    <a:pt x="3769" y="615"/>
                    <a:pt x="3648" y="767"/>
                  </a:cubicBezTo>
                  <a:cubicBezTo>
                    <a:pt x="3496" y="858"/>
                    <a:pt x="3374" y="979"/>
                    <a:pt x="3313" y="1131"/>
                  </a:cubicBezTo>
                  <a:cubicBezTo>
                    <a:pt x="3252" y="1010"/>
                    <a:pt x="3161" y="979"/>
                    <a:pt x="3040" y="979"/>
                  </a:cubicBezTo>
                  <a:cubicBezTo>
                    <a:pt x="3009" y="888"/>
                    <a:pt x="2948" y="858"/>
                    <a:pt x="2888" y="827"/>
                  </a:cubicBezTo>
                  <a:lnTo>
                    <a:pt x="2888" y="675"/>
                  </a:lnTo>
                  <a:cubicBezTo>
                    <a:pt x="2911" y="490"/>
                    <a:pt x="2757" y="410"/>
                    <a:pt x="2615" y="410"/>
                  </a:cubicBezTo>
                  <a:cubicBezTo>
                    <a:pt x="2571" y="410"/>
                    <a:pt x="2528" y="418"/>
                    <a:pt x="2492" y="432"/>
                  </a:cubicBezTo>
                  <a:cubicBezTo>
                    <a:pt x="2401" y="523"/>
                    <a:pt x="2280" y="584"/>
                    <a:pt x="2189" y="675"/>
                  </a:cubicBezTo>
                  <a:cubicBezTo>
                    <a:pt x="2128" y="463"/>
                    <a:pt x="1945" y="371"/>
                    <a:pt x="1733" y="371"/>
                  </a:cubicBezTo>
                  <a:lnTo>
                    <a:pt x="1733" y="280"/>
                  </a:lnTo>
                  <a:cubicBezTo>
                    <a:pt x="1733" y="128"/>
                    <a:pt x="1641" y="7"/>
                    <a:pt x="1489" y="7"/>
                  </a:cubicBezTo>
                  <a:cubicBezTo>
                    <a:pt x="1469" y="3"/>
                    <a:pt x="1448" y="1"/>
                    <a:pt x="14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6456850" y="2821200"/>
              <a:ext cx="229906" cy="318298"/>
            </a:xfrm>
            <a:custGeom>
              <a:avLst/>
              <a:gdLst/>
              <a:ahLst/>
              <a:cxnLst/>
              <a:rect l="l" t="t" r="r" b="b"/>
              <a:pathLst>
                <a:path w="5472" h="7721" extrusionOk="0">
                  <a:moveTo>
                    <a:pt x="0" y="0"/>
                  </a:moveTo>
                  <a:lnTo>
                    <a:pt x="1520" y="6961"/>
                  </a:lnTo>
                  <a:lnTo>
                    <a:pt x="1824" y="7052"/>
                  </a:lnTo>
                  <a:lnTo>
                    <a:pt x="3222" y="7721"/>
                  </a:lnTo>
                  <a:lnTo>
                    <a:pt x="3891" y="7356"/>
                  </a:lnTo>
                  <a:lnTo>
                    <a:pt x="5472" y="365"/>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5823790" y="1453788"/>
              <a:ext cx="1483409" cy="730400"/>
            </a:xfrm>
            <a:custGeom>
              <a:avLst/>
              <a:gdLst/>
              <a:ahLst/>
              <a:cxnLst/>
              <a:rect l="l" t="t" r="r" b="b"/>
              <a:pathLst>
                <a:path w="41795" h="20579" extrusionOk="0">
                  <a:moveTo>
                    <a:pt x="20244" y="0"/>
                  </a:moveTo>
                  <a:cubicBezTo>
                    <a:pt x="14135" y="0"/>
                    <a:pt x="7265" y="2736"/>
                    <a:pt x="4104" y="7386"/>
                  </a:cubicBezTo>
                  <a:cubicBezTo>
                    <a:pt x="943" y="12067"/>
                    <a:pt x="1" y="20396"/>
                    <a:pt x="1976" y="20578"/>
                  </a:cubicBezTo>
                  <a:cubicBezTo>
                    <a:pt x="1976" y="20578"/>
                    <a:pt x="4043" y="20426"/>
                    <a:pt x="5624" y="18299"/>
                  </a:cubicBezTo>
                  <a:cubicBezTo>
                    <a:pt x="7265" y="16140"/>
                    <a:pt x="7721" y="14347"/>
                    <a:pt x="7721" y="14347"/>
                  </a:cubicBezTo>
                  <a:lnTo>
                    <a:pt x="12189" y="14621"/>
                  </a:lnTo>
                  <a:cubicBezTo>
                    <a:pt x="12189" y="14621"/>
                    <a:pt x="17478" y="13678"/>
                    <a:pt x="20092" y="10365"/>
                  </a:cubicBezTo>
                  <a:lnTo>
                    <a:pt x="20092" y="10365"/>
                  </a:lnTo>
                  <a:cubicBezTo>
                    <a:pt x="20092" y="10366"/>
                    <a:pt x="19728" y="13435"/>
                    <a:pt x="21430" y="14833"/>
                  </a:cubicBezTo>
                  <a:lnTo>
                    <a:pt x="22798" y="14925"/>
                  </a:lnTo>
                  <a:cubicBezTo>
                    <a:pt x="22798" y="14925"/>
                    <a:pt x="21551" y="12463"/>
                    <a:pt x="21460" y="10639"/>
                  </a:cubicBezTo>
                  <a:lnTo>
                    <a:pt x="21460" y="10639"/>
                  </a:lnTo>
                  <a:cubicBezTo>
                    <a:pt x="21461" y="10640"/>
                    <a:pt x="24135" y="13223"/>
                    <a:pt x="26719" y="14347"/>
                  </a:cubicBezTo>
                  <a:cubicBezTo>
                    <a:pt x="28045" y="14940"/>
                    <a:pt x="29925" y="15084"/>
                    <a:pt x="31440" y="15084"/>
                  </a:cubicBezTo>
                  <a:cubicBezTo>
                    <a:pt x="32875" y="15084"/>
                    <a:pt x="33983" y="14955"/>
                    <a:pt x="33983" y="14955"/>
                  </a:cubicBezTo>
                  <a:cubicBezTo>
                    <a:pt x="33983" y="14955"/>
                    <a:pt x="36472" y="20371"/>
                    <a:pt x="40156" y="20371"/>
                  </a:cubicBezTo>
                  <a:cubicBezTo>
                    <a:pt x="40226" y="20371"/>
                    <a:pt x="40296" y="20369"/>
                    <a:pt x="40366" y="20365"/>
                  </a:cubicBezTo>
                  <a:cubicBezTo>
                    <a:pt x="40366" y="20365"/>
                    <a:pt x="41795" y="10517"/>
                    <a:pt x="36719" y="6110"/>
                  </a:cubicBezTo>
                  <a:cubicBezTo>
                    <a:pt x="31612" y="1703"/>
                    <a:pt x="26384" y="0"/>
                    <a:pt x="20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6954274" y="2466567"/>
              <a:ext cx="329086" cy="383106"/>
            </a:xfrm>
            <a:custGeom>
              <a:avLst/>
              <a:gdLst/>
              <a:ahLst/>
              <a:cxnLst/>
              <a:rect l="l" t="t" r="r" b="b"/>
              <a:pathLst>
                <a:path w="9272" h="10794" extrusionOk="0">
                  <a:moveTo>
                    <a:pt x="5836" y="1"/>
                  </a:moveTo>
                  <a:cubicBezTo>
                    <a:pt x="5833" y="1"/>
                    <a:pt x="5833" y="1"/>
                    <a:pt x="5837" y="3"/>
                  </a:cubicBezTo>
                  <a:cubicBezTo>
                    <a:pt x="3952" y="3529"/>
                    <a:pt x="1" y="6082"/>
                    <a:pt x="1" y="6082"/>
                  </a:cubicBezTo>
                  <a:cubicBezTo>
                    <a:pt x="192" y="7493"/>
                    <a:pt x="1004" y="7643"/>
                    <a:pt x="1342" y="7643"/>
                  </a:cubicBezTo>
                  <a:cubicBezTo>
                    <a:pt x="1433" y="7643"/>
                    <a:pt x="1490" y="7632"/>
                    <a:pt x="1490" y="7632"/>
                  </a:cubicBezTo>
                  <a:lnTo>
                    <a:pt x="1490" y="7632"/>
                  </a:lnTo>
                  <a:cubicBezTo>
                    <a:pt x="1308" y="10338"/>
                    <a:pt x="3800" y="10793"/>
                    <a:pt x="3800" y="10793"/>
                  </a:cubicBezTo>
                  <a:lnTo>
                    <a:pt x="5411" y="9851"/>
                  </a:lnTo>
                  <a:lnTo>
                    <a:pt x="6992" y="9243"/>
                  </a:lnTo>
                  <a:lnTo>
                    <a:pt x="8511" y="8423"/>
                  </a:lnTo>
                  <a:cubicBezTo>
                    <a:pt x="8511" y="8423"/>
                    <a:pt x="9271" y="6204"/>
                    <a:pt x="8663" y="5049"/>
                  </a:cubicBezTo>
                  <a:cubicBezTo>
                    <a:pt x="8226" y="4261"/>
                    <a:pt x="7678" y="4151"/>
                    <a:pt x="7405" y="4151"/>
                  </a:cubicBezTo>
                  <a:cubicBezTo>
                    <a:pt x="7299" y="4151"/>
                    <a:pt x="7235" y="4167"/>
                    <a:pt x="7235" y="4167"/>
                  </a:cubicBezTo>
                  <a:cubicBezTo>
                    <a:pt x="8451" y="1857"/>
                    <a:pt x="7721" y="34"/>
                    <a:pt x="7721" y="33"/>
                  </a:cubicBezTo>
                  <a:lnTo>
                    <a:pt x="7721" y="33"/>
                  </a:lnTo>
                  <a:cubicBezTo>
                    <a:pt x="7462" y="94"/>
                    <a:pt x="7192" y="115"/>
                    <a:pt x="6941" y="115"/>
                  </a:cubicBezTo>
                  <a:cubicBezTo>
                    <a:pt x="6357" y="115"/>
                    <a:pt x="5871" y="1"/>
                    <a:pt x="58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8"/>
            <p:cNvSpPr/>
            <p:nvPr/>
          </p:nvSpPr>
          <p:spPr>
            <a:xfrm>
              <a:off x="5856159" y="2469912"/>
              <a:ext cx="329086" cy="383142"/>
            </a:xfrm>
            <a:custGeom>
              <a:avLst/>
              <a:gdLst/>
              <a:ahLst/>
              <a:cxnLst/>
              <a:rect l="l" t="t" r="r" b="b"/>
              <a:pathLst>
                <a:path w="9272" h="10795" extrusionOk="0">
                  <a:moveTo>
                    <a:pt x="3453" y="1"/>
                  </a:moveTo>
                  <a:cubicBezTo>
                    <a:pt x="3370" y="1"/>
                    <a:pt x="2900" y="90"/>
                    <a:pt x="2310" y="90"/>
                  </a:cubicBezTo>
                  <a:cubicBezTo>
                    <a:pt x="2071" y="90"/>
                    <a:pt x="1812" y="75"/>
                    <a:pt x="1551" y="34"/>
                  </a:cubicBezTo>
                  <a:lnTo>
                    <a:pt x="1551" y="34"/>
                  </a:lnTo>
                  <a:cubicBezTo>
                    <a:pt x="1551" y="35"/>
                    <a:pt x="852" y="1858"/>
                    <a:pt x="2068" y="4168"/>
                  </a:cubicBezTo>
                  <a:cubicBezTo>
                    <a:pt x="2068" y="4168"/>
                    <a:pt x="2001" y="4152"/>
                    <a:pt x="1891" y="4152"/>
                  </a:cubicBezTo>
                  <a:cubicBezTo>
                    <a:pt x="1610" y="4152"/>
                    <a:pt x="1046" y="4262"/>
                    <a:pt x="609" y="5050"/>
                  </a:cubicBezTo>
                  <a:cubicBezTo>
                    <a:pt x="1" y="6205"/>
                    <a:pt x="761" y="8424"/>
                    <a:pt x="761" y="8424"/>
                  </a:cubicBezTo>
                  <a:lnTo>
                    <a:pt x="2280" y="9244"/>
                  </a:lnTo>
                  <a:lnTo>
                    <a:pt x="3891" y="9852"/>
                  </a:lnTo>
                  <a:lnTo>
                    <a:pt x="5472" y="10794"/>
                  </a:lnTo>
                  <a:cubicBezTo>
                    <a:pt x="5472" y="10794"/>
                    <a:pt x="7995" y="10339"/>
                    <a:pt x="7782" y="7633"/>
                  </a:cubicBezTo>
                  <a:lnTo>
                    <a:pt x="7782" y="7633"/>
                  </a:lnTo>
                  <a:cubicBezTo>
                    <a:pt x="7782" y="7633"/>
                    <a:pt x="7840" y="7644"/>
                    <a:pt x="7933" y="7644"/>
                  </a:cubicBezTo>
                  <a:cubicBezTo>
                    <a:pt x="8278" y="7644"/>
                    <a:pt x="9104" y="7494"/>
                    <a:pt x="9271" y="6083"/>
                  </a:cubicBezTo>
                  <a:cubicBezTo>
                    <a:pt x="9271" y="6083"/>
                    <a:pt x="5320" y="3530"/>
                    <a:pt x="3466" y="4"/>
                  </a:cubicBezTo>
                  <a:cubicBezTo>
                    <a:pt x="3466" y="2"/>
                    <a:pt x="3461" y="1"/>
                    <a:pt x="3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8"/>
            <p:cNvSpPr/>
            <p:nvPr/>
          </p:nvSpPr>
          <p:spPr>
            <a:xfrm>
              <a:off x="7125395" y="2904203"/>
              <a:ext cx="195280" cy="190808"/>
            </a:xfrm>
            <a:custGeom>
              <a:avLst/>
              <a:gdLst/>
              <a:ahLst/>
              <a:cxnLst/>
              <a:rect l="l" t="t" r="r" b="b"/>
              <a:pathLst>
                <a:path w="5502" h="5376" extrusionOk="0">
                  <a:moveTo>
                    <a:pt x="2584" y="1"/>
                  </a:moveTo>
                  <a:lnTo>
                    <a:pt x="2584" y="1"/>
                  </a:lnTo>
                  <a:cubicBezTo>
                    <a:pt x="2584" y="1"/>
                    <a:pt x="2584" y="1"/>
                    <a:pt x="2584" y="1"/>
                  </a:cubicBezTo>
                  <a:cubicBezTo>
                    <a:pt x="2584" y="1"/>
                    <a:pt x="2584" y="1"/>
                    <a:pt x="2584" y="1"/>
                  </a:cubicBezTo>
                  <a:lnTo>
                    <a:pt x="2584" y="1"/>
                  </a:lnTo>
                  <a:cubicBezTo>
                    <a:pt x="2584" y="1"/>
                    <a:pt x="2584" y="1"/>
                    <a:pt x="2584" y="1"/>
                  </a:cubicBezTo>
                  <a:close/>
                  <a:moveTo>
                    <a:pt x="2584" y="1"/>
                  </a:moveTo>
                  <a:cubicBezTo>
                    <a:pt x="2567" y="44"/>
                    <a:pt x="1025" y="2469"/>
                    <a:pt x="426" y="2828"/>
                  </a:cubicBezTo>
                  <a:lnTo>
                    <a:pt x="0" y="4409"/>
                  </a:lnTo>
                  <a:cubicBezTo>
                    <a:pt x="0" y="4409"/>
                    <a:pt x="2585" y="5375"/>
                    <a:pt x="4585" y="5375"/>
                  </a:cubicBezTo>
                  <a:cubicBezTo>
                    <a:pt x="4911" y="5375"/>
                    <a:pt x="5221" y="5350"/>
                    <a:pt x="5502" y="5290"/>
                  </a:cubicBezTo>
                  <a:cubicBezTo>
                    <a:pt x="5502" y="5290"/>
                    <a:pt x="5380" y="2524"/>
                    <a:pt x="4985" y="1035"/>
                  </a:cubicBezTo>
                  <a:cubicBezTo>
                    <a:pt x="4985" y="1035"/>
                    <a:pt x="3374" y="792"/>
                    <a:pt x="2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5800657" y="2907734"/>
              <a:ext cx="205644" cy="199752"/>
            </a:xfrm>
            <a:custGeom>
              <a:avLst/>
              <a:gdLst/>
              <a:ahLst/>
              <a:cxnLst/>
              <a:rect l="l" t="t" r="r" b="b"/>
              <a:pathLst>
                <a:path w="5794" h="5628" extrusionOk="0">
                  <a:moveTo>
                    <a:pt x="3483" y="1"/>
                  </a:moveTo>
                  <a:cubicBezTo>
                    <a:pt x="2754" y="427"/>
                    <a:pt x="869" y="1156"/>
                    <a:pt x="869" y="1156"/>
                  </a:cubicBezTo>
                  <a:cubicBezTo>
                    <a:pt x="1" y="3342"/>
                    <a:pt x="519" y="5322"/>
                    <a:pt x="535" y="5322"/>
                  </a:cubicBezTo>
                  <a:cubicBezTo>
                    <a:pt x="535" y="5322"/>
                    <a:pt x="535" y="5321"/>
                    <a:pt x="535" y="5320"/>
                  </a:cubicBezTo>
                  <a:cubicBezTo>
                    <a:pt x="993" y="5545"/>
                    <a:pt x="1575" y="5628"/>
                    <a:pt x="2185" y="5628"/>
                  </a:cubicBezTo>
                  <a:cubicBezTo>
                    <a:pt x="3884" y="5628"/>
                    <a:pt x="5793" y="4986"/>
                    <a:pt x="5793" y="4986"/>
                  </a:cubicBezTo>
                  <a:lnTo>
                    <a:pt x="5611" y="2980"/>
                  </a:lnTo>
                  <a:cubicBezTo>
                    <a:pt x="4882" y="2524"/>
                    <a:pt x="3483" y="1"/>
                    <a:pt x="3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8"/>
            <p:cNvSpPr/>
            <p:nvPr/>
          </p:nvSpPr>
          <p:spPr>
            <a:xfrm>
              <a:off x="5724551" y="2671299"/>
              <a:ext cx="439113" cy="355457"/>
            </a:xfrm>
            <a:custGeom>
              <a:avLst/>
              <a:gdLst/>
              <a:ahLst/>
              <a:cxnLst/>
              <a:rect l="l" t="t" r="r" b="b"/>
              <a:pathLst>
                <a:path w="12372" h="10015" extrusionOk="0">
                  <a:moveTo>
                    <a:pt x="2668" y="1"/>
                  </a:moveTo>
                  <a:cubicBezTo>
                    <a:pt x="2191" y="1"/>
                    <a:pt x="1788" y="360"/>
                    <a:pt x="1459" y="743"/>
                  </a:cubicBezTo>
                  <a:cubicBezTo>
                    <a:pt x="1125" y="1199"/>
                    <a:pt x="851" y="1747"/>
                    <a:pt x="791" y="2294"/>
                  </a:cubicBezTo>
                  <a:cubicBezTo>
                    <a:pt x="760" y="2598"/>
                    <a:pt x="760" y="2871"/>
                    <a:pt x="791" y="3175"/>
                  </a:cubicBezTo>
                  <a:cubicBezTo>
                    <a:pt x="821" y="3509"/>
                    <a:pt x="912" y="3813"/>
                    <a:pt x="699" y="4117"/>
                  </a:cubicBezTo>
                  <a:cubicBezTo>
                    <a:pt x="365" y="4695"/>
                    <a:pt x="31" y="5272"/>
                    <a:pt x="0" y="5941"/>
                  </a:cubicBezTo>
                  <a:cubicBezTo>
                    <a:pt x="0" y="6367"/>
                    <a:pt x="92" y="6701"/>
                    <a:pt x="304" y="6975"/>
                  </a:cubicBezTo>
                  <a:cubicBezTo>
                    <a:pt x="395" y="7279"/>
                    <a:pt x="669" y="7461"/>
                    <a:pt x="973" y="7674"/>
                  </a:cubicBezTo>
                  <a:cubicBezTo>
                    <a:pt x="1399" y="7886"/>
                    <a:pt x="1854" y="8069"/>
                    <a:pt x="2341" y="8160"/>
                  </a:cubicBezTo>
                  <a:cubicBezTo>
                    <a:pt x="2415" y="8167"/>
                    <a:pt x="2488" y="8170"/>
                    <a:pt x="2561" y="8170"/>
                  </a:cubicBezTo>
                  <a:cubicBezTo>
                    <a:pt x="3119" y="8170"/>
                    <a:pt x="3654" y="7973"/>
                    <a:pt x="4165" y="7704"/>
                  </a:cubicBezTo>
                  <a:cubicBezTo>
                    <a:pt x="4651" y="7522"/>
                    <a:pt x="5107" y="7279"/>
                    <a:pt x="5502" y="6944"/>
                  </a:cubicBezTo>
                  <a:cubicBezTo>
                    <a:pt x="5527" y="6932"/>
                    <a:pt x="5558" y="6924"/>
                    <a:pt x="5589" y="6924"/>
                  </a:cubicBezTo>
                  <a:cubicBezTo>
                    <a:pt x="5633" y="6924"/>
                    <a:pt x="5679" y="6939"/>
                    <a:pt x="5715" y="6975"/>
                  </a:cubicBezTo>
                  <a:cubicBezTo>
                    <a:pt x="5836" y="7066"/>
                    <a:pt x="5867" y="7248"/>
                    <a:pt x="5928" y="7370"/>
                  </a:cubicBezTo>
                  <a:cubicBezTo>
                    <a:pt x="6079" y="7674"/>
                    <a:pt x="6231" y="8008"/>
                    <a:pt x="6414" y="8282"/>
                  </a:cubicBezTo>
                  <a:cubicBezTo>
                    <a:pt x="6748" y="8798"/>
                    <a:pt x="7143" y="9345"/>
                    <a:pt x="7660" y="9710"/>
                  </a:cubicBezTo>
                  <a:cubicBezTo>
                    <a:pt x="7928" y="9889"/>
                    <a:pt x="8258" y="10015"/>
                    <a:pt x="8590" y="10015"/>
                  </a:cubicBezTo>
                  <a:cubicBezTo>
                    <a:pt x="8823" y="10015"/>
                    <a:pt x="9058" y="9952"/>
                    <a:pt x="9271" y="9801"/>
                  </a:cubicBezTo>
                  <a:cubicBezTo>
                    <a:pt x="9636" y="9497"/>
                    <a:pt x="9788" y="9041"/>
                    <a:pt x="9879" y="8525"/>
                  </a:cubicBezTo>
                  <a:cubicBezTo>
                    <a:pt x="10517" y="8312"/>
                    <a:pt x="10973" y="7826"/>
                    <a:pt x="11338" y="7279"/>
                  </a:cubicBezTo>
                  <a:cubicBezTo>
                    <a:pt x="11763" y="6671"/>
                    <a:pt x="12189" y="5911"/>
                    <a:pt x="12219" y="5181"/>
                  </a:cubicBezTo>
                  <a:cubicBezTo>
                    <a:pt x="12219" y="5029"/>
                    <a:pt x="12219" y="4877"/>
                    <a:pt x="12189" y="4786"/>
                  </a:cubicBezTo>
                  <a:cubicBezTo>
                    <a:pt x="12250" y="4695"/>
                    <a:pt x="12371" y="4543"/>
                    <a:pt x="12250" y="4391"/>
                  </a:cubicBezTo>
                  <a:cubicBezTo>
                    <a:pt x="12037" y="4087"/>
                    <a:pt x="11733" y="3935"/>
                    <a:pt x="11429" y="3905"/>
                  </a:cubicBezTo>
                  <a:cubicBezTo>
                    <a:pt x="11277" y="3813"/>
                    <a:pt x="11125" y="3753"/>
                    <a:pt x="10943" y="3722"/>
                  </a:cubicBezTo>
                  <a:cubicBezTo>
                    <a:pt x="10548" y="3631"/>
                    <a:pt x="10122" y="3601"/>
                    <a:pt x="9727" y="3570"/>
                  </a:cubicBezTo>
                  <a:lnTo>
                    <a:pt x="8238" y="3449"/>
                  </a:lnTo>
                  <a:cubicBezTo>
                    <a:pt x="7386" y="3388"/>
                    <a:pt x="6414" y="3388"/>
                    <a:pt x="5867" y="2658"/>
                  </a:cubicBezTo>
                  <a:lnTo>
                    <a:pt x="5806" y="2567"/>
                  </a:lnTo>
                  <a:cubicBezTo>
                    <a:pt x="5532" y="2202"/>
                    <a:pt x="5228" y="1777"/>
                    <a:pt x="4955" y="1412"/>
                  </a:cubicBezTo>
                  <a:cubicBezTo>
                    <a:pt x="4438" y="713"/>
                    <a:pt x="3739" y="14"/>
                    <a:pt x="2827" y="14"/>
                  </a:cubicBezTo>
                  <a:cubicBezTo>
                    <a:pt x="2773" y="5"/>
                    <a:pt x="2720" y="1"/>
                    <a:pt x="2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a:off x="6973839" y="2671299"/>
              <a:ext cx="440178" cy="355457"/>
            </a:xfrm>
            <a:custGeom>
              <a:avLst/>
              <a:gdLst/>
              <a:ahLst/>
              <a:cxnLst/>
              <a:rect l="l" t="t" r="r" b="b"/>
              <a:pathLst>
                <a:path w="12402" h="10015" extrusionOk="0">
                  <a:moveTo>
                    <a:pt x="9712" y="1"/>
                  </a:moveTo>
                  <a:cubicBezTo>
                    <a:pt x="9657" y="1"/>
                    <a:pt x="9602" y="5"/>
                    <a:pt x="9545" y="14"/>
                  </a:cubicBezTo>
                  <a:cubicBezTo>
                    <a:pt x="8633" y="14"/>
                    <a:pt x="7934" y="713"/>
                    <a:pt x="7417" y="1412"/>
                  </a:cubicBezTo>
                  <a:cubicBezTo>
                    <a:pt x="7144" y="1777"/>
                    <a:pt x="6840" y="2202"/>
                    <a:pt x="6566" y="2567"/>
                  </a:cubicBezTo>
                  <a:lnTo>
                    <a:pt x="6505" y="2658"/>
                  </a:lnTo>
                  <a:cubicBezTo>
                    <a:pt x="5989" y="3388"/>
                    <a:pt x="4985" y="3388"/>
                    <a:pt x="4165" y="3449"/>
                  </a:cubicBezTo>
                  <a:lnTo>
                    <a:pt x="2675" y="3570"/>
                  </a:lnTo>
                  <a:cubicBezTo>
                    <a:pt x="2250" y="3601"/>
                    <a:pt x="1824" y="3631"/>
                    <a:pt x="1460" y="3722"/>
                  </a:cubicBezTo>
                  <a:cubicBezTo>
                    <a:pt x="1277" y="3753"/>
                    <a:pt x="1125" y="3813"/>
                    <a:pt x="973" y="3905"/>
                  </a:cubicBezTo>
                  <a:cubicBezTo>
                    <a:pt x="669" y="3935"/>
                    <a:pt x="365" y="4087"/>
                    <a:pt x="122" y="4391"/>
                  </a:cubicBezTo>
                  <a:cubicBezTo>
                    <a:pt x="1" y="4543"/>
                    <a:pt x="122" y="4695"/>
                    <a:pt x="183" y="4786"/>
                  </a:cubicBezTo>
                  <a:cubicBezTo>
                    <a:pt x="153" y="4877"/>
                    <a:pt x="153" y="5029"/>
                    <a:pt x="153" y="5181"/>
                  </a:cubicBezTo>
                  <a:cubicBezTo>
                    <a:pt x="183" y="5911"/>
                    <a:pt x="608" y="6671"/>
                    <a:pt x="1034" y="7279"/>
                  </a:cubicBezTo>
                  <a:cubicBezTo>
                    <a:pt x="1399" y="7826"/>
                    <a:pt x="1855" y="8312"/>
                    <a:pt x="2523" y="8525"/>
                  </a:cubicBezTo>
                  <a:cubicBezTo>
                    <a:pt x="2584" y="9041"/>
                    <a:pt x="2736" y="9497"/>
                    <a:pt x="3131" y="9801"/>
                  </a:cubicBezTo>
                  <a:cubicBezTo>
                    <a:pt x="3332" y="9952"/>
                    <a:pt x="3559" y="10015"/>
                    <a:pt x="3788" y="10015"/>
                  </a:cubicBezTo>
                  <a:cubicBezTo>
                    <a:pt x="4114" y="10015"/>
                    <a:pt x="4444" y="9889"/>
                    <a:pt x="4712" y="9710"/>
                  </a:cubicBezTo>
                  <a:cubicBezTo>
                    <a:pt x="5259" y="9345"/>
                    <a:pt x="5624" y="8798"/>
                    <a:pt x="5958" y="8282"/>
                  </a:cubicBezTo>
                  <a:cubicBezTo>
                    <a:pt x="6171" y="8008"/>
                    <a:pt x="6323" y="7674"/>
                    <a:pt x="6475" y="7370"/>
                  </a:cubicBezTo>
                  <a:cubicBezTo>
                    <a:pt x="6505" y="7248"/>
                    <a:pt x="6536" y="7066"/>
                    <a:pt x="6657" y="6975"/>
                  </a:cubicBezTo>
                  <a:cubicBezTo>
                    <a:pt x="6693" y="6939"/>
                    <a:pt x="6739" y="6924"/>
                    <a:pt x="6783" y="6924"/>
                  </a:cubicBezTo>
                  <a:cubicBezTo>
                    <a:pt x="6814" y="6924"/>
                    <a:pt x="6845" y="6932"/>
                    <a:pt x="6870" y="6944"/>
                  </a:cubicBezTo>
                  <a:cubicBezTo>
                    <a:pt x="7265" y="7279"/>
                    <a:pt x="7721" y="7522"/>
                    <a:pt x="8207" y="7704"/>
                  </a:cubicBezTo>
                  <a:cubicBezTo>
                    <a:pt x="8718" y="7973"/>
                    <a:pt x="9253" y="8170"/>
                    <a:pt x="9811" y="8170"/>
                  </a:cubicBezTo>
                  <a:cubicBezTo>
                    <a:pt x="9884" y="8170"/>
                    <a:pt x="9957" y="8167"/>
                    <a:pt x="10031" y="8160"/>
                  </a:cubicBezTo>
                  <a:cubicBezTo>
                    <a:pt x="10517" y="8069"/>
                    <a:pt x="10973" y="7886"/>
                    <a:pt x="11399" y="7674"/>
                  </a:cubicBezTo>
                  <a:cubicBezTo>
                    <a:pt x="11703" y="7461"/>
                    <a:pt x="11976" y="7279"/>
                    <a:pt x="12098" y="6975"/>
                  </a:cubicBezTo>
                  <a:cubicBezTo>
                    <a:pt x="12280" y="6701"/>
                    <a:pt x="12402" y="6367"/>
                    <a:pt x="12402" y="5941"/>
                  </a:cubicBezTo>
                  <a:cubicBezTo>
                    <a:pt x="12341" y="5272"/>
                    <a:pt x="12007" y="4695"/>
                    <a:pt x="11673" y="4117"/>
                  </a:cubicBezTo>
                  <a:cubicBezTo>
                    <a:pt x="11490" y="3813"/>
                    <a:pt x="11551" y="3509"/>
                    <a:pt x="11581" y="3175"/>
                  </a:cubicBezTo>
                  <a:cubicBezTo>
                    <a:pt x="11642" y="2871"/>
                    <a:pt x="11642" y="2598"/>
                    <a:pt x="11581" y="2294"/>
                  </a:cubicBezTo>
                  <a:cubicBezTo>
                    <a:pt x="11521" y="1747"/>
                    <a:pt x="11247" y="1199"/>
                    <a:pt x="10913" y="743"/>
                  </a:cubicBezTo>
                  <a:cubicBezTo>
                    <a:pt x="10611" y="360"/>
                    <a:pt x="10211" y="1"/>
                    <a:pt x="9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8"/>
            <p:cNvSpPr/>
            <p:nvPr/>
          </p:nvSpPr>
          <p:spPr>
            <a:xfrm>
              <a:off x="7031019" y="1728147"/>
              <a:ext cx="182360" cy="217605"/>
            </a:xfrm>
            <a:custGeom>
              <a:avLst/>
              <a:gdLst/>
              <a:ahLst/>
              <a:cxnLst/>
              <a:rect l="l" t="t" r="r" b="b"/>
              <a:pathLst>
                <a:path w="5138" h="6131" extrusionOk="0">
                  <a:moveTo>
                    <a:pt x="4221" y="0"/>
                  </a:moveTo>
                  <a:cubicBezTo>
                    <a:pt x="4112" y="0"/>
                    <a:pt x="4017" y="48"/>
                    <a:pt x="3922" y="143"/>
                  </a:cubicBezTo>
                  <a:cubicBezTo>
                    <a:pt x="3678" y="356"/>
                    <a:pt x="3466" y="568"/>
                    <a:pt x="3222" y="751"/>
                  </a:cubicBezTo>
                  <a:cubicBezTo>
                    <a:pt x="2402" y="1511"/>
                    <a:pt x="1551" y="2331"/>
                    <a:pt x="882" y="3243"/>
                  </a:cubicBezTo>
                  <a:lnTo>
                    <a:pt x="304" y="4033"/>
                  </a:lnTo>
                  <a:cubicBezTo>
                    <a:pt x="153" y="4277"/>
                    <a:pt x="1" y="4520"/>
                    <a:pt x="31" y="4793"/>
                  </a:cubicBezTo>
                  <a:cubicBezTo>
                    <a:pt x="31" y="5097"/>
                    <a:pt x="274" y="5280"/>
                    <a:pt x="487" y="5462"/>
                  </a:cubicBezTo>
                  <a:cubicBezTo>
                    <a:pt x="730" y="5675"/>
                    <a:pt x="943" y="5827"/>
                    <a:pt x="1186" y="5979"/>
                  </a:cubicBezTo>
                  <a:lnTo>
                    <a:pt x="1216" y="6009"/>
                  </a:lnTo>
                  <a:cubicBezTo>
                    <a:pt x="1247" y="6040"/>
                    <a:pt x="1277" y="6040"/>
                    <a:pt x="1338" y="6070"/>
                  </a:cubicBezTo>
                  <a:cubicBezTo>
                    <a:pt x="1399" y="6131"/>
                    <a:pt x="1490" y="6131"/>
                    <a:pt x="1520" y="6131"/>
                  </a:cubicBezTo>
                  <a:cubicBezTo>
                    <a:pt x="1855" y="6070"/>
                    <a:pt x="2159" y="5675"/>
                    <a:pt x="2341" y="5462"/>
                  </a:cubicBezTo>
                  <a:cubicBezTo>
                    <a:pt x="2736" y="5067"/>
                    <a:pt x="3101" y="4550"/>
                    <a:pt x="3466" y="4094"/>
                  </a:cubicBezTo>
                  <a:cubicBezTo>
                    <a:pt x="3800" y="3608"/>
                    <a:pt x="4165" y="3152"/>
                    <a:pt x="4529" y="2666"/>
                  </a:cubicBezTo>
                  <a:cubicBezTo>
                    <a:pt x="4833" y="2240"/>
                    <a:pt x="5137" y="1754"/>
                    <a:pt x="5077" y="1176"/>
                  </a:cubicBezTo>
                  <a:cubicBezTo>
                    <a:pt x="5046" y="690"/>
                    <a:pt x="4864" y="204"/>
                    <a:pt x="4438" y="52"/>
                  </a:cubicBezTo>
                  <a:cubicBezTo>
                    <a:pt x="4359" y="17"/>
                    <a:pt x="4287" y="0"/>
                    <a:pt x="42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8"/>
            <p:cNvSpPr/>
            <p:nvPr/>
          </p:nvSpPr>
          <p:spPr>
            <a:xfrm>
              <a:off x="5931689" y="1728147"/>
              <a:ext cx="182360" cy="217605"/>
            </a:xfrm>
            <a:custGeom>
              <a:avLst/>
              <a:gdLst/>
              <a:ahLst/>
              <a:cxnLst/>
              <a:rect l="l" t="t" r="r" b="b"/>
              <a:pathLst>
                <a:path w="5138" h="6131" extrusionOk="0">
                  <a:moveTo>
                    <a:pt x="916" y="0"/>
                  </a:moveTo>
                  <a:cubicBezTo>
                    <a:pt x="850" y="0"/>
                    <a:pt x="779" y="17"/>
                    <a:pt x="699" y="52"/>
                  </a:cubicBezTo>
                  <a:cubicBezTo>
                    <a:pt x="274" y="204"/>
                    <a:pt x="92" y="690"/>
                    <a:pt x="31" y="1176"/>
                  </a:cubicBezTo>
                  <a:cubicBezTo>
                    <a:pt x="0" y="1754"/>
                    <a:pt x="304" y="2240"/>
                    <a:pt x="608" y="2666"/>
                  </a:cubicBezTo>
                  <a:cubicBezTo>
                    <a:pt x="943" y="3152"/>
                    <a:pt x="1338" y="3608"/>
                    <a:pt x="1672" y="4094"/>
                  </a:cubicBezTo>
                  <a:cubicBezTo>
                    <a:pt x="2006" y="4550"/>
                    <a:pt x="2402" y="5067"/>
                    <a:pt x="2766" y="5462"/>
                  </a:cubicBezTo>
                  <a:cubicBezTo>
                    <a:pt x="2979" y="5675"/>
                    <a:pt x="3253" y="6070"/>
                    <a:pt x="3617" y="6131"/>
                  </a:cubicBezTo>
                  <a:cubicBezTo>
                    <a:pt x="3648" y="6131"/>
                    <a:pt x="3739" y="6131"/>
                    <a:pt x="3800" y="6070"/>
                  </a:cubicBezTo>
                  <a:cubicBezTo>
                    <a:pt x="3830" y="6040"/>
                    <a:pt x="3891" y="6040"/>
                    <a:pt x="3921" y="6009"/>
                  </a:cubicBezTo>
                  <a:lnTo>
                    <a:pt x="3952" y="5979"/>
                  </a:lnTo>
                  <a:cubicBezTo>
                    <a:pt x="4195" y="5827"/>
                    <a:pt x="4408" y="5675"/>
                    <a:pt x="4651" y="5462"/>
                  </a:cubicBezTo>
                  <a:cubicBezTo>
                    <a:pt x="4864" y="5280"/>
                    <a:pt x="5107" y="5097"/>
                    <a:pt x="5107" y="4793"/>
                  </a:cubicBezTo>
                  <a:cubicBezTo>
                    <a:pt x="5137" y="4520"/>
                    <a:pt x="4985" y="4277"/>
                    <a:pt x="4833" y="4033"/>
                  </a:cubicBezTo>
                  <a:lnTo>
                    <a:pt x="4256" y="3243"/>
                  </a:lnTo>
                  <a:cubicBezTo>
                    <a:pt x="3587" y="2331"/>
                    <a:pt x="2736" y="1511"/>
                    <a:pt x="1915" y="751"/>
                  </a:cubicBezTo>
                  <a:cubicBezTo>
                    <a:pt x="1672" y="568"/>
                    <a:pt x="1459" y="356"/>
                    <a:pt x="1216" y="143"/>
                  </a:cubicBezTo>
                  <a:cubicBezTo>
                    <a:pt x="1121" y="48"/>
                    <a:pt x="1026" y="0"/>
                    <a:pt x="9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5972808" y="3501744"/>
              <a:ext cx="1159123" cy="345878"/>
            </a:xfrm>
            <a:custGeom>
              <a:avLst/>
              <a:gdLst/>
              <a:ahLst/>
              <a:cxnLst/>
              <a:rect l="l" t="t" r="r" b="b"/>
              <a:pathLst>
                <a:path w="28117" h="8390" extrusionOk="0">
                  <a:moveTo>
                    <a:pt x="3040" y="1"/>
                  </a:moveTo>
                  <a:lnTo>
                    <a:pt x="1" y="6353"/>
                  </a:lnTo>
                  <a:lnTo>
                    <a:pt x="2220" y="6961"/>
                  </a:lnTo>
                  <a:lnTo>
                    <a:pt x="3466" y="7934"/>
                  </a:lnTo>
                  <a:lnTo>
                    <a:pt x="6870" y="7174"/>
                  </a:lnTo>
                  <a:lnTo>
                    <a:pt x="7600" y="8116"/>
                  </a:lnTo>
                  <a:lnTo>
                    <a:pt x="11430" y="7478"/>
                  </a:lnTo>
                  <a:lnTo>
                    <a:pt x="12797" y="8390"/>
                  </a:lnTo>
                  <a:lnTo>
                    <a:pt x="15199" y="7508"/>
                  </a:lnTo>
                  <a:lnTo>
                    <a:pt x="16202" y="8116"/>
                  </a:lnTo>
                  <a:lnTo>
                    <a:pt x="18785" y="7053"/>
                  </a:lnTo>
                  <a:lnTo>
                    <a:pt x="19910" y="8116"/>
                  </a:lnTo>
                  <a:lnTo>
                    <a:pt x="22950" y="7448"/>
                  </a:lnTo>
                  <a:lnTo>
                    <a:pt x="24409" y="8116"/>
                  </a:lnTo>
                  <a:lnTo>
                    <a:pt x="26627" y="6749"/>
                  </a:lnTo>
                  <a:lnTo>
                    <a:pt x="28117" y="6505"/>
                  </a:lnTo>
                  <a:lnTo>
                    <a:pt x="254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5475346" y="3289971"/>
              <a:ext cx="2170331" cy="95271"/>
            </a:xfrm>
            <a:custGeom>
              <a:avLst/>
              <a:gdLst/>
              <a:ahLst/>
              <a:cxnLst/>
              <a:rect l="l" t="t" r="r" b="b"/>
              <a:pathLst>
                <a:path w="52646" h="2311" extrusionOk="0">
                  <a:moveTo>
                    <a:pt x="1" y="1"/>
                  </a:moveTo>
                  <a:lnTo>
                    <a:pt x="1" y="2311"/>
                  </a:lnTo>
                  <a:lnTo>
                    <a:pt x="52646" y="2311"/>
                  </a:lnTo>
                  <a:lnTo>
                    <a:pt x="526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5548026" y="3388993"/>
              <a:ext cx="2026250" cy="120336"/>
            </a:xfrm>
            <a:custGeom>
              <a:avLst/>
              <a:gdLst/>
              <a:ahLst/>
              <a:cxnLst/>
              <a:rect l="l" t="t" r="r" b="b"/>
              <a:pathLst>
                <a:path w="49151" h="2919" extrusionOk="0">
                  <a:moveTo>
                    <a:pt x="1" y="0"/>
                  </a:moveTo>
                  <a:lnTo>
                    <a:pt x="1" y="2918"/>
                  </a:lnTo>
                  <a:lnTo>
                    <a:pt x="49151" y="2918"/>
                  </a:lnTo>
                  <a:lnTo>
                    <a:pt x="49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8"/>
            <p:cNvSpPr/>
            <p:nvPr/>
          </p:nvSpPr>
          <p:spPr>
            <a:xfrm>
              <a:off x="5548026" y="3479194"/>
              <a:ext cx="210577" cy="1122804"/>
            </a:xfrm>
            <a:custGeom>
              <a:avLst/>
              <a:gdLst/>
              <a:ahLst/>
              <a:cxnLst/>
              <a:rect l="l" t="t" r="r" b="b"/>
              <a:pathLst>
                <a:path w="5108" h="27236" extrusionOk="0">
                  <a:moveTo>
                    <a:pt x="1" y="1"/>
                  </a:moveTo>
                  <a:lnTo>
                    <a:pt x="1" y="27235"/>
                  </a:lnTo>
                  <a:lnTo>
                    <a:pt x="5107" y="27235"/>
                  </a:lnTo>
                  <a:lnTo>
                    <a:pt x="51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8"/>
            <p:cNvSpPr/>
            <p:nvPr/>
          </p:nvSpPr>
          <p:spPr>
            <a:xfrm>
              <a:off x="7363740" y="3479194"/>
              <a:ext cx="209299" cy="1122804"/>
            </a:xfrm>
            <a:custGeom>
              <a:avLst/>
              <a:gdLst/>
              <a:ahLst/>
              <a:cxnLst/>
              <a:rect l="l" t="t" r="r" b="b"/>
              <a:pathLst>
                <a:path w="5077" h="27236" extrusionOk="0">
                  <a:moveTo>
                    <a:pt x="0" y="1"/>
                  </a:moveTo>
                  <a:lnTo>
                    <a:pt x="0" y="27235"/>
                  </a:lnTo>
                  <a:lnTo>
                    <a:pt x="5076" y="27235"/>
                  </a:lnTo>
                  <a:lnTo>
                    <a:pt x="50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8"/>
            <p:cNvSpPr/>
            <p:nvPr/>
          </p:nvSpPr>
          <p:spPr>
            <a:xfrm>
              <a:off x="5797099" y="2252164"/>
              <a:ext cx="178811" cy="182467"/>
            </a:xfrm>
            <a:custGeom>
              <a:avLst/>
              <a:gdLst/>
              <a:ahLst/>
              <a:cxnLst/>
              <a:rect l="l" t="t" r="r" b="b"/>
              <a:pathLst>
                <a:path w="5038" h="5141" extrusionOk="0">
                  <a:moveTo>
                    <a:pt x="1337" y="1"/>
                  </a:moveTo>
                  <a:cubicBezTo>
                    <a:pt x="974" y="1"/>
                    <a:pt x="610" y="69"/>
                    <a:pt x="266" y="212"/>
                  </a:cubicBezTo>
                  <a:cubicBezTo>
                    <a:pt x="1" y="318"/>
                    <a:pt x="60" y="726"/>
                    <a:pt x="302" y="726"/>
                  </a:cubicBezTo>
                  <a:cubicBezTo>
                    <a:pt x="337" y="726"/>
                    <a:pt x="376" y="717"/>
                    <a:pt x="418" y="698"/>
                  </a:cubicBezTo>
                  <a:cubicBezTo>
                    <a:pt x="692" y="607"/>
                    <a:pt x="935" y="546"/>
                    <a:pt x="1209" y="516"/>
                  </a:cubicBezTo>
                  <a:lnTo>
                    <a:pt x="1209" y="516"/>
                  </a:lnTo>
                  <a:cubicBezTo>
                    <a:pt x="935" y="1580"/>
                    <a:pt x="1178" y="2795"/>
                    <a:pt x="1817" y="3677"/>
                  </a:cubicBezTo>
                  <a:cubicBezTo>
                    <a:pt x="2516" y="4589"/>
                    <a:pt x="3580" y="5106"/>
                    <a:pt x="4704" y="5136"/>
                  </a:cubicBezTo>
                  <a:cubicBezTo>
                    <a:pt x="4722" y="5139"/>
                    <a:pt x="4738" y="5141"/>
                    <a:pt x="4754" y="5141"/>
                  </a:cubicBezTo>
                  <a:cubicBezTo>
                    <a:pt x="5038" y="5141"/>
                    <a:pt x="5021" y="4650"/>
                    <a:pt x="4704" y="4650"/>
                  </a:cubicBezTo>
                  <a:cubicBezTo>
                    <a:pt x="3762" y="4619"/>
                    <a:pt x="2820" y="4133"/>
                    <a:pt x="2242" y="3373"/>
                  </a:cubicBezTo>
                  <a:cubicBezTo>
                    <a:pt x="1665" y="2583"/>
                    <a:pt x="1482" y="1519"/>
                    <a:pt x="1756" y="607"/>
                  </a:cubicBezTo>
                  <a:lnTo>
                    <a:pt x="1756" y="607"/>
                  </a:lnTo>
                  <a:cubicBezTo>
                    <a:pt x="2242" y="668"/>
                    <a:pt x="2698" y="911"/>
                    <a:pt x="3063" y="1276"/>
                  </a:cubicBezTo>
                  <a:cubicBezTo>
                    <a:pt x="3119" y="1332"/>
                    <a:pt x="3182" y="1356"/>
                    <a:pt x="3243" y="1356"/>
                  </a:cubicBezTo>
                  <a:cubicBezTo>
                    <a:pt x="3444" y="1356"/>
                    <a:pt x="3621" y="1098"/>
                    <a:pt x="3458" y="911"/>
                  </a:cubicBezTo>
                  <a:cubicBezTo>
                    <a:pt x="2916" y="327"/>
                    <a:pt x="2130" y="1"/>
                    <a:pt x="1337"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8"/>
            <p:cNvSpPr/>
            <p:nvPr/>
          </p:nvSpPr>
          <p:spPr>
            <a:xfrm>
              <a:off x="7168058" y="2252164"/>
              <a:ext cx="179876" cy="182467"/>
            </a:xfrm>
            <a:custGeom>
              <a:avLst/>
              <a:gdLst/>
              <a:ahLst/>
              <a:cxnLst/>
              <a:rect l="l" t="t" r="r" b="b"/>
              <a:pathLst>
                <a:path w="5068" h="5141" extrusionOk="0">
                  <a:moveTo>
                    <a:pt x="3732" y="1"/>
                  </a:moveTo>
                  <a:cubicBezTo>
                    <a:pt x="2939" y="1"/>
                    <a:pt x="2153" y="327"/>
                    <a:pt x="1611" y="911"/>
                  </a:cubicBezTo>
                  <a:cubicBezTo>
                    <a:pt x="1424" y="1098"/>
                    <a:pt x="1614" y="1356"/>
                    <a:pt x="1808" y="1356"/>
                  </a:cubicBezTo>
                  <a:cubicBezTo>
                    <a:pt x="1867" y="1356"/>
                    <a:pt x="1926" y="1332"/>
                    <a:pt x="1976" y="1276"/>
                  </a:cubicBezTo>
                  <a:cubicBezTo>
                    <a:pt x="2371" y="911"/>
                    <a:pt x="2827" y="668"/>
                    <a:pt x="3313" y="607"/>
                  </a:cubicBezTo>
                  <a:lnTo>
                    <a:pt x="3313" y="607"/>
                  </a:lnTo>
                  <a:cubicBezTo>
                    <a:pt x="3586" y="1519"/>
                    <a:pt x="3404" y="2583"/>
                    <a:pt x="2827" y="3373"/>
                  </a:cubicBezTo>
                  <a:cubicBezTo>
                    <a:pt x="2249" y="4133"/>
                    <a:pt x="1307" y="4619"/>
                    <a:pt x="365" y="4650"/>
                  </a:cubicBezTo>
                  <a:cubicBezTo>
                    <a:pt x="19" y="4650"/>
                    <a:pt x="1" y="5141"/>
                    <a:pt x="310" y="5141"/>
                  </a:cubicBezTo>
                  <a:cubicBezTo>
                    <a:pt x="327" y="5141"/>
                    <a:pt x="345" y="5139"/>
                    <a:pt x="365" y="5136"/>
                  </a:cubicBezTo>
                  <a:cubicBezTo>
                    <a:pt x="1489" y="5106"/>
                    <a:pt x="2553" y="4589"/>
                    <a:pt x="3252" y="3677"/>
                  </a:cubicBezTo>
                  <a:cubicBezTo>
                    <a:pt x="3890" y="2795"/>
                    <a:pt x="4103" y="1580"/>
                    <a:pt x="3860" y="516"/>
                  </a:cubicBezTo>
                  <a:lnTo>
                    <a:pt x="3860" y="516"/>
                  </a:lnTo>
                  <a:cubicBezTo>
                    <a:pt x="4103" y="546"/>
                    <a:pt x="4377" y="607"/>
                    <a:pt x="4650" y="698"/>
                  </a:cubicBezTo>
                  <a:cubicBezTo>
                    <a:pt x="4693" y="717"/>
                    <a:pt x="4731" y="726"/>
                    <a:pt x="4766" y="726"/>
                  </a:cubicBezTo>
                  <a:cubicBezTo>
                    <a:pt x="5009" y="726"/>
                    <a:pt x="5068" y="318"/>
                    <a:pt x="4802" y="212"/>
                  </a:cubicBezTo>
                  <a:cubicBezTo>
                    <a:pt x="4459" y="69"/>
                    <a:pt x="4095" y="1"/>
                    <a:pt x="3732"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8"/>
            <p:cNvSpPr/>
            <p:nvPr/>
          </p:nvSpPr>
          <p:spPr>
            <a:xfrm>
              <a:off x="5475346" y="3375183"/>
              <a:ext cx="2171609" cy="21355"/>
            </a:xfrm>
            <a:custGeom>
              <a:avLst/>
              <a:gdLst/>
              <a:ahLst/>
              <a:cxnLst/>
              <a:rect l="l" t="t" r="r" b="b"/>
              <a:pathLst>
                <a:path w="52677" h="518" extrusionOk="0">
                  <a:moveTo>
                    <a:pt x="244" y="1"/>
                  </a:moveTo>
                  <a:cubicBezTo>
                    <a:pt x="92" y="1"/>
                    <a:pt x="1" y="92"/>
                    <a:pt x="1" y="244"/>
                  </a:cubicBezTo>
                  <a:cubicBezTo>
                    <a:pt x="1" y="396"/>
                    <a:pt x="92" y="518"/>
                    <a:pt x="244" y="518"/>
                  </a:cubicBezTo>
                  <a:lnTo>
                    <a:pt x="52433" y="518"/>
                  </a:lnTo>
                  <a:cubicBezTo>
                    <a:pt x="52525" y="518"/>
                    <a:pt x="52646" y="396"/>
                    <a:pt x="52676" y="244"/>
                  </a:cubicBezTo>
                  <a:cubicBezTo>
                    <a:pt x="52676" y="92"/>
                    <a:pt x="52585" y="1"/>
                    <a:pt x="524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8"/>
            <p:cNvSpPr/>
            <p:nvPr/>
          </p:nvSpPr>
          <p:spPr>
            <a:xfrm>
              <a:off x="6215912" y="4278670"/>
              <a:ext cx="312032" cy="324523"/>
            </a:xfrm>
            <a:custGeom>
              <a:avLst/>
              <a:gdLst/>
              <a:ahLst/>
              <a:cxnLst/>
              <a:rect l="l" t="t" r="r" b="b"/>
              <a:pathLst>
                <a:path w="7569" h="7872" extrusionOk="0">
                  <a:moveTo>
                    <a:pt x="4726" y="923"/>
                  </a:moveTo>
                  <a:cubicBezTo>
                    <a:pt x="5018" y="923"/>
                    <a:pt x="5308" y="1010"/>
                    <a:pt x="5472" y="1277"/>
                  </a:cubicBezTo>
                  <a:cubicBezTo>
                    <a:pt x="5624" y="1550"/>
                    <a:pt x="5533" y="1976"/>
                    <a:pt x="5350" y="2280"/>
                  </a:cubicBezTo>
                  <a:cubicBezTo>
                    <a:pt x="5229" y="2705"/>
                    <a:pt x="4894" y="3070"/>
                    <a:pt x="4408" y="3161"/>
                  </a:cubicBezTo>
                  <a:cubicBezTo>
                    <a:pt x="4378" y="3192"/>
                    <a:pt x="4286" y="3222"/>
                    <a:pt x="4226" y="3222"/>
                  </a:cubicBezTo>
                  <a:cubicBezTo>
                    <a:pt x="3526" y="3222"/>
                    <a:pt x="3223" y="2584"/>
                    <a:pt x="3344" y="1976"/>
                  </a:cubicBezTo>
                  <a:cubicBezTo>
                    <a:pt x="3466" y="1489"/>
                    <a:pt x="3861" y="1125"/>
                    <a:pt x="4317" y="973"/>
                  </a:cubicBezTo>
                  <a:cubicBezTo>
                    <a:pt x="4445" y="943"/>
                    <a:pt x="4586" y="923"/>
                    <a:pt x="4726" y="923"/>
                  </a:cubicBezTo>
                  <a:close/>
                  <a:moveTo>
                    <a:pt x="1039" y="996"/>
                  </a:moveTo>
                  <a:cubicBezTo>
                    <a:pt x="1105" y="996"/>
                    <a:pt x="1169" y="1017"/>
                    <a:pt x="1216" y="1064"/>
                  </a:cubicBezTo>
                  <a:cubicBezTo>
                    <a:pt x="1277" y="1064"/>
                    <a:pt x="1368" y="1064"/>
                    <a:pt x="1429" y="1125"/>
                  </a:cubicBezTo>
                  <a:cubicBezTo>
                    <a:pt x="1824" y="1489"/>
                    <a:pt x="2341" y="1520"/>
                    <a:pt x="2615" y="2006"/>
                  </a:cubicBezTo>
                  <a:cubicBezTo>
                    <a:pt x="2767" y="2462"/>
                    <a:pt x="2615" y="3100"/>
                    <a:pt x="2159" y="3313"/>
                  </a:cubicBezTo>
                  <a:cubicBezTo>
                    <a:pt x="2061" y="3348"/>
                    <a:pt x="1968" y="3364"/>
                    <a:pt x="1881" y="3364"/>
                  </a:cubicBezTo>
                  <a:cubicBezTo>
                    <a:pt x="1127" y="3364"/>
                    <a:pt x="764" y="2170"/>
                    <a:pt x="791" y="1489"/>
                  </a:cubicBezTo>
                  <a:cubicBezTo>
                    <a:pt x="791" y="1398"/>
                    <a:pt x="760" y="1337"/>
                    <a:pt x="760" y="1246"/>
                  </a:cubicBezTo>
                  <a:cubicBezTo>
                    <a:pt x="740" y="1099"/>
                    <a:pt x="892" y="996"/>
                    <a:pt x="1039" y="996"/>
                  </a:cubicBezTo>
                  <a:close/>
                  <a:moveTo>
                    <a:pt x="335" y="0"/>
                  </a:moveTo>
                  <a:cubicBezTo>
                    <a:pt x="335" y="0"/>
                    <a:pt x="1" y="2249"/>
                    <a:pt x="669" y="4559"/>
                  </a:cubicBezTo>
                  <a:cubicBezTo>
                    <a:pt x="1180" y="6224"/>
                    <a:pt x="2403" y="7871"/>
                    <a:pt x="3830" y="7871"/>
                  </a:cubicBezTo>
                  <a:cubicBezTo>
                    <a:pt x="4358" y="7871"/>
                    <a:pt x="4914" y="7646"/>
                    <a:pt x="5472" y="7113"/>
                  </a:cubicBezTo>
                  <a:cubicBezTo>
                    <a:pt x="7569" y="5137"/>
                    <a:pt x="5472" y="0"/>
                    <a:pt x="5472" y="0"/>
                  </a:cubicBezTo>
                  <a:cubicBezTo>
                    <a:pt x="4479" y="466"/>
                    <a:pt x="3641" y="621"/>
                    <a:pt x="2966" y="621"/>
                  </a:cubicBezTo>
                  <a:cubicBezTo>
                    <a:pt x="1615" y="621"/>
                    <a:pt x="912"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8"/>
            <p:cNvSpPr/>
            <p:nvPr/>
          </p:nvSpPr>
          <p:spPr>
            <a:xfrm>
              <a:off x="6605612" y="4278670"/>
              <a:ext cx="310795" cy="324523"/>
            </a:xfrm>
            <a:custGeom>
              <a:avLst/>
              <a:gdLst/>
              <a:ahLst/>
              <a:cxnLst/>
              <a:rect l="l" t="t" r="r" b="b"/>
              <a:pathLst>
                <a:path w="7539" h="7872" extrusionOk="0">
                  <a:moveTo>
                    <a:pt x="2797" y="923"/>
                  </a:moveTo>
                  <a:cubicBezTo>
                    <a:pt x="2936" y="923"/>
                    <a:pt x="3074" y="943"/>
                    <a:pt x="3192" y="973"/>
                  </a:cubicBezTo>
                  <a:cubicBezTo>
                    <a:pt x="3648" y="1125"/>
                    <a:pt x="4074" y="1489"/>
                    <a:pt x="4195" y="1976"/>
                  </a:cubicBezTo>
                  <a:cubicBezTo>
                    <a:pt x="4286" y="2584"/>
                    <a:pt x="3982" y="3222"/>
                    <a:pt x="3314" y="3222"/>
                  </a:cubicBezTo>
                  <a:cubicBezTo>
                    <a:pt x="3223" y="3222"/>
                    <a:pt x="3162" y="3192"/>
                    <a:pt x="3131" y="3161"/>
                  </a:cubicBezTo>
                  <a:cubicBezTo>
                    <a:pt x="2615" y="3070"/>
                    <a:pt x="2311" y="2736"/>
                    <a:pt x="2159" y="2280"/>
                  </a:cubicBezTo>
                  <a:cubicBezTo>
                    <a:pt x="1976" y="1976"/>
                    <a:pt x="1916" y="1550"/>
                    <a:pt x="2068" y="1277"/>
                  </a:cubicBezTo>
                  <a:cubicBezTo>
                    <a:pt x="2211" y="1010"/>
                    <a:pt x="2508" y="923"/>
                    <a:pt x="2797" y="923"/>
                  </a:cubicBezTo>
                  <a:close/>
                  <a:moveTo>
                    <a:pt x="6525" y="1026"/>
                  </a:moveTo>
                  <a:cubicBezTo>
                    <a:pt x="6664" y="1026"/>
                    <a:pt x="6809" y="1130"/>
                    <a:pt x="6809" y="1277"/>
                  </a:cubicBezTo>
                  <a:cubicBezTo>
                    <a:pt x="6809" y="1368"/>
                    <a:pt x="6779" y="1429"/>
                    <a:pt x="6779" y="1520"/>
                  </a:cubicBezTo>
                  <a:cubicBezTo>
                    <a:pt x="6833" y="2201"/>
                    <a:pt x="6448" y="3394"/>
                    <a:pt x="5690" y="3394"/>
                  </a:cubicBezTo>
                  <a:cubicBezTo>
                    <a:pt x="5602" y="3394"/>
                    <a:pt x="5509" y="3378"/>
                    <a:pt x="5411" y="3344"/>
                  </a:cubicBezTo>
                  <a:cubicBezTo>
                    <a:pt x="4894" y="3100"/>
                    <a:pt x="4742" y="2462"/>
                    <a:pt x="4955" y="2037"/>
                  </a:cubicBezTo>
                  <a:cubicBezTo>
                    <a:pt x="5168" y="1520"/>
                    <a:pt x="5715" y="1489"/>
                    <a:pt x="6110" y="1185"/>
                  </a:cubicBezTo>
                  <a:cubicBezTo>
                    <a:pt x="6201" y="1094"/>
                    <a:pt x="6262" y="1094"/>
                    <a:pt x="6353" y="1094"/>
                  </a:cubicBezTo>
                  <a:cubicBezTo>
                    <a:pt x="6400" y="1047"/>
                    <a:pt x="6462" y="1026"/>
                    <a:pt x="6525" y="1026"/>
                  </a:cubicBezTo>
                  <a:close/>
                  <a:moveTo>
                    <a:pt x="2068" y="0"/>
                  </a:moveTo>
                  <a:cubicBezTo>
                    <a:pt x="2068" y="0"/>
                    <a:pt x="1" y="5137"/>
                    <a:pt x="2068" y="7113"/>
                  </a:cubicBezTo>
                  <a:cubicBezTo>
                    <a:pt x="2626" y="7646"/>
                    <a:pt x="3181" y="7871"/>
                    <a:pt x="3709" y="7871"/>
                  </a:cubicBezTo>
                  <a:cubicBezTo>
                    <a:pt x="5134" y="7871"/>
                    <a:pt x="6352" y="6224"/>
                    <a:pt x="6840" y="4559"/>
                  </a:cubicBezTo>
                  <a:cubicBezTo>
                    <a:pt x="7539" y="2280"/>
                    <a:pt x="7174" y="0"/>
                    <a:pt x="7174" y="0"/>
                  </a:cubicBezTo>
                  <a:lnTo>
                    <a:pt x="6627" y="0"/>
                  </a:lnTo>
                  <a:cubicBezTo>
                    <a:pt x="6627" y="0"/>
                    <a:pt x="5911" y="621"/>
                    <a:pt x="4560" y="621"/>
                  </a:cubicBezTo>
                  <a:cubicBezTo>
                    <a:pt x="3885" y="621"/>
                    <a:pt x="3050" y="466"/>
                    <a:pt x="20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3" name="Google Shape;443;p38"/>
            <p:cNvGrpSpPr/>
            <p:nvPr/>
          </p:nvGrpSpPr>
          <p:grpSpPr>
            <a:xfrm>
              <a:off x="6172337" y="2167153"/>
              <a:ext cx="818430" cy="402878"/>
              <a:chOff x="13805225" y="14342375"/>
              <a:chExt cx="704450" cy="346800"/>
            </a:xfrm>
          </p:grpSpPr>
          <p:sp>
            <p:nvSpPr>
              <p:cNvPr id="444" name="Google Shape;444;p38"/>
              <p:cNvSpPr/>
              <p:nvPr/>
            </p:nvSpPr>
            <p:spPr>
              <a:xfrm>
                <a:off x="13805225" y="14513625"/>
                <a:ext cx="187725" cy="174925"/>
              </a:xfrm>
              <a:custGeom>
                <a:avLst/>
                <a:gdLst/>
                <a:ahLst/>
                <a:cxnLst/>
                <a:rect l="l" t="t" r="r" b="b"/>
                <a:pathLst>
                  <a:path w="7509" h="6997" extrusionOk="0">
                    <a:moveTo>
                      <a:pt x="3718" y="1"/>
                    </a:moveTo>
                    <a:cubicBezTo>
                      <a:pt x="2041" y="1"/>
                      <a:pt x="577" y="1227"/>
                      <a:pt x="305" y="2941"/>
                    </a:cubicBezTo>
                    <a:cubicBezTo>
                      <a:pt x="1" y="4825"/>
                      <a:pt x="1308" y="6618"/>
                      <a:pt x="3192" y="6953"/>
                    </a:cubicBezTo>
                    <a:cubicBezTo>
                      <a:pt x="3379" y="6982"/>
                      <a:pt x="3564" y="6997"/>
                      <a:pt x="3747" y="6997"/>
                    </a:cubicBezTo>
                    <a:cubicBezTo>
                      <a:pt x="5443" y="6997"/>
                      <a:pt x="6930" y="5766"/>
                      <a:pt x="7205" y="4065"/>
                    </a:cubicBezTo>
                    <a:cubicBezTo>
                      <a:pt x="7509" y="2150"/>
                      <a:pt x="6232" y="357"/>
                      <a:pt x="4317" y="53"/>
                    </a:cubicBezTo>
                    <a:cubicBezTo>
                      <a:pt x="4115" y="18"/>
                      <a:pt x="3915" y="1"/>
                      <a:pt x="3718" y="1"/>
                    </a:cubicBezTo>
                    <a:close/>
                  </a:path>
                </a:pathLst>
              </a:custGeom>
              <a:solidFill>
                <a:srgbClr val="E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8"/>
              <p:cNvSpPr/>
              <p:nvPr/>
            </p:nvSpPr>
            <p:spPr>
              <a:xfrm>
                <a:off x="14317400" y="14514725"/>
                <a:ext cx="192275" cy="174450"/>
              </a:xfrm>
              <a:custGeom>
                <a:avLst/>
                <a:gdLst/>
                <a:ahLst/>
                <a:cxnLst/>
                <a:rect l="l" t="t" r="r" b="b"/>
                <a:pathLst>
                  <a:path w="7691" h="6978" extrusionOk="0">
                    <a:moveTo>
                      <a:pt x="3822" y="1"/>
                    </a:moveTo>
                    <a:cubicBezTo>
                      <a:pt x="2242" y="1"/>
                      <a:pt x="815" y="1077"/>
                      <a:pt x="426" y="2684"/>
                    </a:cubicBezTo>
                    <a:cubicBezTo>
                      <a:pt x="1" y="4568"/>
                      <a:pt x="1156" y="6453"/>
                      <a:pt x="3040" y="6878"/>
                    </a:cubicBezTo>
                    <a:cubicBezTo>
                      <a:pt x="3318" y="6946"/>
                      <a:pt x="3596" y="6978"/>
                      <a:pt x="3869" y="6978"/>
                    </a:cubicBezTo>
                    <a:cubicBezTo>
                      <a:pt x="5449" y="6978"/>
                      <a:pt x="6872" y="5901"/>
                      <a:pt x="7235" y="4295"/>
                    </a:cubicBezTo>
                    <a:cubicBezTo>
                      <a:pt x="7691" y="2410"/>
                      <a:pt x="6505" y="526"/>
                      <a:pt x="4651" y="100"/>
                    </a:cubicBezTo>
                    <a:cubicBezTo>
                      <a:pt x="4373" y="33"/>
                      <a:pt x="4095" y="1"/>
                      <a:pt x="3822" y="1"/>
                    </a:cubicBezTo>
                    <a:close/>
                  </a:path>
                </a:pathLst>
              </a:custGeom>
              <a:solidFill>
                <a:srgbClr val="E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8"/>
              <p:cNvSpPr/>
              <p:nvPr/>
            </p:nvSpPr>
            <p:spPr>
              <a:xfrm>
                <a:off x="13835625" y="14342375"/>
                <a:ext cx="155050" cy="148225"/>
              </a:xfrm>
              <a:custGeom>
                <a:avLst/>
                <a:gdLst/>
                <a:ahLst/>
                <a:cxnLst/>
                <a:rect l="l" t="t" r="r" b="b"/>
                <a:pathLst>
                  <a:path w="6202" h="5929" extrusionOk="0">
                    <a:moveTo>
                      <a:pt x="2799" y="1"/>
                    </a:moveTo>
                    <a:cubicBezTo>
                      <a:pt x="2357" y="1"/>
                      <a:pt x="1918" y="137"/>
                      <a:pt x="1521" y="459"/>
                    </a:cubicBezTo>
                    <a:lnTo>
                      <a:pt x="1186" y="794"/>
                    </a:lnTo>
                    <a:cubicBezTo>
                      <a:pt x="882" y="1006"/>
                      <a:pt x="609" y="1219"/>
                      <a:pt x="426" y="1523"/>
                    </a:cubicBezTo>
                    <a:cubicBezTo>
                      <a:pt x="62" y="2101"/>
                      <a:pt x="1" y="2769"/>
                      <a:pt x="122" y="3377"/>
                    </a:cubicBezTo>
                    <a:cubicBezTo>
                      <a:pt x="305" y="4563"/>
                      <a:pt x="1247" y="5596"/>
                      <a:pt x="2432" y="5870"/>
                    </a:cubicBezTo>
                    <a:cubicBezTo>
                      <a:pt x="2634" y="5909"/>
                      <a:pt x="2839" y="5928"/>
                      <a:pt x="3042" y="5928"/>
                    </a:cubicBezTo>
                    <a:cubicBezTo>
                      <a:pt x="4093" y="5928"/>
                      <a:pt x="5115" y="5409"/>
                      <a:pt x="5624" y="4441"/>
                    </a:cubicBezTo>
                    <a:cubicBezTo>
                      <a:pt x="6201" y="3316"/>
                      <a:pt x="5897" y="2009"/>
                      <a:pt x="5016" y="1067"/>
                    </a:cubicBezTo>
                    <a:cubicBezTo>
                      <a:pt x="4426" y="458"/>
                      <a:pt x="3608" y="1"/>
                      <a:pt x="2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8"/>
              <p:cNvSpPr/>
              <p:nvPr/>
            </p:nvSpPr>
            <p:spPr>
              <a:xfrm>
                <a:off x="14337925" y="14342375"/>
                <a:ext cx="155800" cy="148225"/>
              </a:xfrm>
              <a:custGeom>
                <a:avLst/>
                <a:gdLst/>
                <a:ahLst/>
                <a:cxnLst/>
                <a:rect l="l" t="t" r="r" b="b"/>
                <a:pathLst>
                  <a:path w="6232" h="5929" extrusionOk="0">
                    <a:moveTo>
                      <a:pt x="2812" y="1"/>
                    </a:moveTo>
                    <a:cubicBezTo>
                      <a:pt x="2370" y="1"/>
                      <a:pt x="1928" y="137"/>
                      <a:pt x="1520" y="459"/>
                    </a:cubicBezTo>
                    <a:lnTo>
                      <a:pt x="1186" y="794"/>
                    </a:lnTo>
                    <a:cubicBezTo>
                      <a:pt x="882" y="1006"/>
                      <a:pt x="608" y="1219"/>
                      <a:pt x="426" y="1523"/>
                    </a:cubicBezTo>
                    <a:cubicBezTo>
                      <a:pt x="61" y="2101"/>
                      <a:pt x="0" y="2769"/>
                      <a:pt x="122" y="3377"/>
                    </a:cubicBezTo>
                    <a:cubicBezTo>
                      <a:pt x="304" y="4563"/>
                      <a:pt x="1247" y="5596"/>
                      <a:pt x="2432" y="5870"/>
                    </a:cubicBezTo>
                    <a:cubicBezTo>
                      <a:pt x="2634" y="5909"/>
                      <a:pt x="2838" y="5928"/>
                      <a:pt x="3042" y="5928"/>
                    </a:cubicBezTo>
                    <a:cubicBezTo>
                      <a:pt x="4093" y="5928"/>
                      <a:pt x="5114" y="5409"/>
                      <a:pt x="5623" y="4441"/>
                    </a:cubicBezTo>
                    <a:cubicBezTo>
                      <a:pt x="6231" y="3316"/>
                      <a:pt x="5927" y="2009"/>
                      <a:pt x="5016" y="1067"/>
                    </a:cubicBezTo>
                    <a:cubicBezTo>
                      <a:pt x="4426" y="458"/>
                      <a:pt x="3620" y="1"/>
                      <a:pt x="28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8"/>
              <p:cNvSpPr/>
              <p:nvPr/>
            </p:nvSpPr>
            <p:spPr>
              <a:xfrm>
                <a:off x="14131225" y="14362200"/>
                <a:ext cx="69175" cy="166450"/>
              </a:xfrm>
              <a:custGeom>
                <a:avLst/>
                <a:gdLst/>
                <a:ahLst/>
                <a:cxnLst/>
                <a:rect l="l" t="t" r="r" b="b"/>
                <a:pathLst>
                  <a:path w="2767" h="6658" extrusionOk="0">
                    <a:moveTo>
                      <a:pt x="968" y="0"/>
                    </a:moveTo>
                    <a:cubicBezTo>
                      <a:pt x="780" y="0"/>
                      <a:pt x="579" y="130"/>
                      <a:pt x="548" y="365"/>
                    </a:cubicBezTo>
                    <a:lnTo>
                      <a:pt x="548" y="426"/>
                    </a:lnTo>
                    <a:cubicBezTo>
                      <a:pt x="517" y="517"/>
                      <a:pt x="517" y="578"/>
                      <a:pt x="548" y="700"/>
                    </a:cubicBezTo>
                    <a:lnTo>
                      <a:pt x="548" y="912"/>
                    </a:lnTo>
                    <a:lnTo>
                      <a:pt x="548" y="1460"/>
                    </a:lnTo>
                    <a:cubicBezTo>
                      <a:pt x="548" y="1794"/>
                      <a:pt x="517" y="2128"/>
                      <a:pt x="609" y="2493"/>
                    </a:cubicBezTo>
                    <a:cubicBezTo>
                      <a:pt x="761" y="2979"/>
                      <a:pt x="1277" y="3162"/>
                      <a:pt x="1551" y="3557"/>
                    </a:cubicBezTo>
                    <a:cubicBezTo>
                      <a:pt x="2189" y="4469"/>
                      <a:pt x="1703" y="5867"/>
                      <a:pt x="487" y="5897"/>
                    </a:cubicBezTo>
                    <a:cubicBezTo>
                      <a:pt x="1" y="5897"/>
                      <a:pt x="1" y="6657"/>
                      <a:pt x="487" y="6657"/>
                    </a:cubicBezTo>
                    <a:cubicBezTo>
                      <a:pt x="1824" y="6627"/>
                      <a:pt x="2767" y="5441"/>
                      <a:pt x="2584" y="4165"/>
                    </a:cubicBezTo>
                    <a:cubicBezTo>
                      <a:pt x="2493" y="3557"/>
                      <a:pt x="2159" y="3010"/>
                      <a:pt x="1703" y="2645"/>
                    </a:cubicBezTo>
                    <a:cubicBezTo>
                      <a:pt x="1581" y="2554"/>
                      <a:pt x="1429" y="2432"/>
                      <a:pt x="1368" y="2341"/>
                    </a:cubicBezTo>
                    <a:cubicBezTo>
                      <a:pt x="1247" y="2128"/>
                      <a:pt x="1277" y="1885"/>
                      <a:pt x="1277" y="1672"/>
                    </a:cubicBezTo>
                    <a:lnTo>
                      <a:pt x="1277" y="1642"/>
                    </a:lnTo>
                    <a:cubicBezTo>
                      <a:pt x="1308" y="1611"/>
                      <a:pt x="1368" y="1581"/>
                      <a:pt x="1368" y="1490"/>
                    </a:cubicBezTo>
                    <a:cubicBezTo>
                      <a:pt x="1399" y="1186"/>
                      <a:pt x="1399" y="882"/>
                      <a:pt x="1308" y="578"/>
                    </a:cubicBezTo>
                    <a:lnTo>
                      <a:pt x="1308" y="365"/>
                    </a:lnTo>
                    <a:cubicBezTo>
                      <a:pt x="1308" y="115"/>
                      <a:pt x="1144"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8"/>
              <p:cNvSpPr/>
              <p:nvPr/>
            </p:nvSpPr>
            <p:spPr>
              <a:xfrm>
                <a:off x="14023000" y="14569675"/>
                <a:ext cx="222325" cy="62775"/>
              </a:xfrm>
              <a:custGeom>
                <a:avLst/>
                <a:gdLst/>
                <a:ahLst/>
                <a:cxnLst/>
                <a:rect l="l" t="t" r="r" b="b"/>
                <a:pathLst>
                  <a:path w="8893" h="2511" extrusionOk="0">
                    <a:moveTo>
                      <a:pt x="522" y="0"/>
                    </a:moveTo>
                    <a:cubicBezTo>
                      <a:pt x="244" y="0"/>
                      <a:pt x="0" y="382"/>
                      <a:pt x="257" y="638"/>
                    </a:cubicBezTo>
                    <a:cubicBezTo>
                      <a:pt x="1381" y="1732"/>
                      <a:pt x="2931" y="2401"/>
                      <a:pt x="4542" y="2492"/>
                    </a:cubicBezTo>
                    <a:cubicBezTo>
                      <a:pt x="4704" y="2504"/>
                      <a:pt x="4866" y="2510"/>
                      <a:pt x="5029" y="2510"/>
                    </a:cubicBezTo>
                    <a:cubicBezTo>
                      <a:pt x="5663" y="2510"/>
                      <a:pt x="6296" y="2418"/>
                      <a:pt x="6853" y="2249"/>
                    </a:cubicBezTo>
                    <a:cubicBezTo>
                      <a:pt x="7552" y="2006"/>
                      <a:pt x="8403" y="1702"/>
                      <a:pt x="8707" y="972"/>
                    </a:cubicBezTo>
                    <a:cubicBezTo>
                      <a:pt x="8892" y="642"/>
                      <a:pt x="8644" y="369"/>
                      <a:pt x="8409" y="369"/>
                    </a:cubicBezTo>
                    <a:cubicBezTo>
                      <a:pt x="8297" y="369"/>
                      <a:pt x="8188" y="430"/>
                      <a:pt x="8129" y="577"/>
                    </a:cubicBezTo>
                    <a:cubicBezTo>
                      <a:pt x="7856" y="1185"/>
                      <a:pt x="7065" y="1398"/>
                      <a:pt x="6488" y="1550"/>
                    </a:cubicBezTo>
                    <a:cubicBezTo>
                      <a:pt x="5987" y="1693"/>
                      <a:pt x="5430" y="1742"/>
                      <a:pt x="4875" y="1742"/>
                    </a:cubicBezTo>
                    <a:cubicBezTo>
                      <a:pt x="4723" y="1742"/>
                      <a:pt x="4571" y="1739"/>
                      <a:pt x="4421" y="1732"/>
                    </a:cubicBezTo>
                    <a:cubicBezTo>
                      <a:pt x="3053" y="1641"/>
                      <a:pt x="1776" y="1063"/>
                      <a:pt x="773" y="121"/>
                    </a:cubicBezTo>
                    <a:cubicBezTo>
                      <a:pt x="695" y="36"/>
                      <a:pt x="607"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450" name="Google Shape;450;p38"/>
          <p:cNvCxnSpPr/>
          <p:nvPr/>
        </p:nvCxnSpPr>
        <p:spPr>
          <a:xfrm>
            <a:off x="2007838" y="2066925"/>
            <a:ext cx="1276200" cy="0"/>
          </a:xfrm>
          <a:prstGeom prst="straightConnector1">
            <a:avLst/>
          </a:prstGeom>
          <a:noFill/>
          <a:ln w="9525" cap="flat" cmpd="sng">
            <a:solidFill>
              <a:schemeClr val="dk1"/>
            </a:solidFill>
            <a:prstDash val="dash"/>
            <a:round/>
            <a:headEnd type="none" w="med" len="med"/>
            <a:tailEnd type="none" w="med" len="med"/>
          </a:ln>
        </p:spPr>
      </p:cxn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6">
          <a:extLst>
            <a:ext uri="{FF2B5EF4-FFF2-40B4-BE49-F238E27FC236}">
              <a16:creationId xmlns:a16="http://schemas.microsoft.com/office/drawing/2014/main" id="{F9F446A7-A287-EA09-F652-E2C36AF26546}"/>
            </a:ext>
          </a:extLst>
        </p:cNvPr>
        <p:cNvGrpSpPr/>
        <p:nvPr/>
      </p:nvGrpSpPr>
      <p:grpSpPr>
        <a:xfrm>
          <a:off x="0" y="0"/>
          <a:ext cx="0" cy="0"/>
          <a:chOff x="0" y="0"/>
          <a:chExt cx="0" cy="0"/>
        </a:xfrm>
      </p:grpSpPr>
      <p:sp>
        <p:nvSpPr>
          <p:cNvPr id="960" name="Google Shape;960;p54">
            <a:extLst>
              <a:ext uri="{FF2B5EF4-FFF2-40B4-BE49-F238E27FC236}">
                <a16:creationId xmlns:a16="http://schemas.microsoft.com/office/drawing/2014/main" id="{44178253-0143-A21A-5615-3ABB972DE488}"/>
              </a:ext>
            </a:extLst>
          </p:cNvPr>
          <p:cNvSpPr/>
          <p:nvPr/>
        </p:nvSpPr>
        <p:spPr>
          <a:xfrm>
            <a:off x="44150" y="1605782"/>
            <a:ext cx="9099850" cy="1214290"/>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When you love somebody, express your love. Don’t keep it to yourself. There are many ways to do it. For example, you can say “I love you” more often, do things together, and help them when they need you. You can make yourself and others happy by doing so.</a:t>
            </a:r>
            <a:endParaRPr kumimoji="0"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63" name="Google Shape;963;p54">
            <a:extLst>
              <a:ext uri="{FF2B5EF4-FFF2-40B4-BE49-F238E27FC236}">
                <a16:creationId xmlns:a16="http://schemas.microsoft.com/office/drawing/2014/main" id="{CED8A05C-E2D2-25BD-8C0A-5535D3E247CA}"/>
              </a:ext>
            </a:extLst>
          </p:cNvPr>
          <p:cNvSpPr/>
          <p:nvPr/>
        </p:nvSpPr>
        <p:spPr>
          <a:xfrm>
            <a:off x="55128" y="3049184"/>
            <a:ext cx="9088871" cy="996854"/>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Laughter shows that you are happy, and it has the magic power of making others happy too. Laughter is like medicine. It helps people live longer.</a:t>
            </a:r>
            <a:endParaRPr kumimoji="0"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66" name="Google Shape;966;p54">
            <a:extLst>
              <a:ext uri="{FF2B5EF4-FFF2-40B4-BE49-F238E27FC236}">
                <a16:creationId xmlns:a16="http://schemas.microsoft.com/office/drawing/2014/main" id="{614AB714-0E0C-CDD1-1C29-5174AC501365}"/>
              </a:ext>
            </a:extLst>
          </p:cNvPr>
          <p:cNvSpPr/>
          <p:nvPr/>
        </p:nvSpPr>
        <p:spPr>
          <a:xfrm>
            <a:off x="56447" y="4275150"/>
            <a:ext cx="9087552" cy="868350"/>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Visit a new place, do a new thing, or talk to a new person every week. You will get new knowledge and experience.</a:t>
            </a:r>
            <a:endParaRPr kumimoji="0"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72" name="Google Shape;972;p54">
            <a:extLst>
              <a:ext uri="{FF2B5EF4-FFF2-40B4-BE49-F238E27FC236}">
                <a16:creationId xmlns:a16="http://schemas.microsoft.com/office/drawing/2014/main" id="{3BBE5D49-7077-F0E2-0930-BEEF219A0A24}"/>
              </a:ext>
            </a:extLst>
          </p:cNvPr>
          <p:cNvSpPr txBox="1"/>
          <p:nvPr/>
        </p:nvSpPr>
        <p:spPr>
          <a:xfrm>
            <a:off x="0" y="8155"/>
            <a:ext cx="9144000" cy="559206"/>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p>
            <a:pPr marL="0" marR="0" lvl="0" indent="0" algn="ctr"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2800" b="1" i="0" u="none" strike="noStrike" kern="0" cap="none" spc="0" normalizeH="0" baseline="0" noProof="0" dirty="0">
                <a:ln>
                  <a:noFill/>
                </a:ln>
                <a:solidFill>
                  <a:srgbClr val="FF0000"/>
                </a:solidFill>
                <a:effectLst/>
                <a:uLnTx/>
                <a:uFillTx/>
                <a:latin typeface="Calibri" panose="020F0502020204030204" pitchFamily="34" charset="0"/>
                <a:ea typeface="Anaheim"/>
                <a:cs typeface="Calibri" panose="020F0502020204030204" pitchFamily="34" charset="0"/>
                <a:sym typeface="Anaheim"/>
              </a:rPr>
              <a:t>1. Read the passage, choose the correct answer A, B, or C.</a:t>
            </a:r>
            <a:endParaRPr kumimoji="0" sz="2800" b="1" i="0" u="none" strike="noStrike" kern="0" cap="none" spc="0" normalizeH="0" baseline="0" noProof="0" dirty="0">
              <a:ln>
                <a:noFill/>
              </a:ln>
              <a:solidFill>
                <a:srgbClr val="FF0000"/>
              </a:solidFill>
              <a:effectLst/>
              <a:uLnTx/>
              <a:uFillTx/>
              <a:latin typeface="Calibri" panose="020F0502020204030204" pitchFamily="34" charset="0"/>
              <a:ea typeface="Anaheim"/>
              <a:cs typeface="Calibri" panose="020F0502020204030204" pitchFamily="34" charset="0"/>
              <a:sym typeface="Anaheim"/>
            </a:endParaRPr>
          </a:p>
        </p:txBody>
      </p:sp>
      <p:sp>
        <p:nvSpPr>
          <p:cNvPr id="959" name="Google Shape;959;p54">
            <a:extLst>
              <a:ext uri="{FF2B5EF4-FFF2-40B4-BE49-F238E27FC236}">
                <a16:creationId xmlns:a16="http://schemas.microsoft.com/office/drawing/2014/main" id="{7E408396-187A-E48A-E81C-E933C723336E}"/>
              </a:ext>
            </a:extLst>
          </p:cNvPr>
          <p:cNvSpPr txBox="1"/>
          <p:nvPr/>
        </p:nvSpPr>
        <p:spPr>
          <a:xfrm>
            <a:off x="3164795" y="1326256"/>
            <a:ext cx="2766541" cy="373202"/>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252528"/>
                </a:solidFill>
                <a:effectLst/>
                <a:uLnTx/>
                <a:uFillTx/>
                <a:latin typeface="Aptos Black" panose="020B0004020202020204" pitchFamily="34" charset="0"/>
                <a:ea typeface="Bahiana"/>
                <a:cs typeface="Bahiana"/>
                <a:sym typeface="Bahiana"/>
              </a:rPr>
              <a:t>Love others fully</a:t>
            </a:r>
            <a:endParaRPr kumimoji="0" sz="2400" b="0" i="0" u="none" strike="noStrike" kern="0" cap="none" spc="0" normalizeH="0" baseline="0" noProof="0" dirty="0">
              <a:ln>
                <a:noFill/>
              </a:ln>
              <a:solidFill>
                <a:srgbClr val="252528"/>
              </a:solidFill>
              <a:effectLst/>
              <a:uLnTx/>
              <a:uFillTx/>
              <a:latin typeface="Aptos Black" panose="020B0004020202020204" pitchFamily="34" charset="0"/>
              <a:ea typeface="Bahiana"/>
              <a:cs typeface="Bahiana"/>
              <a:sym typeface="Bahiana"/>
            </a:endParaRPr>
          </a:p>
        </p:txBody>
      </p:sp>
      <p:sp>
        <p:nvSpPr>
          <p:cNvPr id="962" name="Google Shape;962;p54">
            <a:extLst>
              <a:ext uri="{FF2B5EF4-FFF2-40B4-BE49-F238E27FC236}">
                <a16:creationId xmlns:a16="http://schemas.microsoft.com/office/drawing/2014/main" id="{EE6EFADA-D288-F018-7A71-8CF06D58383C}"/>
              </a:ext>
            </a:extLst>
          </p:cNvPr>
          <p:cNvSpPr txBox="1"/>
          <p:nvPr/>
        </p:nvSpPr>
        <p:spPr>
          <a:xfrm>
            <a:off x="3010911" y="2630206"/>
            <a:ext cx="2920426" cy="392688"/>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252528"/>
                </a:solidFill>
                <a:effectLst/>
                <a:uLnTx/>
                <a:uFillTx/>
                <a:latin typeface="Aptos Black" panose="020B0004020202020204" pitchFamily="34" charset="0"/>
                <a:ea typeface="Bahiana"/>
                <a:cs typeface="Bahiana"/>
                <a:sym typeface="Bahiana"/>
              </a:rPr>
              <a:t>L</a:t>
            </a:r>
            <a:r>
              <a:rPr kumimoji="0" lang="en" sz="2400" b="0" i="0" u="none" strike="noStrike" kern="0" cap="none" spc="0" normalizeH="0" baseline="0" noProof="0" dirty="0">
                <a:ln>
                  <a:noFill/>
                </a:ln>
                <a:solidFill>
                  <a:srgbClr val="252528"/>
                </a:solidFill>
                <a:effectLst/>
                <a:uLnTx/>
                <a:uFillTx/>
                <a:latin typeface="Aptos Black" panose="020B0004020202020204" pitchFamily="34" charset="0"/>
                <a:ea typeface="Bahiana"/>
                <a:cs typeface="Bahiana"/>
                <a:sym typeface="Bahiana"/>
              </a:rPr>
              <a:t>augh more often</a:t>
            </a:r>
            <a:endParaRPr kumimoji="0" sz="2400" b="0" i="0" u="none" strike="noStrike" kern="0" cap="none" spc="0" normalizeH="0" baseline="0" noProof="0" dirty="0">
              <a:ln>
                <a:noFill/>
              </a:ln>
              <a:solidFill>
                <a:srgbClr val="252528"/>
              </a:solidFill>
              <a:effectLst/>
              <a:uLnTx/>
              <a:uFillTx/>
              <a:latin typeface="Aptos Black" panose="020B0004020202020204" pitchFamily="34" charset="0"/>
              <a:ea typeface="Bahiana"/>
              <a:cs typeface="Bahiana"/>
              <a:sym typeface="Bahiana"/>
            </a:endParaRPr>
          </a:p>
        </p:txBody>
      </p:sp>
      <p:sp>
        <p:nvSpPr>
          <p:cNvPr id="965" name="Google Shape;965;p54">
            <a:extLst>
              <a:ext uri="{FF2B5EF4-FFF2-40B4-BE49-F238E27FC236}">
                <a16:creationId xmlns:a16="http://schemas.microsoft.com/office/drawing/2014/main" id="{48C1DE67-CD93-09A3-F990-F6B3D05101D5}"/>
              </a:ext>
            </a:extLst>
          </p:cNvPr>
          <p:cNvSpPr txBox="1"/>
          <p:nvPr/>
        </p:nvSpPr>
        <p:spPr>
          <a:xfrm>
            <a:off x="3042429" y="3927353"/>
            <a:ext cx="2924420" cy="347798"/>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252528"/>
                </a:solidFill>
                <a:effectLst/>
                <a:uLnTx/>
                <a:uFillTx/>
                <a:latin typeface="Aptos Black" panose="020B0004020202020204" pitchFamily="34" charset="0"/>
                <a:ea typeface="Bahiana"/>
                <a:cs typeface="Bahiana"/>
                <a:sym typeface="Bahiana"/>
              </a:rPr>
              <a:t>Enjoy adventure</a:t>
            </a:r>
            <a:endParaRPr kumimoji="0" sz="2400" b="0" i="0" u="none" strike="noStrike" kern="0" cap="none" spc="0" normalizeH="0" baseline="0" noProof="0" dirty="0">
              <a:ln>
                <a:noFill/>
              </a:ln>
              <a:solidFill>
                <a:srgbClr val="252528"/>
              </a:solidFill>
              <a:effectLst/>
              <a:uLnTx/>
              <a:uFillTx/>
              <a:latin typeface="Aptos Black" panose="020B0004020202020204" pitchFamily="34" charset="0"/>
              <a:ea typeface="Bahiana"/>
              <a:cs typeface="Bahiana"/>
              <a:sym typeface="Bahiana"/>
            </a:endParaRPr>
          </a:p>
        </p:txBody>
      </p:sp>
      <p:sp>
        <p:nvSpPr>
          <p:cNvPr id="982" name="Google Shape;982;p54">
            <a:extLst>
              <a:ext uri="{FF2B5EF4-FFF2-40B4-BE49-F238E27FC236}">
                <a16:creationId xmlns:a16="http://schemas.microsoft.com/office/drawing/2014/main" id="{6D781CAA-699A-2C42-E19F-32E4D861B026}"/>
              </a:ext>
            </a:extLst>
          </p:cNvPr>
          <p:cNvSpPr/>
          <p:nvPr/>
        </p:nvSpPr>
        <p:spPr>
          <a:xfrm rot="-1182847">
            <a:off x="3192601" y="1766153"/>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54">
            <a:extLst>
              <a:ext uri="{FF2B5EF4-FFF2-40B4-BE49-F238E27FC236}">
                <a16:creationId xmlns:a16="http://schemas.microsoft.com/office/drawing/2014/main" id="{7EC39A5C-D128-6596-3B35-B4CB0A08FF8A}"/>
              </a:ext>
            </a:extLst>
          </p:cNvPr>
          <p:cNvSpPr/>
          <p:nvPr/>
        </p:nvSpPr>
        <p:spPr>
          <a:xfrm rot="-1182847">
            <a:off x="5792878" y="1825902"/>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54">
            <a:extLst>
              <a:ext uri="{FF2B5EF4-FFF2-40B4-BE49-F238E27FC236}">
                <a16:creationId xmlns:a16="http://schemas.microsoft.com/office/drawing/2014/main" id="{AF770FD3-EB1D-3F5C-F2CB-7AD3285E02E8}"/>
              </a:ext>
            </a:extLst>
          </p:cNvPr>
          <p:cNvSpPr/>
          <p:nvPr/>
        </p:nvSpPr>
        <p:spPr>
          <a:xfrm rot="-1182847">
            <a:off x="5590417" y="2042501"/>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85" name="Google Shape;985;p54">
            <a:extLst>
              <a:ext uri="{FF2B5EF4-FFF2-40B4-BE49-F238E27FC236}">
                <a16:creationId xmlns:a16="http://schemas.microsoft.com/office/drawing/2014/main" id="{B5CAD94D-2E47-804A-7521-246F065C6FEB}"/>
              </a:ext>
            </a:extLst>
          </p:cNvPr>
          <p:cNvGrpSpPr/>
          <p:nvPr/>
        </p:nvGrpSpPr>
        <p:grpSpPr>
          <a:xfrm rot="8100000">
            <a:off x="6721416" y="789311"/>
            <a:ext cx="343572" cy="1047455"/>
            <a:chOff x="5321300" y="5356585"/>
            <a:chExt cx="343575" cy="1047465"/>
          </a:xfrm>
        </p:grpSpPr>
        <p:sp>
          <p:nvSpPr>
            <p:cNvPr id="986" name="Google Shape;986;p54">
              <a:extLst>
                <a:ext uri="{FF2B5EF4-FFF2-40B4-BE49-F238E27FC236}">
                  <a16:creationId xmlns:a16="http://schemas.microsoft.com/office/drawing/2014/main" id="{DC838717-72CE-A70A-DF63-511BE75A5352}"/>
                </a:ext>
              </a:extLst>
            </p:cNvPr>
            <p:cNvSpPr/>
            <p:nvPr/>
          </p:nvSpPr>
          <p:spPr>
            <a:xfrm>
              <a:off x="5321300" y="6060475"/>
              <a:ext cx="343575" cy="343575"/>
            </a:xfrm>
            <a:custGeom>
              <a:avLst/>
              <a:gdLst/>
              <a:ahLst/>
              <a:cxnLst/>
              <a:rect l="l" t="t" r="r" b="b"/>
              <a:pathLst>
                <a:path w="13743" h="13743" extrusionOk="0">
                  <a:moveTo>
                    <a:pt x="6873" y="0"/>
                  </a:moveTo>
                  <a:cubicBezTo>
                    <a:pt x="3078" y="0"/>
                    <a:pt x="0" y="3079"/>
                    <a:pt x="0" y="6870"/>
                  </a:cubicBezTo>
                  <a:cubicBezTo>
                    <a:pt x="0" y="10665"/>
                    <a:pt x="3078" y="13742"/>
                    <a:pt x="6873" y="13742"/>
                  </a:cubicBezTo>
                  <a:cubicBezTo>
                    <a:pt x="10664" y="13742"/>
                    <a:pt x="13742" y="10665"/>
                    <a:pt x="13742" y="6870"/>
                  </a:cubicBezTo>
                  <a:cubicBezTo>
                    <a:pt x="13742" y="3079"/>
                    <a:pt x="10664" y="0"/>
                    <a:pt x="6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54">
              <a:extLst>
                <a:ext uri="{FF2B5EF4-FFF2-40B4-BE49-F238E27FC236}">
                  <a16:creationId xmlns:a16="http://schemas.microsoft.com/office/drawing/2014/main" id="{3214420E-01EF-7803-834A-829F6C157682}"/>
                </a:ext>
              </a:extLst>
            </p:cNvPr>
            <p:cNvSpPr/>
            <p:nvPr/>
          </p:nvSpPr>
          <p:spPr>
            <a:xfrm>
              <a:off x="5369175" y="6107650"/>
              <a:ext cx="101375" cy="76875"/>
            </a:xfrm>
            <a:custGeom>
              <a:avLst/>
              <a:gdLst/>
              <a:ahLst/>
              <a:cxnLst/>
              <a:rect l="l" t="t" r="r" b="b"/>
              <a:pathLst>
                <a:path w="4055" h="3075" extrusionOk="0">
                  <a:moveTo>
                    <a:pt x="2503" y="1"/>
                  </a:moveTo>
                  <a:cubicBezTo>
                    <a:pt x="2123" y="1"/>
                    <a:pt x="1710" y="110"/>
                    <a:pt x="1321" y="336"/>
                  </a:cubicBezTo>
                  <a:cubicBezTo>
                    <a:pt x="418" y="871"/>
                    <a:pt x="0" y="1839"/>
                    <a:pt x="389" y="2499"/>
                  </a:cubicBezTo>
                  <a:cubicBezTo>
                    <a:pt x="613" y="2876"/>
                    <a:pt x="1050" y="3075"/>
                    <a:pt x="1552" y="3075"/>
                  </a:cubicBezTo>
                  <a:cubicBezTo>
                    <a:pt x="1929" y="3075"/>
                    <a:pt x="2346" y="2961"/>
                    <a:pt x="2731" y="2734"/>
                  </a:cubicBezTo>
                  <a:cubicBezTo>
                    <a:pt x="3638" y="2204"/>
                    <a:pt x="4055" y="1235"/>
                    <a:pt x="3662" y="571"/>
                  </a:cubicBezTo>
                  <a:cubicBezTo>
                    <a:pt x="3443" y="195"/>
                    <a:pt x="3006" y="1"/>
                    <a:pt x="25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54">
              <a:extLst>
                <a:ext uri="{FF2B5EF4-FFF2-40B4-BE49-F238E27FC236}">
                  <a16:creationId xmlns:a16="http://schemas.microsoft.com/office/drawing/2014/main" id="{A337E829-5CAC-762E-6C62-E592A39F7DDF}"/>
                </a:ext>
              </a:extLst>
            </p:cNvPr>
            <p:cNvSpPr/>
            <p:nvPr/>
          </p:nvSpPr>
          <p:spPr>
            <a:xfrm>
              <a:off x="5398950" y="6194725"/>
              <a:ext cx="72825" cy="58050"/>
            </a:xfrm>
            <a:custGeom>
              <a:avLst/>
              <a:gdLst/>
              <a:ahLst/>
              <a:cxnLst/>
              <a:rect l="l" t="t" r="r" b="b"/>
              <a:pathLst>
                <a:path w="2913" h="2322" extrusionOk="0">
                  <a:moveTo>
                    <a:pt x="1677" y="1"/>
                  </a:moveTo>
                  <a:cubicBezTo>
                    <a:pt x="1422" y="1"/>
                    <a:pt x="1151" y="74"/>
                    <a:pt x="904" y="219"/>
                  </a:cubicBezTo>
                  <a:cubicBezTo>
                    <a:pt x="267" y="592"/>
                    <a:pt x="0" y="1317"/>
                    <a:pt x="308" y="1840"/>
                  </a:cubicBezTo>
                  <a:cubicBezTo>
                    <a:pt x="495" y="2156"/>
                    <a:pt x="847" y="2321"/>
                    <a:pt x="1239" y="2321"/>
                  </a:cubicBezTo>
                  <a:cubicBezTo>
                    <a:pt x="1495" y="2321"/>
                    <a:pt x="1762" y="2253"/>
                    <a:pt x="2013" y="2107"/>
                  </a:cubicBezTo>
                  <a:cubicBezTo>
                    <a:pt x="2649" y="1730"/>
                    <a:pt x="2912" y="1005"/>
                    <a:pt x="2609" y="487"/>
                  </a:cubicBezTo>
                  <a:cubicBezTo>
                    <a:pt x="2422" y="171"/>
                    <a:pt x="2066" y="1"/>
                    <a:pt x="16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54">
              <a:extLst>
                <a:ext uri="{FF2B5EF4-FFF2-40B4-BE49-F238E27FC236}">
                  <a16:creationId xmlns:a16="http://schemas.microsoft.com/office/drawing/2014/main" id="{FA5F6A7C-FCAC-6C24-3EE0-B9111D701FA4}"/>
                </a:ext>
              </a:extLst>
            </p:cNvPr>
            <p:cNvSpPr/>
            <p:nvPr/>
          </p:nvSpPr>
          <p:spPr>
            <a:xfrm>
              <a:off x="5358200" y="5356585"/>
              <a:ext cx="171775" cy="171775"/>
            </a:xfrm>
            <a:custGeom>
              <a:avLst/>
              <a:gdLst/>
              <a:ahLst/>
              <a:cxnLst/>
              <a:rect l="l" t="t" r="r" b="b"/>
              <a:pathLst>
                <a:path w="6871" h="6871" extrusionOk="0">
                  <a:moveTo>
                    <a:pt x="3436" y="1"/>
                  </a:moveTo>
                  <a:cubicBezTo>
                    <a:pt x="1541" y="1"/>
                    <a:pt x="1" y="1536"/>
                    <a:pt x="1" y="3436"/>
                  </a:cubicBezTo>
                  <a:cubicBezTo>
                    <a:pt x="1" y="5332"/>
                    <a:pt x="1541" y="6870"/>
                    <a:pt x="3436" y="6870"/>
                  </a:cubicBezTo>
                  <a:cubicBezTo>
                    <a:pt x="5332" y="6870"/>
                    <a:pt x="6871" y="5332"/>
                    <a:pt x="6871" y="3436"/>
                  </a:cubicBezTo>
                  <a:cubicBezTo>
                    <a:pt x="6871" y="1536"/>
                    <a:pt x="5332" y="1"/>
                    <a:pt x="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54">
              <a:extLst>
                <a:ext uri="{FF2B5EF4-FFF2-40B4-BE49-F238E27FC236}">
                  <a16:creationId xmlns:a16="http://schemas.microsoft.com/office/drawing/2014/main" id="{6AA7BED0-21A7-F4C9-4408-3248F3C0F675}"/>
                </a:ext>
              </a:extLst>
            </p:cNvPr>
            <p:cNvSpPr/>
            <p:nvPr/>
          </p:nvSpPr>
          <p:spPr>
            <a:xfrm>
              <a:off x="5438025" y="5470410"/>
              <a:ext cx="41100" cy="33150"/>
            </a:xfrm>
            <a:custGeom>
              <a:avLst/>
              <a:gdLst/>
              <a:ahLst/>
              <a:cxnLst/>
              <a:rect l="l" t="t" r="r" b="b"/>
              <a:pathLst>
                <a:path w="1644" h="1326" extrusionOk="0">
                  <a:moveTo>
                    <a:pt x="1034" y="0"/>
                  </a:moveTo>
                  <a:cubicBezTo>
                    <a:pt x="854" y="0"/>
                    <a:pt x="652" y="68"/>
                    <a:pt x="474" y="203"/>
                  </a:cubicBezTo>
                  <a:cubicBezTo>
                    <a:pt x="126" y="466"/>
                    <a:pt x="0" y="883"/>
                    <a:pt x="191" y="1138"/>
                  </a:cubicBezTo>
                  <a:cubicBezTo>
                    <a:pt x="286" y="1263"/>
                    <a:pt x="439" y="1325"/>
                    <a:pt x="611" y="1325"/>
                  </a:cubicBezTo>
                  <a:cubicBezTo>
                    <a:pt x="791" y="1325"/>
                    <a:pt x="993" y="1257"/>
                    <a:pt x="1171" y="1123"/>
                  </a:cubicBezTo>
                  <a:cubicBezTo>
                    <a:pt x="1519" y="863"/>
                    <a:pt x="1644" y="442"/>
                    <a:pt x="1450" y="187"/>
                  </a:cubicBezTo>
                  <a:cubicBezTo>
                    <a:pt x="1357" y="62"/>
                    <a:pt x="1205" y="0"/>
                    <a:pt x="10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Google Shape;960;p54">
            <a:extLst>
              <a:ext uri="{FF2B5EF4-FFF2-40B4-BE49-F238E27FC236}">
                <a16:creationId xmlns:a16="http://schemas.microsoft.com/office/drawing/2014/main" id="{740C4F52-745F-540D-34CA-A87914F55C39}"/>
              </a:ext>
            </a:extLst>
          </p:cNvPr>
          <p:cNvSpPr/>
          <p:nvPr/>
        </p:nvSpPr>
        <p:spPr>
          <a:xfrm>
            <a:off x="44150" y="658838"/>
            <a:ext cx="9099850" cy="673794"/>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Happiness is </a:t>
            </a:r>
            <a:r>
              <a:rPr kumimoji="0" lang="en-US" sz="2400" b="1" i="0" u="sng"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key</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 healthy life. Here are some things you can do to make you happy.</a:t>
            </a:r>
            <a:endParaRPr kumimoji="0"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8120579"/>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6"/>
        <p:cNvGrpSpPr/>
        <p:nvPr/>
      </p:nvGrpSpPr>
      <p:grpSpPr>
        <a:xfrm>
          <a:off x="0" y="0"/>
          <a:ext cx="0" cy="0"/>
          <a:chOff x="0" y="0"/>
          <a:chExt cx="0" cy="0"/>
        </a:xfrm>
      </p:grpSpPr>
      <p:sp>
        <p:nvSpPr>
          <p:cNvPr id="972" name="Google Shape;972;p54"/>
          <p:cNvSpPr txBox="1"/>
          <p:nvPr/>
        </p:nvSpPr>
        <p:spPr>
          <a:xfrm>
            <a:off x="0" y="8155"/>
            <a:ext cx="9144000" cy="559206"/>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p>
            <a:pPr marL="0" lvl="0" indent="0" algn="ctr" rtl="0">
              <a:spcBef>
                <a:spcPts val="0"/>
              </a:spcBef>
              <a:spcAft>
                <a:spcPts val="1600"/>
              </a:spcAft>
              <a:buNone/>
            </a:pPr>
            <a:r>
              <a:rPr lang="en" sz="2800" b="1" dirty="0">
                <a:solidFill>
                  <a:srgbClr val="FF0000"/>
                </a:solidFill>
                <a:latin typeface="Calibri" panose="020F0502020204030204" pitchFamily="34" charset="0"/>
                <a:ea typeface="Anaheim"/>
                <a:cs typeface="Calibri" panose="020F0502020204030204" pitchFamily="34" charset="0"/>
                <a:sym typeface="Anaheim"/>
              </a:rPr>
              <a:t>1. Read the passage, choose the correct answer A, B, or C.</a:t>
            </a:r>
            <a:endParaRPr sz="2800" b="1" dirty="0">
              <a:solidFill>
                <a:srgbClr val="FF0000"/>
              </a:solidFill>
              <a:latin typeface="Calibri" panose="020F0502020204030204" pitchFamily="34" charset="0"/>
              <a:ea typeface="Anaheim"/>
              <a:cs typeface="Calibri" panose="020F0502020204030204" pitchFamily="34" charset="0"/>
              <a:sym typeface="Anaheim"/>
            </a:endParaRPr>
          </a:p>
        </p:txBody>
      </p:sp>
      <p:sp>
        <p:nvSpPr>
          <p:cNvPr id="983" name="Google Shape;983;p54"/>
          <p:cNvSpPr/>
          <p:nvPr/>
        </p:nvSpPr>
        <p:spPr>
          <a:xfrm rot="-1182847">
            <a:off x="5792878" y="1825902"/>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4"/>
          <p:cNvSpPr/>
          <p:nvPr/>
        </p:nvSpPr>
        <p:spPr>
          <a:xfrm rot="-1182847">
            <a:off x="5590417" y="2042501"/>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5" name="Google Shape;985;p54"/>
          <p:cNvGrpSpPr/>
          <p:nvPr/>
        </p:nvGrpSpPr>
        <p:grpSpPr>
          <a:xfrm rot="8100000">
            <a:off x="6721416" y="789311"/>
            <a:ext cx="343572" cy="1047455"/>
            <a:chOff x="5321300" y="5356585"/>
            <a:chExt cx="343575" cy="1047465"/>
          </a:xfrm>
        </p:grpSpPr>
        <p:sp>
          <p:nvSpPr>
            <p:cNvPr id="986" name="Google Shape;986;p54"/>
            <p:cNvSpPr/>
            <p:nvPr/>
          </p:nvSpPr>
          <p:spPr>
            <a:xfrm>
              <a:off x="5321300" y="6060475"/>
              <a:ext cx="343575" cy="343575"/>
            </a:xfrm>
            <a:custGeom>
              <a:avLst/>
              <a:gdLst/>
              <a:ahLst/>
              <a:cxnLst/>
              <a:rect l="l" t="t" r="r" b="b"/>
              <a:pathLst>
                <a:path w="13743" h="13743" extrusionOk="0">
                  <a:moveTo>
                    <a:pt x="6873" y="0"/>
                  </a:moveTo>
                  <a:cubicBezTo>
                    <a:pt x="3078" y="0"/>
                    <a:pt x="0" y="3079"/>
                    <a:pt x="0" y="6870"/>
                  </a:cubicBezTo>
                  <a:cubicBezTo>
                    <a:pt x="0" y="10665"/>
                    <a:pt x="3078" y="13742"/>
                    <a:pt x="6873" y="13742"/>
                  </a:cubicBezTo>
                  <a:cubicBezTo>
                    <a:pt x="10664" y="13742"/>
                    <a:pt x="13742" y="10665"/>
                    <a:pt x="13742" y="6870"/>
                  </a:cubicBezTo>
                  <a:cubicBezTo>
                    <a:pt x="13742" y="3079"/>
                    <a:pt x="10664" y="0"/>
                    <a:pt x="6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4"/>
            <p:cNvSpPr/>
            <p:nvPr/>
          </p:nvSpPr>
          <p:spPr>
            <a:xfrm>
              <a:off x="5369175" y="6107650"/>
              <a:ext cx="101375" cy="76875"/>
            </a:xfrm>
            <a:custGeom>
              <a:avLst/>
              <a:gdLst/>
              <a:ahLst/>
              <a:cxnLst/>
              <a:rect l="l" t="t" r="r" b="b"/>
              <a:pathLst>
                <a:path w="4055" h="3075" extrusionOk="0">
                  <a:moveTo>
                    <a:pt x="2503" y="1"/>
                  </a:moveTo>
                  <a:cubicBezTo>
                    <a:pt x="2123" y="1"/>
                    <a:pt x="1710" y="110"/>
                    <a:pt x="1321" y="336"/>
                  </a:cubicBezTo>
                  <a:cubicBezTo>
                    <a:pt x="418" y="871"/>
                    <a:pt x="0" y="1839"/>
                    <a:pt x="389" y="2499"/>
                  </a:cubicBezTo>
                  <a:cubicBezTo>
                    <a:pt x="613" y="2876"/>
                    <a:pt x="1050" y="3075"/>
                    <a:pt x="1552" y="3075"/>
                  </a:cubicBezTo>
                  <a:cubicBezTo>
                    <a:pt x="1929" y="3075"/>
                    <a:pt x="2346" y="2961"/>
                    <a:pt x="2731" y="2734"/>
                  </a:cubicBezTo>
                  <a:cubicBezTo>
                    <a:pt x="3638" y="2204"/>
                    <a:pt x="4055" y="1235"/>
                    <a:pt x="3662" y="571"/>
                  </a:cubicBezTo>
                  <a:cubicBezTo>
                    <a:pt x="3443" y="195"/>
                    <a:pt x="3006" y="1"/>
                    <a:pt x="2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4"/>
            <p:cNvSpPr/>
            <p:nvPr/>
          </p:nvSpPr>
          <p:spPr>
            <a:xfrm>
              <a:off x="5398950" y="6194725"/>
              <a:ext cx="72825" cy="58050"/>
            </a:xfrm>
            <a:custGeom>
              <a:avLst/>
              <a:gdLst/>
              <a:ahLst/>
              <a:cxnLst/>
              <a:rect l="l" t="t" r="r" b="b"/>
              <a:pathLst>
                <a:path w="2913" h="2322" extrusionOk="0">
                  <a:moveTo>
                    <a:pt x="1677" y="1"/>
                  </a:moveTo>
                  <a:cubicBezTo>
                    <a:pt x="1422" y="1"/>
                    <a:pt x="1151" y="74"/>
                    <a:pt x="904" y="219"/>
                  </a:cubicBezTo>
                  <a:cubicBezTo>
                    <a:pt x="267" y="592"/>
                    <a:pt x="0" y="1317"/>
                    <a:pt x="308" y="1840"/>
                  </a:cubicBezTo>
                  <a:cubicBezTo>
                    <a:pt x="495" y="2156"/>
                    <a:pt x="847" y="2321"/>
                    <a:pt x="1239" y="2321"/>
                  </a:cubicBezTo>
                  <a:cubicBezTo>
                    <a:pt x="1495" y="2321"/>
                    <a:pt x="1762" y="2253"/>
                    <a:pt x="2013" y="2107"/>
                  </a:cubicBezTo>
                  <a:cubicBezTo>
                    <a:pt x="2649" y="1730"/>
                    <a:pt x="2912" y="1005"/>
                    <a:pt x="2609" y="487"/>
                  </a:cubicBezTo>
                  <a:cubicBezTo>
                    <a:pt x="2422" y="171"/>
                    <a:pt x="2066" y="1"/>
                    <a:pt x="1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4"/>
            <p:cNvSpPr/>
            <p:nvPr/>
          </p:nvSpPr>
          <p:spPr>
            <a:xfrm>
              <a:off x="5358200" y="5356585"/>
              <a:ext cx="171775" cy="171775"/>
            </a:xfrm>
            <a:custGeom>
              <a:avLst/>
              <a:gdLst/>
              <a:ahLst/>
              <a:cxnLst/>
              <a:rect l="l" t="t" r="r" b="b"/>
              <a:pathLst>
                <a:path w="6871" h="6871" extrusionOk="0">
                  <a:moveTo>
                    <a:pt x="3436" y="1"/>
                  </a:moveTo>
                  <a:cubicBezTo>
                    <a:pt x="1541" y="1"/>
                    <a:pt x="1" y="1536"/>
                    <a:pt x="1" y="3436"/>
                  </a:cubicBezTo>
                  <a:cubicBezTo>
                    <a:pt x="1" y="5332"/>
                    <a:pt x="1541" y="6870"/>
                    <a:pt x="3436" y="6870"/>
                  </a:cubicBezTo>
                  <a:cubicBezTo>
                    <a:pt x="5332" y="6870"/>
                    <a:pt x="6871" y="5332"/>
                    <a:pt x="6871" y="3436"/>
                  </a:cubicBezTo>
                  <a:cubicBezTo>
                    <a:pt x="6871" y="1536"/>
                    <a:pt x="5332" y="1"/>
                    <a:pt x="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4"/>
            <p:cNvSpPr/>
            <p:nvPr/>
          </p:nvSpPr>
          <p:spPr>
            <a:xfrm>
              <a:off x="5438025" y="5470410"/>
              <a:ext cx="41100" cy="33150"/>
            </a:xfrm>
            <a:custGeom>
              <a:avLst/>
              <a:gdLst/>
              <a:ahLst/>
              <a:cxnLst/>
              <a:rect l="l" t="t" r="r" b="b"/>
              <a:pathLst>
                <a:path w="1644" h="1326" extrusionOk="0">
                  <a:moveTo>
                    <a:pt x="1034" y="0"/>
                  </a:moveTo>
                  <a:cubicBezTo>
                    <a:pt x="854" y="0"/>
                    <a:pt x="652" y="68"/>
                    <a:pt x="474" y="203"/>
                  </a:cubicBezTo>
                  <a:cubicBezTo>
                    <a:pt x="126" y="466"/>
                    <a:pt x="0" y="883"/>
                    <a:pt x="191" y="1138"/>
                  </a:cubicBezTo>
                  <a:cubicBezTo>
                    <a:pt x="286" y="1263"/>
                    <a:pt x="439" y="1325"/>
                    <a:pt x="611" y="1325"/>
                  </a:cubicBezTo>
                  <a:cubicBezTo>
                    <a:pt x="791" y="1325"/>
                    <a:pt x="993" y="1257"/>
                    <a:pt x="1171" y="1123"/>
                  </a:cubicBezTo>
                  <a:cubicBezTo>
                    <a:pt x="1519" y="863"/>
                    <a:pt x="1644" y="442"/>
                    <a:pt x="1450" y="187"/>
                  </a:cubicBezTo>
                  <a:cubicBezTo>
                    <a:pt x="1357" y="62"/>
                    <a:pt x="1205" y="0"/>
                    <a:pt x="10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349;p36"/>
          <p:cNvSpPr txBox="1">
            <a:spLocks/>
          </p:cNvSpPr>
          <p:nvPr/>
        </p:nvSpPr>
        <p:spPr>
          <a:xfrm>
            <a:off x="0" y="591946"/>
            <a:ext cx="9144000" cy="4576139"/>
          </a:xfrm>
          <a:prstGeom prst="rect">
            <a:avLst/>
          </a:prstGeom>
          <a:ln>
            <a:prstDash val="lgDash"/>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b="1" dirty="0">
                <a:latin typeface="Calibri" panose="020F0502020204030204" pitchFamily="34" charset="0"/>
                <a:cs typeface="Calibri" panose="020F0502020204030204" pitchFamily="34" charset="0"/>
              </a:rPr>
              <a:t>1. The phrase “</a:t>
            </a:r>
            <a:r>
              <a:rPr lang="en-US" sz="2200" b="1" u="sng" dirty="0">
                <a:latin typeface="Calibri" panose="020F0502020204030204" pitchFamily="34" charset="0"/>
                <a:cs typeface="Calibri" panose="020F0502020204030204" pitchFamily="34" charset="0"/>
              </a:rPr>
              <a:t>the key</a:t>
            </a:r>
            <a:r>
              <a:rPr lang="en-US" sz="2200" b="1" dirty="0">
                <a:latin typeface="Calibri" panose="020F0502020204030204" pitchFamily="34" charset="0"/>
                <a:cs typeface="Calibri" panose="020F0502020204030204" pitchFamily="34" charset="0"/>
              </a:rPr>
              <a:t>” in the first line is closest in meaning to ________.</a:t>
            </a:r>
          </a:p>
          <a:p>
            <a:r>
              <a:rPr lang="en-US" sz="2200" dirty="0">
                <a:latin typeface="Calibri" panose="020F0502020204030204" pitchFamily="34" charset="0"/>
                <a:cs typeface="Calibri" panose="020F0502020204030204" pitchFamily="34" charset="0"/>
              </a:rPr>
              <a:t>A. the first factor	B. the important factor	C. the new factor</a:t>
            </a:r>
          </a:p>
          <a:p>
            <a:r>
              <a:rPr lang="en-US" sz="2200" b="1" dirty="0">
                <a:latin typeface="Calibri" panose="020F0502020204030204" pitchFamily="34" charset="0"/>
                <a:cs typeface="Calibri" panose="020F0502020204030204" pitchFamily="34" charset="0"/>
              </a:rPr>
              <a:t>2. To show your love to other people, you _________.</a:t>
            </a:r>
          </a:p>
          <a:p>
            <a:r>
              <a:rPr lang="en-US" sz="2200" dirty="0">
                <a:latin typeface="Calibri" panose="020F0502020204030204" pitchFamily="34" charset="0"/>
                <a:cs typeface="Calibri" panose="020F0502020204030204" pitchFamily="34" charset="0"/>
              </a:rPr>
              <a:t>A. give them money	B. take care of yourself	C. do things with them</a:t>
            </a:r>
          </a:p>
          <a:p>
            <a:r>
              <a:rPr lang="en-US" sz="2200" b="1" dirty="0">
                <a:latin typeface="Calibri" panose="020F0502020204030204" pitchFamily="34" charset="0"/>
                <a:cs typeface="Calibri" panose="020F0502020204030204" pitchFamily="34" charset="0"/>
              </a:rPr>
              <a:t>3. The writer says “</a:t>
            </a:r>
            <a:r>
              <a:rPr lang="en-US" sz="2200" b="1" i="1" dirty="0">
                <a:latin typeface="Calibri" panose="020F0502020204030204" pitchFamily="34" charset="0"/>
                <a:cs typeface="Calibri" panose="020F0502020204030204" pitchFamily="34" charset="0"/>
              </a:rPr>
              <a:t>Laughter is like medicine</a:t>
            </a:r>
            <a:r>
              <a:rPr lang="en-US" sz="2200" b="1" dirty="0">
                <a:latin typeface="Calibri" panose="020F0502020204030204" pitchFamily="34" charset="0"/>
                <a:cs typeface="Calibri" panose="020F0502020204030204" pitchFamily="34" charset="0"/>
              </a:rPr>
              <a:t>” because ________.</a:t>
            </a:r>
          </a:p>
          <a:p>
            <a:r>
              <a:rPr lang="en-US" sz="2200" dirty="0">
                <a:latin typeface="Calibri" panose="020F0502020204030204" pitchFamily="34" charset="0"/>
                <a:cs typeface="Calibri" panose="020F0502020204030204" pitchFamily="34" charset="0"/>
              </a:rPr>
              <a:t>A. it makes others laugh too</a:t>
            </a:r>
          </a:p>
          <a:p>
            <a:r>
              <a:rPr lang="en-US" sz="2200" dirty="0">
                <a:latin typeface="Calibri" panose="020F0502020204030204" pitchFamily="34" charset="0"/>
                <a:cs typeface="Calibri" panose="020F0502020204030204" pitchFamily="34" charset="0"/>
              </a:rPr>
              <a:t>B. it helps you make friends</a:t>
            </a:r>
          </a:p>
          <a:p>
            <a:r>
              <a:rPr lang="en-US" sz="2200" dirty="0">
                <a:latin typeface="Calibri" panose="020F0502020204030204" pitchFamily="34" charset="0"/>
                <a:cs typeface="Calibri" panose="020F0502020204030204" pitchFamily="34" charset="0"/>
              </a:rPr>
              <a:t>C. it helps people live longer</a:t>
            </a:r>
          </a:p>
          <a:p>
            <a:r>
              <a:rPr lang="en-US" sz="2200" b="1" dirty="0">
                <a:latin typeface="Calibri" panose="020F0502020204030204" pitchFamily="34" charset="0"/>
                <a:cs typeface="Calibri" panose="020F0502020204030204" pitchFamily="34" charset="0"/>
              </a:rPr>
              <a:t>4. You can get knowledge and experience by ___________.</a:t>
            </a:r>
          </a:p>
          <a:p>
            <a:r>
              <a:rPr lang="en-US" sz="2200" dirty="0">
                <a:latin typeface="Calibri" panose="020F0502020204030204" pitchFamily="34" charset="0"/>
                <a:cs typeface="Calibri" panose="020F0502020204030204" pitchFamily="34" charset="0"/>
              </a:rPr>
              <a:t>A. visiting new places	B. loving other people	C. laughing more often</a:t>
            </a:r>
          </a:p>
          <a:p>
            <a:r>
              <a:rPr lang="en-US" sz="2200" b="1" dirty="0">
                <a:latin typeface="Calibri" panose="020F0502020204030204" pitchFamily="34" charset="0"/>
                <a:cs typeface="Calibri" panose="020F0502020204030204" pitchFamily="34" charset="0"/>
              </a:rPr>
              <a:t>5. The best title for this passage is "_______". </a:t>
            </a:r>
          </a:p>
          <a:p>
            <a:r>
              <a:rPr lang="en-US" sz="2200" dirty="0">
                <a:latin typeface="Calibri" panose="020F0502020204030204" pitchFamily="34" charset="0"/>
                <a:cs typeface="Calibri" panose="020F0502020204030204" pitchFamily="34" charset="0"/>
              </a:rPr>
              <a:t>A. Live to be happy		B. </a:t>
            </a:r>
            <a:r>
              <a:rPr lang="en-US" sz="2200" dirty="0" err="1">
                <a:latin typeface="Calibri" panose="020F0502020204030204" pitchFamily="34" charset="0"/>
                <a:cs typeface="Calibri" panose="020F0502020204030204" pitchFamily="34" charset="0"/>
              </a:rPr>
              <a:t>Laghter</a:t>
            </a:r>
            <a:r>
              <a:rPr lang="en-US" sz="2200" dirty="0">
                <a:latin typeface="Calibri" panose="020F0502020204030204" pitchFamily="34" charset="0"/>
                <a:cs typeface="Calibri" panose="020F0502020204030204" pitchFamily="34" charset="0"/>
              </a:rPr>
              <a:t> is the power of happiness</a:t>
            </a:r>
          </a:p>
          <a:p>
            <a:r>
              <a:rPr lang="en-US" sz="2200" dirty="0">
                <a:latin typeface="Calibri" panose="020F0502020204030204" pitchFamily="34" charset="0"/>
                <a:cs typeface="Calibri" panose="020F0502020204030204" pitchFamily="34" charset="0"/>
              </a:rPr>
              <a:t>C. Happiness is hard to find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6"/>
        <p:cNvGrpSpPr/>
        <p:nvPr/>
      </p:nvGrpSpPr>
      <p:grpSpPr>
        <a:xfrm>
          <a:off x="0" y="0"/>
          <a:ext cx="0" cy="0"/>
          <a:chOff x="0" y="0"/>
          <a:chExt cx="0" cy="0"/>
        </a:xfrm>
      </p:grpSpPr>
      <p:sp>
        <p:nvSpPr>
          <p:cNvPr id="33" name="TextBox 32"/>
          <p:cNvSpPr txBox="1"/>
          <p:nvPr/>
        </p:nvSpPr>
        <p:spPr>
          <a:xfrm>
            <a:off x="2584302" y="3616896"/>
            <a:ext cx="1422250" cy="618013"/>
          </a:xfrm>
          <a:prstGeom prst="roundRect">
            <a:avLst/>
          </a:prstGeom>
          <a:solidFill>
            <a:schemeClr val="bg2"/>
          </a:solidFill>
        </p:spPr>
        <p:txBody>
          <a:bodyPr wrap="square" rtlCol="0">
            <a:spAutoFit/>
          </a:bodyPr>
          <a:lstStyle/>
          <a:p>
            <a:endParaRPr lang="en-US" sz="900" dirty="0"/>
          </a:p>
        </p:txBody>
      </p:sp>
      <p:sp>
        <p:nvSpPr>
          <p:cNvPr id="972" name="Google Shape;972;p54"/>
          <p:cNvSpPr txBox="1"/>
          <p:nvPr/>
        </p:nvSpPr>
        <p:spPr>
          <a:xfrm>
            <a:off x="-152400" y="-147952"/>
            <a:ext cx="9296400" cy="618013"/>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defPPr marR="0" lvl="0" algn="l" rtl="0">
              <a:lnSpc>
                <a:spcPct val="100000"/>
              </a:lnSpc>
              <a:spcBef>
                <a:spcPts val="0"/>
              </a:spcBef>
              <a:spcAft>
                <a:spcPts val="0"/>
              </a:spcAft>
            </a:defPPr>
            <a:lvl1pPr marL="0" indent="0" algn="ctr" defTabSz="914400" eaLnBrk="1" fontAlgn="auto" latinLnBrk="0" hangingPunct="1">
              <a:spcAft>
                <a:spcPts val="1600"/>
              </a:spcAft>
              <a:buSzTx/>
              <a:buNone/>
              <a:tabLst/>
              <a:defRPr kumimoji="0" sz="2800" b="1" kern="0" spc="0" normalizeH="0" baseline="0">
                <a:ln>
                  <a:noFill/>
                </a:ln>
                <a:solidFill>
                  <a:srgbClr val="FF0000"/>
                </a:solidFill>
                <a:effectLst/>
                <a:uLnTx/>
                <a:uFillTx/>
                <a:latin typeface="Calibri" panose="020F0502020204030204" pitchFamily="34" charset="0"/>
                <a:ea typeface="Anaheim"/>
                <a:cs typeface="Calibri" panose="020F0502020204030204" pitchFamily="34" charset="0"/>
              </a:defRPr>
            </a:lvl1pPr>
          </a:lstStyle>
          <a:p>
            <a:r>
              <a:rPr lang="en" sz="4800" dirty="0">
                <a:sym typeface="Anaheim"/>
              </a:rPr>
              <a:t>Check the answer</a:t>
            </a:r>
            <a:endParaRPr sz="4800" dirty="0">
              <a:sym typeface="Anaheim"/>
            </a:endParaRPr>
          </a:p>
        </p:txBody>
      </p:sp>
      <p:grpSp>
        <p:nvGrpSpPr>
          <p:cNvPr id="975" name="Google Shape;975;p54"/>
          <p:cNvGrpSpPr/>
          <p:nvPr/>
        </p:nvGrpSpPr>
        <p:grpSpPr>
          <a:xfrm>
            <a:off x="7115987" y="58659"/>
            <a:ext cx="1717669" cy="692081"/>
            <a:chOff x="840338" y="4037985"/>
            <a:chExt cx="1717669" cy="692081"/>
          </a:xfrm>
        </p:grpSpPr>
        <p:sp>
          <p:nvSpPr>
            <p:cNvPr id="976" name="Google Shape;976;p54"/>
            <p:cNvSpPr/>
            <p:nvPr/>
          </p:nvSpPr>
          <p:spPr>
            <a:xfrm>
              <a:off x="1309022" y="4037985"/>
              <a:ext cx="751214" cy="692081"/>
            </a:xfrm>
            <a:custGeom>
              <a:avLst/>
              <a:gdLst/>
              <a:ahLst/>
              <a:cxnLst/>
              <a:rect l="l" t="t" r="r" b="b"/>
              <a:pathLst>
                <a:path w="20288" h="18691" extrusionOk="0">
                  <a:moveTo>
                    <a:pt x="10157" y="0"/>
                  </a:moveTo>
                  <a:cubicBezTo>
                    <a:pt x="9576" y="0"/>
                    <a:pt x="8987" y="55"/>
                    <a:pt x="8396" y="168"/>
                  </a:cubicBezTo>
                  <a:cubicBezTo>
                    <a:pt x="3325" y="1132"/>
                    <a:pt x="0" y="6024"/>
                    <a:pt x="964" y="11095"/>
                  </a:cubicBezTo>
                  <a:cubicBezTo>
                    <a:pt x="1819" y="15573"/>
                    <a:pt x="5739" y="18690"/>
                    <a:pt x="10136" y="18690"/>
                  </a:cubicBezTo>
                  <a:cubicBezTo>
                    <a:pt x="10715" y="18690"/>
                    <a:pt x="11302" y="18636"/>
                    <a:pt x="11891" y="18524"/>
                  </a:cubicBezTo>
                  <a:cubicBezTo>
                    <a:pt x="16963" y="17556"/>
                    <a:pt x="20288" y="12663"/>
                    <a:pt x="19324" y="7596"/>
                  </a:cubicBezTo>
                  <a:cubicBezTo>
                    <a:pt x="18469" y="3117"/>
                    <a:pt x="14552" y="0"/>
                    <a:pt x="101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4"/>
            <p:cNvSpPr/>
            <p:nvPr/>
          </p:nvSpPr>
          <p:spPr>
            <a:xfrm>
              <a:off x="1422360" y="4041651"/>
              <a:ext cx="570705" cy="245863"/>
            </a:xfrm>
            <a:custGeom>
              <a:avLst/>
              <a:gdLst/>
              <a:ahLst/>
              <a:cxnLst/>
              <a:rect l="l" t="t" r="r" b="b"/>
              <a:pathLst>
                <a:path w="15413" h="6640" extrusionOk="0">
                  <a:moveTo>
                    <a:pt x="8445" y="0"/>
                  </a:moveTo>
                  <a:cubicBezTo>
                    <a:pt x="8424" y="0"/>
                    <a:pt x="4524" y="5"/>
                    <a:pt x="1439" y="3471"/>
                  </a:cubicBezTo>
                  <a:cubicBezTo>
                    <a:pt x="1" y="5088"/>
                    <a:pt x="930" y="5554"/>
                    <a:pt x="2463" y="5554"/>
                  </a:cubicBezTo>
                  <a:cubicBezTo>
                    <a:pt x="4230" y="5554"/>
                    <a:pt x="6799" y="4935"/>
                    <a:pt x="7478" y="4747"/>
                  </a:cubicBezTo>
                  <a:cubicBezTo>
                    <a:pt x="7994" y="4603"/>
                    <a:pt x="8810" y="4465"/>
                    <a:pt x="9453" y="4465"/>
                  </a:cubicBezTo>
                  <a:cubicBezTo>
                    <a:pt x="10386" y="4465"/>
                    <a:pt x="10959" y="4755"/>
                    <a:pt x="9733" y="5736"/>
                  </a:cubicBezTo>
                  <a:cubicBezTo>
                    <a:pt x="8937" y="6373"/>
                    <a:pt x="9368" y="6640"/>
                    <a:pt x="10286" y="6640"/>
                  </a:cubicBezTo>
                  <a:cubicBezTo>
                    <a:pt x="11760" y="6640"/>
                    <a:pt x="14489" y="5952"/>
                    <a:pt x="15412" y="5007"/>
                  </a:cubicBezTo>
                  <a:cubicBezTo>
                    <a:pt x="15412" y="5007"/>
                    <a:pt x="13670" y="835"/>
                    <a:pt x="8445" y="0"/>
                  </a:cubicBezTo>
                  <a:cubicBezTo>
                    <a:pt x="8445" y="0"/>
                    <a:pt x="8445" y="0"/>
                    <a:pt x="8445" y="0"/>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4"/>
            <p:cNvSpPr/>
            <p:nvPr/>
          </p:nvSpPr>
          <p:spPr>
            <a:xfrm>
              <a:off x="1850537" y="4289104"/>
              <a:ext cx="97382" cy="42545"/>
            </a:xfrm>
            <a:custGeom>
              <a:avLst/>
              <a:gdLst/>
              <a:ahLst/>
              <a:cxnLst/>
              <a:rect l="l" t="t" r="r" b="b"/>
              <a:pathLst>
                <a:path w="2630" h="1149" extrusionOk="0">
                  <a:moveTo>
                    <a:pt x="1796" y="0"/>
                  </a:moveTo>
                  <a:cubicBezTo>
                    <a:pt x="1616" y="0"/>
                    <a:pt x="1415" y="21"/>
                    <a:pt x="1207" y="65"/>
                  </a:cubicBezTo>
                  <a:cubicBezTo>
                    <a:pt x="515" y="214"/>
                    <a:pt x="1" y="559"/>
                    <a:pt x="61" y="842"/>
                  </a:cubicBezTo>
                  <a:cubicBezTo>
                    <a:pt x="104" y="1037"/>
                    <a:pt x="410" y="1149"/>
                    <a:pt x="825" y="1149"/>
                  </a:cubicBezTo>
                  <a:cubicBezTo>
                    <a:pt x="1007" y="1149"/>
                    <a:pt x="1211" y="1127"/>
                    <a:pt x="1422" y="1081"/>
                  </a:cubicBezTo>
                  <a:cubicBezTo>
                    <a:pt x="2115" y="936"/>
                    <a:pt x="2629" y="588"/>
                    <a:pt x="2568" y="308"/>
                  </a:cubicBezTo>
                  <a:cubicBezTo>
                    <a:pt x="2526" y="112"/>
                    <a:pt x="2216" y="0"/>
                    <a:pt x="1796" y="0"/>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4"/>
            <p:cNvSpPr/>
            <p:nvPr/>
          </p:nvSpPr>
          <p:spPr>
            <a:xfrm>
              <a:off x="1348455" y="4436361"/>
              <a:ext cx="571297" cy="258600"/>
            </a:xfrm>
            <a:custGeom>
              <a:avLst/>
              <a:gdLst/>
              <a:ahLst/>
              <a:cxnLst/>
              <a:rect l="l" t="t" r="r" b="b"/>
              <a:pathLst>
                <a:path w="15429" h="6984" extrusionOk="0">
                  <a:moveTo>
                    <a:pt x="6140" y="1"/>
                  </a:moveTo>
                  <a:cubicBezTo>
                    <a:pt x="2969" y="1"/>
                    <a:pt x="0" y="787"/>
                    <a:pt x="0" y="787"/>
                  </a:cubicBezTo>
                  <a:cubicBezTo>
                    <a:pt x="1240" y="5501"/>
                    <a:pt x="4978" y="6983"/>
                    <a:pt x="4978" y="6983"/>
                  </a:cubicBezTo>
                  <a:cubicBezTo>
                    <a:pt x="4978" y="6983"/>
                    <a:pt x="15428" y="3816"/>
                    <a:pt x="11600" y="1273"/>
                  </a:cubicBezTo>
                  <a:cubicBezTo>
                    <a:pt x="10138" y="301"/>
                    <a:pt x="8101" y="1"/>
                    <a:pt x="6140" y="1"/>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4"/>
            <p:cNvSpPr/>
            <p:nvPr/>
          </p:nvSpPr>
          <p:spPr>
            <a:xfrm>
              <a:off x="991999" y="4237191"/>
              <a:ext cx="1389642" cy="324287"/>
            </a:xfrm>
            <a:custGeom>
              <a:avLst/>
              <a:gdLst/>
              <a:ahLst/>
              <a:cxnLst/>
              <a:rect l="l" t="t" r="r" b="b"/>
              <a:pathLst>
                <a:path w="37530" h="8758" extrusionOk="0">
                  <a:moveTo>
                    <a:pt x="34521" y="1"/>
                  </a:moveTo>
                  <a:cubicBezTo>
                    <a:pt x="33711" y="1"/>
                    <a:pt x="32671" y="41"/>
                    <a:pt x="31336" y="134"/>
                  </a:cubicBezTo>
                  <a:cubicBezTo>
                    <a:pt x="30125" y="219"/>
                    <a:pt x="28789" y="390"/>
                    <a:pt x="27351" y="580"/>
                  </a:cubicBezTo>
                  <a:cubicBezTo>
                    <a:pt x="27351" y="580"/>
                    <a:pt x="27635" y="1227"/>
                    <a:pt x="27680" y="1470"/>
                  </a:cubicBezTo>
                  <a:cubicBezTo>
                    <a:pt x="30809" y="1066"/>
                    <a:pt x="33187" y="890"/>
                    <a:pt x="34684" y="890"/>
                  </a:cubicBezTo>
                  <a:cubicBezTo>
                    <a:pt x="35387" y="890"/>
                    <a:pt x="35896" y="929"/>
                    <a:pt x="36197" y="1001"/>
                  </a:cubicBezTo>
                  <a:cubicBezTo>
                    <a:pt x="34965" y="1868"/>
                    <a:pt x="28830" y="3816"/>
                    <a:pt x="19032" y="5683"/>
                  </a:cubicBezTo>
                  <a:cubicBezTo>
                    <a:pt x="11240" y="7169"/>
                    <a:pt x="5584" y="7754"/>
                    <a:pt x="2860" y="7754"/>
                  </a:cubicBezTo>
                  <a:cubicBezTo>
                    <a:pt x="2159" y="7754"/>
                    <a:pt x="1652" y="7715"/>
                    <a:pt x="1352" y="7643"/>
                  </a:cubicBezTo>
                  <a:cubicBezTo>
                    <a:pt x="2143" y="7084"/>
                    <a:pt x="4945" y="6084"/>
                    <a:pt x="9437" y="4946"/>
                  </a:cubicBezTo>
                  <a:cubicBezTo>
                    <a:pt x="9400" y="4424"/>
                    <a:pt x="9424" y="4136"/>
                    <a:pt x="9424" y="4136"/>
                  </a:cubicBezTo>
                  <a:lnTo>
                    <a:pt x="9424" y="4136"/>
                  </a:lnTo>
                  <a:cubicBezTo>
                    <a:pt x="8020" y="4489"/>
                    <a:pt x="6715" y="4829"/>
                    <a:pt x="5556" y="5189"/>
                  </a:cubicBezTo>
                  <a:cubicBezTo>
                    <a:pt x="429" y="6801"/>
                    <a:pt x="0" y="7396"/>
                    <a:pt x="109" y="7979"/>
                  </a:cubicBezTo>
                  <a:cubicBezTo>
                    <a:pt x="190" y="8394"/>
                    <a:pt x="515" y="8757"/>
                    <a:pt x="2686" y="8757"/>
                  </a:cubicBezTo>
                  <a:cubicBezTo>
                    <a:pt x="3547" y="8757"/>
                    <a:pt x="4699" y="8700"/>
                    <a:pt x="6241" y="8567"/>
                  </a:cubicBezTo>
                  <a:cubicBezTo>
                    <a:pt x="9749" y="8259"/>
                    <a:pt x="14357" y="7583"/>
                    <a:pt x="19218" y="6655"/>
                  </a:cubicBezTo>
                  <a:cubicBezTo>
                    <a:pt x="24078" y="5728"/>
                    <a:pt x="28615" y="4663"/>
                    <a:pt x="31989" y="3658"/>
                  </a:cubicBezTo>
                  <a:cubicBezTo>
                    <a:pt x="37214" y="2098"/>
                    <a:pt x="37529" y="1402"/>
                    <a:pt x="37416" y="819"/>
                  </a:cubicBezTo>
                  <a:cubicBezTo>
                    <a:pt x="37334" y="382"/>
                    <a:pt x="37005" y="1"/>
                    <a:pt x="34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4"/>
            <p:cNvSpPr/>
            <p:nvPr/>
          </p:nvSpPr>
          <p:spPr>
            <a:xfrm>
              <a:off x="840338" y="4152251"/>
              <a:ext cx="1717669" cy="492577"/>
            </a:xfrm>
            <a:custGeom>
              <a:avLst/>
              <a:gdLst/>
              <a:ahLst/>
              <a:cxnLst/>
              <a:rect l="l" t="t" r="r" b="b"/>
              <a:pathLst>
                <a:path w="46389" h="13303" extrusionOk="0">
                  <a:moveTo>
                    <a:pt x="38822" y="0"/>
                  </a:moveTo>
                  <a:cubicBezTo>
                    <a:pt x="38662" y="0"/>
                    <a:pt x="38499" y="1"/>
                    <a:pt x="38332" y="3"/>
                  </a:cubicBezTo>
                  <a:cubicBezTo>
                    <a:pt x="35975" y="22"/>
                    <a:pt x="33189" y="237"/>
                    <a:pt x="30228" y="594"/>
                  </a:cubicBezTo>
                  <a:cubicBezTo>
                    <a:pt x="30228" y="594"/>
                    <a:pt x="30832" y="1359"/>
                    <a:pt x="31196" y="2157"/>
                  </a:cubicBezTo>
                  <a:cubicBezTo>
                    <a:pt x="33651" y="1878"/>
                    <a:pt x="35935" y="1715"/>
                    <a:pt x="37948" y="1675"/>
                  </a:cubicBezTo>
                  <a:cubicBezTo>
                    <a:pt x="38247" y="1669"/>
                    <a:pt x="38533" y="1666"/>
                    <a:pt x="38806" y="1666"/>
                  </a:cubicBezTo>
                  <a:cubicBezTo>
                    <a:pt x="43571" y="1666"/>
                    <a:pt x="44446" y="2459"/>
                    <a:pt x="44549" y="2579"/>
                  </a:cubicBezTo>
                  <a:cubicBezTo>
                    <a:pt x="44497" y="2736"/>
                    <a:pt x="43914" y="3910"/>
                    <a:pt x="38741" y="5847"/>
                  </a:cubicBezTo>
                  <a:cubicBezTo>
                    <a:pt x="34780" y="7329"/>
                    <a:pt x="29471" y="8742"/>
                    <a:pt x="23800" y="9824"/>
                  </a:cubicBezTo>
                  <a:cubicBezTo>
                    <a:pt x="18126" y="10905"/>
                    <a:pt x="12675" y="11546"/>
                    <a:pt x="8441" y="11623"/>
                  </a:cubicBezTo>
                  <a:cubicBezTo>
                    <a:pt x="8131" y="11629"/>
                    <a:pt x="7836" y="11631"/>
                    <a:pt x="7554" y="11631"/>
                  </a:cubicBezTo>
                  <a:cubicBezTo>
                    <a:pt x="2814" y="11631"/>
                    <a:pt x="1943" y="10842"/>
                    <a:pt x="1840" y="10720"/>
                  </a:cubicBezTo>
                  <a:cubicBezTo>
                    <a:pt x="1896" y="10561"/>
                    <a:pt x="2476" y="9387"/>
                    <a:pt x="7648" y="7451"/>
                  </a:cubicBezTo>
                  <a:cubicBezTo>
                    <a:pt x="9370" y="6807"/>
                    <a:pt x="11329" y="6179"/>
                    <a:pt x="13477" y="5579"/>
                  </a:cubicBezTo>
                  <a:cubicBezTo>
                    <a:pt x="13574" y="4502"/>
                    <a:pt x="13792" y="3773"/>
                    <a:pt x="13792" y="3773"/>
                  </a:cubicBezTo>
                  <a:lnTo>
                    <a:pt x="13792" y="3773"/>
                  </a:lnTo>
                  <a:cubicBezTo>
                    <a:pt x="11131" y="4490"/>
                    <a:pt x="8729" y="5247"/>
                    <a:pt x="6672" y="6037"/>
                  </a:cubicBezTo>
                  <a:cubicBezTo>
                    <a:pt x="463" y="8419"/>
                    <a:pt x="1" y="10030"/>
                    <a:pt x="191" y="11036"/>
                  </a:cubicBezTo>
                  <a:cubicBezTo>
                    <a:pt x="377" y="12014"/>
                    <a:pt x="1356" y="13302"/>
                    <a:pt x="7568" y="13302"/>
                  </a:cubicBezTo>
                  <a:cubicBezTo>
                    <a:pt x="7727" y="13302"/>
                    <a:pt x="7891" y="13301"/>
                    <a:pt x="8057" y="13299"/>
                  </a:cubicBezTo>
                  <a:cubicBezTo>
                    <a:pt x="12439" y="13255"/>
                    <a:pt x="18142" y="12602"/>
                    <a:pt x="24112" y="11464"/>
                  </a:cubicBezTo>
                  <a:cubicBezTo>
                    <a:pt x="30086" y="10326"/>
                    <a:pt x="35627" y="8836"/>
                    <a:pt x="39717" y="7264"/>
                  </a:cubicBezTo>
                  <a:cubicBezTo>
                    <a:pt x="45927" y="4878"/>
                    <a:pt x="46389" y="3271"/>
                    <a:pt x="46198" y="2267"/>
                  </a:cubicBezTo>
                  <a:cubicBezTo>
                    <a:pt x="46012" y="1287"/>
                    <a:pt x="45034" y="0"/>
                    <a:pt x="38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 name="Google Shape;982;p54"/>
          <p:cNvSpPr/>
          <p:nvPr/>
        </p:nvSpPr>
        <p:spPr>
          <a:xfrm rot="-1182847">
            <a:off x="3192601" y="1766153"/>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4"/>
          <p:cNvSpPr/>
          <p:nvPr/>
        </p:nvSpPr>
        <p:spPr>
          <a:xfrm rot="-1182847">
            <a:off x="5792878" y="1825902"/>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4"/>
          <p:cNvSpPr/>
          <p:nvPr/>
        </p:nvSpPr>
        <p:spPr>
          <a:xfrm rot="-1182847">
            <a:off x="5590417" y="2042501"/>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5" name="Google Shape;985;p54"/>
          <p:cNvGrpSpPr/>
          <p:nvPr/>
        </p:nvGrpSpPr>
        <p:grpSpPr>
          <a:xfrm rot="8100000">
            <a:off x="6721416" y="789311"/>
            <a:ext cx="343572" cy="1047455"/>
            <a:chOff x="5321300" y="5356585"/>
            <a:chExt cx="343575" cy="1047465"/>
          </a:xfrm>
        </p:grpSpPr>
        <p:sp>
          <p:nvSpPr>
            <p:cNvPr id="986" name="Google Shape;986;p54"/>
            <p:cNvSpPr/>
            <p:nvPr/>
          </p:nvSpPr>
          <p:spPr>
            <a:xfrm>
              <a:off x="5321300" y="6060475"/>
              <a:ext cx="343575" cy="343575"/>
            </a:xfrm>
            <a:custGeom>
              <a:avLst/>
              <a:gdLst/>
              <a:ahLst/>
              <a:cxnLst/>
              <a:rect l="l" t="t" r="r" b="b"/>
              <a:pathLst>
                <a:path w="13743" h="13743" extrusionOk="0">
                  <a:moveTo>
                    <a:pt x="6873" y="0"/>
                  </a:moveTo>
                  <a:cubicBezTo>
                    <a:pt x="3078" y="0"/>
                    <a:pt x="0" y="3079"/>
                    <a:pt x="0" y="6870"/>
                  </a:cubicBezTo>
                  <a:cubicBezTo>
                    <a:pt x="0" y="10665"/>
                    <a:pt x="3078" y="13742"/>
                    <a:pt x="6873" y="13742"/>
                  </a:cubicBezTo>
                  <a:cubicBezTo>
                    <a:pt x="10664" y="13742"/>
                    <a:pt x="13742" y="10665"/>
                    <a:pt x="13742" y="6870"/>
                  </a:cubicBezTo>
                  <a:cubicBezTo>
                    <a:pt x="13742" y="3079"/>
                    <a:pt x="10664" y="0"/>
                    <a:pt x="6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4"/>
            <p:cNvSpPr/>
            <p:nvPr/>
          </p:nvSpPr>
          <p:spPr>
            <a:xfrm>
              <a:off x="5369175" y="6107650"/>
              <a:ext cx="101375" cy="76875"/>
            </a:xfrm>
            <a:custGeom>
              <a:avLst/>
              <a:gdLst/>
              <a:ahLst/>
              <a:cxnLst/>
              <a:rect l="l" t="t" r="r" b="b"/>
              <a:pathLst>
                <a:path w="4055" h="3075" extrusionOk="0">
                  <a:moveTo>
                    <a:pt x="2503" y="1"/>
                  </a:moveTo>
                  <a:cubicBezTo>
                    <a:pt x="2123" y="1"/>
                    <a:pt x="1710" y="110"/>
                    <a:pt x="1321" y="336"/>
                  </a:cubicBezTo>
                  <a:cubicBezTo>
                    <a:pt x="418" y="871"/>
                    <a:pt x="0" y="1839"/>
                    <a:pt x="389" y="2499"/>
                  </a:cubicBezTo>
                  <a:cubicBezTo>
                    <a:pt x="613" y="2876"/>
                    <a:pt x="1050" y="3075"/>
                    <a:pt x="1552" y="3075"/>
                  </a:cubicBezTo>
                  <a:cubicBezTo>
                    <a:pt x="1929" y="3075"/>
                    <a:pt x="2346" y="2961"/>
                    <a:pt x="2731" y="2734"/>
                  </a:cubicBezTo>
                  <a:cubicBezTo>
                    <a:pt x="3638" y="2204"/>
                    <a:pt x="4055" y="1235"/>
                    <a:pt x="3662" y="571"/>
                  </a:cubicBezTo>
                  <a:cubicBezTo>
                    <a:pt x="3443" y="195"/>
                    <a:pt x="3006" y="1"/>
                    <a:pt x="2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4"/>
            <p:cNvSpPr/>
            <p:nvPr/>
          </p:nvSpPr>
          <p:spPr>
            <a:xfrm>
              <a:off x="5398950" y="6194725"/>
              <a:ext cx="72825" cy="58050"/>
            </a:xfrm>
            <a:custGeom>
              <a:avLst/>
              <a:gdLst/>
              <a:ahLst/>
              <a:cxnLst/>
              <a:rect l="l" t="t" r="r" b="b"/>
              <a:pathLst>
                <a:path w="2913" h="2322" extrusionOk="0">
                  <a:moveTo>
                    <a:pt x="1677" y="1"/>
                  </a:moveTo>
                  <a:cubicBezTo>
                    <a:pt x="1422" y="1"/>
                    <a:pt x="1151" y="74"/>
                    <a:pt x="904" y="219"/>
                  </a:cubicBezTo>
                  <a:cubicBezTo>
                    <a:pt x="267" y="592"/>
                    <a:pt x="0" y="1317"/>
                    <a:pt x="308" y="1840"/>
                  </a:cubicBezTo>
                  <a:cubicBezTo>
                    <a:pt x="495" y="2156"/>
                    <a:pt x="847" y="2321"/>
                    <a:pt x="1239" y="2321"/>
                  </a:cubicBezTo>
                  <a:cubicBezTo>
                    <a:pt x="1495" y="2321"/>
                    <a:pt x="1762" y="2253"/>
                    <a:pt x="2013" y="2107"/>
                  </a:cubicBezTo>
                  <a:cubicBezTo>
                    <a:pt x="2649" y="1730"/>
                    <a:pt x="2912" y="1005"/>
                    <a:pt x="2609" y="487"/>
                  </a:cubicBezTo>
                  <a:cubicBezTo>
                    <a:pt x="2422" y="171"/>
                    <a:pt x="2066" y="1"/>
                    <a:pt x="1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4"/>
            <p:cNvSpPr/>
            <p:nvPr/>
          </p:nvSpPr>
          <p:spPr>
            <a:xfrm>
              <a:off x="5358200" y="5356585"/>
              <a:ext cx="171775" cy="171775"/>
            </a:xfrm>
            <a:custGeom>
              <a:avLst/>
              <a:gdLst/>
              <a:ahLst/>
              <a:cxnLst/>
              <a:rect l="l" t="t" r="r" b="b"/>
              <a:pathLst>
                <a:path w="6871" h="6871" extrusionOk="0">
                  <a:moveTo>
                    <a:pt x="3436" y="1"/>
                  </a:moveTo>
                  <a:cubicBezTo>
                    <a:pt x="1541" y="1"/>
                    <a:pt x="1" y="1536"/>
                    <a:pt x="1" y="3436"/>
                  </a:cubicBezTo>
                  <a:cubicBezTo>
                    <a:pt x="1" y="5332"/>
                    <a:pt x="1541" y="6870"/>
                    <a:pt x="3436" y="6870"/>
                  </a:cubicBezTo>
                  <a:cubicBezTo>
                    <a:pt x="5332" y="6870"/>
                    <a:pt x="6871" y="5332"/>
                    <a:pt x="6871" y="3436"/>
                  </a:cubicBezTo>
                  <a:cubicBezTo>
                    <a:pt x="6871" y="1536"/>
                    <a:pt x="5332" y="1"/>
                    <a:pt x="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4"/>
            <p:cNvSpPr/>
            <p:nvPr/>
          </p:nvSpPr>
          <p:spPr>
            <a:xfrm>
              <a:off x="5438025" y="5470410"/>
              <a:ext cx="41100" cy="33150"/>
            </a:xfrm>
            <a:custGeom>
              <a:avLst/>
              <a:gdLst/>
              <a:ahLst/>
              <a:cxnLst/>
              <a:rect l="l" t="t" r="r" b="b"/>
              <a:pathLst>
                <a:path w="1644" h="1326" extrusionOk="0">
                  <a:moveTo>
                    <a:pt x="1034" y="0"/>
                  </a:moveTo>
                  <a:cubicBezTo>
                    <a:pt x="854" y="0"/>
                    <a:pt x="652" y="68"/>
                    <a:pt x="474" y="203"/>
                  </a:cubicBezTo>
                  <a:cubicBezTo>
                    <a:pt x="126" y="466"/>
                    <a:pt x="0" y="883"/>
                    <a:pt x="191" y="1138"/>
                  </a:cubicBezTo>
                  <a:cubicBezTo>
                    <a:pt x="286" y="1263"/>
                    <a:pt x="439" y="1325"/>
                    <a:pt x="611" y="1325"/>
                  </a:cubicBezTo>
                  <a:cubicBezTo>
                    <a:pt x="791" y="1325"/>
                    <a:pt x="993" y="1257"/>
                    <a:pt x="1171" y="1123"/>
                  </a:cubicBezTo>
                  <a:cubicBezTo>
                    <a:pt x="1519" y="863"/>
                    <a:pt x="1644" y="442"/>
                    <a:pt x="1450" y="187"/>
                  </a:cubicBezTo>
                  <a:cubicBezTo>
                    <a:pt x="1357" y="62"/>
                    <a:pt x="1205" y="0"/>
                    <a:pt x="10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960;p54"/>
          <p:cNvSpPr/>
          <p:nvPr/>
        </p:nvSpPr>
        <p:spPr>
          <a:xfrm>
            <a:off x="154801" y="3665604"/>
            <a:ext cx="8850417" cy="1138611"/>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r>
              <a:rPr lang="en-US" sz="3600" dirty="0">
                <a:latin typeface="Calibri" panose="020F0502020204030204" pitchFamily="34" charset="0"/>
                <a:cs typeface="Calibri" panose="020F0502020204030204" pitchFamily="34" charset="0"/>
              </a:rPr>
              <a:t>Happiness is </a:t>
            </a:r>
            <a:r>
              <a:rPr lang="en-US" sz="3600" b="1" u="sng" dirty="0">
                <a:latin typeface="Calibri" panose="020F0502020204030204" pitchFamily="34" charset="0"/>
                <a:cs typeface="Calibri" panose="020F0502020204030204" pitchFamily="34" charset="0"/>
              </a:rPr>
              <a:t>the key</a:t>
            </a:r>
            <a:r>
              <a:rPr lang="en-US" sz="3600" dirty="0">
                <a:latin typeface="Calibri" panose="020F0502020204030204" pitchFamily="34" charset="0"/>
                <a:cs typeface="Calibri" panose="020F0502020204030204" pitchFamily="34" charset="0"/>
              </a:rPr>
              <a:t> to a healthy life. Here are some things you can do to make you happy.</a:t>
            </a:r>
            <a:endParaRPr sz="3600" dirty="0">
              <a:latin typeface="Calibri" panose="020F0502020204030204" pitchFamily="34" charset="0"/>
              <a:cs typeface="Calibri" panose="020F0502020204030204" pitchFamily="34" charset="0"/>
            </a:endParaRPr>
          </a:p>
        </p:txBody>
      </p:sp>
      <p:sp>
        <p:nvSpPr>
          <p:cNvPr id="41" name="Google Shape;349;p36"/>
          <p:cNvSpPr txBox="1">
            <a:spLocks/>
          </p:cNvSpPr>
          <p:nvPr/>
        </p:nvSpPr>
        <p:spPr>
          <a:xfrm>
            <a:off x="137161" y="516461"/>
            <a:ext cx="8850418" cy="2646617"/>
          </a:xfrm>
          <a:prstGeom prst="rect">
            <a:avLst/>
          </a:prstGeom>
          <a:solidFill>
            <a:schemeClr val="bg1"/>
          </a:solidFill>
          <a:ln>
            <a:prstDash val="lgDash"/>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latin typeface="Calibri" panose="020F0502020204030204" pitchFamily="34" charset="0"/>
                <a:cs typeface="Calibri" panose="020F0502020204030204" pitchFamily="34" charset="0"/>
              </a:rPr>
              <a:t>1. The phrase “</a:t>
            </a:r>
            <a:r>
              <a:rPr lang="en-US" sz="3200" b="1" u="sng" dirty="0">
                <a:latin typeface="Calibri" panose="020F0502020204030204" pitchFamily="34" charset="0"/>
                <a:cs typeface="Calibri" panose="020F0502020204030204" pitchFamily="34" charset="0"/>
              </a:rPr>
              <a:t>the key</a:t>
            </a:r>
            <a:r>
              <a:rPr lang="en-US" sz="3200" b="1" dirty="0">
                <a:latin typeface="Calibri" panose="020F0502020204030204" pitchFamily="34" charset="0"/>
                <a:cs typeface="Calibri" panose="020F0502020204030204" pitchFamily="34" charset="0"/>
              </a:rPr>
              <a:t>” in the first line is closest in meaning to ________.</a:t>
            </a:r>
          </a:p>
          <a:p>
            <a:r>
              <a:rPr lang="en-US" sz="3200" dirty="0">
                <a:latin typeface="Calibri" panose="020F0502020204030204" pitchFamily="34" charset="0"/>
                <a:cs typeface="Calibri" panose="020F0502020204030204" pitchFamily="34" charset="0"/>
              </a:rPr>
              <a:t>A. the first factor</a:t>
            </a:r>
          </a:p>
          <a:p>
            <a:r>
              <a:rPr lang="en-US" sz="3200" dirty="0">
                <a:latin typeface="Calibri" panose="020F0502020204030204" pitchFamily="34" charset="0"/>
                <a:cs typeface="Calibri" panose="020F0502020204030204" pitchFamily="34" charset="0"/>
              </a:rPr>
              <a:t>B. the important factor</a:t>
            </a:r>
          </a:p>
          <a:p>
            <a:r>
              <a:rPr lang="en-US" sz="3200" dirty="0">
                <a:latin typeface="Calibri" panose="020F0502020204030204" pitchFamily="34" charset="0"/>
                <a:cs typeface="Calibri" panose="020F0502020204030204" pitchFamily="34" charset="0"/>
              </a:rPr>
              <a:t>C. the new factor</a:t>
            </a:r>
          </a:p>
        </p:txBody>
      </p:sp>
      <p:sp>
        <p:nvSpPr>
          <p:cNvPr id="2" name="Oval 1">
            <a:extLst>
              <a:ext uri="{FF2B5EF4-FFF2-40B4-BE49-F238E27FC236}">
                <a16:creationId xmlns:a16="http://schemas.microsoft.com/office/drawing/2014/main" id="{773B46AD-5E64-E2EC-5E75-8BF71E371BE2}"/>
              </a:ext>
            </a:extLst>
          </p:cNvPr>
          <p:cNvSpPr/>
          <p:nvPr/>
        </p:nvSpPr>
        <p:spPr>
          <a:xfrm>
            <a:off x="0" y="2095833"/>
            <a:ext cx="670560" cy="47591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72152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6">
          <a:extLst>
            <a:ext uri="{FF2B5EF4-FFF2-40B4-BE49-F238E27FC236}">
              <a16:creationId xmlns:a16="http://schemas.microsoft.com/office/drawing/2014/main" id="{02343C27-665F-7F78-7EB8-CE7E189558C5}"/>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CC976396-5953-CCDE-9F06-C5FB79EFA363}"/>
              </a:ext>
            </a:extLst>
          </p:cNvPr>
          <p:cNvSpPr txBox="1"/>
          <p:nvPr/>
        </p:nvSpPr>
        <p:spPr>
          <a:xfrm>
            <a:off x="20394" y="3909255"/>
            <a:ext cx="7664669" cy="442674"/>
          </a:xfrm>
          <a:prstGeom prst="round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972" name="Google Shape;972;p54">
            <a:extLst>
              <a:ext uri="{FF2B5EF4-FFF2-40B4-BE49-F238E27FC236}">
                <a16:creationId xmlns:a16="http://schemas.microsoft.com/office/drawing/2014/main" id="{7E4D3E82-4928-4373-1F67-A737992BA9E5}"/>
              </a:ext>
            </a:extLst>
          </p:cNvPr>
          <p:cNvSpPr txBox="1"/>
          <p:nvPr/>
        </p:nvSpPr>
        <p:spPr>
          <a:xfrm>
            <a:off x="-152400" y="-147952"/>
            <a:ext cx="9296400" cy="618013"/>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defPPr marR="0" lvl="0" algn="l" rtl="0">
              <a:lnSpc>
                <a:spcPct val="100000"/>
              </a:lnSpc>
              <a:spcBef>
                <a:spcPts val="0"/>
              </a:spcBef>
              <a:spcAft>
                <a:spcPts val="0"/>
              </a:spcAft>
            </a:defPPr>
            <a:lvl1pPr marL="0" indent="0" algn="ctr" defTabSz="914400" eaLnBrk="1" fontAlgn="auto" latinLnBrk="0" hangingPunct="1">
              <a:spcAft>
                <a:spcPts val="1600"/>
              </a:spcAft>
              <a:buSzTx/>
              <a:buNone/>
              <a:tabLst/>
              <a:defRPr kumimoji="0" sz="2800" b="1" kern="0" spc="0" normalizeH="0" baseline="0">
                <a:ln>
                  <a:noFill/>
                </a:ln>
                <a:solidFill>
                  <a:srgbClr val="FF0000"/>
                </a:solidFill>
                <a:effectLst/>
                <a:uLnTx/>
                <a:uFillTx/>
                <a:latin typeface="Calibri" panose="020F0502020204030204" pitchFamily="34" charset="0"/>
                <a:ea typeface="Anaheim"/>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4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naheim"/>
              </a:rPr>
              <a:t>Check the answer</a:t>
            </a:r>
            <a:endParaRPr kumimoji="0" sz="4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naheim"/>
            </a:endParaRPr>
          </a:p>
        </p:txBody>
      </p:sp>
      <p:grpSp>
        <p:nvGrpSpPr>
          <p:cNvPr id="975" name="Google Shape;975;p54">
            <a:extLst>
              <a:ext uri="{FF2B5EF4-FFF2-40B4-BE49-F238E27FC236}">
                <a16:creationId xmlns:a16="http://schemas.microsoft.com/office/drawing/2014/main" id="{9256BF52-13C5-CE73-1109-D984A86BCF1C}"/>
              </a:ext>
            </a:extLst>
          </p:cNvPr>
          <p:cNvGrpSpPr/>
          <p:nvPr/>
        </p:nvGrpSpPr>
        <p:grpSpPr>
          <a:xfrm>
            <a:off x="7115987" y="58659"/>
            <a:ext cx="1717669" cy="692081"/>
            <a:chOff x="840338" y="4037985"/>
            <a:chExt cx="1717669" cy="692081"/>
          </a:xfrm>
        </p:grpSpPr>
        <p:sp>
          <p:nvSpPr>
            <p:cNvPr id="976" name="Google Shape;976;p54">
              <a:extLst>
                <a:ext uri="{FF2B5EF4-FFF2-40B4-BE49-F238E27FC236}">
                  <a16:creationId xmlns:a16="http://schemas.microsoft.com/office/drawing/2014/main" id="{A624FA0F-9C19-32D4-87B1-05C9986FBDAF}"/>
                </a:ext>
              </a:extLst>
            </p:cNvPr>
            <p:cNvSpPr/>
            <p:nvPr/>
          </p:nvSpPr>
          <p:spPr>
            <a:xfrm>
              <a:off x="1309022" y="4037985"/>
              <a:ext cx="751214" cy="692081"/>
            </a:xfrm>
            <a:custGeom>
              <a:avLst/>
              <a:gdLst/>
              <a:ahLst/>
              <a:cxnLst/>
              <a:rect l="l" t="t" r="r" b="b"/>
              <a:pathLst>
                <a:path w="20288" h="18691" extrusionOk="0">
                  <a:moveTo>
                    <a:pt x="10157" y="0"/>
                  </a:moveTo>
                  <a:cubicBezTo>
                    <a:pt x="9576" y="0"/>
                    <a:pt x="8987" y="55"/>
                    <a:pt x="8396" y="168"/>
                  </a:cubicBezTo>
                  <a:cubicBezTo>
                    <a:pt x="3325" y="1132"/>
                    <a:pt x="0" y="6024"/>
                    <a:pt x="964" y="11095"/>
                  </a:cubicBezTo>
                  <a:cubicBezTo>
                    <a:pt x="1819" y="15573"/>
                    <a:pt x="5739" y="18690"/>
                    <a:pt x="10136" y="18690"/>
                  </a:cubicBezTo>
                  <a:cubicBezTo>
                    <a:pt x="10715" y="18690"/>
                    <a:pt x="11302" y="18636"/>
                    <a:pt x="11891" y="18524"/>
                  </a:cubicBezTo>
                  <a:cubicBezTo>
                    <a:pt x="16963" y="17556"/>
                    <a:pt x="20288" y="12663"/>
                    <a:pt x="19324" y="7596"/>
                  </a:cubicBezTo>
                  <a:cubicBezTo>
                    <a:pt x="18469" y="3117"/>
                    <a:pt x="14552" y="0"/>
                    <a:pt x="10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54">
              <a:extLst>
                <a:ext uri="{FF2B5EF4-FFF2-40B4-BE49-F238E27FC236}">
                  <a16:creationId xmlns:a16="http://schemas.microsoft.com/office/drawing/2014/main" id="{6F476F29-A3E7-9F9B-8081-C459078584E8}"/>
                </a:ext>
              </a:extLst>
            </p:cNvPr>
            <p:cNvSpPr/>
            <p:nvPr/>
          </p:nvSpPr>
          <p:spPr>
            <a:xfrm>
              <a:off x="1422360" y="4041651"/>
              <a:ext cx="570705" cy="245863"/>
            </a:xfrm>
            <a:custGeom>
              <a:avLst/>
              <a:gdLst/>
              <a:ahLst/>
              <a:cxnLst/>
              <a:rect l="l" t="t" r="r" b="b"/>
              <a:pathLst>
                <a:path w="15413" h="6640" extrusionOk="0">
                  <a:moveTo>
                    <a:pt x="8445" y="0"/>
                  </a:moveTo>
                  <a:cubicBezTo>
                    <a:pt x="8424" y="0"/>
                    <a:pt x="4524" y="5"/>
                    <a:pt x="1439" y="3471"/>
                  </a:cubicBezTo>
                  <a:cubicBezTo>
                    <a:pt x="1" y="5088"/>
                    <a:pt x="930" y="5554"/>
                    <a:pt x="2463" y="5554"/>
                  </a:cubicBezTo>
                  <a:cubicBezTo>
                    <a:pt x="4230" y="5554"/>
                    <a:pt x="6799" y="4935"/>
                    <a:pt x="7478" y="4747"/>
                  </a:cubicBezTo>
                  <a:cubicBezTo>
                    <a:pt x="7994" y="4603"/>
                    <a:pt x="8810" y="4465"/>
                    <a:pt x="9453" y="4465"/>
                  </a:cubicBezTo>
                  <a:cubicBezTo>
                    <a:pt x="10386" y="4465"/>
                    <a:pt x="10959" y="4755"/>
                    <a:pt x="9733" y="5736"/>
                  </a:cubicBezTo>
                  <a:cubicBezTo>
                    <a:pt x="8937" y="6373"/>
                    <a:pt x="9368" y="6640"/>
                    <a:pt x="10286" y="6640"/>
                  </a:cubicBezTo>
                  <a:cubicBezTo>
                    <a:pt x="11760" y="6640"/>
                    <a:pt x="14489" y="5952"/>
                    <a:pt x="15412" y="5007"/>
                  </a:cubicBezTo>
                  <a:cubicBezTo>
                    <a:pt x="15412" y="5007"/>
                    <a:pt x="13670" y="835"/>
                    <a:pt x="8445" y="0"/>
                  </a:cubicBezTo>
                  <a:cubicBezTo>
                    <a:pt x="8445" y="0"/>
                    <a:pt x="8445" y="0"/>
                    <a:pt x="8445" y="0"/>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54">
              <a:extLst>
                <a:ext uri="{FF2B5EF4-FFF2-40B4-BE49-F238E27FC236}">
                  <a16:creationId xmlns:a16="http://schemas.microsoft.com/office/drawing/2014/main" id="{F62D5C13-607A-16AC-5704-145987CB7806}"/>
                </a:ext>
              </a:extLst>
            </p:cNvPr>
            <p:cNvSpPr/>
            <p:nvPr/>
          </p:nvSpPr>
          <p:spPr>
            <a:xfrm>
              <a:off x="1850537" y="4289104"/>
              <a:ext cx="97382" cy="42545"/>
            </a:xfrm>
            <a:custGeom>
              <a:avLst/>
              <a:gdLst/>
              <a:ahLst/>
              <a:cxnLst/>
              <a:rect l="l" t="t" r="r" b="b"/>
              <a:pathLst>
                <a:path w="2630" h="1149" extrusionOk="0">
                  <a:moveTo>
                    <a:pt x="1796" y="0"/>
                  </a:moveTo>
                  <a:cubicBezTo>
                    <a:pt x="1616" y="0"/>
                    <a:pt x="1415" y="21"/>
                    <a:pt x="1207" y="65"/>
                  </a:cubicBezTo>
                  <a:cubicBezTo>
                    <a:pt x="515" y="214"/>
                    <a:pt x="1" y="559"/>
                    <a:pt x="61" y="842"/>
                  </a:cubicBezTo>
                  <a:cubicBezTo>
                    <a:pt x="104" y="1037"/>
                    <a:pt x="410" y="1149"/>
                    <a:pt x="825" y="1149"/>
                  </a:cubicBezTo>
                  <a:cubicBezTo>
                    <a:pt x="1007" y="1149"/>
                    <a:pt x="1211" y="1127"/>
                    <a:pt x="1422" y="1081"/>
                  </a:cubicBezTo>
                  <a:cubicBezTo>
                    <a:pt x="2115" y="936"/>
                    <a:pt x="2629" y="588"/>
                    <a:pt x="2568" y="308"/>
                  </a:cubicBezTo>
                  <a:cubicBezTo>
                    <a:pt x="2526" y="112"/>
                    <a:pt x="2216" y="0"/>
                    <a:pt x="1796" y="0"/>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54">
              <a:extLst>
                <a:ext uri="{FF2B5EF4-FFF2-40B4-BE49-F238E27FC236}">
                  <a16:creationId xmlns:a16="http://schemas.microsoft.com/office/drawing/2014/main" id="{30DC0607-0BC0-035C-F949-D1AFB2841C39}"/>
                </a:ext>
              </a:extLst>
            </p:cNvPr>
            <p:cNvSpPr/>
            <p:nvPr/>
          </p:nvSpPr>
          <p:spPr>
            <a:xfrm>
              <a:off x="1348455" y="4436361"/>
              <a:ext cx="571297" cy="258600"/>
            </a:xfrm>
            <a:custGeom>
              <a:avLst/>
              <a:gdLst/>
              <a:ahLst/>
              <a:cxnLst/>
              <a:rect l="l" t="t" r="r" b="b"/>
              <a:pathLst>
                <a:path w="15429" h="6984" extrusionOk="0">
                  <a:moveTo>
                    <a:pt x="6140" y="1"/>
                  </a:moveTo>
                  <a:cubicBezTo>
                    <a:pt x="2969" y="1"/>
                    <a:pt x="0" y="787"/>
                    <a:pt x="0" y="787"/>
                  </a:cubicBezTo>
                  <a:cubicBezTo>
                    <a:pt x="1240" y="5501"/>
                    <a:pt x="4978" y="6983"/>
                    <a:pt x="4978" y="6983"/>
                  </a:cubicBezTo>
                  <a:cubicBezTo>
                    <a:pt x="4978" y="6983"/>
                    <a:pt x="15428" y="3816"/>
                    <a:pt x="11600" y="1273"/>
                  </a:cubicBezTo>
                  <a:cubicBezTo>
                    <a:pt x="10138" y="301"/>
                    <a:pt x="8101" y="1"/>
                    <a:pt x="6140" y="1"/>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54">
              <a:extLst>
                <a:ext uri="{FF2B5EF4-FFF2-40B4-BE49-F238E27FC236}">
                  <a16:creationId xmlns:a16="http://schemas.microsoft.com/office/drawing/2014/main" id="{12FC6B82-018A-7F2D-1B85-40943C505F65}"/>
                </a:ext>
              </a:extLst>
            </p:cNvPr>
            <p:cNvSpPr/>
            <p:nvPr/>
          </p:nvSpPr>
          <p:spPr>
            <a:xfrm>
              <a:off x="991999" y="4237191"/>
              <a:ext cx="1389642" cy="324287"/>
            </a:xfrm>
            <a:custGeom>
              <a:avLst/>
              <a:gdLst/>
              <a:ahLst/>
              <a:cxnLst/>
              <a:rect l="l" t="t" r="r" b="b"/>
              <a:pathLst>
                <a:path w="37530" h="8758" extrusionOk="0">
                  <a:moveTo>
                    <a:pt x="34521" y="1"/>
                  </a:moveTo>
                  <a:cubicBezTo>
                    <a:pt x="33711" y="1"/>
                    <a:pt x="32671" y="41"/>
                    <a:pt x="31336" y="134"/>
                  </a:cubicBezTo>
                  <a:cubicBezTo>
                    <a:pt x="30125" y="219"/>
                    <a:pt x="28789" y="390"/>
                    <a:pt x="27351" y="580"/>
                  </a:cubicBezTo>
                  <a:cubicBezTo>
                    <a:pt x="27351" y="580"/>
                    <a:pt x="27635" y="1227"/>
                    <a:pt x="27680" y="1470"/>
                  </a:cubicBezTo>
                  <a:cubicBezTo>
                    <a:pt x="30809" y="1066"/>
                    <a:pt x="33187" y="890"/>
                    <a:pt x="34684" y="890"/>
                  </a:cubicBezTo>
                  <a:cubicBezTo>
                    <a:pt x="35387" y="890"/>
                    <a:pt x="35896" y="929"/>
                    <a:pt x="36197" y="1001"/>
                  </a:cubicBezTo>
                  <a:cubicBezTo>
                    <a:pt x="34965" y="1868"/>
                    <a:pt x="28830" y="3816"/>
                    <a:pt x="19032" y="5683"/>
                  </a:cubicBezTo>
                  <a:cubicBezTo>
                    <a:pt x="11240" y="7169"/>
                    <a:pt x="5584" y="7754"/>
                    <a:pt x="2860" y="7754"/>
                  </a:cubicBezTo>
                  <a:cubicBezTo>
                    <a:pt x="2159" y="7754"/>
                    <a:pt x="1652" y="7715"/>
                    <a:pt x="1352" y="7643"/>
                  </a:cubicBezTo>
                  <a:cubicBezTo>
                    <a:pt x="2143" y="7084"/>
                    <a:pt x="4945" y="6084"/>
                    <a:pt x="9437" y="4946"/>
                  </a:cubicBezTo>
                  <a:cubicBezTo>
                    <a:pt x="9400" y="4424"/>
                    <a:pt x="9424" y="4136"/>
                    <a:pt x="9424" y="4136"/>
                  </a:cubicBezTo>
                  <a:lnTo>
                    <a:pt x="9424" y="4136"/>
                  </a:lnTo>
                  <a:cubicBezTo>
                    <a:pt x="8020" y="4489"/>
                    <a:pt x="6715" y="4829"/>
                    <a:pt x="5556" y="5189"/>
                  </a:cubicBezTo>
                  <a:cubicBezTo>
                    <a:pt x="429" y="6801"/>
                    <a:pt x="0" y="7396"/>
                    <a:pt x="109" y="7979"/>
                  </a:cubicBezTo>
                  <a:cubicBezTo>
                    <a:pt x="190" y="8394"/>
                    <a:pt x="515" y="8757"/>
                    <a:pt x="2686" y="8757"/>
                  </a:cubicBezTo>
                  <a:cubicBezTo>
                    <a:pt x="3547" y="8757"/>
                    <a:pt x="4699" y="8700"/>
                    <a:pt x="6241" y="8567"/>
                  </a:cubicBezTo>
                  <a:cubicBezTo>
                    <a:pt x="9749" y="8259"/>
                    <a:pt x="14357" y="7583"/>
                    <a:pt x="19218" y="6655"/>
                  </a:cubicBezTo>
                  <a:cubicBezTo>
                    <a:pt x="24078" y="5728"/>
                    <a:pt x="28615" y="4663"/>
                    <a:pt x="31989" y="3658"/>
                  </a:cubicBezTo>
                  <a:cubicBezTo>
                    <a:pt x="37214" y="2098"/>
                    <a:pt x="37529" y="1402"/>
                    <a:pt x="37416" y="819"/>
                  </a:cubicBezTo>
                  <a:cubicBezTo>
                    <a:pt x="37334" y="382"/>
                    <a:pt x="37005" y="1"/>
                    <a:pt x="345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54">
              <a:extLst>
                <a:ext uri="{FF2B5EF4-FFF2-40B4-BE49-F238E27FC236}">
                  <a16:creationId xmlns:a16="http://schemas.microsoft.com/office/drawing/2014/main" id="{832FE046-FA18-B732-3384-AEB52596341F}"/>
                </a:ext>
              </a:extLst>
            </p:cNvPr>
            <p:cNvSpPr/>
            <p:nvPr/>
          </p:nvSpPr>
          <p:spPr>
            <a:xfrm>
              <a:off x="840338" y="4152251"/>
              <a:ext cx="1717669" cy="492577"/>
            </a:xfrm>
            <a:custGeom>
              <a:avLst/>
              <a:gdLst/>
              <a:ahLst/>
              <a:cxnLst/>
              <a:rect l="l" t="t" r="r" b="b"/>
              <a:pathLst>
                <a:path w="46389" h="13303" extrusionOk="0">
                  <a:moveTo>
                    <a:pt x="38822" y="0"/>
                  </a:moveTo>
                  <a:cubicBezTo>
                    <a:pt x="38662" y="0"/>
                    <a:pt x="38499" y="1"/>
                    <a:pt x="38332" y="3"/>
                  </a:cubicBezTo>
                  <a:cubicBezTo>
                    <a:pt x="35975" y="22"/>
                    <a:pt x="33189" y="237"/>
                    <a:pt x="30228" y="594"/>
                  </a:cubicBezTo>
                  <a:cubicBezTo>
                    <a:pt x="30228" y="594"/>
                    <a:pt x="30832" y="1359"/>
                    <a:pt x="31196" y="2157"/>
                  </a:cubicBezTo>
                  <a:cubicBezTo>
                    <a:pt x="33651" y="1878"/>
                    <a:pt x="35935" y="1715"/>
                    <a:pt x="37948" y="1675"/>
                  </a:cubicBezTo>
                  <a:cubicBezTo>
                    <a:pt x="38247" y="1669"/>
                    <a:pt x="38533" y="1666"/>
                    <a:pt x="38806" y="1666"/>
                  </a:cubicBezTo>
                  <a:cubicBezTo>
                    <a:pt x="43571" y="1666"/>
                    <a:pt x="44446" y="2459"/>
                    <a:pt x="44549" y="2579"/>
                  </a:cubicBezTo>
                  <a:cubicBezTo>
                    <a:pt x="44497" y="2736"/>
                    <a:pt x="43914" y="3910"/>
                    <a:pt x="38741" y="5847"/>
                  </a:cubicBezTo>
                  <a:cubicBezTo>
                    <a:pt x="34780" y="7329"/>
                    <a:pt x="29471" y="8742"/>
                    <a:pt x="23800" y="9824"/>
                  </a:cubicBezTo>
                  <a:cubicBezTo>
                    <a:pt x="18126" y="10905"/>
                    <a:pt x="12675" y="11546"/>
                    <a:pt x="8441" y="11623"/>
                  </a:cubicBezTo>
                  <a:cubicBezTo>
                    <a:pt x="8131" y="11629"/>
                    <a:pt x="7836" y="11631"/>
                    <a:pt x="7554" y="11631"/>
                  </a:cubicBezTo>
                  <a:cubicBezTo>
                    <a:pt x="2814" y="11631"/>
                    <a:pt x="1943" y="10842"/>
                    <a:pt x="1840" y="10720"/>
                  </a:cubicBezTo>
                  <a:cubicBezTo>
                    <a:pt x="1896" y="10561"/>
                    <a:pt x="2476" y="9387"/>
                    <a:pt x="7648" y="7451"/>
                  </a:cubicBezTo>
                  <a:cubicBezTo>
                    <a:pt x="9370" y="6807"/>
                    <a:pt x="11329" y="6179"/>
                    <a:pt x="13477" y="5579"/>
                  </a:cubicBezTo>
                  <a:cubicBezTo>
                    <a:pt x="13574" y="4502"/>
                    <a:pt x="13792" y="3773"/>
                    <a:pt x="13792" y="3773"/>
                  </a:cubicBezTo>
                  <a:lnTo>
                    <a:pt x="13792" y="3773"/>
                  </a:lnTo>
                  <a:cubicBezTo>
                    <a:pt x="11131" y="4490"/>
                    <a:pt x="8729" y="5247"/>
                    <a:pt x="6672" y="6037"/>
                  </a:cubicBezTo>
                  <a:cubicBezTo>
                    <a:pt x="463" y="8419"/>
                    <a:pt x="1" y="10030"/>
                    <a:pt x="191" y="11036"/>
                  </a:cubicBezTo>
                  <a:cubicBezTo>
                    <a:pt x="377" y="12014"/>
                    <a:pt x="1356" y="13302"/>
                    <a:pt x="7568" y="13302"/>
                  </a:cubicBezTo>
                  <a:cubicBezTo>
                    <a:pt x="7727" y="13302"/>
                    <a:pt x="7891" y="13301"/>
                    <a:pt x="8057" y="13299"/>
                  </a:cubicBezTo>
                  <a:cubicBezTo>
                    <a:pt x="12439" y="13255"/>
                    <a:pt x="18142" y="12602"/>
                    <a:pt x="24112" y="11464"/>
                  </a:cubicBezTo>
                  <a:cubicBezTo>
                    <a:pt x="30086" y="10326"/>
                    <a:pt x="35627" y="8836"/>
                    <a:pt x="39717" y="7264"/>
                  </a:cubicBezTo>
                  <a:cubicBezTo>
                    <a:pt x="45927" y="4878"/>
                    <a:pt x="46389" y="3271"/>
                    <a:pt x="46198" y="2267"/>
                  </a:cubicBezTo>
                  <a:cubicBezTo>
                    <a:pt x="46012" y="1287"/>
                    <a:pt x="45034" y="0"/>
                    <a:pt x="38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2" name="Google Shape;982;p54">
            <a:extLst>
              <a:ext uri="{FF2B5EF4-FFF2-40B4-BE49-F238E27FC236}">
                <a16:creationId xmlns:a16="http://schemas.microsoft.com/office/drawing/2014/main" id="{00776A22-22FF-117C-47D1-589FA2A359B4}"/>
              </a:ext>
            </a:extLst>
          </p:cNvPr>
          <p:cNvSpPr/>
          <p:nvPr/>
        </p:nvSpPr>
        <p:spPr>
          <a:xfrm rot="-1182847">
            <a:off x="3192601" y="1766153"/>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54">
            <a:extLst>
              <a:ext uri="{FF2B5EF4-FFF2-40B4-BE49-F238E27FC236}">
                <a16:creationId xmlns:a16="http://schemas.microsoft.com/office/drawing/2014/main" id="{179E3500-E331-5A87-28CD-38FCD524562F}"/>
              </a:ext>
            </a:extLst>
          </p:cNvPr>
          <p:cNvSpPr/>
          <p:nvPr/>
        </p:nvSpPr>
        <p:spPr>
          <a:xfrm rot="-1182847">
            <a:off x="5792878" y="1825902"/>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54">
            <a:extLst>
              <a:ext uri="{FF2B5EF4-FFF2-40B4-BE49-F238E27FC236}">
                <a16:creationId xmlns:a16="http://schemas.microsoft.com/office/drawing/2014/main" id="{079343CD-B803-0512-924B-24D0B43A9AFD}"/>
              </a:ext>
            </a:extLst>
          </p:cNvPr>
          <p:cNvSpPr/>
          <p:nvPr/>
        </p:nvSpPr>
        <p:spPr>
          <a:xfrm rot="-1182847">
            <a:off x="5590417" y="2042501"/>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85" name="Google Shape;985;p54">
            <a:extLst>
              <a:ext uri="{FF2B5EF4-FFF2-40B4-BE49-F238E27FC236}">
                <a16:creationId xmlns:a16="http://schemas.microsoft.com/office/drawing/2014/main" id="{51509C6B-6C3E-B73A-4D90-890B08BFA0A1}"/>
              </a:ext>
            </a:extLst>
          </p:cNvPr>
          <p:cNvGrpSpPr/>
          <p:nvPr/>
        </p:nvGrpSpPr>
        <p:grpSpPr>
          <a:xfrm rot="8100000">
            <a:off x="6721416" y="789311"/>
            <a:ext cx="343572" cy="1047455"/>
            <a:chOff x="5321300" y="5356585"/>
            <a:chExt cx="343575" cy="1047465"/>
          </a:xfrm>
        </p:grpSpPr>
        <p:sp>
          <p:nvSpPr>
            <p:cNvPr id="986" name="Google Shape;986;p54">
              <a:extLst>
                <a:ext uri="{FF2B5EF4-FFF2-40B4-BE49-F238E27FC236}">
                  <a16:creationId xmlns:a16="http://schemas.microsoft.com/office/drawing/2014/main" id="{18E01B8F-C648-B509-5884-9E641D944BA4}"/>
                </a:ext>
              </a:extLst>
            </p:cNvPr>
            <p:cNvSpPr/>
            <p:nvPr/>
          </p:nvSpPr>
          <p:spPr>
            <a:xfrm>
              <a:off x="5321300" y="6060475"/>
              <a:ext cx="343575" cy="343575"/>
            </a:xfrm>
            <a:custGeom>
              <a:avLst/>
              <a:gdLst/>
              <a:ahLst/>
              <a:cxnLst/>
              <a:rect l="l" t="t" r="r" b="b"/>
              <a:pathLst>
                <a:path w="13743" h="13743" extrusionOk="0">
                  <a:moveTo>
                    <a:pt x="6873" y="0"/>
                  </a:moveTo>
                  <a:cubicBezTo>
                    <a:pt x="3078" y="0"/>
                    <a:pt x="0" y="3079"/>
                    <a:pt x="0" y="6870"/>
                  </a:cubicBezTo>
                  <a:cubicBezTo>
                    <a:pt x="0" y="10665"/>
                    <a:pt x="3078" y="13742"/>
                    <a:pt x="6873" y="13742"/>
                  </a:cubicBezTo>
                  <a:cubicBezTo>
                    <a:pt x="10664" y="13742"/>
                    <a:pt x="13742" y="10665"/>
                    <a:pt x="13742" y="6870"/>
                  </a:cubicBezTo>
                  <a:cubicBezTo>
                    <a:pt x="13742" y="3079"/>
                    <a:pt x="10664" y="0"/>
                    <a:pt x="6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54">
              <a:extLst>
                <a:ext uri="{FF2B5EF4-FFF2-40B4-BE49-F238E27FC236}">
                  <a16:creationId xmlns:a16="http://schemas.microsoft.com/office/drawing/2014/main" id="{5D524E72-F7BE-5859-3326-B528C18F6E2C}"/>
                </a:ext>
              </a:extLst>
            </p:cNvPr>
            <p:cNvSpPr/>
            <p:nvPr/>
          </p:nvSpPr>
          <p:spPr>
            <a:xfrm>
              <a:off x="5369175" y="6107650"/>
              <a:ext cx="101375" cy="76875"/>
            </a:xfrm>
            <a:custGeom>
              <a:avLst/>
              <a:gdLst/>
              <a:ahLst/>
              <a:cxnLst/>
              <a:rect l="l" t="t" r="r" b="b"/>
              <a:pathLst>
                <a:path w="4055" h="3075" extrusionOk="0">
                  <a:moveTo>
                    <a:pt x="2503" y="1"/>
                  </a:moveTo>
                  <a:cubicBezTo>
                    <a:pt x="2123" y="1"/>
                    <a:pt x="1710" y="110"/>
                    <a:pt x="1321" y="336"/>
                  </a:cubicBezTo>
                  <a:cubicBezTo>
                    <a:pt x="418" y="871"/>
                    <a:pt x="0" y="1839"/>
                    <a:pt x="389" y="2499"/>
                  </a:cubicBezTo>
                  <a:cubicBezTo>
                    <a:pt x="613" y="2876"/>
                    <a:pt x="1050" y="3075"/>
                    <a:pt x="1552" y="3075"/>
                  </a:cubicBezTo>
                  <a:cubicBezTo>
                    <a:pt x="1929" y="3075"/>
                    <a:pt x="2346" y="2961"/>
                    <a:pt x="2731" y="2734"/>
                  </a:cubicBezTo>
                  <a:cubicBezTo>
                    <a:pt x="3638" y="2204"/>
                    <a:pt x="4055" y="1235"/>
                    <a:pt x="3662" y="571"/>
                  </a:cubicBezTo>
                  <a:cubicBezTo>
                    <a:pt x="3443" y="195"/>
                    <a:pt x="3006" y="1"/>
                    <a:pt x="25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54">
              <a:extLst>
                <a:ext uri="{FF2B5EF4-FFF2-40B4-BE49-F238E27FC236}">
                  <a16:creationId xmlns:a16="http://schemas.microsoft.com/office/drawing/2014/main" id="{DAD36C52-3DFE-591D-AE26-1438A8918AF3}"/>
                </a:ext>
              </a:extLst>
            </p:cNvPr>
            <p:cNvSpPr/>
            <p:nvPr/>
          </p:nvSpPr>
          <p:spPr>
            <a:xfrm>
              <a:off x="5398950" y="6194725"/>
              <a:ext cx="72825" cy="58050"/>
            </a:xfrm>
            <a:custGeom>
              <a:avLst/>
              <a:gdLst/>
              <a:ahLst/>
              <a:cxnLst/>
              <a:rect l="l" t="t" r="r" b="b"/>
              <a:pathLst>
                <a:path w="2913" h="2322" extrusionOk="0">
                  <a:moveTo>
                    <a:pt x="1677" y="1"/>
                  </a:moveTo>
                  <a:cubicBezTo>
                    <a:pt x="1422" y="1"/>
                    <a:pt x="1151" y="74"/>
                    <a:pt x="904" y="219"/>
                  </a:cubicBezTo>
                  <a:cubicBezTo>
                    <a:pt x="267" y="592"/>
                    <a:pt x="0" y="1317"/>
                    <a:pt x="308" y="1840"/>
                  </a:cubicBezTo>
                  <a:cubicBezTo>
                    <a:pt x="495" y="2156"/>
                    <a:pt x="847" y="2321"/>
                    <a:pt x="1239" y="2321"/>
                  </a:cubicBezTo>
                  <a:cubicBezTo>
                    <a:pt x="1495" y="2321"/>
                    <a:pt x="1762" y="2253"/>
                    <a:pt x="2013" y="2107"/>
                  </a:cubicBezTo>
                  <a:cubicBezTo>
                    <a:pt x="2649" y="1730"/>
                    <a:pt x="2912" y="1005"/>
                    <a:pt x="2609" y="487"/>
                  </a:cubicBezTo>
                  <a:cubicBezTo>
                    <a:pt x="2422" y="171"/>
                    <a:pt x="2066" y="1"/>
                    <a:pt x="16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54">
              <a:extLst>
                <a:ext uri="{FF2B5EF4-FFF2-40B4-BE49-F238E27FC236}">
                  <a16:creationId xmlns:a16="http://schemas.microsoft.com/office/drawing/2014/main" id="{B036C040-AC5C-B8DC-6605-46C0185B8E5F}"/>
                </a:ext>
              </a:extLst>
            </p:cNvPr>
            <p:cNvSpPr/>
            <p:nvPr/>
          </p:nvSpPr>
          <p:spPr>
            <a:xfrm>
              <a:off x="5358200" y="5356585"/>
              <a:ext cx="171775" cy="171775"/>
            </a:xfrm>
            <a:custGeom>
              <a:avLst/>
              <a:gdLst/>
              <a:ahLst/>
              <a:cxnLst/>
              <a:rect l="l" t="t" r="r" b="b"/>
              <a:pathLst>
                <a:path w="6871" h="6871" extrusionOk="0">
                  <a:moveTo>
                    <a:pt x="3436" y="1"/>
                  </a:moveTo>
                  <a:cubicBezTo>
                    <a:pt x="1541" y="1"/>
                    <a:pt x="1" y="1536"/>
                    <a:pt x="1" y="3436"/>
                  </a:cubicBezTo>
                  <a:cubicBezTo>
                    <a:pt x="1" y="5332"/>
                    <a:pt x="1541" y="6870"/>
                    <a:pt x="3436" y="6870"/>
                  </a:cubicBezTo>
                  <a:cubicBezTo>
                    <a:pt x="5332" y="6870"/>
                    <a:pt x="6871" y="5332"/>
                    <a:pt x="6871" y="3436"/>
                  </a:cubicBezTo>
                  <a:cubicBezTo>
                    <a:pt x="6871" y="1536"/>
                    <a:pt x="5332" y="1"/>
                    <a:pt x="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54">
              <a:extLst>
                <a:ext uri="{FF2B5EF4-FFF2-40B4-BE49-F238E27FC236}">
                  <a16:creationId xmlns:a16="http://schemas.microsoft.com/office/drawing/2014/main" id="{87247ADD-721F-9556-069B-E4AE9746811D}"/>
                </a:ext>
              </a:extLst>
            </p:cNvPr>
            <p:cNvSpPr/>
            <p:nvPr/>
          </p:nvSpPr>
          <p:spPr>
            <a:xfrm>
              <a:off x="5438025" y="5470410"/>
              <a:ext cx="41100" cy="33150"/>
            </a:xfrm>
            <a:custGeom>
              <a:avLst/>
              <a:gdLst/>
              <a:ahLst/>
              <a:cxnLst/>
              <a:rect l="l" t="t" r="r" b="b"/>
              <a:pathLst>
                <a:path w="1644" h="1326" extrusionOk="0">
                  <a:moveTo>
                    <a:pt x="1034" y="0"/>
                  </a:moveTo>
                  <a:cubicBezTo>
                    <a:pt x="854" y="0"/>
                    <a:pt x="652" y="68"/>
                    <a:pt x="474" y="203"/>
                  </a:cubicBezTo>
                  <a:cubicBezTo>
                    <a:pt x="126" y="466"/>
                    <a:pt x="0" y="883"/>
                    <a:pt x="191" y="1138"/>
                  </a:cubicBezTo>
                  <a:cubicBezTo>
                    <a:pt x="286" y="1263"/>
                    <a:pt x="439" y="1325"/>
                    <a:pt x="611" y="1325"/>
                  </a:cubicBezTo>
                  <a:cubicBezTo>
                    <a:pt x="791" y="1325"/>
                    <a:pt x="993" y="1257"/>
                    <a:pt x="1171" y="1123"/>
                  </a:cubicBezTo>
                  <a:cubicBezTo>
                    <a:pt x="1519" y="863"/>
                    <a:pt x="1644" y="442"/>
                    <a:pt x="1450" y="187"/>
                  </a:cubicBezTo>
                  <a:cubicBezTo>
                    <a:pt x="1357" y="62"/>
                    <a:pt x="1205" y="0"/>
                    <a:pt x="10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Google Shape;960;p54">
            <a:extLst>
              <a:ext uri="{FF2B5EF4-FFF2-40B4-BE49-F238E27FC236}">
                <a16:creationId xmlns:a16="http://schemas.microsoft.com/office/drawing/2014/main" id="{39644168-B926-073F-650A-DE7D9DBBD22A}"/>
              </a:ext>
            </a:extLst>
          </p:cNvPr>
          <p:cNvSpPr/>
          <p:nvPr/>
        </p:nvSpPr>
        <p:spPr>
          <a:xfrm>
            <a:off x="137161" y="3202968"/>
            <a:ext cx="8850417" cy="1939148"/>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defRPr/>
            </a:pPr>
            <a:r>
              <a:rPr lang="en-US" sz="2800" dirty="0">
                <a:latin typeface="Calibri" panose="020F0502020204030204" pitchFamily="34" charset="0"/>
                <a:cs typeface="Calibri" panose="020F0502020204030204" pitchFamily="34" charset="0"/>
              </a:rPr>
              <a:t>When you love somebody, express your love. Don’t keep it to yourself. There are many ways to do it. For example, you can say “I love you” more often, do things together, and help them when they need you. You can make yourself and others happy by doing so.</a:t>
            </a:r>
          </a:p>
        </p:txBody>
      </p:sp>
      <p:sp>
        <p:nvSpPr>
          <p:cNvPr id="41" name="Google Shape;349;p36">
            <a:extLst>
              <a:ext uri="{FF2B5EF4-FFF2-40B4-BE49-F238E27FC236}">
                <a16:creationId xmlns:a16="http://schemas.microsoft.com/office/drawing/2014/main" id="{DF8D6888-47D3-B119-5A6E-218C68EF7AF7}"/>
              </a:ext>
            </a:extLst>
          </p:cNvPr>
          <p:cNvSpPr txBox="1">
            <a:spLocks/>
          </p:cNvSpPr>
          <p:nvPr/>
        </p:nvSpPr>
        <p:spPr>
          <a:xfrm>
            <a:off x="137161" y="516461"/>
            <a:ext cx="8850418" cy="2646617"/>
          </a:xfrm>
          <a:prstGeom prst="rect">
            <a:avLst/>
          </a:prstGeom>
          <a:solidFill>
            <a:schemeClr val="bg1"/>
          </a:solidFill>
          <a:ln>
            <a:prstDash val="lgDash"/>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latin typeface="Calibri" panose="020F0502020204030204" pitchFamily="34" charset="0"/>
                <a:cs typeface="Calibri" panose="020F0502020204030204" pitchFamily="34" charset="0"/>
              </a:rPr>
              <a:t>2. To show your love to other people, you _________.</a:t>
            </a:r>
          </a:p>
          <a:p>
            <a:r>
              <a:rPr lang="en-US" sz="3200" dirty="0">
                <a:latin typeface="Calibri" panose="020F0502020204030204" pitchFamily="34" charset="0"/>
                <a:cs typeface="Calibri" panose="020F0502020204030204" pitchFamily="34" charset="0"/>
              </a:rPr>
              <a:t>A. give them money</a:t>
            </a:r>
          </a:p>
          <a:p>
            <a:r>
              <a:rPr lang="en-US" sz="3200" dirty="0">
                <a:latin typeface="Calibri" panose="020F0502020204030204" pitchFamily="34" charset="0"/>
                <a:cs typeface="Calibri" panose="020F0502020204030204" pitchFamily="34" charset="0"/>
              </a:rPr>
              <a:t>B. take care of yourself</a:t>
            </a:r>
          </a:p>
          <a:p>
            <a:r>
              <a:rPr lang="en-US" sz="3200" dirty="0">
                <a:latin typeface="Calibri" panose="020F0502020204030204" pitchFamily="34" charset="0"/>
                <a:cs typeface="Calibri" panose="020F0502020204030204" pitchFamily="34" charset="0"/>
              </a:rPr>
              <a:t>C. do things with them</a:t>
            </a:r>
          </a:p>
        </p:txBody>
      </p:sp>
      <p:sp>
        <p:nvSpPr>
          <p:cNvPr id="2" name="Oval 1">
            <a:extLst>
              <a:ext uri="{FF2B5EF4-FFF2-40B4-BE49-F238E27FC236}">
                <a16:creationId xmlns:a16="http://schemas.microsoft.com/office/drawing/2014/main" id="{E13758A6-13ED-76F4-2CC2-D6AF5B8D0DE6}"/>
              </a:ext>
            </a:extLst>
          </p:cNvPr>
          <p:cNvSpPr/>
          <p:nvPr/>
        </p:nvSpPr>
        <p:spPr>
          <a:xfrm>
            <a:off x="0" y="2553033"/>
            <a:ext cx="670560" cy="47591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9F2"/>
              </a:solidFill>
              <a:effectLst/>
              <a:uLnTx/>
              <a:uFillTx/>
              <a:latin typeface="Arial"/>
              <a:ea typeface="+mn-ea"/>
              <a:cs typeface="+mn-cs"/>
              <a:sym typeface="Arial"/>
            </a:endParaRPr>
          </a:p>
        </p:txBody>
      </p:sp>
    </p:spTree>
    <p:extLst>
      <p:ext uri="{BB962C8B-B14F-4D97-AF65-F5344CB8AC3E}">
        <p14:creationId xmlns:p14="http://schemas.microsoft.com/office/powerpoint/2010/main" val="4258654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6">
          <a:extLst>
            <a:ext uri="{FF2B5EF4-FFF2-40B4-BE49-F238E27FC236}">
              <a16:creationId xmlns:a16="http://schemas.microsoft.com/office/drawing/2014/main" id="{6BC6561A-2599-A35E-8CE7-2188E7B9D91C}"/>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19537FF8-4BB0-4AC2-1433-B714C967F4F7}"/>
              </a:ext>
            </a:extLst>
          </p:cNvPr>
          <p:cNvSpPr txBox="1"/>
          <p:nvPr/>
        </p:nvSpPr>
        <p:spPr>
          <a:xfrm>
            <a:off x="2782421" y="4223290"/>
            <a:ext cx="4576491" cy="618013"/>
          </a:xfrm>
          <a:prstGeom prst="round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p:txBody>
      </p:sp>
      <p:sp>
        <p:nvSpPr>
          <p:cNvPr id="972" name="Google Shape;972;p54">
            <a:extLst>
              <a:ext uri="{FF2B5EF4-FFF2-40B4-BE49-F238E27FC236}">
                <a16:creationId xmlns:a16="http://schemas.microsoft.com/office/drawing/2014/main" id="{1E171D98-A826-2064-51EE-B4726D0EA67B}"/>
              </a:ext>
            </a:extLst>
          </p:cNvPr>
          <p:cNvSpPr txBox="1"/>
          <p:nvPr/>
        </p:nvSpPr>
        <p:spPr>
          <a:xfrm>
            <a:off x="-152400" y="-147952"/>
            <a:ext cx="9296400" cy="618013"/>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defPPr marR="0" lvl="0" algn="l" rtl="0">
              <a:lnSpc>
                <a:spcPct val="100000"/>
              </a:lnSpc>
              <a:spcBef>
                <a:spcPts val="0"/>
              </a:spcBef>
              <a:spcAft>
                <a:spcPts val="0"/>
              </a:spcAft>
            </a:defPPr>
            <a:lvl1pPr marL="0" indent="0" algn="ctr" defTabSz="914400" eaLnBrk="1" fontAlgn="auto" latinLnBrk="0" hangingPunct="1">
              <a:spcAft>
                <a:spcPts val="1600"/>
              </a:spcAft>
              <a:buSzTx/>
              <a:buNone/>
              <a:tabLst/>
              <a:defRPr kumimoji="0" sz="2800" b="1" kern="0" spc="0" normalizeH="0" baseline="0">
                <a:ln>
                  <a:noFill/>
                </a:ln>
                <a:solidFill>
                  <a:srgbClr val="FF0000"/>
                </a:solidFill>
                <a:effectLst/>
                <a:uLnTx/>
                <a:uFillTx/>
                <a:latin typeface="Calibri" panose="020F0502020204030204" pitchFamily="34" charset="0"/>
                <a:ea typeface="Anaheim"/>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4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naheim"/>
              </a:rPr>
              <a:t>Check the answer</a:t>
            </a:r>
            <a:endParaRPr kumimoji="0" sz="4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naheim"/>
            </a:endParaRPr>
          </a:p>
        </p:txBody>
      </p:sp>
      <p:grpSp>
        <p:nvGrpSpPr>
          <p:cNvPr id="975" name="Google Shape;975;p54">
            <a:extLst>
              <a:ext uri="{FF2B5EF4-FFF2-40B4-BE49-F238E27FC236}">
                <a16:creationId xmlns:a16="http://schemas.microsoft.com/office/drawing/2014/main" id="{3E19EEA1-E4F3-A87E-262A-1C9432718D09}"/>
              </a:ext>
            </a:extLst>
          </p:cNvPr>
          <p:cNvGrpSpPr/>
          <p:nvPr/>
        </p:nvGrpSpPr>
        <p:grpSpPr>
          <a:xfrm>
            <a:off x="7115987" y="58659"/>
            <a:ext cx="1717669" cy="692081"/>
            <a:chOff x="840338" y="4037985"/>
            <a:chExt cx="1717669" cy="692081"/>
          </a:xfrm>
        </p:grpSpPr>
        <p:sp>
          <p:nvSpPr>
            <p:cNvPr id="976" name="Google Shape;976;p54">
              <a:extLst>
                <a:ext uri="{FF2B5EF4-FFF2-40B4-BE49-F238E27FC236}">
                  <a16:creationId xmlns:a16="http://schemas.microsoft.com/office/drawing/2014/main" id="{3136E82D-513D-FEB2-A7BB-694B3918E405}"/>
                </a:ext>
              </a:extLst>
            </p:cNvPr>
            <p:cNvSpPr/>
            <p:nvPr/>
          </p:nvSpPr>
          <p:spPr>
            <a:xfrm>
              <a:off x="1309022" y="4037985"/>
              <a:ext cx="751214" cy="692081"/>
            </a:xfrm>
            <a:custGeom>
              <a:avLst/>
              <a:gdLst/>
              <a:ahLst/>
              <a:cxnLst/>
              <a:rect l="l" t="t" r="r" b="b"/>
              <a:pathLst>
                <a:path w="20288" h="18691" extrusionOk="0">
                  <a:moveTo>
                    <a:pt x="10157" y="0"/>
                  </a:moveTo>
                  <a:cubicBezTo>
                    <a:pt x="9576" y="0"/>
                    <a:pt x="8987" y="55"/>
                    <a:pt x="8396" y="168"/>
                  </a:cubicBezTo>
                  <a:cubicBezTo>
                    <a:pt x="3325" y="1132"/>
                    <a:pt x="0" y="6024"/>
                    <a:pt x="964" y="11095"/>
                  </a:cubicBezTo>
                  <a:cubicBezTo>
                    <a:pt x="1819" y="15573"/>
                    <a:pt x="5739" y="18690"/>
                    <a:pt x="10136" y="18690"/>
                  </a:cubicBezTo>
                  <a:cubicBezTo>
                    <a:pt x="10715" y="18690"/>
                    <a:pt x="11302" y="18636"/>
                    <a:pt x="11891" y="18524"/>
                  </a:cubicBezTo>
                  <a:cubicBezTo>
                    <a:pt x="16963" y="17556"/>
                    <a:pt x="20288" y="12663"/>
                    <a:pt x="19324" y="7596"/>
                  </a:cubicBezTo>
                  <a:cubicBezTo>
                    <a:pt x="18469" y="3117"/>
                    <a:pt x="14552" y="0"/>
                    <a:pt x="10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54">
              <a:extLst>
                <a:ext uri="{FF2B5EF4-FFF2-40B4-BE49-F238E27FC236}">
                  <a16:creationId xmlns:a16="http://schemas.microsoft.com/office/drawing/2014/main" id="{BFD2F7E1-27D7-9F16-1E05-EDCAE4A7C40D}"/>
                </a:ext>
              </a:extLst>
            </p:cNvPr>
            <p:cNvSpPr/>
            <p:nvPr/>
          </p:nvSpPr>
          <p:spPr>
            <a:xfrm>
              <a:off x="1422360" y="4041651"/>
              <a:ext cx="570705" cy="245863"/>
            </a:xfrm>
            <a:custGeom>
              <a:avLst/>
              <a:gdLst/>
              <a:ahLst/>
              <a:cxnLst/>
              <a:rect l="l" t="t" r="r" b="b"/>
              <a:pathLst>
                <a:path w="15413" h="6640" extrusionOk="0">
                  <a:moveTo>
                    <a:pt x="8445" y="0"/>
                  </a:moveTo>
                  <a:cubicBezTo>
                    <a:pt x="8424" y="0"/>
                    <a:pt x="4524" y="5"/>
                    <a:pt x="1439" y="3471"/>
                  </a:cubicBezTo>
                  <a:cubicBezTo>
                    <a:pt x="1" y="5088"/>
                    <a:pt x="930" y="5554"/>
                    <a:pt x="2463" y="5554"/>
                  </a:cubicBezTo>
                  <a:cubicBezTo>
                    <a:pt x="4230" y="5554"/>
                    <a:pt x="6799" y="4935"/>
                    <a:pt x="7478" y="4747"/>
                  </a:cubicBezTo>
                  <a:cubicBezTo>
                    <a:pt x="7994" y="4603"/>
                    <a:pt x="8810" y="4465"/>
                    <a:pt x="9453" y="4465"/>
                  </a:cubicBezTo>
                  <a:cubicBezTo>
                    <a:pt x="10386" y="4465"/>
                    <a:pt x="10959" y="4755"/>
                    <a:pt x="9733" y="5736"/>
                  </a:cubicBezTo>
                  <a:cubicBezTo>
                    <a:pt x="8937" y="6373"/>
                    <a:pt x="9368" y="6640"/>
                    <a:pt x="10286" y="6640"/>
                  </a:cubicBezTo>
                  <a:cubicBezTo>
                    <a:pt x="11760" y="6640"/>
                    <a:pt x="14489" y="5952"/>
                    <a:pt x="15412" y="5007"/>
                  </a:cubicBezTo>
                  <a:cubicBezTo>
                    <a:pt x="15412" y="5007"/>
                    <a:pt x="13670" y="835"/>
                    <a:pt x="8445" y="0"/>
                  </a:cubicBezTo>
                  <a:cubicBezTo>
                    <a:pt x="8445" y="0"/>
                    <a:pt x="8445" y="0"/>
                    <a:pt x="8445" y="0"/>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54">
              <a:extLst>
                <a:ext uri="{FF2B5EF4-FFF2-40B4-BE49-F238E27FC236}">
                  <a16:creationId xmlns:a16="http://schemas.microsoft.com/office/drawing/2014/main" id="{FDE84A0B-85A5-D60E-9414-A519D5453679}"/>
                </a:ext>
              </a:extLst>
            </p:cNvPr>
            <p:cNvSpPr/>
            <p:nvPr/>
          </p:nvSpPr>
          <p:spPr>
            <a:xfrm>
              <a:off x="1850537" y="4289104"/>
              <a:ext cx="97382" cy="42545"/>
            </a:xfrm>
            <a:custGeom>
              <a:avLst/>
              <a:gdLst/>
              <a:ahLst/>
              <a:cxnLst/>
              <a:rect l="l" t="t" r="r" b="b"/>
              <a:pathLst>
                <a:path w="2630" h="1149" extrusionOk="0">
                  <a:moveTo>
                    <a:pt x="1796" y="0"/>
                  </a:moveTo>
                  <a:cubicBezTo>
                    <a:pt x="1616" y="0"/>
                    <a:pt x="1415" y="21"/>
                    <a:pt x="1207" y="65"/>
                  </a:cubicBezTo>
                  <a:cubicBezTo>
                    <a:pt x="515" y="214"/>
                    <a:pt x="1" y="559"/>
                    <a:pt x="61" y="842"/>
                  </a:cubicBezTo>
                  <a:cubicBezTo>
                    <a:pt x="104" y="1037"/>
                    <a:pt x="410" y="1149"/>
                    <a:pt x="825" y="1149"/>
                  </a:cubicBezTo>
                  <a:cubicBezTo>
                    <a:pt x="1007" y="1149"/>
                    <a:pt x="1211" y="1127"/>
                    <a:pt x="1422" y="1081"/>
                  </a:cubicBezTo>
                  <a:cubicBezTo>
                    <a:pt x="2115" y="936"/>
                    <a:pt x="2629" y="588"/>
                    <a:pt x="2568" y="308"/>
                  </a:cubicBezTo>
                  <a:cubicBezTo>
                    <a:pt x="2526" y="112"/>
                    <a:pt x="2216" y="0"/>
                    <a:pt x="1796" y="0"/>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54">
              <a:extLst>
                <a:ext uri="{FF2B5EF4-FFF2-40B4-BE49-F238E27FC236}">
                  <a16:creationId xmlns:a16="http://schemas.microsoft.com/office/drawing/2014/main" id="{81460C35-4D83-B5DA-4225-0AAC11EE7F23}"/>
                </a:ext>
              </a:extLst>
            </p:cNvPr>
            <p:cNvSpPr/>
            <p:nvPr/>
          </p:nvSpPr>
          <p:spPr>
            <a:xfrm>
              <a:off x="1348455" y="4436361"/>
              <a:ext cx="571297" cy="258600"/>
            </a:xfrm>
            <a:custGeom>
              <a:avLst/>
              <a:gdLst/>
              <a:ahLst/>
              <a:cxnLst/>
              <a:rect l="l" t="t" r="r" b="b"/>
              <a:pathLst>
                <a:path w="15429" h="6984" extrusionOk="0">
                  <a:moveTo>
                    <a:pt x="6140" y="1"/>
                  </a:moveTo>
                  <a:cubicBezTo>
                    <a:pt x="2969" y="1"/>
                    <a:pt x="0" y="787"/>
                    <a:pt x="0" y="787"/>
                  </a:cubicBezTo>
                  <a:cubicBezTo>
                    <a:pt x="1240" y="5501"/>
                    <a:pt x="4978" y="6983"/>
                    <a:pt x="4978" y="6983"/>
                  </a:cubicBezTo>
                  <a:cubicBezTo>
                    <a:pt x="4978" y="6983"/>
                    <a:pt x="15428" y="3816"/>
                    <a:pt x="11600" y="1273"/>
                  </a:cubicBezTo>
                  <a:cubicBezTo>
                    <a:pt x="10138" y="301"/>
                    <a:pt x="8101" y="1"/>
                    <a:pt x="6140" y="1"/>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54">
              <a:extLst>
                <a:ext uri="{FF2B5EF4-FFF2-40B4-BE49-F238E27FC236}">
                  <a16:creationId xmlns:a16="http://schemas.microsoft.com/office/drawing/2014/main" id="{9523C430-A993-0BC4-F835-E8F3441C313C}"/>
                </a:ext>
              </a:extLst>
            </p:cNvPr>
            <p:cNvSpPr/>
            <p:nvPr/>
          </p:nvSpPr>
          <p:spPr>
            <a:xfrm>
              <a:off x="991999" y="4237191"/>
              <a:ext cx="1389642" cy="324287"/>
            </a:xfrm>
            <a:custGeom>
              <a:avLst/>
              <a:gdLst/>
              <a:ahLst/>
              <a:cxnLst/>
              <a:rect l="l" t="t" r="r" b="b"/>
              <a:pathLst>
                <a:path w="37530" h="8758" extrusionOk="0">
                  <a:moveTo>
                    <a:pt x="34521" y="1"/>
                  </a:moveTo>
                  <a:cubicBezTo>
                    <a:pt x="33711" y="1"/>
                    <a:pt x="32671" y="41"/>
                    <a:pt x="31336" y="134"/>
                  </a:cubicBezTo>
                  <a:cubicBezTo>
                    <a:pt x="30125" y="219"/>
                    <a:pt x="28789" y="390"/>
                    <a:pt x="27351" y="580"/>
                  </a:cubicBezTo>
                  <a:cubicBezTo>
                    <a:pt x="27351" y="580"/>
                    <a:pt x="27635" y="1227"/>
                    <a:pt x="27680" y="1470"/>
                  </a:cubicBezTo>
                  <a:cubicBezTo>
                    <a:pt x="30809" y="1066"/>
                    <a:pt x="33187" y="890"/>
                    <a:pt x="34684" y="890"/>
                  </a:cubicBezTo>
                  <a:cubicBezTo>
                    <a:pt x="35387" y="890"/>
                    <a:pt x="35896" y="929"/>
                    <a:pt x="36197" y="1001"/>
                  </a:cubicBezTo>
                  <a:cubicBezTo>
                    <a:pt x="34965" y="1868"/>
                    <a:pt x="28830" y="3816"/>
                    <a:pt x="19032" y="5683"/>
                  </a:cubicBezTo>
                  <a:cubicBezTo>
                    <a:pt x="11240" y="7169"/>
                    <a:pt x="5584" y="7754"/>
                    <a:pt x="2860" y="7754"/>
                  </a:cubicBezTo>
                  <a:cubicBezTo>
                    <a:pt x="2159" y="7754"/>
                    <a:pt x="1652" y="7715"/>
                    <a:pt x="1352" y="7643"/>
                  </a:cubicBezTo>
                  <a:cubicBezTo>
                    <a:pt x="2143" y="7084"/>
                    <a:pt x="4945" y="6084"/>
                    <a:pt x="9437" y="4946"/>
                  </a:cubicBezTo>
                  <a:cubicBezTo>
                    <a:pt x="9400" y="4424"/>
                    <a:pt x="9424" y="4136"/>
                    <a:pt x="9424" y="4136"/>
                  </a:cubicBezTo>
                  <a:lnTo>
                    <a:pt x="9424" y="4136"/>
                  </a:lnTo>
                  <a:cubicBezTo>
                    <a:pt x="8020" y="4489"/>
                    <a:pt x="6715" y="4829"/>
                    <a:pt x="5556" y="5189"/>
                  </a:cubicBezTo>
                  <a:cubicBezTo>
                    <a:pt x="429" y="6801"/>
                    <a:pt x="0" y="7396"/>
                    <a:pt x="109" y="7979"/>
                  </a:cubicBezTo>
                  <a:cubicBezTo>
                    <a:pt x="190" y="8394"/>
                    <a:pt x="515" y="8757"/>
                    <a:pt x="2686" y="8757"/>
                  </a:cubicBezTo>
                  <a:cubicBezTo>
                    <a:pt x="3547" y="8757"/>
                    <a:pt x="4699" y="8700"/>
                    <a:pt x="6241" y="8567"/>
                  </a:cubicBezTo>
                  <a:cubicBezTo>
                    <a:pt x="9749" y="8259"/>
                    <a:pt x="14357" y="7583"/>
                    <a:pt x="19218" y="6655"/>
                  </a:cubicBezTo>
                  <a:cubicBezTo>
                    <a:pt x="24078" y="5728"/>
                    <a:pt x="28615" y="4663"/>
                    <a:pt x="31989" y="3658"/>
                  </a:cubicBezTo>
                  <a:cubicBezTo>
                    <a:pt x="37214" y="2098"/>
                    <a:pt x="37529" y="1402"/>
                    <a:pt x="37416" y="819"/>
                  </a:cubicBezTo>
                  <a:cubicBezTo>
                    <a:pt x="37334" y="382"/>
                    <a:pt x="37005" y="1"/>
                    <a:pt x="345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54">
              <a:extLst>
                <a:ext uri="{FF2B5EF4-FFF2-40B4-BE49-F238E27FC236}">
                  <a16:creationId xmlns:a16="http://schemas.microsoft.com/office/drawing/2014/main" id="{637F6E8A-8593-0C22-5BC8-6DE7237AAB8E}"/>
                </a:ext>
              </a:extLst>
            </p:cNvPr>
            <p:cNvSpPr/>
            <p:nvPr/>
          </p:nvSpPr>
          <p:spPr>
            <a:xfrm>
              <a:off x="840338" y="4152251"/>
              <a:ext cx="1717669" cy="492577"/>
            </a:xfrm>
            <a:custGeom>
              <a:avLst/>
              <a:gdLst/>
              <a:ahLst/>
              <a:cxnLst/>
              <a:rect l="l" t="t" r="r" b="b"/>
              <a:pathLst>
                <a:path w="46389" h="13303" extrusionOk="0">
                  <a:moveTo>
                    <a:pt x="38822" y="0"/>
                  </a:moveTo>
                  <a:cubicBezTo>
                    <a:pt x="38662" y="0"/>
                    <a:pt x="38499" y="1"/>
                    <a:pt x="38332" y="3"/>
                  </a:cubicBezTo>
                  <a:cubicBezTo>
                    <a:pt x="35975" y="22"/>
                    <a:pt x="33189" y="237"/>
                    <a:pt x="30228" y="594"/>
                  </a:cubicBezTo>
                  <a:cubicBezTo>
                    <a:pt x="30228" y="594"/>
                    <a:pt x="30832" y="1359"/>
                    <a:pt x="31196" y="2157"/>
                  </a:cubicBezTo>
                  <a:cubicBezTo>
                    <a:pt x="33651" y="1878"/>
                    <a:pt x="35935" y="1715"/>
                    <a:pt x="37948" y="1675"/>
                  </a:cubicBezTo>
                  <a:cubicBezTo>
                    <a:pt x="38247" y="1669"/>
                    <a:pt x="38533" y="1666"/>
                    <a:pt x="38806" y="1666"/>
                  </a:cubicBezTo>
                  <a:cubicBezTo>
                    <a:pt x="43571" y="1666"/>
                    <a:pt x="44446" y="2459"/>
                    <a:pt x="44549" y="2579"/>
                  </a:cubicBezTo>
                  <a:cubicBezTo>
                    <a:pt x="44497" y="2736"/>
                    <a:pt x="43914" y="3910"/>
                    <a:pt x="38741" y="5847"/>
                  </a:cubicBezTo>
                  <a:cubicBezTo>
                    <a:pt x="34780" y="7329"/>
                    <a:pt x="29471" y="8742"/>
                    <a:pt x="23800" y="9824"/>
                  </a:cubicBezTo>
                  <a:cubicBezTo>
                    <a:pt x="18126" y="10905"/>
                    <a:pt x="12675" y="11546"/>
                    <a:pt x="8441" y="11623"/>
                  </a:cubicBezTo>
                  <a:cubicBezTo>
                    <a:pt x="8131" y="11629"/>
                    <a:pt x="7836" y="11631"/>
                    <a:pt x="7554" y="11631"/>
                  </a:cubicBezTo>
                  <a:cubicBezTo>
                    <a:pt x="2814" y="11631"/>
                    <a:pt x="1943" y="10842"/>
                    <a:pt x="1840" y="10720"/>
                  </a:cubicBezTo>
                  <a:cubicBezTo>
                    <a:pt x="1896" y="10561"/>
                    <a:pt x="2476" y="9387"/>
                    <a:pt x="7648" y="7451"/>
                  </a:cubicBezTo>
                  <a:cubicBezTo>
                    <a:pt x="9370" y="6807"/>
                    <a:pt x="11329" y="6179"/>
                    <a:pt x="13477" y="5579"/>
                  </a:cubicBezTo>
                  <a:cubicBezTo>
                    <a:pt x="13574" y="4502"/>
                    <a:pt x="13792" y="3773"/>
                    <a:pt x="13792" y="3773"/>
                  </a:cubicBezTo>
                  <a:lnTo>
                    <a:pt x="13792" y="3773"/>
                  </a:lnTo>
                  <a:cubicBezTo>
                    <a:pt x="11131" y="4490"/>
                    <a:pt x="8729" y="5247"/>
                    <a:pt x="6672" y="6037"/>
                  </a:cubicBezTo>
                  <a:cubicBezTo>
                    <a:pt x="463" y="8419"/>
                    <a:pt x="1" y="10030"/>
                    <a:pt x="191" y="11036"/>
                  </a:cubicBezTo>
                  <a:cubicBezTo>
                    <a:pt x="377" y="12014"/>
                    <a:pt x="1356" y="13302"/>
                    <a:pt x="7568" y="13302"/>
                  </a:cubicBezTo>
                  <a:cubicBezTo>
                    <a:pt x="7727" y="13302"/>
                    <a:pt x="7891" y="13301"/>
                    <a:pt x="8057" y="13299"/>
                  </a:cubicBezTo>
                  <a:cubicBezTo>
                    <a:pt x="12439" y="13255"/>
                    <a:pt x="18142" y="12602"/>
                    <a:pt x="24112" y="11464"/>
                  </a:cubicBezTo>
                  <a:cubicBezTo>
                    <a:pt x="30086" y="10326"/>
                    <a:pt x="35627" y="8836"/>
                    <a:pt x="39717" y="7264"/>
                  </a:cubicBezTo>
                  <a:cubicBezTo>
                    <a:pt x="45927" y="4878"/>
                    <a:pt x="46389" y="3271"/>
                    <a:pt x="46198" y="2267"/>
                  </a:cubicBezTo>
                  <a:cubicBezTo>
                    <a:pt x="46012" y="1287"/>
                    <a:pt x="45034" y="0"/>
                    <a:pt x="38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2" name="Google Shape;982;p54">
            <a:extLst>
              <a:ext uri="{FF2B5EF4-FFF2-40B4-BE49-F238E27FC236}">
                <a16:creationId xmlns:a16="http://schemas.microsoft.com/office/drawing/2014/main" id="{4088C2C4-CE23-D335-9D9D-86B6E77B0F70}"/>
              </a:ext>
            </a:extLst>
          </p:cNvPr>
          <p:cNvSpPr/>
          <p:nvPr/>
        </p:nvSpPr>
        <p:spPr>
          <a:xfrm rot="-1182847">
            <a:off x="3192601" y="1766153"/>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54">
            <a:extLst>
              <a:ext uri="{FF2B5EF4-FFF2-40B4-BE49-F238E27FC236}">
                <a16:creationId xmlns:a16="http://schemas.microsoft.com/office/drawing/2014/main" id="{367EC447-1FA8-BB65-7687-3B0C9E80956C}"/>
              </a:ext>
            </a:extLst>
          </p:cNvPr>
          <p:cNvSpPr/>
          <p:nvPr/>
        </p:nvSpPr>
        <p:spPr>
          <a:xfrm rot="-1182847">
            <a:off x="5792878" y="1825902"/>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54">
            <a:extLst>
              <a:ext uri="{FF2B5EF4-FFF2-40B4-BE49-F238E27FC236}">
                <a16:creationId xmlns:a16="http://schemas.microsoft.com/office/drawing/2014/main" id="{685C3153-443A-0195-5F2A-48F744EF7AD6}"/>
              </a:ext>
            </a:extLst>
          </p:cNvPr>
          <p:cNvSpPr/>
          <p:nvPr/>
        </p:nvSpPr>
        <p:spPr>
          <a:xfrm rot="-1182847">
            <a:off x="5590417" y="2042501"/>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85" name="Google Shape;985;p54">
            <a:extLst>
              <a:ext uri="{FF2B5EF4-FFF2-40B4-BE49-F238E27FC236}">
                <a16:creationId xmlns:a16="http://schemas.microsoft.com/office/drawing/2014/main" id="{8ABF3DF1-1692-F9F9-F5A8-3EDFC0F7A7E9}"/>
              </a:ext>
            </a:extLst>
          </p:cNvPr>
          <p:cNvGrpSpPr/>
          <p:nvPr/>
        </p:nvGrpSpPr>
        <p:grpSpPr>
          <a:xfrm rot="8100000">
            <a:off x="6721416" y="789311"/>
            <a:ext cx="343572" cy="1047455"/>
            <a:chOff x="5321300" y="5356585"/>
            <a:chExt cx="343575" cy="1047465"/>
          </a:xfrm>
        </p:grpSpPr>
        <p:sp>
          <p:nvSpPr>
            <p:cNvPr id="986" name="Google Shape;986;p54">
              <a:extLst>
                <a:ext uri="{FF2B5EF4-FFF2-40B4-BE49-F238E27FC236}">
                  <a16:creationId xmlns:a16="http://schemas.microsoft.com/office/drawing/2014/main" id="{DBE1F4E8-EFAF-6666-30A5-B0C98449E6EB}"/>
                </a:ext>
              </a:extLst>
            </p:cNvPr>
            <p:cNvSpPr/>
            <p:nvPr/>
          </p:nvSpPr>
          <p:spPr>
            <a:xfrm>
              <a:off x="5321300" y="6060475"/>
              <a:ext cx="343575" cy="343575"/>
            </a:xfrm>
            <a:custGeom>
              <a:avLst/>
              <a:gdLst/>
              <a:ahLst/>
              <a:cxnLst/>
              <a:rect l="l" t="t" r="r" b="b"/>
              <a:pathLst>
                <a:path w="13743" h="13743" extrusionOk="0">
                  <a:moveTo>
                    <a:pt x="6873" y="0"/>
                  </a:moveTo>
                  <a:cubicBezTo>
                    <a:pt x="3078" y="0"/>
                    <a:pt x="0" y="3079"/>
                    <a:pt x="0" y="6870"/>
                  </a:cubicBezTo>
                  <a:cubicBezTo>
                    <a:pt x="0" y="10665"/>
                    <a:pt x="3078" y="13742"/>
                    <a:pt x="6873" y="13742"/>
                  </a:cubicBezTo>
                  <a:cubicBezTo>
                    <a:pt x="10664" y="13742"/>
                    <a:pt x="13742" y="10665"/>
                    <a:pt x="13742" y="6870"/>
                  </a:cubicBezTo>
                  <a:cubicBezTo>
                    <a:pt x="13742" y="3079"/>
                    <a:pt x="10664" y="0"/>
                    <a:pt x="6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54">
              <a:extLst>
                <a:ext uri="{FF2B5EF4-FFF2-40B4-BE49-F238E27FC236}">
                  <a16:creationId xmlns:a16="http://schemas.microsoft.com/office/drawing/2014/main" id="{8749C67C-FBEE-6F8E-BBE8-0F9C07D79023}"/>
                </a:ext>
              </a:extLst>
            </p:cNvPr>
            <p:cNvSpPr/>
            <p:nvPr/>
          </p:nvSpPr>
          <p:spPr>
            <a:xfrm>
              <a:off x="5369175" y="6107650"/>
              <a:ext cx="101375" cy="76875"/>
            </a:xfrm>
            <a:custGeom>
              <a:avLst/>
              <a:gdLst/>
              <a:ahLst/>
              <a:cxnLst/>
              <a:rect l="l" t="t" r="r" b="b"/>
              <a:pathLst>
                <a:path w="4055" h="3075" extrusionOk="0">
                  <a:moveTo>
                    <a:pt x="2503" y="1"/>
                  </a:moveTo>
                  <a:cubicBezTo>
                    <a:pt x="2123" y="1"/>
                    <a:pt x="1710" y="110"/>
                    <a:pt x="1321" y="336"/>
                  </a:cubicBezTo>
                  <a:cubicBezTo>
                    <a:pt x="418" y="871"/>
                    <a:pt x="0" y="1839"/>
                    <a:pt x="389" y="2499"/>
                  </a:cubicBezTo>
                  <a:cubicBezTo>
                    <a:pt x="613" y="2876"/>
                    <a:pt x="1050" y="3075"/>
                    <a:pt x="1552" y="3075"/>
                  </a:cubicBezTo>
                  <a:cubicBezTo>
                    <a:pt x="1929" y="3075"/>
                    <a:pt x="2346" y="2961"/>
                    <a:pt x="2731" y="2734"/>
                  </a:cubicBezTo>
                  <a:cubicBezTo>
                    <a:pt x="3638" y="2204"/>
                    <a:pt x="4055" y="1235"/>
                    <a:pt x="3662" y="571"/>
                  </a:cubicBezTo>
                  <a:cubicBezTo>
                    <a:pt x="3443" y="195"/>
                    <a:pt x="3006" y="1"/>
                    <a:pt x="25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54">
              <a:extLst>
                <a:ext uri="{FF2B5EF4-FFF2-40B4-BE49-F238E27FC236}">
                  <a16:creationId xmlns:a16="http://schemas.microsoft.com/office/drawing/2014/main" id="{F4844C0C-BF16-03E6-0867-C16C7225781E}"/>
                </a:ext>
              </a:extLst>
            </p:cNvPr>
            <p:cNvSpPr/>
            <p:nvPr/>
          </p:nvSpPr>
          <p:spPr>
            <a:xfrm>
              <a:off x="5398950" y="6194725"/>
              <a:ext cx="72825" cy="58050"/>
            </a:xfrm>
            <a:custGeom>
              <a:avLst/>
              <a:gdLst/>
              <a:ahLst/>
              <a:cxnLst/>
              <a:rect l="l" t="t" r="r" b="b"/>
              <a:pathLst>
                <a:path w="2913" h="2322" extrusionOk="0">
                  <a:moveTo>
                    <a:pt x="1677" y="1"/>
                  </a:moveTo>
                  <a:cubicBezTo>
                    <a:pt x="1422" y="1"/>
                    <a:pt x="1151" y="74"/>
                    <a:pt x="904" y="219"/>
                  </a:cubicBezTo>
                  <a:cubicBezTo>
                    <a:pt x="267" y="592"/>
                    <a:pt x="0" y="1317"/>
                    <a:pt x="308" y="1840"/>
                  </a:cubicBezTo>
                  <a:cubicBezTo>
                    <a:pt x="495" y="2156"/>
                    <a:pt x="847" y="2321"/>
                    <a:pt x="1239" y="2321"/>
                  </a:cubicBezTo>
                  <a:cubicBezTo>
                    <a:pt x="1495" y="2321"/>
                    <a:pt x="1762" y="2253"/>
                    <a:pt x="2013" y="2107"/>
                  </a:cubicBezTo>
                  <a:cubicBezTo>
                    <a:pt x="2649" y="1730"/>
                    <a:pt x="2912" y="1005"/>
                    <a:pt x="2609" y="487"/>
                  </a:cubicBezTo>
                  <a:cubicBezTo>
                    <a:pt x="2422" y="171"/>
                    <a:pt x="2066" y="1"/>
                    <a:pt x="16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54">
              <a:extLst>
                <a:ext uri="{FF2B5EF4-FFF2-40B4-BE49-F238E27FC236}">
                  <a16:creationId xmlns:a16="http://schemas.microsoft.com/office/drawing/2014/main" id="{F969EB37-EE00-7354-D55D-AA8767F40600}"/>
                </a:ext>
              </a:extLst>
            </p:cNvPr>
            <p:cNvSpPr/>
            <p:nvPr/>
          </p:nvSpPr>
          <p:spPr>
            <a:xfrm>
              <a:off x="5358200" y="5356585"/>
              <a:ext cx="171775" cy="171775"/>
            </a:xfrm>
            <a:custGeom>
              <a:avLst/>
              <a:gdLst/>
              <a:ahLst/>
              <a:cxnLst/>
              <a:rect l="l" t="t" r="r" b="b"/>
              <a:pathLst>
                <a:path w="6871" h="6871" extrusionOk="0">
                  <a:moveTo>
                    <a:pt x="3436" y="1"/>
                  </a:moveTo>
                  <a:cubicBezTo>
                    <a:pt x="1541" y="1"/>
                    <a:pt x="1" y="1536"/>
                    <a:pt x="1" y="3436"/>
                  </a:cubicBezTo>
                  <a:cubicBezTo>
                    <a:pt x="1" y="5332"/>
                    <a:pt x="1541" y="6870"/>
                    <a:pt x="3436" y="6870"/>
                  </a:cubicBezTo>
                  <a:cubicBezTo>
                    <a:pt x="5332" y="6870"/>
                    <a:pt x="6871" y="5332"/>
                    <a:pt x="6871" y="3436"/>
                  </a:cubicBezTo>
                  <a:cubicBezTo>
                    <a:pt x="6871" y="1536"/>
                    <a:pt x="5332" y="1"/>
                    <a:pt x="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54">
              <a:extLst>
                <a:ext uri="{FF2B5EF4-FFF2-40B4-BE49-F238E27FC236}">
                  <a16:creationId xmlns:a16="http://schemas.microsoft.com/office/drawing/2014/main" id="{EFAFC4AE-AB66-4AFD-EF7E-5E15360EE947}"/>
                </a:ext>
              </a:extLst>
            </p:cNvPr>
            <p:cNvSpPr/>
            <p:nvPr/>
          </p:nvSpPr>
          <p:spPr>
            <a:xfrm>
              <a:off x="5438025" y="5470410"/>
              <a:ext cx="41100" cy="33150"/>
            </a:xfrm>
            <a:custGeom>
              <a:avLst/>
              <a:gdLst/>
              <a:ahLst/>
              <a:cxnLst/>
              <a:rect l="l" t="t" r="r" b="b"/>
              <a:pathLst>
                <a:path w="1644" h="1326" extrusionOk="0">
                  <a:moveTo>
                    <a:pt x="1034" y="0"/>
                  </a:moveTo>
                  <a:cubicBezTo>
                    <a:pt x="854" y="0"/>
                    <a:pt x="652" y="68"/>
                    <a:pt x="474" y="203"/>
                  </a:cubicBezTo>
                  <a:cubicBezTo>
                    <a:pt x="126" y="466"/>
                    <a:pt x="0" y="883"/>
                    <a:pt x="191" y="1138"/>
                  </a:cubicBezTo>
                  <a:cubicBezTo>
                    <a:pt x="286" y="1263"/>
                    <a:pt x="439" y="1325"/>
                    <a:pt x="611" y="1325"/>
                  </a:cubicBezTo>
                  <a:cubicBezTo>
                    <a:pt x="791" y="1325"/>
                    <a:pt x="993" y="1257"/>
                    <a:pt x="1171" y="1123"/>
                  </a:cubicBezTo>
                  <a:cubicBezTo>
                    <a:pt x="1519" y="863"/>
                    <a:pt x="1644" y="442"/>
                    <a:pt x="1450" y="187"/>
                  </a:cubicBezTo>
                  <a:cubicBezTo>
                    <a:pt x="1357" y="62"/>
                    <a:pt x="1205" y="0"/>
                    <a:pt x="10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Google Shape;960;p54">
            <a:extLst>
              <a:ext uri="{FF2B5EF4-FFF2-40B4-BE49-F238E27FC236}">
                <a16:creationId xmlns:a16="http://schemas.microsoft.com/office/drawing/2014/main" id="{88E518AF-0B4F-6F41-60B7-0C2F40A270F7}"/>
              </a:ext>
            </a:extLst>
          </p:cNvPr>
          <p:cNvSpPr/>
          <p:nvPr/>
        </p:nvSpPr>
        <p:spPr>
          <a:xfrm>
            <a:off x="146791" y="3362039"/>
            <a:ext cx="8850417" cy="1479264"/>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defRPr/>
            </a:pPr>
            <a:r>
              <a:rPr lang="en-US" sz="3200" dirty="0">
                <a:latin typeface="Calibri" panose="020F0502020204030204" pitchFamily="34" charset="0"/>
                <a:cs typeface="Calibri" panose="020F0502020204030204" pitchFamily="34" charset="0"/>
              </a:rPr>
              <a:t>Laughter shows that you are happy, and it has the magic power of making others happy too. Laughter is like medicine. It helps people live longer.</a:t>
            </a:r>
          </a:p>
        </p:txBody>
      </p:sp>
      <p:sp>
        <p:nvSpPr>
          <p:cNvPr id="41" name="Google Shape;349;p36">
            <a:extLst>
              <a:ext uri="{FF2B5EF4-FFF2-40B4-BE49-F238E27FC236}">
                <a16:creationId xmlns:a16="http://schemas.microsoft.com/office/drawing/2014/main" id="{77011425-67C6-1EC0-CEA7-64DCB63990D7}"/>
              </a:ext>
            </a:extLst>
          </p:cNvPr>
          <p:cNvSpPr txBox="1">
            <a:spLocks/>
          </p:cNvSpPr>
          <p:nvPr/>
        </p:nvSpPr>
        <p:spPr>
          <a:xfrm>
            <a:off x="137161" y="516461"/>
            <a:ext cx="8850418" cy="2646617"/>
          </a:xfrm>
          <a:prstGeom prst="rect">
            <a:avLst/>
          </a:prstGeom>
          <a:solidFill>
            <a:schemeClr val="bg1"/>
          </a:solidFill>
          <a:ln>
            <a:prstDash val="lgDash"/>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latin typeface="Calibri" panose="020F0502020204030204" pitchFamily="34" charset="0"/>
                <a:cs typeface="Calibri" panose="020F0502020204030204" pitchFamily="34" charset="0"/>
              </a:rPr>
              <a:t>3. The writer says “</a:t>
            </a:r>
            <a:r>
              <a:rPr lang="en-US" sz="3200" b="1" i="1" dirty="0">
                <a:latin typeface="Calibri" panose="020F0502020204030204" pitchFamily="34" charset="0"/>
                <a:cs typeface="Calibri" panose="020F0502020204030204" pitchFamily="34" charset="0"/>
              </a:rPr>
              <a:t>Laughter is like medicine</a:t>
            </a:r>
            <a:r>
              <a:rPr lang="en-US" sz="3200" b="1" dirty="0">
                <a:latin typeface="Calibri" panose="020F0502020204030204" pitchFamily="34" charset="0"/>
                <a:cs typeface="Calibri" panose="020F0502020204030204" pitchFamily="34" charset="0"/>
              </a:rPr>
              <a:t>” because ________.</a:t>
            </a:r>
          </a:p>
          <a:p>
            <a:r>
              <a:rPr lang="en-US" sz="3200" dirty="0">
                <a:latin typeface="Calibri" panose="020F0502020204030204" pitchFamily="34" charset="0"/>
                <a:cs typeface="Calibri" panose="020F0502020204030204" pitchFamily="34" charset="0"/>
              </a:rPr>
              <a:t>A. it makes others laugh too</a:t>
            </a:r>
          </a:p>
          <a:p>
            <a:r>
              <a:rPr lang="en-US" sz="3200" dirty="0">
                <a:latin typeface="Calibri" panose="020F0502020204030204" pitchFamily="34" charset="0"/>
                <a:cs typeface="Calibri" panose="020F0502020204030204" pitchFamily="34" charset="0"/>
              </a:rPr>
              <a:t>B. it helps you make friends</a:t>
            </a:r>
          </a:p>
          <a:p>
            <a:r>
              <a:rPr lang="en-US" sz="3200" dirty="0">
                <a:latin typeface="Calibri" panose="020F0502020204030204" pitchFamily="34" charset="0"/>
                <a:cs typeface="Calibri" panose="020F0502020204030204" pitchFamily="34" charset="0"/>
              </a:rPr>
              <a:t>C. it helps people live longer</a:t>
            </a:r>
          </a:p>
        </p:txBody>
      </p:sp>
      <p:sp>
        <p:nvSpPr>
          <p:cNvPr id="2" name="Oval 1">
            <a:extLst>
              <a:ext uri="{FF2B5EF4-FFF2-40B4-BE49-F238E27FC236}">
                <a16:creationId xmlns:a16="http://schemas.microsoft.com/office/drawing/2014/main" id="{B9652582-AB55-4A50-E6CD-5107DE4D5A6A}"/>
              </a:ext>
            </a:extLst>
          </p:cNvPr>
          <p:cNvSpPr/>
          <p:nvPr/>
        </p:nvSpPr>
        <p:spPr>
          <a:xfrm>
            <a:off x="0" y="2568273"/>
            <a:ext cx="670560" cy="47591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9F2"/>
              </a:solidFill>
              <a:effectLst/>
              <a:uLnTx/>
              <a:uFillTx/>
              <a:latin typeface="Arial"/>
              <a:ea typeface="+mn-ea"/>
              <a:cs typeface="+mn-cs"/>
              <a:sym typeface="Arial"/>
            </a:endParaRPr>
          </a:p>
        </p:txBody>
      </p:sp>
    </p:spTree>
    <p:extLst>
      <p:ext uri="{BB962C8B-B14F-4D97-AF65-F5344CB8AC3E}">
        <p14:creationId xmlns:p14="http://schemas.microsoft.com/office/powerpoint/2010/main" val="18689121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6">
          <a:extLst>
            <a:ext uri="{FF2B5EF4-FFF2-40B4-BE49-F238E27FC236}">
              <a16:creationId xmlns:a16="http://schemas.microsoft.com/office/drawing/2014/main" id="{CA825A8D-646D-88A0-1B14-1AE586C59D2A}"/>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7EC2867E-B1E5-419D-D1FF-71B60C4252A8}"/>
              </a:ext>
            </a:extLst>
          </p:cNvPr>
          <p:cNvSpPr txBox="1"/>
          <p:nvPr/>
        </p:nvSpPr>
        <p:spPr>
          <a:xfrm>
            <a:off x="146790" y="4366081"/>
            <a:ext cx="5263409" cy="618013"/>
          </a:xfrm>
          <a:prstGeom prst="round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p:txBody>
      </p:sp>
      <p:sp>
        <p:nvSpPr>
          <p:cNvPr id="972" name="Google Shape;972;p54">
            <a:extLst>
              <a:ext uri="{FF2B5EF4-FFF2-40B4-BE49-F238E27FC236}">
                <a16:creationId xmlns:a16="http://schemas.microsoft.com/office/drawing/2014/main" id="{89A80A84-F411-2376-A1E7-45B33DD808BC}"/>
              </a:ext>
            </a:extLst>
          </p:cNvPr>
          <p:cNvSpPr txBox="1"/>
          <p:nvPr/>
        </p:nvSpPr>
        <p:spPr>
          <a:xfrm>
            <a:off x="-152400" y="-147952"/>
            <a:ext cx="9296400" cy="618013"/>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91425" tIns="198000" rIns="91425" bIns="0" anchor="ctr" anchorCtr="0">
            <a:noAutofit/>
          </a:bodyPr>
          <a:lstStyle>
            <a:defPPr marR="0" lvl="0" algn="l" rtl="0">
              <a:lnSpc>
                <a:spcPct val="100000"/>
              </a:lnSpc>
              <a:spcBef>
                <a:spcPts val="0"/>
              </a:spcBef>
              <a:spcAft>
                <a:spcPts val="0"/>
              </a:spcAft>
            </a:defPPr>
            <a:lvl1pPr marL="0" indent="0" algn="ctr" defTabSz="914400" eaLnBrk="1" fontAlgn="auto" latinLnBrk="0" hangingPunct="1">
              <a:spcAft>
                <a:spcPts val="1600"/>
              </a:spcAft>
              <a:buSzTx/>
              <a:buNone/>
              <a:tabLst/>
              <a:defRPr kumimoji="0" sz="2800" b="1" kern="0" spc="0" normalizeH="0" baseline="0">
                <a:ln>
                  <a:noFill/>
                </a:ln>
                <a:solidFill>
                  <a:srgbClr val="FF0000"/>
                </a:solidFill>
                <a:effectLst/>
                <a:uLnTx/>
                <a:uFillTx/>
                <a:latin typeface="Calibri" panose="020F0502020204030204" pitchFamily="34" charset="0"/>
                <a:ea typeface="Anaheim"/>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600"/>
              </a:spcAft>
              <a:buClr>
                <a:srgbClr val="000000"/>
              </a:buClr>
              <a:buSzTx/>
              <a:buFont typeface="Arial"/>
              <a:buNone/>
              <a:tabLst/>
              <a:defRPr/>
            </a:pPr>
            <a:r>
              <a:rPr kumimoji="0" lang="en" sz="4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naheim"/>
              </a:rPr>
              <a:t>Check the answer</a:t>
            </a:r>
            <a:endParaRPr kumimoji="0" sz="4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naheim"/>
            </a:endParaRPr>
          </a:p>
        </p:txBody>
      </p:sp>
      <p:grpSp>
        <p:nvGrpSpPr>
          <p:cNvPr id="975" name="Google Shape;975;p54">
            <a:extLst>
              <a:ext uri="{FF2B5EF4-FFF2-40B4-BE49-F238E27FC236}">
                <a16:creationId xmlns:a16="http://schemas.microsoft.com/office/drawing/2014/main" id="{6FD567C3-740F-56BF-5D5C-C0714AFA6815}"/>
              </a:ext>
            </a:extLst>
          </p:cNvPr>
          <p:cNvGrpSpPr/>
          <p:nvPr/>
        </p:nvGrpSpPr>
        <p:grpSpPr>
          <a:xfrm>
            <a:off x="7115987" y="58659"/>
            <a:ext cx="1717669" cy="692081"/>
            <a:chOff x="840338" y="4037985"/>
            <a:chExt cx="1717669" cy="692081"/>
          </a:xfrm>
        </p:grpSpPr>
        <p:sp>
          <p:nvSpPr>
            <p:cNvPr id="976" name="Google Shape;976;p54">
              <a:extLst>
                <a:ext uri="{FF2B5EF4-FFF2-40B4-BE49-F238E27FC236}">
                  <a16:creationId xmlns:a16="http://schemas.microsoft.com/office/drawing/2014/main" id="{1B79352B-7C15-6978-E828-2BDFD38EE511}"/>
                </a:ext>
              </a:extLst>
            </p:cNvPr>
            <p:cNvSpPr/>
            <p:nvPr/>
          </p:nvSpPr>
          <p:spPr>
            <a:xfrm>
              <a:off x="1309022" y="4037985"/>
              <a:ext cx="751214" cy="692081"/>
            </a:xfrm>
            <a:custGeom>
              <a:avLst/>
              <a:gdLst/>
              <a:ahLst/>
              <a:cxnLst/>
              <a:rect l="l" t="t" r="r" b="b"/>
              <a:pathLst>
                <a:path w="20288" h="18691" extrusionOk="0">
                  <a:moveTo>
                    <a:pt x="10157" y="0"/>
                  </a:moveTo>
                  <a:cubicBezTo>
                    <a:pt x="9576" y="0"/>
                    <a:pt x="8987" y="55"/>
                    <a:pt x="8396" y="168"/>
                  </a:cubicBezTo>
                  <a:cubicBezTo>
                    <a:pt x="3325" y="1132"/>
                    <a:pt x="0" y="6024"/>
                    <a:pt x="964" y="11095"/>
                  </a:cubicBezTo>
                  <a:cubicBezTo>
                    <a:pt x="1819" y="15573"/>
                    <a:pt x="5739" y="18690"/>
                    <a:pt x="10136" y="18690"/>
                  </a:cubicBezTo>
                  <a:cubicBezTo>
                    <a:pt x="10715" y="18690"/>
                    <a:pt x="11302" y="18636"/>
                    <a:pt x="11891" y="18524"/>
                  </a:cubicBezTo>
                  <a:cubicBezTo>
                    <a:pt x="16963" y="17556"/>
                    <a:pt x="20288" y="12663"/>
                    <a:pt x="19324" y="7596"/>
                  </a:cubicBezTo>
                  <a:cubicBezTo>
                    <a:pt x="18469" y="3117"/>
                    <a:pt x="14552" y="0"/>
                    <a:pt x="10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54">
              <a:extLst>
                <a:ext uri="{FF2B5EF4-FFF2-40B4-BE49-F238E27FC236}">
                  <a16:creationId xmlns:a16="http://schemas.microsoft.com/office/drawing/2014/main" id="{1C84F1FB-4780-6013-7044-08809FADEFEA}"/>
                </a:ext>
              </a:extLst>
            </p:cNvPr>
            <p:cNvSpPr/>
            <p:nvPr/>
          </p:nvSpPr>
          <p:spPr>
            <a:xfrm>
              <a:off x="1422360" y="4041651"/>
              <a:ext cx="570705" cy="245863"/>
            </a:xfrm>
            <a:custGeom>
              <a:avLst/>
              <a:gdLst/>
              <a:ahLst/>
              <a:cxnLst/>
              <a:rect l="l" t="t" r="r" b="b"/>
              <a:pathLst>
                <a:path w="15413" h="6640" extrusionOk="0">
                  <a:moveTo>
                    <a:pt x="8445" y="0"/>
                  </a:moveTo>
                  <a:cubicBezTo>
                    <a:pt x="8424" y="0"/>
                    <a:pt x="4524" y="5"/>
                    <a:pt x="1439" y="3471"/>
                  </a:cubicBezTo>
                  <a:cubicBezTo>
                    <a:pt x="1" y="5088"/>
                    <a:pt x="930" y="5554"/>
                    <a:pt x="2463" y="5554"/>
                  </a:cubicBezTo>
                  <a:cubicBezTo>
                    <a:pt x="4230" y="5554"/>
                    <a:pt x="6799" y="4935"/>
                    <a:pt x="7478" y="4747"/>
                  </a:cubicBezTo>
                  <a:cubicBezTo>
                    <a:pt x="7994" y="4603"/>
                    <a:pt x="8810" y="4465"/>
                    <a:pt x="9453" y="4465"/>
                  </a:cubicBezTo>
                  <a:cubicBezTo>
                    <a:pt x="10386" y="4465"/>
                    <a:pt x="10959" y="4755"/>
                    <a:pt x="9733" y="5736"/>
                  </a:cubicBezTo>
                  <a:cubicBezTo>
                    <a:pt x="8937" y="6373"/>
                    <a:pt x="9368" y="6640"/>
                    <a:pt x="10286" y="6640"/>
                  </a:cubicBezTo>
                  <a:cubicBezTo>
                    <a:pt x="11760" y="6640"/>
                    <a:pt x="14489" y="5952"/>
                    <a:pt x="15412" y="5007"/>
                  </a:cubicBezTo>
                  <a:cubicBezTo>
                    <a:pt x="15412" y="5007"/>
                    <a:pt x="13670" y="835"/>
                    <a:pt x="8445" y="0"/>
                  </a:cubicBezTo>
                  <a:cubicBezTo>
                    <a:pt x="8445" y="0"/>
                    <a:pt x="8445" y="0"/>
                    <a:pt x="8445" y="0"/>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54">
              <a:extLst>
                <a:ext uri="{FF2B5EF4-FFF2-40B4-BE49-F238E27FC236}">
                  <a16:creationId xmlns:a16="http://schemas.microsoft.com/office/drawing/2014/main" id="{92FC4496-C12C-8CFA-0F58-8EE974BC9613}"/>
                </a:ext>
              </a:extLst>
            </p:cNvPr>
            <p:cNvSpPr/>
            <p:nvPr/>
          </p:nvSpPr>
          <p:spPr>
            <a:xfrm>
              <a:off x="1850537" y="4289104"/>
              <a:ext cx="97382" cy="42545"/>
            </a:xfrm>
            <a:custGeom>
              <a:avLst/>
              <a:gdLst/>
              <a:ahLst/>
              <a:cxnLst/>
              <a:rect l="l" t="t" r="r" b="b"/>
              <a:pathLst>
                <a:path w="2630" h="1149" extrusionOk="0">
                  <a:moveTo>
                    <a:pt x="1796" y="0"/>
                  </a:moveTo>
                  <a:cubicBezTo>
                    <a:pt x="1616" y="0"/>
                    <a:pt x="1415" y="21"/>
                    <a:pt x="1207" y="65"/>
                  </a:cubicBezTo>
                  <a:cubicBezTo>
                    <a:pt x="515" y="214"/>
                    <a:pt x="1" y="559"/>
                    <a:pt x="61" y="842"/>
                  </a:cubicBezTo>
                  <a:cubicBezTo>
                    <a:pt x="104" y="1037"/>
                    <a:pt x="410" y="1149"/>
                    <a:pt x="825" y="1149"/>
                  </a:cubicBezTo>
                  <a:cubicBezTo>
                    <a:pt x="1007" y="1149"/>
                    <a:pt x="1211" y="1127"/>
                    <a:pt x="1422" y="1081"/>
                  </a:cubicBezTo>
                  <a:cubicBezTo>
                    <a:pt x="2115" y="936"/>
                    <a:pt x="2629" y="588"/>
                    <a:pt x="2568" y="308"/>
                  </a:cubicBezTo>
                  <a:cubicBezTo>
                    <a:pt x="2526" y="112"/>
                    <a:pt x="2216" y="0"/>
                    <a:pt x="1796" y="0"/>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54">
              <a:extLst>
                <a:ext uri="{FF2B5EF4-FFF2-40B4-BE49-F238E27FC236}">
                  <a16:creationId xmlns:a16="http://schemas.microsoft.com/office/drawing/2014/main" id="{E6541DCE-1BEF-0E35-0F72-96FF6DE7D046}"/>
                </a:ext>
              </a:extLst>
            </p:cNvPr>
            <p:cNvSpPr/>
            <p:nvPr/>
          </p:nvSpPr>
          <p:spPr>
            <a:xfrm>
              <a:off x="1348455" y="4436361"/>
              <a:ext cx="571297" cy="258600"/>
            </a:xfrm>
            <a:custGeom>
              <a:avLst/>
              <a:gdLst/>
              <a:ahLst/>
              <a:cxnLst/>
              <a:rect l="l" t="t" r="r" b="b"/>
              <a:pathLst>
                <a:path w="15429" h="6984" extrusionOk="0">
                  <a:moveTo>
                    <a:pt x="6140" y="1"/>
                  </a:moveTo>
                  <a:cubicBezTo>
                    <a:pt x="2969" y="1"/>
                    <a:pt x="0" y="787"/>
                    <a:pt x="0" y="787"/>
                  </a:cubicBezTo>
                  <a:cubicBezTo>
                    <a:pt x="1240" y="5501"/>
                    <a:pt x="4978" y="6983"/>
                    <a:pt x="4978" y="6983"/>
                  </a:cubicBezTo>
                  <a:cubicBezTo>
                    <a:pt x="4978" y="6983"/>
                    <a:pt x="15428" y="3816"/>
                    <a:pt x="11600" y="1273"/>
                  </a:cubicBezTo>
                  <a:cubicBezTo>
                    <a:pt x="10138" y="301"/>
                    <a:pt x="8101" y="1"/>
                    <a:pt x="6140" y="1"/>
                  </a:cubicBezTo>
                  <a:close/>
                </a:path>
              </a:pathLst>
            </a:custGeom>
            <a:solidFill>
              <a:srgbClr val="252528">
                <a:alpha val="6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54">
              <a:extLst>
                <a:ext uri="{FF2B5EF4-FFF2-40B4-BE49-F238E27FC236}">
                  <a16:creationId xmlns:a16="http://schemas.microsoft.com/office/drawing/2014/main" id="{E5FBB479-0E29-1D7E-D1C0-6840F2322C76}"/>
                </a:ext>
              </a:extLst>
            </p:cNvPr>
            <p:cNvSpPr/>
            <p:nvPr/>
          </p:nvSpPr>
          <p:spPr>
            <a:xfrm>
              <a:off x="991999" y="4237191"/>
              <a:ext cx="1389642" cy="324287"/>
            </a:xfrm>
            <a:custGeom>
              <a:avLst/>
              <a:gdLst/>
              <a:ahLst/>
              <a:cxnLst/>
              <a:rect l="l" t="t" r="r" b="b"/>
              <a:pathLst>
                <a:path w="37530" h="8758" extrusionOk="0">
                  <a:moveTo>
                    <a:pt x="34521" y="1"/>
                  </a:moveTo>
                  <a:cubicBezTo>
                    <a:pt x="33711" y="1"/>
                    <a:pt x="32671" y="41"/>
                    <a:pt x="31336" y="134"/>
                  </a:cubicBezTo>
                  <a:cubicBezTo>
                    <a:pt x="30125" y="219"/>
                    <a:pt x="28789" y="390"/>
                    <a:pt x="27351" y="580"/>
                  </a:cubicBezTo>
                  <a:cubicBezTo>
                    <a:pt x="27351" y="580"/>
                    <a:pt x="27635" y="1227"/>
                    <a:pt x="27680" y="1470"/>
                  </a:cubicBezTo>
                  <a:cubicBezTo>
                    <a:pt x="30809" y="1066"/>
                    <a:pt x="33187" y="890"/>
                    <a:pt x="34684" y="890"/>
                  </a:cubicBezTo>
                  <a:cubicBezTo>
                    <a:pt x="35387" y="890"/>
                    <a:pt x="35896" y="929"/>
                    <a:pt x="36197" y="1001"/>
                  </a:cubicBezTo>
                  <a:cubicBezTo>
                    <a:pt x="34965" y="1868"/>
                    <a:pt x="28830" y="3816"/>
                    <a:pt x="19032" y="5683"/>
                  </a:cubicBezTo>
                  <a:cubicBezTo>
                    <a:pt x="11240" y="7169"/>
                    <a:pt x="5584" y="7754"/>
                    <a:pt x="2860" y="7754"/>
                  </a:cubicBezTo>
                  <a:cubicBezTo>
                    <a:pt x="2159" y="7754"/>
                    <a:pt x="1652" y="7715"/>
                    <a:pt x="1352" y="7643"/>
                  </a:cubicBezTo>
                  <a:cubicBezTo>
                    <a:pt x="2143" y="7084"/>
                    <a:pt x="4945" y="6084"/>
                    <a:pt x="9437" y="4946"/>
                  </a:cubicBezTo>
                  <a:cubicBezTo>
                    <a:pt x="9400" y="4424"/>
                    <a:pt x="9424" y="4136"/>
                    <a:pt x="9424" y="4136"/>
                  </a:cubicBezTo>
                  <a:lnTo>
                    <a:pt x="9424" y="4136"/>
                  </a:lnTo>
                  <a:cubicBezTo>
                    <a:pt x="8020" y="4489"/>
                    <a:pt x="6715" y="4829"/>
                    <a:pt x="5556" y="5189"/>
                  </a:cubicBezTo>
                  <a:cubicBezTo>
                    <a:pt x="429" y="6801"/>
                    <a:pt x="0" y="7396"/>
                    <a:pt x="109" y="7979"/>
                  </a:cubicBezTo>
                  <a:cubicBezTo>
                    <a:pt x="190" y="8394"/>
                    <a:pt x="515" y="8757"/>
                    <a:pt x="2686" y="8757"/>
                  </a:cubicBezTo>
                  <a:cubicBezTo>
                    <a:pt x="3547" y="8757"/>
                    <a:pt x="4699" y="8700"/>
                    <a:pt x="6241" y="8567"/>
                  </a:cubicBezTo>
                  <a:cubicBezTo>
                    <a:pt x="9749" y="8259"/>
                    <a:pt x="14357" y="7583"/>
                    <a:pt x="19218" y="6655"/>
                  </a:cubicBezTo>
                  <a:cubicBezTo>
                    <a:pt x="24078" y="5728"/>
                    <a:pt x="28615" y="4663"/>
                    <a:pt x="31989" y="3658"/>
                  </a:cubicBezTo>
                  <a:cubicBezTo>
                    <a:pt x="37214" y="2098"/>
                    <a:pt x="37529" y="1402"/>
                    <a:pt x="37416" y="819"/>
                  </a:cubicBezTo>
                  <a:cubicBezTo>
                    <a:pt x="37334" y="382"/>
                    <a:pt x="37005" y="1"/>
                    <a:pt x="345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54">
              <a:extLst>
                <a:ext uri="{FF2B5EF4-FFF2-40B4-BE49-F238E27FC236}">
                  <a16:creationId xmlns:a16="http://schemas.microsoft.com/office/drawing/2014/main" id="{877EB5CF-1321-7E2D-42FE-9B2BEB766AA5}"/>
                </a:ext>
              </a:extLst>
            </p:cNvPr>
            <p:cNvSpPr/>
            <p:nvPr/>
          </p:nvSpPr>
          <p:spPr>
            <a:xfrm>
              <a:off x="840338" y="4152251"/>
              <a:ext cx="1717669" cy="492577"/>
            </a:xfrm>
            <a:custGeom>
              <a:avLst/>
              <a:gdLst/>
              <a:ahLst/>
              <a:cxnLst/>
              <a:rect l="l" t="t" r="r" b="b"/>
              <a:pathLst>
                <a:path w="46389" h="13303" extrusionOk="0">
                  <a:moveTo>
                    <a:pt x="38822" y="0"/>
                  </a:moveTo>
                  <a:cubicBezTo>
                    <a:pt x="38662" y="0"/>
                    <a:pt x="38499" y="1"/>
                    <a:pt x="38332" y="3"/>
                  </a:cubicBezTo>
                  <a:cubicBezTo>
                    <a:pt x="35975" y="22"/>
                    <a:pt x="33189" y="237"/>
                    <a:pt x="30228" y="594"/>
                  </a:cubicBezTo>
                  <a:cubicBezTo>
                    <a:pt x="30228" y="594"/>
                    <a:pt x="30832" y="1359"/>
                    <a:pt x="31196" y="2157"/>
                  </a:cubicBezTo>
                  <a:cubicBezTo>
                    <a:pt x="33651" y="1878"/>
                    <a:pt x="35935" y="1715"/>
                    <a:pt x="37948" y="1675"/>
                  </a:cubicBezTo>
                  <a:cubicBezTo>
                    <a:pt x="38247" y="1669"/>
                    <a:pt x="38533" y="1666"/>
                    <a:pt x="38806" y="1666"/>
                  </a:cubicBezTo>
                  <a:cubicBezTo>
                    <a:pt x="43571" y="1666"/>
                    <a:pt x="44446" y="2459"/>
                    <a:pt x="44549" y="2579"/>
                  </a:cubicBezTo>
                  <a:cubicBezTo>
                    <a:pt x="44497" y="2736"/>
                    <a:pt x="43914" y="3910"/>
                    <a:pt x="38741" y="5847"/>
                  </a:cubicBezTo>
                  <a:cubicBezTo>
                    <a:pt x="34780" y="7329"/>
                    <a:pt x="29471" y="8742"/>
                    <a:pt x="23800" y="9824"/>
                  </a:cubicBezTo>
                  <a:cubicBezTo>
                    <a:pt x="18126" y="10905"/>
                    <a:pt x="12675" y="11546"/>
                    <a:pt x="8441" y="11623"/>
                  </a:cubicBezTo>
                  <a:cubicBezTo>
                    <a:pt x="8131" y="11629"/>
                    <a:pt x="7836" y="11631"/>
                    <a:pt x="7554" y="11631"/>
                  </a:cubicBezTo>
                  <a:cubicBezTo>
                    <a:pt x="2814" y="11631"/>
                    <a:pt x="1943" y="10842"/>
                    <a:pt x="1840" y="10720"/>
                  </a:cubicBezTo>
                  <a:cubicBezTo>
                    <a:pt x="1896" y="10561"/>
                    <a:pt x="2476" y="9387"/>
                    <a:pt x="7648" y="7451"/>
                  </a:cubicBezTo>
                  <a:cubicBezTo>
                    <a:pt x="9370" y="6807"/>
                    <a:pt x="11329" y="6179"/>
                    <a:pt x="13477" y="5579"/>
                  </a:cubicBezTo>
                  <a:cubicBezTo>
                    <a:pt x="13574" y="4502"/>
                    <a:pt x="13792" y="3773"/>
                    <a:pt x="13792" y="3773"/>
                  </a:cubicBezTo>
                  <a:lnTo>
                    <a:pt x="13792" y="3773"/>
                  </a:lnTo>
                  <a:cubicBezTo>
                    <a:pt x="11131" y="4490"/>
                    <a:pt x="8729" y="5247"/>
                    <a:pt x="6672" y="6037"/>
                  </a:cubicBezTo>
                  <a:cubicBezTo>
                    <a:pt x="463" y="8419"/>
                    <a:pt x="1" y="10030"/>
                    <a:pt x="191" y="11036"/>
                  </a:cubicBezTo>
                  <a:cubicBezTo>
                    <a:pt x="377" y="12014"/>
                    <a:pt x="1356" y="13302"/>
                    <a:pt x="7568" y="13302"/>
                  </a:cubicBezTo>
                  <a:cubicBezTo>
                    <a:pt x="7727" y="13302"/>
                    <a:pt x="7891" y="13301"/>
                    <a:pt x="8057" y="13299"/>
                  </a:cubicBezTo>
                  <a:cubicBezTo>
                    <a:pt x="12439" y="13255"/>
                    <a:pt x="18142" y="12602"/>
                    <a:pt x="24112" y="11464"/>
                  </a:cubicBezTo>
                  <a:cubicBezTo>
                    <a:pt x="30086" y="10326"/>
                    <a:pt x="35627" y="8836"/>
                    <a:pt x="39717" y="7264"/>
                  </a:cubicBezTo>
                  <a:cubicBezTo>
                    <a:pt x="45927" y="4878"/>
                    <a:pt x="46389" y="3271"/>
                    <a:pt x="46198" y="2267"/>
                  </a:cubicBezTo>
                  <a:cubicBezTo>
                    <a:pt x="46012" y="1287"/>
                    <a:pt x="45034" y="0"/>
                    <a:pt x="38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2" name="Google Shape;982;p54">
            <a:extLst>
              <a:ext uri="{FF2B5EF4-FFF2-40B4-BE49-F238E27FC236}">
                <a16:creationId xmlns:a16="http://schemas.microsoft.com/office/drawing/2014/main" id="{C4BE8DDC-0604-2A5D-231B-3C12842397BC}"/>
              </a:ext>
            </a:extLst>
          </p:cNvPr>
          <p:cNvSpPr/>
          <p:nvPr/>
        </p:nvSpPr>
        <p:spPr>
          <a:xfrm rot="-1182847">
            <a:off x="3192601" y="1766153"/>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54">
            <a:extLst>
              <a:ext uri="{FF2B5EF4-FFF2-40B4-BE49-F238E27FC236}">
                <a16:creationId xmlns:a16="http://schemas.microsoft.com/office/drawing/2014/main" id="{89F0240F-FF06-373E-4ABA-E35A8100748A}"/>
              </a:ext>
            </a:extLst>
          </p:cNvPr>
          <p:cNvSpPr/>
          <p:nvPr/>
        </p:nvSpPr>
        <p:spPr>
          <a:xfrm rot="-1182847">
            <a:off x="5792878" y="1825902"/>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54">
            <a:extLst>
              <a:ext uri="{FF2B5EF4-FFF2-40B4-BE49-F238E27FC236}">
                <a16:creationId xmlns:a16="http://schemas.microsoft.com/office/drawing/2014/main" id="{ADC0FA2F-C1F2-CF50-19D5-4AB60AE78FE5}"/>
              </a:ext>
            </a:extLst>
          </p:cNvPr>
          <p:cNvSpPr/>
          <p:nvPr/>
        </p:nvSpPr>
        <p:spPr>
          <a:xfrm rot="-1182847">
            <a:off x="5590417" y="2042501"/>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85" name="Google Shape;985;p54">
            <a:extLst>
              <a:ext uri="{FF2B5EF4-FFF2-40B4-BE49-F238E27FC236}">
                <a16:creationId xmlns:a16="http://schemas.microsoft.com/office/drawing/2014/main" id="{860C4AC8-E16B-9E91-71E6-A1B97179C553}"/>
              </a:ext>
            </a:extLst>
          </p:cNvPr>
          <p:cNvGrpSpPr/>
          <p:nvPr/>
        </p:nvGrpSpPr>
        <p:grpSpPr>
          <a:xfrm rot="8100000">
            <a:off x="6721416" y="789311"/>
            <a:ext cx="343572" cy="1047455"/>
            <a:chOff x="5321300" y="5356585"/>
            <a:chExt cx="343575" cy="1047465"/>
          </a:xfrm>
        </p:grpSpPr>
        <p:sp>
          <p:nvSpPr>
            <p:cNvPr id="986" name="Google Shape;986;p54">
              <a:extLst>
                <a:ext uri="{FF2B5EF4-FFF2-40B4-BE49-F238E27FC236}">
                  <a16:creationId xmlns:a16="http://schemas.microsoft.com/office/drawing/2014/main" id="{E3F51B6C-7DA9-7495-9112-6D3E85121325}"/>
                </a:ext>
              </a:extLst>
            </p:cNvPr>
            <p:cNvSpPr/>
            <p:nvPr/>
          </p:nvSpPr>
          <p:spPr>
            <a:xfrm>
              <a:off x="5321300" y="6060475"/>
              <a:ext cx="343575" cy="343575"/>
            </a:xfrm>
            <a:custGeom>
              <a:avLst/>
              <a:gdLst/>
              <a:ahLst/>
              <a:cxnLst/>
              <a:rect l="l" t="t" r="r" b="b"/>
              <a:pathLst>
                <a:path w="13743" h="13743" extrusionOk="0">
                  <a:moveTo>
                    <a:pt x="6873" y="0"/>
                  </a:moveTo>
                  <a:cubicBezTo>
                    <a:pt x="3078" y="0"/>
                    <a:pt x="0" y="3079"/>
                    <a:pt x="0" y="6870"/>
                  </a:cubicBezTo>
                  <a:cubicBezTo>
                    <a:pt x="0" y="10665"/>
                    <a:pt x="3078" y="13742"/>
                    <a:pt x="6873" y="13742"/>
                  </a:cubicBezTo>
                  <a:cubicBezTo>
                    <a:pt x="10664" y="13742"/>
                    <a:pt x="13742" y="10665"/>
                    <a:pt x="13742" y="6870"/>
                  </a:cubicBezTo>
                  <a:cubicBezTo>
                    <a:pt x="13742" y="3079"/>
                    <a:pt x="10664" y="0"/>
                    <a:pt x="6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54">
              <a:extLst>
                <a:ext uri="{FF2B5EF4-FFF2-40B4-BE49-F238E27FC236}">
                  <a16:creationId xmlns:a16="http://schemas.microsoft.com/office/drawing/2014/main" id="{CBC05C6D-1076-5828-2A78-5217EFFAAF2A}"/>
                </a:ext>
              </a:extLst>
            </p:cNvPr>
            <p:cNvSpPr/>
            <p:nvPr/>
          </p:nvSpPr>
          <p:spPr>
            <a:xfrm>
              <a:off x="5369175" y="6107650"/>
              <a:ext cx="101375" cy="76875"/>
            </a:xfrm>
            <a:custGeom>
              <a:avLst/>
              <a:gdLst/>
              <a:ahLst/>
              <a:cxnLst/>
              <a:rect l="l" t="t" r="r" b="b"/>
              <a:pathLst>
                <a:path w="4055" h="3075" extrusionOk="0">
                  <a:moveTo>
                    <a:pt x="2503" y="1"/>
                  </a:moveTo>
                  <a:cubicBezTo>
                    <a:pt x="2123" y="1"/>
                    <a:pt x="1710" y="110"/>
                    <a:pt x="1321" y="336"/>
                  </a:cubicBezTo>
                  <a:cubicBezTo>
                    <a:pt x="418" y="871"/>
                    <a:pt x="0" y="1839"/>
                    <a:pt x="389" y="2499"/>
                  </a:cubicBezTo>
                  <a:cubicBezTo>
                    <a:pt x="613" y="2876"/>
                    <a:pt x="1050" y="3075"/>
                    <a:pt x="1552" y="3075"/>
                  </a:cubicBezTo>
                  <a:cubicBezTo>
                    <a:pt x="1929" y="3075"/>
                    <a:pt x="2346" y="2961"/>
                    <a:pt x="2731" y="2734"/>
                  </a:cubicBezTo>
                  <a:cubicBezTo>
                    <a:pt x="3638" y="2204"/>
                    <a:pt x="4055" y="1235"/>
                    <a:pt x="3662" y="571"/>
                  </a:cubicBezTo>
                  <a:cubicBezTo>
                    <a:pt x="3443" y="195"/>
                    <a:pt x="3006" y="1"/>
                    <a:pt x="25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54">
              <a:extLst>
                <a:ext uri="{FF2B5EF4-FFF2-40B4-BE49-F238E27FC236}">
                  <a16:creationId xmlns:a16="http://schemas.microsoft.com/office/drawing/2014/main" id="{65F63653-D95A-6CA3-C3DD-510170D29370}"/>
                </a:ext>
              </a:extLst>
            </p:cNvPr>
            <p:cNvSpPr/>
            <p:nvPr/>
          </p:nvSpPr>
          <p:spPr>
            <a:xfrm>
              <a:off x="5398950" y="6194725"/>
              <a:ext cx="72825" cy="58050"/>
            </a:xfrm>
            <a:custGeom>
              <a:avLst/>
              <a:gdLst/>
              <a:ahLst/>
              <a:cxnLst/>
              <a:rect l="l" t="t" r="r" b="b"/>
              <a:pathLst>
                <a:path w="2913" h="2322" extrusionOk="0">
                  <a:moveTo>
                    <a:pt x="1677" y="1"/>
                  </a:moveTo>
                  <a:cubicBezTo>
                    <a:pt x="1422" y="1"/>
                    <a:pt x="1151" y="74"/>
                    <a:pt x="904" y="219"/>
                  </a:cubicBezTo>
                  <a:cubicBezTo>
                    <a:pt x="267" y="592"/>
                    <a:pt x="0" y="1317"/>
                    <a:pt x="308" y="1840"/>
                  </a:cubicBezTo>
                  <a:cubicBezTo>
                    <a:pt x="495" y="2156"/>
                    <a:pt x="847" y="2321"/>
                    <a:pt x="1239" y="2321"/>
                  </a:cubicBezTo>
                  <a:cubicBezTo>
                    <a:pt x="1495" y="2321"/>
                    <a:pt x="1762" y="2253"/>
                    <a:pt x="2013" y="2107"/>
                  </a:cubicBezTo>
                  <a:cubicBezTo>
                    <a:pt x="2649" y="1730"/>
                    <a:pt x="2912" y="1005"/>
                    <a:pt x="2609" y="487"/>
                  </a:cubicBezTo>
                  <a:cubicBezTo>
                    <a:pt x="2422" y="171"/>
                    <a:pt x="2066" y="1"/>
                    <a:pt x="16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54">
              <a:extLst>
                <a:ext uri="{FF2B5EF4-FFF2-40B4-BE49-F238E27FC236}">
                  <a16:creationId xmlns:a16="http://schemas.microsoft.com/office/drawing/2014/main" id="{D5BF59CB-76AE-D913-330D-D586AA634182}"/>
                </a:ext>
              </a:extLst>
            </p:cNvPr>
            <p:cNvSpPr/>
            <p:nvPr/>
          </p:nvSpPr>
          <p:spPr>
            <a:xfrm>
              <a:off x="5358200" y="5356585"/>
              <a:ext cx="171775" cy="171775"/>
            </a:xfrm>
            <a:custGeom>
              <a:avLst/>
              <a:gdLst/>
              <a:ahLst/>
              <a:cxnLst/>
              <a:rect l="l" t="t" r="r" b="b"/>
              <a:pathLst>
                <a:path w="6871" h="6871" extrusionOk="0">
                  <a:moveTo>
                    <a:pt x="3436" y="1"/>
                  </a:moveTo>
                  <a:cubicBezTo>
                    <a:pt x="1541" y="1"/>
                    <a:pt x="1" y="1536"/>
                    <a:pt x="1" y="3436"/>
                  </a:cubicBezTo>
                  <a:cubicBezTo>
                    <a:pt x="1" y="5332"/>
                    <a:pt x="1541" y="6870"/>
                    <a:pt x="3436" y="6870"/>
                  </a:cubicBezTo>
                  <a:cubicBezTo>
                    <a:pt x="5332" y="6870"/>
                    <a:pt x="6871" y="5332"/>
                    <a:pt x="6871" y="3436"/>
                  </a:cubicBezTo>
                  <a:cubicBezTo>
                    <a:pt x="6871" y="1536"/>
                    <a:pt x="5332" y="1"/>
                    <a:pt x="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54">
              <a:extLst>
                <a:ext uri="{FF2B5EF4-FFF2-40B4-BE49-F238E27FC236}">
                  <a16:creationId xmlns:a16="http://schemas.microsoft.com/office/drawing/2014/main" id="{E219B1EA-DAAA-9C5D-3A4B-D600D7CD2A1F}"/>
                </a:ext>
              </a:extLst>
            </p:cNvPr>
            <p:cNvSpPr/>
            <p:nvPr/>
          </p:nvSpPr>
          <p:spPr>
            <a:xfrm>
              <a:off x="5438025" y="5470410"/>
              <a:ext cx="41100" cy="33150"/>
            </a:xfrm>
            <a:custGeom>
              <a:avLst/>
              <a:gdLst/>
              <a:ahLst/>
              <a:cxnLst/>
              <a:rect l="l" t="t" r="r" b="b"/>
              <a:pathLst>
                <a:path w="1644" h="1326" extrusionOk="0">
                  <a:moveTo>
                    <a:pt x="1034" y="0"/>
                  </a:moveTo>
                  <a:cubicBezTo>
                    <a:pt x="854" y="0"/>
                    <a:pt x="652" y="68"/>
                    <a:pt x="474" y="203"/>
                  </a:cubicBezTo>
                  <a:cubicBezTo>
                    <a:pt x="126" y="466"/>
                    <a:pt x="0" y="883"/>
                    <a:pt x="191" y="1138"/>
                  </a:cubicBezTo>
                  <a:cubicBezTo>
                    <a:pt x="286" y="1263"/>
                    <a:pt x="439" y="1325"/>
                    <a:pt x="611" y="1325"/>
                  </a:cubicBezTo>
                  <a:cubicBezTo>
                    <a:pt x="791" y="1325"/>
                    <a:pt x="993" y="1257"/>
                    <a:pt x="1171" y="1123"/>
                  </a:cubicBezTo>
                  <a:cubicBezTo>
                    <a:pt x="1519" y="863"/>
                    <a:pt x="1644" y="442"/>
                    <a:pt x="1450" y="187"/>
                  </a:cubicBezTo>
                  <a:cubicBezTo>
                    <a:pt x="1357" y="62"/>
                    <a:pt x="1205" y="0"/>
                    <a:pt x="10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1" name="Google Shape;349;p36">
            <a:extLst>
              <a:ext uri="{FF2B5EF4-FFF2-40B4-BE49-F238E27FC236}">
                <a16:creationId xmlns:a16="http://schemas.microsoft.com/office/drawing/2014/main" id="{B7CBA72B-F119-BF93-573E-2D68CE383859}"/>
              </a:ext>
            </a:extLst>
          </p:cNvPr>
          <p:cNvSpPr txBox="1">
            <a:spLocks/>
          </p:cNvSpPr>
          <p:nvPr/>
        </p:nvSpPr>
        <p:spPr>
          <a:xfrm>
            <a:off x="137161" y="516461"/>
            <a:ext cx="8850418" cy="2646617"/>
          </a:xfrm>
          <a:prstGeom prst="rect">
            <a:avLst/>
          </a:prstGeom>
          <a:solidFill>
            <a:schemeClr val="bg1"/>
          </a:solidFill>
          <a:ln>
            <a:prstDash val="lgDash"/>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latin typeface="Calibri" panose="020F0502020204030204" pitchFamily="34" charset="0"/>
                <a:cs typeface="Calibri" panose="020F0502020204030204" pitchFamily="34" charset="0"/>
              </a:rPr>
              <a:t>4. You can get knowledge and experience by ___________.</a:t>
            </a:r>
          </a:p>
          <a:p>
            <a:r>
              <a:rPr lang="en-US" sz="3200" dirty="0">
                <a:latin typeface="Calibri" panose="020F0502020204030204" pitchFamily="34" charset="0"/>
                <a:cs typeface="Calibri" panose="020F0502020204030204" pitchFamily="34" charset="0"/>
              </a:rPr>
              <a:t>A. visiting new places</a:t>
            </a:r>
          </a:p>
          <a:p>
            <a:r>
              <a:rPr lang="en-US" sz="3200" dirty="0">
                <a:latin typeface="Calibri" panose="020F0502020204030204" pitchFamily="34" charset="0"/>
                <a:cs typeface="Calibri" panose="020F0502020204030204" pitchFamily="34" charset="0"/>
              </a:rPr>
              <a:t>B. loving other people</a:t>
            </a:r>
          </a:p>
          <a:p>
            <a:r>
              <a:rPr lang="en-US" sz="3200" dirty="0">
                <a:latin typeface="Calibri" panose="020F0502020204030204" pitchFamily="34" charset="0"/>
                <a:cs typeface="Calibri" panose="020F0502020204030204" pitchFamily="34" charset="0"/>
              </a:rPr>
              <a:t>C. laughing more often</a:t>
            </a:r>
          </a:p>
        </p:txBody>
      </p:sp>
      <p:sp>
        <p:nvSpPr>
          <p:cNvPr id="2" name="Oval 1">
            <a:extLst>
              <a:ext uri="{FF2B5EF4-FFF2-40B4-BE49-F238E27FC236}">
                <a16:creationId xmlns:a16="http://schemas.microsoft.com/office/drawing/2014/main" id="{508CC587-BF87-AB64-DC4B-9735281E8576}"/>
              </a:ext>
            </a:extLst>
          </p:cNvPr>
          <p:cNvSpPr/>
          <p:nvPr/>
        </p:nvSpPr>
        <p:spPr>
          <a:xfrm>
            <a:off x="0" y="1619916"/>
            <a:ext cx="670560" cy="47591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F9F2"/>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916D6B9A-8981-E405-AA7D-E45E2E4C3B1B}"/>
              </a:ext>
            </a:extLst>
          </p:cNvPr>
          <p:cNvSpPr txBox="1"/>
          <p:nvPr/>
        </p:nvSpPr>
        <p:spPr>
          <a:xfrm>
            <a:off x="146791" y="3353646"/>
            <a:ext cx="3282210" cy="618013"/>
          </a:xfrm>
          <a:prstGeom prst="round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p:txBody>
      </p:sp>
      <p:sp>
        <p:nvSpPr>
          <p:cNvPr id="37" name="Google Shape;960;p54">
            <a:extLst>
              <a:ext uri="{FF2B5EF4-FFF2-40B4-BE49-F238E27FC236}">
                <a16:creationId xmlns:a16="http://schemas.microsoft.com/office/drawing/2014/main" id="{CEB86674-8171-D9C2-0EB2-769E8DB5B10B}"/>
              </a:ext>
            </a:extLst>
          </p:cNvPr>
          <p:cNvSpPr/>
          <p:nvPr/>
        </p:nvSpPr>
        <p:spPr>
          <a:xfrm>
            <a:off x="146791" y="3333910"/>
            <a:ext cx="8850417" cy="1650184"/>
          </a:xfrm>
          <a:prstGeom prst="flowChartProcess">
            <a:avLst/>
          </a:prstGeom>
          <a:noFill/>
          <a:ln w="9525" cap="flat" cmpd="sng">
            <a:solidFill>
              <a:srgbClr val="252528"/>
            </a:solidFill>
            <a:prstDash val="dash"/>
            <a:round/>
            <a:headEnd type="none" w="sm" len="sm"/>
            <a:tailEnd type="none" w="sm" len="sm"/>
          </a:ln>
        </p:spPr>
        <p:txBody>
          <a:bodyPr spcFirstLastPara="1" wrap="square" lIns="91425" tIns="91425" rIns="91425" bIns="91425" anchor="ctr" anchorCtr="0">
            <a:noAutofit/>
          </a:bodyPr>
          <a:lstStyle/>
          <a:p>
            <a:pPr lvl="0"/>
            <a:r>
              <a:rPr lang="en-US" sz="3600" dirty="0">
                <a:latin typeface="Calibri" panose="020F0502020204030204" pitchFamily="34" charset="0"/>
                <a:cs typeface="Calibri" panose="020F0502020204030204" pitchFamily="34" charset="0"/>
              </a:rPr>
              <a:t>Visit a new place, do a new thing, or talk to a new person every week. You will get new knowledge and experience.</a:t>
            </a:r>
          </a:p>
        </p:txBody>
      </p:sp>
    </p:spTree>
    <p:extLst>
      <p:ext uri="{BB962C8B-B14F-4D97-AF65-F5344CB8AC3E}">
        <p14:creationId xmlns:p14="http://schemas.microsoft.com/office/powerpoint/2010/main" val="15254291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301</TotalTime>
  <Words>1353</Words>
  <Application>Microsoft Office PowerPoint</Application>
  <PresentationFormat>On-screen Show (16:9)</PresentationFormat>
  <Paragraphs>157</Paragraphs>
  <Slides>25</Slides>
  <Notes>24</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Bahiana</vt:lpstr>
      <vt:lpstr>Aptos Display</vt:lpstr>
      <vt:lpstr>Calibri</vt:lpstr>
      <vt:lpstr>Aptos</vt:lpstr>
      <vt:lpstr>Aptos Black</vt:lpstr>
      <vt:lpstr>Anaheim</vt:lpstr>
      <vt:lpstr>Arial</vt:lpstr>
      <vt:lpstr>Office Theme</vt:lpstr>
      <vt:lpstr>Review 1 Lesson 2: Skills</vt:lpstr>
      <vt:lpstr>Objectives</vt:lpstr>
      <vt:lpstr>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Speaking</vt:lpstr>
      <vt:lpstr>PowerPoint Presentation</vt:lpstr>
      <vt:lpstr>Listening</vt:lpstr>
      <vt:lpstr>05</vt:lpstr>
      <vt:lpstr>PowerPoint Presentation</vt:lpstr>
      <vt:lpstr>PowerPoint Presentation</vt:lpstr>
      <vt:lpstr>PowerPoint Presentation</vt:lpstr>
      <vt:lpstr>PowerPoint Presentation</vt:lpstr>
      <vt:lpstr>PowerPoint Presentation</vt:lpstr>
      <vt:lpstr>05</vt:lpstr>
      <vt:lpstr>Writing</vt:lpstr>
      <vt:lpstr>PowerPoint Presentation</vt:lpstr>
      <vt:lpstr>PowerPoint Presentation</vt:lpstr>
      <vt:lpstr>HOMEWORK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1 skills</dc:title>
  <dc:creator>Admin</dc:creator>
  <cp:lastModifiedBy>Duyên Lương</cp:lastModifiedBy>
  <cp:revision>139</cp:revision>
  <dcterms:modified xsi:type="dcterms:W3CDTF">2025-08-18T03:11:40Z</dcterms:modified>
</cp:coreProperties>
</file>