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  <p:sldMasterId id="2147483702" r:id="rId2"/>
  </p:sldMasterIdLst>
  <p:notesMasterIdLst>
    <p:notesMasterId r:id="rId25"/>
  </p:notesMasterIdLst>
  <p:sldIdLst>
    <p:sldId id="319" r:id="rId3"/>
    <p:sldId id="311" r:id="rId4"/>
    <p:sldId id="320" r:id="rId5"/>
    <p:sldId id="321" r:id="rId6"/>
    <p:sldId id="322" r:id="rId7"/>
    <p:sldId id="323" r:id="rId8"/>
    <p:sldId id="324" r:id="rId9"/>
    <p:sldId id="256" r:id="rId10"/>
    <p:sldId id="260" r:id="rId11"/>
    <p:sldId id="306" r:id="rId12"/>
    <p:sldId id="259" r:id="rId13"/>
    <p:sldId id="261" r:id="rId14"/>
    <p:sldId id="309" r:id="rId15"/>
    <p:sldId id="263" r:id="rId16"/>
    <p:sldId id="318" r:id="rId17"/>
    <p:sldId id="310" r:id="rId18"/>
    <p:sldId id="314" r:id="rId19"/>
    <p:sldId id="315" r:id="rId20"/>
    <p:sldId id="313" r:id="rId21"/>
    <p:sldId id="317" r:id="rId22"/>
    <p:sldId id="316" r:id="rId23"/>
    <p:sldId id="280" r:id="rId24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6"/>
    </p:embeddedFont>
    <p:embeddedFont>
      <p:font typeface="Baskerville Old Face" panose="02020602080505020303" pitchFamily="18" charset="0"/>
      <p:regular r:id="rId27"/>
    </p:embeddedFont>
    <p:embeddedFont>
      <p:font typeface="Bernard MT Condensed" panose="02050806060905020404" pitchFamily="18" charset="0"/>
      <p:regular r:id="rId28"/>
    </p:embeddedFont>
    <p:embeddedFont>
      <p:font typeface="Leelawadee" panose="020B0502040204020203" pitchFamily="34" charset="-34"/>
      <p:regular r:id="rId29"/>
      <p:bold r:id="rId30"/>
    </p:embeddedFont>
    <p:embeddedFont>
      <p:font typeface="Limelight" panose="020B0604020202020204" charset="0"/>
      <p:regular r:id="rId31"/>
    </p:embeddedFont>
    <p:embeddedFont>
      <p:font typeface="Nunito" panose="00000500000000000000" pitchFamily="2" charset="0"/>
      <p:regular r:id="rId32"/>
      <p:bold r:id="rId33"/>
      <p:italic r:id="rId34"/>
      <p:boldItalic r:id="rId35"/>
    </p:embeddedFont>
    <p:embeddedFont>
      <p:font typeface="Tajawal Medium" panose="00000600000000000000" charset="-78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1A3BCD-2FB9-453F-95D5-9320B41D9E15}">
  <a:tblStyle styleId="{DF1A3BCD-2FB9-453F-95D5-9320B41D9E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7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4">
          <a:extLst>
            <a:ext uri="{FF2B5EF4-FFF2-40B4-BE49-F238E27FC236}">
              <a16:creationId xmlns:a16="http://schemas.microsoft.com/office/drawing/2014/main" id="{71793AA7-459F-D51B-535A-C41EB472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5" name="Google Shape;5095;g11c188b6f67_0_0:notes">
            <a:extLst>
              <a:ext uri="{FF2B5EF4-FFF2-40B4-BE49-F238E27FC236}">
                <a16:creationId xmlns:a16="http://schemas.microsoft.com/office/drawing/2014/main" id="{0803BF20-B27B-64CE-64E1-BA1D8D116C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6" name="Google Shape;5096;g11c188b6f67_0_0:notes">
            <a:extLst>
              <a:ext uri="{FF2B5EF4-FFF2-40B4-BE49-F238E27FC236}">
                <a16:creationId xmlns:a16="http://schemas.microsoft.com/office/drawing/2014/main" id="{47664226-CCDD-7923-FA3C-C878BD3F80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41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7" name="Google Shape;6187;g11c35ee7904_0_18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8" name="Google Shape;6188;g11c35ee7904_0_18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5" name="Google Shape;5095;g11c188b6f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6" name="Google Shape;5096;g11c188b6f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Google Shape;5254;g11c35ee7904_0_24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5" name="Google Shape;5255;g11c35ee7904_0_24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" name="Google Shape;5223;g12877933fb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4" name="Google Shape;5224;g12877933fb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2" name="Google Shape;5282;g11c35ee7904_0_26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3" name="Google Shape;5283;g11c35ee7904_0_26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1" name="Google Shape;5461;g11c35ee7904_0_2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2" name="Google Shape;5462;g11c35ee7904_0_2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3">
          <a:extLst>
            <a:ext uri="{FF2B5EF4-FFF2-40B4-BE49-F238E27FC236}">
              <a16:creationId xmlns:a16="http://schemas.microsoft.com/office/drawing/2014/main" id="{358B29FC-16DD-5FAE-2B3B-9AC618563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Google Shape;5254;g11c35ee7904_0_24457:notes">
            <a:extLst>
              <a:ext uri="{FF2B5EF4-FFF2-40B4-BE49-F238E27FC236}">
                <a16:creationId xmlns:a16="http://schemas.microsoft.com/office/drawing/2014/main" id="{5C9DE479-922E-8AC4-9B7A-6B70816BD5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5" name="Google Shape;5255;g11c35ee7904_0_24457:notes">
            <a:extLst>
              <a:ext uri="{FF2B5EF4-FFF2-40B4-BE49-F238E27FC236}">
                <a16:creationId xmlns:a16="http://schemas.microsoft.com/office/drawing/2014/main" id="{6FC9572C-B635-BA99-9444-F14AE3FCB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377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6">
          <a:extLst>
            <a:ext uri="{FF2B5EF4-FFF2-40B4-BE49-F238E27FC236}">
              <a16:creationId xmlns:a16="http://schemas.microsoft.com/office/drawing/2014/main" id="{B883CF40-E8C0-B890-DA48-21B161C4F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7" name="Google Shape;6187;g11c35ee7904_0_18811:notes">
            <a:extLst>
              <a:ext uri="{FF2B5EF4-FFF2-40B4-BE49-F238E27FC236}">
                <a16:creationId xmlns:a16="http://schemas.microsoft.com/office/drawing/2014/main" id="{72D3F31D-7E0A-DF3F-B1CC-F8C30AEB5F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8" name="Google Shape;6188;g11c35ee7904_0_18811:notes">
            <a:extLst>
              <a:ext uri="{FF2B5EF4-FFF2-40B4-BE49-F238E27FC236}">
                <a16:creationId xmlns:a16="http://schemas.microsoft.com/office/drawing/2014/main" id="{B4259B5D-0B4E-F963-F029-04DA3BC4C9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715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6">
          <a:extLst>
            <a:ext uri="{FF2B5EF4-FFF2-40B4-BE49-F238E27FC236}">
              <a16:creationId xmlns:a16="http://schemas.microsoft.com/office/drawing/2014/main" id="{E0A8D9D0-E226-C557-CF63-56D806842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7" name="Google Shape;6187;g11c35ee7904_0_18811:notes">
            <a:extLst>
              <a:ext uri="{FF2B5EF4-FFF2-40B4-BE49-F238E27FC236}">
                <a16:creationId xmlns:a16="http://schemas.microsoft.com/office/drawing/2014/main" id="{08100ED2-B731-F868-86B9-1756BCC791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8" name="Google Shape;6188;g11c35ee7904_0_18811:notes">
            <a:extLst>
              <a:ext uri="{FF2B5EF4-FFF2-40B4-BE49-F238E27FC236}">
                <a16:creationId xmlns:a16="http://schemas.microsoft.com/office/drawing/2014/main" id="{91139D27-8980-8E6F-ED49-0FD0455D36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DD5F-236E-E6E6-4523-1382326D7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4BC1E-4310-7D40-DD52-37D7C19B3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1AB59-889E-AEEF-65B0-45D8F00D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4C4CF-F68E-291A-12D5-28DBBFC8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3B7CD-FAA9-6743-DE95-CF7A9378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950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0F0E-F33A-779E-992B-18DB03AF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48A35-84AA-7D10-6613-B782021A8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73E0A-59EB-3A3F-D3E4-A6863B1B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21617-E68A-B142-3B09-D22CA069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657D-1BC7-F70D-E7EC-9339A7E9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133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AD570-9CB0-8B94-0C92-415101CEE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C32B8-C890-10E7-4911-2FCDAEA03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18F3-BCA8-E91B-85E5-8BABE46D9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B35EC-80C5-F3E4-15B0-2A738E223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442B2-35BD-4F13-326D-3E1110C3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623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"/>
          <p:cNvSpPr txBox="1">
            <a:spLocks noGrp="1"/>
          </p:cNvSpPr>
          <p:nvPr>
            <p:ph type="ctrTitle"/>
          </p:nvPr>
        </p:nvSpPr>
        <p:spPr>
          <a:xfrm>
            <a:off x="713100" y="772475"/>
            <a:ext cx="5148300" cy="1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" name="Google Shape;183;p2"/>
          <p:cNvSpPr txBox="1">
            <a:spLocks noGrp="1"/>
          </p:cNvSpPr>
          <p:nvPr>
            <p:ph type="subTitle" idx="1"/>
          </p:nvPr>
        </p:nvSpPr>
        <p:spPr>
          <a:xfrm>
            <a:off x="713100" y="3977425"/>
            <a:ext cx="4189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2"/>
          <p:cNvSpPr txBox="1">
            <a:spLocks noGrp="1"/>
          </p:cNvSpPr>
          <p:nvPr>
            <p:ph type="ctrTitle" idx="2"/>
          </p:nvPr>
        </p:nvSpPr>
        <p:spPr>
          <a:xfrm>
            <a:off x="713100" y="2642075"/>
            <a:ext cx="4777500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2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30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9"/>
          <p:cNvSpPr txBox="1">
            <a:spLocks noGrp="1"/>
          </p:cNvSpPr>
          <p:nvPr>
            <p:ph type="subTitle" idx="1"/>
          </p:nvPr>
        </p:nvSpPr>
        <p:spPr>
          <a:xfrm>
            <a:off x="713100" y="2198100"/>
            <a:ext cx="4556100" cy="13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31" name="Google Shape;1431;p9"/>
          <p:cNvSpPr txBox="1">
            <a:spLocks noGrp="1"/>
          </p:cNvSpPr>
          <p:nvPr>
            <p:ph type="title"/>
          </p:nvPr>
        </p:nvSpPr>
        <p:spPr>
          <a:xfrm>
            <a:off x="713100" y="1549200"/>
            <a:ext cx="486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43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64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0"/>
          <p:cNvSpPr txBox="1">
            <a:spLocks noGrp="1"/>
          </p:cNvSpPr>
          <p:nvPr>
            <p:ph type="body" idx="1"/>
          </p:nvPr>
        </p:nvSpPr>
        <p:spPr>
          <a:xfrm>
            <a:off x="2021850" y="539400"/>
            <a:ext cx="5100300" cy="10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Limelight"/>
                <a:ea typeface="Limelight"/>
                <a:cs typeface="Limelight"/>
                <a:sym typeface="Limelight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972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"/>
          <p:cNvSpPr txBox="1">
            <a:spLocks noGrp="1"/>
          </p:cNvSpPr>
          <p:nvPr>
            <p:ph type="title"/>
          </p:nvPr>
        </p:nvSpPr>
        <p:spPr>
          <a:xfrm>
            <a:off x="2131975" y="2285101"/>
            <a:ext cx="630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60" name="Google Shape;360;p3"/>
          <p:cNvSpPr txBox="1">
            <a:spLocks noGrp="1"/>
          </p:cNvSpPr>
          <p:nvPr>
            <p:ph type="title" idx="2" hasCustomPrompt="1"/>
          </p:nvPr>
        </p:nvSpPr>
        <p:spPr>
          <a:xfrm>
            <a:off x="7052650" y="1170095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1" name="Google Shape;361;p3"/>
          <p:cNvSpPr txBox="1">
            <a:spLocks noGrp="1"/>
          </p:cNvSpPr>
          <p:nvPr>
            <p:ph type="subTitle" idx="1"/>
          </p:nvPr>
        </p:nvSpPr>
        <p:spPr>
          <a:xfrm>
            <a:off x="3761350" y="3116125"/>
            <a:ext cx="467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358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7" name="Google Shape;3257;p21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58" name="Google Shape;3258;p21"/>
          <p:cNvSpPr txBox="1">
            <a:spLocks noGrp="1"/>
          </p:cNvSpPr>
          <p:nvPr>
            <p:ph type="subTitle" idx="1"/>
          </p:nvPr>
        </p:nvSpPr>
        <p:spPr>
          <a:xfrm>
            <a:off x="941700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59" name="Google Shape;3259;p21"/>
          <p:cNvSpPr txBox="1">
            <a:spLocks noGrp="1"/>
          </p:cNvSpPr>
          <p:nvPr>
            <p:ph type="subTitle" idx="2"/>
          </p:nvPr>
        </p:nvSpPr>
        <p:spPr>
          <a:xfrm>
            <a:off x="941700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21"/>
          <p:cNvSpPr txBox="1">
            <a:spLocks noGrp="1"/>
          </p:cNvSpPr>
          <p:nvPr>
            <p:ph type="subTitle" idx="3"/>
          </p:nvPr>
        </p:nvSpPr>
        <p:spPr>
          <a:xfrm>
            <a:off x="3423301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61" name="Google Shape;3261;p21"/>
          <p:cNvSpPr txBox="1">
            <a:spLocks noGrp="1"/>
          </p:cNvSpPr>
          <p:nvPr>
            <p:ph type="subTitle" idx="4"/>
          </p:nvPr>
        </p:nvSpPr>
        <p:spPr>
          <a:xfrm>
            <a:off x="3423301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2" name="Google Shape;3262;p21"/>
          <p:cNvSpPr txBox="1">
            <a:spLocks noGrp="1"/>
          </p:cNvSpPr>
          <p:nvPr>
            <p:ph type="subTitle" idx="5"/>
          </p:nvPr>
        </p:nvSpPr>
        <p:spPr>
          <a:xfrm>
            <a:off x="5904901" y="2966923"/>
            <a:ext cx="2297400" cy="3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2000">
                <a:solidFill>
                  <a:schemeClr val="accent5"/>
                </a:solidFill>
                <a:latin typeface="Limelight"/>
                <a:ea typeface="Limelight"/>
                <a:cs typeface="Limelight"/>
                <a:sym typeface="Lime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263" name="Google Shape;3263;p21"/>
          <p:cNvSpPr txBox="1">
            <a:spLocks noGrp="1"/>
          </p:cNvSpPr>
          <p:nvPr>
            <p:ph type="subTitle" idx="6"/>
          </p:nvPr>
        </p:nvSpPr>
        <p:spPr>
          <a:xfrm>
            <a:off x="5904901" y="3309899"/>
            <a:ext cx="22974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65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14"/>
          <p:cNvSpPr txBox="1">
            <a:spLocks noGrp="1"/>
          </p:cNvSpPr>
          <p:nvPr>
            <p:ph type="title"/>
          </p:nvPr>
        </p:nvSpPr>
        <p:spPr>
          <a:xfrm>
            <a:off x="713100" y="2349109"/>
            <a:ext cx="467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92" name="Google Shape;1992;p14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1234104"/>
            <a:ext cx="1382700" cy="76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93" name="Google Shape;1993;p14"/>
          <p:cNvSpPr txBox="1">
            <a:spLocks noGrp="1"/>
          </p:cNvSpPr>
          <p:nvPr>
            <p:ph type="subTitle" idx="1"/>
          </p:nvPr>
        </p:nvSpPr>
        <p:spPr>
          <a:xfrm>
            <a:off x="713100" y="3180134"/>
            <a:ext cx="467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Tajawal Medium"/>
                <a:ea typeface="Tajawal Medium"/>
                <a:cs typeface="Tajawal Medium"/>
                <a:sym typeface="Tajawal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21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26"/>
          <p:cNvSpPr txBox="1">
            <a:spLocks noGrp="1"/>
          </p:cNvSpPr>
          <p:nvPr>
            <p:ph type="title"/>
          </p:nvPr>
        </p:nvSpPr>
        <p:spPr>
          <a:xfrm>
            <a:off x="713100" y="463200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87" name="Google Shape;4187;p26"/>
          <p:cNvSpPr txBox="1">
            <a:spLocks noGrp="1"/>
          </p:cNvSpPr>
          <p:nvPr>
            <p:ph type="body" idx="1"/>
          </p:nvPr>
        </p:nvSpPr>
        <p:spPr>
          <a:xfrm>
            <a:off x="713100" y="1224125"/>
            <a:ext cx="4472400" cy="15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145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7935-CF4A-12B5-1EF4-7043A1A5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5DCC0-656C-F6A7-7602-2F1486B5C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25677-1D78-03CC-96F0-2F6AEBDC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A47B0-B9B2-96C0-19F2-1D8A9560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E599-E331-A56F-0F86-7AC3AD74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5707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1"/>
          <p:cNvSpPr txBox="1">
            <a:spLocks noGrp="1"/>
          </p:cNvSpPr>
          <p:nvPr>
            <p:ph type="title" hasCustomPrompt="1"/>
          </p:nvPr>
        </p:nvSpPr>
        <p:spPr>
          <a:xfrm>
            <a:off x="1901850" y="1631338"/>
            <a:ext cx="53403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616" name="Google Shape;1616;p11"/>
          <p:cNvSpPr txBox="1">
            <a:spLocks noGrp="1"/>
          </p:cNvSpPr>
          <p:nvPr>
            <p:ph type="subTitle" idx="1"/>
          </p:nvPr>
        </p:nvSpPr>
        <p:spPr>
          <a:xfrm>
            <a:off x="3055050" y="2939463"/>
            <a:ext cx="3033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622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C574-4E45-A3C5-3D8A-BC9229D3A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01004-D5E7-0E18-86DD-6F1F63924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2181-2A4A-8A9C-7D9C-489363EE8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995AF-5C37-B394-9E4C-447914A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011F9-F8F1-0337-3A0F-6DD4389B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6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9933-D92E-9F49-C6F4-B4BAD0E6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0277B-F9A0-AADA-64C4-141AD5048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88657-80B0-95B0-3396-24642E10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12F58-1B03-1FF5-930D-62E7E85F6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4D4FC-59D7-7506-5063-2818AC4E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74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3326-8301-B7FE-3C73-50BFBC863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9A598-A4B1-F805-E714-54D5C50C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50E17-31AE-5209-6278-82B43C3E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4F2D6-DAF9-A980-4AD7-56C21F5E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2DA6F-F6A5-9353-C695-4A9AB292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01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1E2E-6E83-6A8E-4909-0595E900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C0D57-29F8-13E2-1ACB-BA6B152D7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32BBE-E124-026D-C082-59E656FE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09F25-9796-A5EC-C863-FAEE1BB8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FAE02-C099-7343-A0EF-7A141CA7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4E466-A4E5-8D1B-AB31-EFBEC308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27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6C44-0E17-1468-0648-B3E00533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A44E6-FC67-3593-770C-A96A88311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65879-77BB-AB46-CFF9-E388A1FC0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41F95-9020-6866-CDBF-F434E8411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319B65-BDCC-B2B4-AB11-43892D9DF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5DC45-2D4D-F0A7-C056-3C1EC14F5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C60FB8-710E-8DA1-99AC-E5CA60F7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825560-E2A7-0941-7988-E7C5E52E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5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8C35-AC8B-C456-0871-6AD6D0BF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DF643-9A5C-34E2-9DEB-0AFB10E3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36066-7658-7574-025E-8B218A86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DF024-8AD0-5436-AE1D-5E125887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63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528CDA-72E5-6AC1-9C15-BC990DB6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9E056-0BB1-9A30-C65D-FAFCD8AF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DDE3-91E2-71AA-AB7B-FC4D7104A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B86E-4E1D-ACD8-CA7E-5771BE30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92D2D-010F-BB6F-E277-721D1111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A3449-A695-25FB-4CAD-661ED402D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16F91-CF84-6027-39F7-2B32386AA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4C80E-C855-A0CD-5300-75A9CBC8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10F58-8BFA-EB16-A2E3-8C62E013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64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F371-057A-3F16-CDFB-C5601364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2BD5D-468D-D14C-4379-FA4153CEE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FA8EF-1B94-4A27-EE97-2D0A97E97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7EE3E-ACCA-B64E-B9B1-DEDFAAC7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03933-1B54-B28F-91AD-8328DE82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E7418-3594-F9AA-DC64-FB7F4B82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1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AFE9A-94C6-61E5-4E66-8F7AED21D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93242-6486-29F1-D9FD-F2C3B06DD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0368E-71B2-4FD3-2B0B-8820712D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C6AE1-9D3F-13D2-BB96-D653880C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1AB5A-EAB4-B74E-6B90-07B2315A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3767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2690-8272-9F5C-A1F3-020AE495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E618F-1362-5237-A3EF-2651FDC67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49B1D-FD0A-0E4C-078E-FB0CC4D1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B99A8-3D39-A78D-33C9-7647ABCE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F660A-4782-8BCA-1DA4-BC1A5388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00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C67CD-8348-FE1E-84D4-9833E7678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B4FA8-0D65-CFE6-D2CD-A470A25DC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01750-6308-6670-C074-E9DA0410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39D8-AE7C-E3D6-12AA-D8FE87B69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4075-2AC7-483F-1DB3-CC663E0A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3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2313750" y="2121531"/>
            <a:ext cx="45165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578350" y="2955477"/>
            <a:ext cx="3987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71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F3A5-CCBD-D56B-64D8-431BECC2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3AD7E-2331-2986-93B2-B1CD630FC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12282-50E7-DB4A-67D6-6E2AC865A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3C13B-BCA3-A704-E5A4-409369DE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FB149-E7FE-ABB9-2D03-DBF51114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778EC-B8C2-49B8-E355-ADB312CF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543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75AD-8BB7-1D9E-1F71-20A57314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41384-392A-3FC8-1D31-454800FC9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C8210-ADA0-3281-F37A-890EECAA1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F8789-D604-BD2D-DAE1-800C5AEB4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D89E44-681A-1E66-1D75-24ED80D4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41049C-CA5C-1391-F6CB-0E694360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D1E0A-53B0-8448-4708-437690FE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BB18C5-330D-844B-D102-3E342C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3975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B67E-7848-58C4-A91A-3F3C3856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0C2DB7-700E-D213-4B16-3EC60A29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49936-F746-7B62-041C-13E6BC976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85D34-BC00-E835-7943-A48E79CC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2338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512F7-C7A2-F71D-98BA-B8E73FF5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1159C-36C5-0600-ADB7-40D3943A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5A451-B418-FA62-A327-4EF1EEF5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BD60-D840-FEC7-5479-B780B41C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13382-274A-775C-8E95-C59918B47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7776A-180B-998C-E245-69C3788B9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6A8F8-D36B-273F-9E7C-CC27EDAE4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E9663-E00D-BD67-68A2-93170F70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E3673-A95C-4EA3-5314-083496A1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331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3CE32-1311-F6E3-DFF5-F6CA62A5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1704C5-6D58-FE33-6465-D3380A079E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4D64B-5BA6-5BBA-1517-DBDE77B8E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741C-54ED-435A-D8D4-3F8AF8EE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60658-552D-0F88-0BFB-02730D51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8473D-1DA3-39F0-F80E-665A6D1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949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3A9B9C-AC7E-59CF-2F78-24728FC1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4F828-3122-FAC6-8510-8BA8B50E1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ED973-EDDB-3DE1-3FE4-913116598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256A33-C825-4F30-B0C6-BBF4E6EB42B0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FBF59-E7E9-8C2B-5568-136110DD6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DEEE4-28F0-B57E-FB56-ABAFA1285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45758-A6CF-42EA-8508-BF781B314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CDEF38-1C05-5AFC-07E5-4D8C513F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8AE9D-84E4-F1F3-4E59-1D27A32A7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88B7-4396-150C-1E7B-40F761401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639BC-66D8-4EC3-8A98-971B488F021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1F833-2467-1852-AB59-9FE4DD28F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E9D8B-A194-1F52-C410-19C0C5B63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FBC70-BBEA-4128-9BA9-EC02CF15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.co/gemini/share/7361adc6dc1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97">
          <a:extLst>
            <a:ext uri="{FF2B5EF4-FFF2-40B4-BE49-F238E27FC236}">
              <a16:creationId xmlns:a16="http://schemas.microsoft.com/office/drawing/2014/main" id="{B8C85E0A-8E6D-B164-88F5-1C80A5EAA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8" name="Google Shape;5098;p35">
            <a:extLst>
              <a:ext uri="{FF2B5EF4-FFF2-40B4-BE49-F238E27FC236}">
                <a16:creationId xmlns:a16="http://schemas.microsoft.com/office/drawing/2014/main" id="{655C9ACE-02EC-5D6F-3384-5E6832AAAF6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22828" y="989100"/>
            <a:ext cx="7857876" cy="26320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+mn-lt"/>
              </a:rPr>
              <a:t>WELCOME TO</a:t>
            </a:r>
            <a:br>
              <a:rPr lang="en" sz="5400" dirty="0">
                <a:latin typeface="+mn-lt"/>
              </a:rPr>
            </a:br>
            <a:r>
              <a:rPr lang="en" sz="9600" dirty="0">
                <a:solidFill>
                  <a:srgbClr val="FF0000"/>
                </a:solidFill>
                <a:latin typeface="+mn-lt"/>
              </a:rPr>
              <a:t>OUR CLASS!</a:t>
            </a:r>
            <a:endParaRPr sz="5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01" name="Google Shape;5101;p35">
            <a:extLst>
              <a:ext uri="{FF2B5EF4-FFF2-40B4-BE49-F238E27FC236}">
                <a16:creationId xmlns:a16="http://schemas.microsoft.com/office/drawing/2014/main" id="{7CF6CC68-114D-E6C4-CBDA-9E70D3FCD9CE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1632361" y="3588093"/>
            <a:ext cx="6798539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+mn-lt"/>
              </a:rPr>
              <a:t>Presented by: ………………..</a:t>
            </a:r>
            <a:endParaRPr sz="4000" dirty="0">
              <a:latin typeface="+mn-lt"/>
            </a:endParaRPr>
          </a:p>
        </p:txBody>
      </p:sp>
      <p:sp>
        <p:nvSpPr>
          <p:cNvPr id="5100" name="Google Shape;5100;p35">
            <a:extLst>
              <a:ext uri="{FF2B5EF4-FFF2-40B4-BE49-F238E27FC236}">
                <a16:creationId xmlns:a16="http://schemas.microsoft.com/office/drawing/2014/main" id="{B5ED81CE-EEA9-8B0C-8286-ACCEB7E9A204}"/>
              </a:ext>
            </a:extLst>
          </p:cNvPr>
          <p:cNvSpPr/>
          <p:nvPr/>
        </p:nvSpPr>
        <p:spPr>
          <a:xfrm>
            <a:off x="7860928" y="3470493"/>
            <a:ext cx="235200" cy="235200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43" name="Google Shape;5143;p35">
            <a:extLst>
              <a:ext uri="{FF2B5EF4-FFF2-40B4-BE49-F238E27FC236}">
                <a16:creationId xmlns:a16="http://schemas.microsoft.com/office/drawing/2014/main" id="{3F43EECC-5F16-325C-3D3C-B4828C28BCE4}"/>
              </a:ext>
            </a:extLst>
          </p:cNvPr>
          <p:cNvSpPr/>
          <p:nvPr/>
        </p:nvSpPr>
        <p:spPr>
          <a:xfrm>
            <a:off x="6915697" y="93252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44" name="Google Shape;5144;p35">
            <a:extLst>
              <a:ext uri="{FF2B5EF4-FFF2-40B4-BE49-F238E27FC236}">
                <a16:creationId xmlns:a16="http://schemas.microsoft.com/office/drawing/2014/main" id="{9E47BF54-15EE-4B49-40BA-D4FFA5B1FD78}"/>
              </a:ext>
            </a:extLst>
          </p:cNvPr>
          <p:cNvSpPr/>
          <p:nvPr/>
        </p:nvSpPr>
        <p:spPr>
          <a:xfrm>
            <a:off x="8178300" y="238588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145" name="Google Shape;5145;p35">
            <a:extLst>
              <a:ext uri="{FF2B5EF4-FFF2-40B4-BE49-F238E27FC236}">
                <a16:creationId xmlns:a16="http://schemas.microsoft.com/office/drawing/2014/main" id="{5A0EC5CA-6190-461B-621D-D5B7F557C264}"/>
              </a:ext>
            </a:extLst>
          </p:cNvPr>
          <p:cNvGrpSpPr/>
          <p:nvPr/>
        </p:nvGrpSpPr>
        <p:grpSpPr>
          <a:xfrm rot="10800000">
            <a:off x="3533704" y="575528"/>
            <a:ext cx="434335" cy="418928"/>
            <a:chOff x="3366420" y="539400"/>
            <a:chExt cx="556625" cy="536950"/>
          </a:xfrm>
        </p:grpSpPr>
        <p:sp>
          <p:nvSpPr>
            <p:cNvPr id="5146" name="Google Shape;5146;p35">
              <a:extLst>
                <a:ext uri="{FF2B5EF4-FFF2-40B4-BE49-F238E27FC236}">
                  <a16:creationId xmlns:a16="http://schemas.microsoft.com/office/drawing/2014/main" id="{10A2450E-98E1-A41A-833F-32870628C03F}"/>
                </a:ext>
              </a:extLst>
            </p:cNvPr>
            <p:cNvSpPr/>
            <p:nvPr/>
          </p:nvSpPr>
          <p:spPr>
            <a:xfrm>
              <a:off x="3366420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147" name="Google Shape;5147;p35">
              <a:extLst>
                <a:ext uri="{FF2B5EF4-FFF2-40B4-BE49-F238E27FC236}">
                  <a16:creationId xmlns:a16="http://schemas.microsoft.com/office/drawing/2014/main" id="{71D6222D-15E7-6F00-3EDC-FFE5CCFC257A}"/>
                </a:ext>
              </a:extLst>
            </p:cNvPr>
            <p:cNvSpPr/>
            <p:nvPr/>
          </p:nvSpPr>
          <p:spPr>
            <a:xfrm>
              <a:off x="3687846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148" name="Google Shape;5148;p35">
            <a:extLst>
              <a:ext uri="{FF2B5EF4-FFF2-40B4-BE49-F238E27FC236}">
                <a16:creationId xmlns:a16="http://schemas.microsoft.com/office/drawing/2014/main" id="{F596A62F-9ED4-3AB9-1528-D13F62047BAC}"/>
              </a:ext>
            </a:extLst>
          </p:cNvPr>
          <p:cNvSpPr/>
          <p:nvPr/>
        </p:nvSpPr>
        <p:spPr>
          <a:xfrm>
            <a:off x="6243996" y="3919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590579-1846-8939-5C0C-5BAD30A5A721}"/>
              </a:ext>
            </a:extLst>
          </p:cNvPr>
          <p:cNvSpPr txBox="1"/>
          <p:nvPr/>
        </p:nvSpPr>
        <p:spPr>
          <a:xfrm>
            <a:off x="711388" y="384799"/>
            <a:ext cx="8426089" cy="17239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indent="0" algn="r" defTabSz="685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115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pPr algn="ctr"/>
            <a:r>
              <a:rPr lang="en-US" sz="9600" dirty="0"/>
              <a:t>Pronunciation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D7F5760-9803-292B-92DA-6CC931F21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50618"/>
              </p:ext>
            </p:extLst>
          </p:nvPr>
        </p:nvGraphicFramePr>
        <p:xfrm>
          <a:off x="597408" y="1963478"/>
          <a:ext cx="8107680" cy="28401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53840">
                  <a:extLst>
                    <a:ext uri="{9D8B030D-6E8A-4147-A177-3AD203B41FA5}">
                      <a16:colId xmlns:a16="http://schemas.microsoft.com/office/drawing/2014/main" val="3616141718"/>
                    </a:ext>
                  </a:extLst>
                </a:gridCol>
                <a:gridCol w="4053840">
                  <a:extLst>
                    <a:ext uri="{9D8B030D-6E8A-4147-A177-3AD203B41FA5}">
                      <a16:colId xmlns:a16="http://schemas.microsoft.com/office/drawing/2014/main" val="1767130707"/>
                    </a:ext>
                  </a:extLst>
                </a:gridCol>
              </a:tblGrid>
              <a:tr h="7477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/ɒ/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/ɔ:/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893541"/>
                  </a:ext>
                </a:extLst>
              </a:tr>
              <a:tr h="2092464"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576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E09B83-8076-8E56-6761-5EE83D3CCC0F}"/>
              </a:ext>
            </a:extLst>
          </p:cNvPr>
          <p:cNvSpPr txBox="1"/>
          <p:nvPr/>
        </p:nvSpPr>
        <p:spPr>
          <a:xfrm>
            <a:off x="711388" y="2819709"/>
            <a:ext cx="3776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Nunito" pitchFamily="2" charset="0"/>
              </a:rPr>
              <a:t>J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b, b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x, cl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ck, w</a:t>
            </a:r>
            <a:r>
              <a:rPr lang="en-US" sz="2400" u="sng" dirty="0">
                <a:latin typeface="Nunito" pitchFamily="2" charset="0"/>
              </a:rPr>
              <a:t>a</a:t>
            </a:r>
            <a:r>
              <a:rPr lang="en-US" sz="2400" dirty="0">
                <a:latin typeface="Nunito" pitchFamily="2" charset="0"/>
              </a:rPr>
              <a:t>tch, b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ttle, g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t, h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liday, l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ng, l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st, wr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ng, s</a:t>
            </a:r>
            <a:r>
              <a:rPr lang="en-US" sz="2400" u="sng" dirty="0">
                <a:latin typeface="Nunito" pitchFamily="2" charset="0"/>
              </a:rPr>
              <a:t>o</a:t>
            </a:r>
            <a:r>
              <a:rPr lang="en-US" sz="2400" dirty="0">
                <a:latin typeface="Nunito" pitchFamily="2" charset="0"/>
              </a:rPr>
              <a:t>rry, shop, qu</a:t>
            </a:r>
            <a:r>
              <a:rPr lang="en-US" sz="2400" u="sng" dirty="0">
                <a:latin typeface="Nunito" pitchFamily="2" charset="0"/>
              </a:rPr>
              <a:t>a</a:t>
            </a:r>
            <a:r>
              <a:rPr lang="en-US" sz="2400" dirty="0">
                <a:latin typeface="Nunito" pitchFamily="2" charset="0"/>
              </a:rPr>
              <a:t>lity, w</a:t>
            </a:r>
            <a:r>
              <a:rPr lang="en-US" sz="2400" u="sng" dirty="0">
                <a:latin typeface="Nunito" pitchFamily="2" charset="0"/>
              </a:rPr>
              <a:t>a</a:t>
            </a:r>
            <a:r>
              <a:rPr lang="en-US" sz="2400" dirty="0">
                <a:latin typeface="Nunito" pitchFamily="2" charset="0"/>
              </a:rPr>
              <a:t>nt, w</a:t>
            </a:r>
            <a:r>
              <a:rPr lang="en-US" sz="2400" u="sng" dirty="0">
                <a:latin typeface="Nunito" pitchFamily="2" charset="0"/>
              </a:rPr>
              <a:t>a</a:t>
            </a:r>
            <a:r>
              <a:rPr lang="en-US" sz="2400" dirty="0">
                <a:latin typeface="Nunito" pitchFamily="2" charset="0"/>
              </a:rPr>
              <a:t>sh, wh</a:t>
            </a:r>
            <a:r>
              <a:rPr lang="en-US" sz="2400" u="sng" dirty="0">
                <a:latin typeface="Nunito" pitchFamily="2" charset="0"/>
              </a:rPr>
              <a:t>a</a:t>
            </a:r>
            <a:r>
              <a:rPr lang="en-US" sz="2400" dirty="0">
                <a:latin typeface="Nunito" pitchFamily="2" charset="0"/>
              </a:rPr>
              <a:t>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B0C8E-0514-36EA-4E77-9CE21BE9F6C7}"/>
              </a:ext>
            </a:extLst>
          </p:cNvPr>
          <p:cNvSpPr txBox="1"/>
          <p:nvPr/>
        </p:nvSpPr>
        <p:spPr>
          <a:xfrm>
            <a:off x="4770456" y="2819709"/>
            <a:ext cx="3776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Nunito" pitchFamily="2" charset="0"/>
              </a:rPr>
              <a:t>B</a:t>
            </a:r>
            <a:r>
              <a:rPr lang="en-US" sz="2400" u="sng" dirty="0">
                <a:latin typeface="Nunito" pitchFamily="2" charset="0"/>
              </a:rPr>
              <a:t>a</a:t>
            </a:r>
            <a:r>
              <a:rPr lang="en-US" sz="2400" dirty="0">
                <a:latin typeface="Nunito" pitchFamily="2" charset="0"/>
              </a:rPr>
              <a:t>ll, </a:t>
            </a:r>
            <a:r>
              <a:rPr lang="en-US" sz="2400" u="sng" dirty="0">
                <a:latin typeface="Nunito" pitchFamily="2" charset="0"/>
              </a:rPr>
              <a:t>a</a:t>
            </a:r>
            <a:r>
              <a:rPr lang="en-US" sz="2400" dirty="0">
                <a:latin typeface="Nunito" pitchFamily="2" charset="0"/>
              </a:rPr>
              <a:t>ll, t</a:t>
            </a:r>
            <a:r>
              <a:rPr lang="en-US" sz="2400" u="sng" dirty="0">
                <a:latin typeface="Nunito" pitchFamily="2" charset="0"/>
              </a:rPr>
              <a:t>al</a:t>
            </a:r>
            <a:r>
              <a:rPr lang="en-US" sz="2400" dirty="0">
                <a:latin typeface="Nunito" pitchFamily="2" charset="0"/>
              </a:rPr>
              <a:t>k, </a:t>
            </a:r>
            <a:r>
              <a:rPr lang="en-US" sz="2400" u="sng" dirty="0">
                <a:latin typeface="Nunito" pitchFamily="2" charset="0"/>
              </a:rPr>
              <a:t>au</a:t>
            </a:r>
            <a:r>
              <a:rPr lang="en-US" sz="2400" dirty="0">
                <a:latin typeface="Nunito" pitchFamily="2" charset="0"/>
              </a:rPr>
              <a:t>tumn, l</a:t>
            </a:r>
            <a:r>
              <a:rPr lang="en-US" sz="2400" u="sng" dirty="0">
                <a:latin typeface="Nunito" pitchFamily="2" charset="0"/>
              </a:rPr>
              <a:t>au</a:t>
            </a:r>
            <a:r>
              <a:rPr lang="en-US" sz="2400" dirty="0">
                <a:latin typeface="Nunito" pitchFamily="2" charset="0"/>
              </a:rPr>
              <a:t>nch, l</a:t>
            </a:r>
            <a:r>
              <a:rPr lang="en-US" sz="2400" u="sng" dirty="0">
                <a:latin typeface="Nunito" pitchFamily="2" charset="0"/>
              </a:rPr>
              <a:t>aw</a:t>
            </a:r>
            <a:r>
              <a:rPr lang="en-US" sz="2400" dirty="0">
                <a:latin typeface="Nunito" pitchFamily="2" charset="0"/>
              </a:rPr>
              <a:t>, s</a:t>
            </a:r>
            <a:r>
              <a:rPr lang="en-US" sz="2400" u="sng" dirty="0">
                <a:latin typeface="Nunito" pitchFamily="2" charset="0"/>
              </a:rPr>
              <a:t>aw</a:t>
            </a:r>
            <a:r>
              <a:rPr lang="en-US" sz="2400" dirty="0">
                <a:latin typeface="Nunito" pitchFamily="2" charset="0"/>
              </a:rPr>
              <a:t>, d</a:t>
            </a:r>
            <a:r>
              <a:rPr lang="en-US" sz="2400" u="sng" dirty="0">
                <a:latin typeface="Nunito" pitchFamily="2" charset="0"/>
              </a:rPr>
              <a:t>aw</a:t>
            </a:r>
            <a:r>
              <a:rPr lang="en-US" sz="2400" dirty="0">
                <a:latin typeface="Nunito" pitchFamily="2" charset="0"/>
              </a:rPr>
              <a:t>n, c</a:t>
            </a:r>
            <a:r>
              <a:rPr lang="en-US" sz="2400" u="sng" dirty="0">
                <a:latin typeface="Nunito" pitchFamily="2" charset="0"/>
              </a:rPr>
              <a:t>augh</a:t>
            </a:r>
            <a:r>
              <a:rPr lang="en-US" sz="2400" dirty="0">
                <a:latin typeface="Nunito" pitchFamily="2" charset="0"/>
              </a:rPr>
              <a:t>t, b</a:t>
            </a:r>
            <a:r>
              <a:rPr lang="en-US" sz="2400" u="sng" dirty="0">
                <a:latin typeface="Nunito" pitchFamily="2" charset="0"/>
              </a:rPr>
              <a:t>ough</a:t>
            </a:r>
            <a:r>
              <a:rPr lang="en-US" sz="2400" dirty="0">
                <a:latin typeface="Nunito" pitchFamily="2" charset="0"/>
              </a:rPr>
              <a:t>t, w</a:t>
            </a:r>
            <a:r>
              <a:rPr lang="en-US" sz="2400" u="sng" dirty="0">
                <a:latin typeface="Nunito" pitchFamily="2" charset="0"/>
              </a:rPr>
              <a:t>ar</a:t>
            </a:r>
            <a:r>
              <a:rPr lang="en-US" sz="2400" dirty="0">
                <a:latin typeface="Nunito" pitchFamily="2" charset="0"/>
              </a:rPr>
              <a:t>m, b</a:t>
            </a:r>
            <a:r>
              <a:rPr lang="en-US" sz="2400" u="sng" dirty="0">
                <a:latin typeface="Nunito" pitchFamily="2" charset="0"/>
              </a:rPr>
              <a:t>or</a:t>
            </a:r>
            <a:r>
              <a:rPr lang="en-US" sz="2400" dirty="0">
                <a:latin typeface="Nunito" pitchFamily="2" charset="0"/>
              </a:rPr>
              <a:t>n, c</a:t>
            </a:r>
            <a:r>
              <a:rPr lang="en-US" sz="2400" u="sng" dirty="0">
                <a:latin typeface="Nunito" pitchFamily="2" charset="0"/>
              </a:rPr>
              <a:t>or</a:t>
            </a:r>
            <a:r>
              <a:rPr lang="en-US" sz="2400" dirty="0">
                <a:latin typeface="Nunito" pitchFamily="2" charset="0"/>
              </a:rPr>
              <a:t>ner, d</a:t>
            </a:r>
            <a:r>
              <a:rPr lang="en-US" sz="2400" u="sng" dirty="0">
                <a:latin typeface="Nunito" pitchFamily="2" charset="0"/>
              </a:rPr>
              <a:t>oor</a:t>
            </a:r>
            <a:r>
              <a:rPr lang="en-US" sz="2400" dirty="0">
                <a:latin typeface="Nunito" pitchFamily="2" charset="0"/>
              </a:rPr>
              <a:t>, fl</a:t>
            </a:r>
            <a:r>
              <a:rPr lang="en-US" sz="2400" u="sng" dirty="0">
                <a:latin typeface="Nunito" pitchFamily="2" charset="0"/>
              </a:rPr>
              <a:t>oor</a:t>
            </a:r>
            <a:r>
              <a:rPr lang="en-US" sz="2400" dirty="0">
                <a:latin typeface="Nunito" pitchFamily="2" charset="0"/>
              </a:rPr>
              <a:t>, m</a:t>
            </a:r>
            <a:r>
              <a:rPr lang="en-US" sz="2400" u="sng" dirty="0">
                <a:latin typeface="Nunito" pitchFamily="2" charset="0"/>
              </a:rPr>
              <a:t>ore</a:t>
            </a:r>
            <a:r>
              <a:rPr lang="en-US" sz="2400" dirty="0">
                <a:latin typeface="Nunito" pitchFamily="2" charset="0"/>
              </a:rPr>
              <a:t>, p</a:t>
            </a:r>
            <a:r>
              <a:rPr lang="en-US" sz="2400" u="sng" dirty="0">
                <a:latin typeface="Nunito" pitchFamily="2" charset="0"/>
              </a:rPr>
              <a:t>our</a:t>
            </a:r>
            <a:r>
              <a:rPr lang="en-US" sz="2400" dirty="0">
                <a:latin typeface="Nunito" pitchFamily="2" charset="0"/>
              </a:rPr>
              <a:t>, b</a:t>
            </a:r>
            <a:r>
              <a:rPr lang="en-US" sz="2400" u="sng" dirty="0">
                <a:latin typeface="Nunito" pitchFamily="2" charset="0"/>
              </a:rPr>
              <a:t>oar</a:t>
            </a:r>
            <a:r>
              <a:rPr lang="en-US" sz="2400" dirty="0">
                <a:latin typeface="Nunito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35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6" name="Google Shape;5226;p38"/>
          <p:cNvGrpSpPr/>
          <p:nvPr/>
        </p:nvGrpSpPr>
        <p:grpSpPr>
          <a:xfrm>
            <a:off x="7120759" y="928607"/>
            <a:ext cx="1246500" cy="1246500"/>
            <a:chOff x="7120759" y="928607"/>
            <a:chExt cx="1246500" cy="1246500"/>
          </a:xfrm>
          <a:solidFill>
            <a:schemeClr val="bg1"/>
          </a:solidFill>
        </p:grpSpPr>
        <p:sp>
          <p:nvSpPr>
            <p:cNvPr id="5227" name="Google Shape;5227;p38"/>
            <p:cNvSpPr/>
            <p:nvPr/>
          </p:nvSpPr>
          <p:spPr>
            <a:xfrm>
              <a:off x="7120759" y="928607"/>
              <a:ext cx="1246500" cy="12465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8"/>
            <p:cNvSpPr/>
            <p:nvPr/>
          </p:nvSpPr>
          <p:spPr>
            <a:xfrm>
              <a:off x="8009611" y="961657"/>
              <a:ext cx="252600" cy="2526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9" name="Google Shape;5229;p38"/>
          <p:cNvSpPr txBox="1">
            <a:spLocks noGrp="1"/>
          </p:cNvSpPr>
          <p:nvPr>
            <p:ph type="title"/>
          </p:nvPr>
        </p:nvSpPr>
        <p:spPr>
          <a:xfrm>
            <a:off x="1074840" y="2285101"/>
            <a:ext cx="736043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FF0000"/>
                </a:solidFill>
              </a:rPr>
              <a:t>Vocabulary </a:t>
            </a:r>
            <a:endParaRPr sz="11500" dirty="0">
              <a:solidFill>
                <a:srgbClr val="FF0000"/>
              </a:solidFill>
            </a:endParaRPr>
          </a:p>
        </p:txBody>
      </p:sp>
      <p:sp>
        <p:nvSpPr>
          <p:cNvPr id="5231" name="Google Shape;5231;p38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247" name="Google Shape;5247;p38"/>
          <p:cNvSpPr/>
          <p:nvPr/>
        </p:nvSpPr>
        <p:spPr>
          <a:xfrm>
            <a:off x="4039071" y="378952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8" name="Google Shape;5248;p38"/>
          <p:cNvSpPr/>
          <p:nvPr/>
        </p:nvSpPr>
        <p:spPr>
          <a:xfrm>
            <a:off x="4538525" y="1369905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9" name="Google Shape;5249;p38"/>
          <p:cNvSpPr/>
          <p:nvPr/>
        </p:nvSpPr>
        <p:spPr>
          <a:xfrm>
            <a:off x="8115447" y="4129350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0" name="Google Shape;5250;p38"/>
          <p:cNvGrpSpPr/>
          <p:nvPr/>
        </p:nvGrpSpPr>
        <p:grpSpPr>
          <a:xfrm>
            <a:off x="640505" y="620853"/>
            <a:ext cx="434335" cy="418928"/>
            <a:chOff x="3464075" y="539400"/>
            <a:chExt cx="556625" cy="536950"/>
          </a:xfrm>
        </p:grpSpPr>
        <p:sp>
          <p:nvSpPr>
            <p:cNvPr id="5251" name="Google Shape;5251;p38"/>
            <p:cNvSpPr/>
            <p:nvPr/>
          </p:nvSpPr>
          <p:spPr>
            <a:xfrm>
              <a:off x="3464075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8"/>
            <p:cNvSpPr/>
            <p:nvPr/>
          </p:nvSpPr>
          <p:spPr>
            <a:xfrm>
              <a:off x="3785500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5" name="Google Shape;5285;p40"/>
          <p:cNvSpPr txBox="1">
            <a:spLocks noGrp="1"/>
          </p:cNvSpPr>
          <p:nvPr>
            <p:ph type="title"/>
          </p:nvPr>
        </p:nvSpPr>
        <p:spPr>
          <a:xfrm>
            <a:off x="168377" y="99558"/>
            <a:ext cx="7187610" cy="779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1. Add the words and phrases you have learnt in the correct columns. Compare with your partner's. Who has more words and phrases? Add any that you did not write</a:t>
            </a:r>
            <a:br>
              <a:rPr lang="en-US" sz="2000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sz="2000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24E8C7C-238B-A49D-20BE-ADD875C8A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114595"/>
              </p:ext>
            </p:extLst>
          </p:nvPr>
        </p:nvGraphicFramePr>
        <p:xfrm>
          <a:off x="700180" y="1295275"/>
          <a:ext cx="7743639" cy="359791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581213">
                  <a:extLst>
                    <a:ext uri="{9D8B030D-6E8A-4147-A177-3AD203B41FA5}">
                      <a16:colId xmlns:a16="http://schemas.microsoft.com/office/drawing/2014/main" val="589143565"/>
                    </a:ext>
                  </a:extLst>
                </a:gridCol>
                <a:gridCol w="2581213">
                  <a:extLst>
                    <a:ext uri="{9D8B030D-6E8A-4147-A177-3AD203B41FA5}">
                      <a16:colId xmlns:a16="http://schemas.microsoft.com/office/drawing/2014/main" val="2377585939"/>
                    </a:ext>
                  </a:extLst>
                </a:gridCol>
                <a:gridCol w="2581213">
                  <a:extLst>
                    <a:ext uri="{9D8B030D-6E8A-4147-A177-3AD203B41FA5}">
                      <a16:colId xmlns:a16="http://schemas.microsoft.com/office/drawing/2014/main" val="3220637846"/>
                    </a:ext>
                  </a:extLst>
                </a:gridCol>
              </a:tblGrid>
              <a:tr h="96644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Dishes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Ingredients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Units</a:t>
                      </a:r>
                      <a:r>
                        <a:rPr lang="en-US" sz="2100" b="1" u="none" strike="noStrike" dirty="0">
                          <a:solidFill>
                            <a:srgbClr val="FFFFFF"/>
                          </a:solidFill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of</a:t>
                      </a:r>
                      <a:r>
                        <a:rPr lang="en-US" sz="2100" b="1" u="none" strike="noStrike" dirty="0">
                          <a:solidFill>
                            <a:srgbClr val="FFFFFF"/>
                          </a:solidFill>
                          <a:effectLst/>
                          <a:latin typeface="Nunito" pitchFamily="2" charset="0"/>
                        </a:rPr>
                        <a:t>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measurement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94615"/>
                  </a:ext>
                </a:extLst>
              </a:tr>
              <a:tr h="26314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pancakes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  <a:p>
                      <a:pPr fontAlgn="t"/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br>
                        <a:rPr lang="en-US" sz="1200" dirty="0">
                          <a:effectLst/>
                          <a:latin typeface="Nunito" pitchFamily="2" charset="0"/>
                        </a:rPr>
                      </a:b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flour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gram (g)</a:t>
                      </a:r>
                      <a:endParaRPr lang="en-US" sz="1200" dirty="0">
                        <a:effectLst/>
                        <a:latin typeface="Nunito" pitchFamily="2" charset="0"/>
                      </a:endParaRPr>
                    </a:p>
                  </a:txBody>
                  <a:tcPr marL="65633" marR="65633" marT="65633" marB="6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74189"/>
                  </a:ext>
                </a:extLst>
              </a:tr>
            </a:tbl>
          </a:graphicData>
        </a:graphic>
      </p:graphicFrame>
      <p:pic>
        <p:nvPicPr>
          <p:cNvPr id="16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9398CA3C-4523-FE0A-DDA3-77F224BDF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5987" y="297716"/>
            <a:ext cx="1421157" cy="7994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B2764-8CFE-41B1-6E66-96CFF9F2B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6561" y="-4623"/>
            <a:ext cx="9330561" cy="516196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2. Read the recipe and write sentences as in the example.</a:t>
            </a:r>
            <a:endParaRPr lang="en-US" sz="4000" b="0" dirty="0">
              <a:solidFill>
                <a:srgbClr val="FF0000"/>
              </a:solidFill>
              <a:effectLst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A6235-D05D-2D2E-86AF-33D19B73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1439063"/>
            <a:ext cx="4210050" cy="3476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669E9-2673-C505-CD31-D3E99A2B3CC4}"/>
              </a:ext>
            </a:extLst>
          </p:cNvPr>
          <p:cNvSpPr txBox="1"/>
          <p:nvPr/>
        </p:nvSpPr>
        <p:spPr>
          <a:xfrm>
            <a:off x="536202" y="600746"/>
            <a:ext cx="7093609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Nunito" pitchFamily="2" charset="0"/>
              </a:rPr>
              <a:t>Example: We need two tablespoons of cold water.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29F26-772C-AF7F-0AAE-943785289E61}"/>
              </a:ext>
            </a:extLst>
          </p:cNvPr>
          <p:cNvSpPr txBox="1"/>
          <p:nvPr/>
        </p:nvSpPr>
        <p:spPr>
          <a:xfrm>
            <a:off x="353359" y="1174238"/>
            <a:ext cx="4584402" cy="3741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158180"/>
                </a:solidFill>
                <a:effectLst/>
                <a:latin typeface="Nunito" pitchFamily="2" charset="0"/>
              </a:rPr>
              <a:t>Suggested answers:</a:t>
            </a:r>
            <a:r>
              <a:rPr lang="en-US" sz="1800" b="0" i="0" u="none" strike="noStrike" dirty="0">
                <a:solidFill>
                  <a:srgbClr val="158180"/>
                </a:solidFill>
                <a:effectLst/>
                <a:latin typeface="Nunito" pitchFamily="2" charset="0"/>
              </a:rPr>
              <a:t>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5 eggs.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2 tomatoes.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2 tablespoons of cold water.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40 grams of butter.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5 grams of onion.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1 teaspoon of salt.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C55A11"/>
                </a:solidFill>
                <a:effectLst/>
                <a:latin typeface="Nunito" pitchFamily="2" charset="0"/>
              </a:rPr>
              <a:t>We need a teaspoon of pepper.</a:t>
            </a:r>
            <a:endParaRPr lang="en-US" sz="18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45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4" name="Google Shape;5464;p42"/>
          <p:cNvGrpSpPr/>
          <p:nvPr/>
        </p:nvGrpSpPr>
        <p:grpSpPr>
          <a:xfrm>
            <a:off x="781195" y="981518"/>
            <a:ext cx="1246500" cy="1257574"/>
            <a:chOff x="781195" y="981518"/>
            <a:chExt cx="1246500" cy="1257574"/>
          </a:xfrm>
        </p:grpSpPr>
        <p:sp>
          <p:nvSpPr>
            <p:cNvPr id="5465" name="Google Shape;5465;p42"/>
            <p:cNvSpPr/>
            <p:nvPr/>
          </p:nvSpPr>
          <p:spPr>
            <a:xfrm>
              <a:off x="781195" y="992591"/>
              <a:ext cx="1246500" cy="1246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42"/>
            <p:cNvSpPr/>
            <p:nvPr/>
          </p:nvSpPr>
          <p:spPr>
            <a:xfrm>
              <a:off x="935925" y="981518"/>
              <a:ext cx="252600" cy="2526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7" name="Google Shape;5467;p42"/>
          <p:cNvSpPr txBox="1">
            <a:spLocks noGrp="1"/>
          </p:cNvSpPr>
          <p:nvPr>
            <p:ph type="title"/>
          </p:nvPr>
        </p:nvSpPr>
        <p:spPr>
          <a:xfrm>
            <a:off x="2289895" y="2385685"/>
            <a:ext cx="622012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FF0000"/>
                </a:solidFill>
              </a:rPr>
              <a:t>Grammar</a:t>
            </a:r>
            <a:endParaRPr sz="11500" dirty="0">
              <a:solidFill>
                <a:srgbClr val="FF0000"/>
              </a:solidFill>
            </a:endParaRPr>
          </a:p>
        </p:txBody>
      </p:sp>
      <p:sp>
        <p:nvSpPr>
          <p:cNvPr id="5468" name="Google Shape;5468;p4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558" name="Google Shape;5558;p42"/>
          <p:cNvSpPr/>
          <p:nvPr/>
        </p:nvSpPr>
        <p:spPr>
          <a:xfrm>
            <a:off x="8114646" y="7162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9" name="Google Shape;5559;p42"/>
          <p:cNvSpPr/>
          <p:nvPr/>
        </p:nvSpPr>
        <p:spPr>
          <a:xfrm>
            <a:off x="2709397" y="70757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0" name="Google Shape;5560;p42"/>
          <p:cNvSpPr/>
          <p:nvPr/>
        </p:nvSpPr>
        <p:spPr>
          <a:xfrm>
            <a:off x="4639471" y="40711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1" name="Google Shape;5561;p42"/>
          <p:cNvSpPr/>
          <p:nvPr/>
        </p:nvSpPr>
        <p:spPr>
          <a:xfrm>
            <a:off x="5336621" y="154025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56">
          <a:extLst>
            <a:ext uri="{FF2B5EF4-FFF2-40B4-BE49-F238E27FC236}">
              <a16:creationId xmlns:a16="http://schemas.microsoft.com/office/drawing/2014/main" id="{0EF61584-BB95-A366-F7FE-3946B945D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7" name="Google Shape;5257;p39">
            <a:extLst>
              <a:ext uri="{FF2B5EF4-FFF2-40B4-BE49-F238E27FC236}">
                <a16:creationId xmlns:a16="http://schemas.microsoft.com/office/drawing/2014/main" id="{656F5004-88EB-0D9F-686C-B7D328EBAA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8262" y="-8091"/>
            <a:ext cx="5274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  <a:latin typeface="+mn-lt"/>
              </a:rPr>
              <a:t>Do the quiz</a:t>
            </a:r>
            <a:endParaRPr sz="6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59" name="Google Shape;5259;p39">
            <a:extLst>
              <a:ext uri="{FF2B5EF4-FFF2-40B4-BE49-F238E27FC236}">
                <a16:creationId xmlns:a16="http://schemas.microsoft.com/office/drawing/2014/main" id="{FD88684E-ADC6-2905-3061-1F9281BB589C}"/>
              </a:ext>
            </a:extLst>
          </p:cNvPr>
          <p:cNvSpPr/>
          <p:nvPr/>
        </p:nvSpPr>
        <p:spPr>
          <a:xfrm>
            <a:off x="6697896" y="16544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60" name="Google Shape;5260;p39">
            <a:extLst>
              <a:ext uri="{FF2B5EF4-FFF2-40B4-BE49-F238E27FC236}">
                <a16:creationId xmlns:a16="http://schemas.microsoft.com/office/drawing/2014/main" id="{83089A6A-56A1-3225-923B-1519F8019659}"/>
              </a:ext>
            </a:extLst>
          </p:cNvPr>
          <p:cNvSpPr/>
          <p:nvPr/>
        </p:nvSpPr>
        <p:spPr>
          <a:xfrm>
            <a:off x="4183421" y="37215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76" name="Google Shape;5276;p39">
            <a:extLst>
              <a:ext uri="{FF2B5EF4-FFF2-40B4-BE49-F238E27FC236}">
                <a16:creationId xmlns:a16="http://schemas.microsoft.com/office/drawing/2014/main" id="{2D63A29A-F6D8-94E5-7F3E-47040E740960}"/>
              </a:ext>
            </a:extLst>
          </p:cNvPr>
          <p:cNvSpPr/>
          <p:nvPr/>
        </p:nvSpPr>
        <p:spPr>
          <a:xfrm>
            <a:off x="1605825" y="74673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77" name="Google Shape;5277;p39">
            <a:extLst>
              <a:ext uri="{FF2B5EF4-FFF2-40B4-BE49-F238E27FC236}">
                <a16:creationId xmlns:a16="http://schemas.microsoft.com/office/drawing/2014/main" id="{41C80EBD-F681-1A80-707E-08F676B9DD7A}"/>
              </a:ext>
            </a:extLst>
          </p:cNvPr>
          <p:cNvSpPr/>
          <p:nvPr/>
        </p:nvSpPr>
        <p:spPr>
          <a:xfrm>
            <a:off x="8013547" y="67277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278" name="Google Shape;5278;p39">
            <a:extLst>
              <a:ext uri="{FF2B5EF4-FFF2-40B4-BE49-F238E27FC236}">
                <a16:creationId xmlns:a16="http://schemas.microsoft.com/office/drawing/2014/main" id="{FF9B23D5-4F86-AEA1-3490-22A0FB900427}"/>
              </a:ext>
            </a:extLst>
          </p:cNvPr>
          <p:cNvGrpSpPr/>
          <p:nvPr/>
        </p:nvGrpSpPr>
        <p:grpSpPr>
          <a:xfrm>
            <a:off x="713105" y="4110891"/>
            <a:ext cx="448735" cy="448690"/>
            <a:chOff x="2932453" y="841150"/>
            <a:chExt cx="575080" cy="575096"/>
          </a:xfrm>
        </p:grpSpPr>
        <p:sp>
          <p:nvSpPr>
            <p:cNvPr id="5279" name="Google Shape;5279;p39">
              <a:extLst>
                <a:ext uri="{FF2B5EF4-FFF2-40B4-BE49-F238E27FC236}">
                  <a16:creationId xmlns:a16="http://schemas.microsoft.com/office/drawing/2014/main" id="{FABD84F3-3A4A-EB9A-CD98-5E58B233915D}"/>
                </a:ext>
              </a:extLst>
            </p:cNvPr>
            <p:cNvSpPr/>
            <p:nvPr/>
          </p:nvSpPr>
          <p:spPr>
            <a:xfrm>
              <a:off x="2932453" y="1076346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80" name="Google Shape;5280;p39">
              <a:extLst>
                <a:ext uri="{FF2B5EF4-FFF2-40B4-BE49-F238E27FC236}">
                  <a16:creationId xmlns:a16="http://schemas.microsoft.com/office/drawing/2014/main" id="{C7B6E115-5E71-C038-BA8D-863E6D331ABA}"/>
                </a:ext>
              </a:extLst>
            </p:cNvPr>
            <p:cNvSpPr/>
            <p:nvPr/>
          </p:nvSpPr>
          <p:spPr>
            <a:xfrm>
              <a:off x="3272332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" name="Much, Many, A lot of, A little, A few - English Grammar Test - YouTube">
            <a:hlinkClick r:id="" action="ppaction://media"/>
            <a:extLst>
              <a:ext uri="{FF2B5EF4-FFF2-40B4-BE49-F238E27FC236}">
                <a16:creationId xmlns:a16="http://schemas.microsoft.com/office/drawing/2014/main" id="{185509C0-F9E8-27E1-DB2E-ADF2B9D63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720" y="903277"/>
            <a:ext cx="7538175" cy="42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15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9888-52F8-D8BB-1C7A-089537DB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81" y="0"/>
            <a:ext cx="7984333" cy="1020702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3.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Complete the sentences. Write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s</a:t>
            </a:r>
            <a:r>
              <a:rPr lang="en-US" sz="2800" b="1" i="1" u="none" strike="noStrike" dirty="0">
                <a:solidFill>
                  <a:srgbClr val="FF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2800" b="1" i="1" u="none" strike="noStrike" dirty="0">
                <a:solidFill>
                  <a:srgbClr val="FF0000"/>
                </a:solidFill>
                <a:effectLst/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sz="4400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4EF2B-5F33-DC23-7074-59AB636A27A3}"/>
              </a:ext>
            </a:extLst>
          </p:cNvPr>
          <p:cNvSpPr txBox="1"/>
          <p:nvPr/>
        </p:nvSpPr>
        <p:spPr>
          <a:xfrm>
            <a:off x="503280" y="1020702"/>
            <a:ext cx="86407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1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 have to go to the market now. There isn't _________ food for our dinner. </a:t>
            </a:r>
            <a:endParaRPr lang="en-US" sz="2800" dirty="0">
              <a:effectLst/>
              <a:latin typeface="Nunito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2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Would you like _________ sugar for your coffee? </a:t>
            </a:r>
            <a:endParaRPr lang="en-US" sz="2800" dirty="0">
              <a:effectLst/>
              <a:latin typeface="Nunito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3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There are ______________ trees in our village, so the air here is very fresh. </a:t>
            </a:r>
            <a:endParaRPr lang="en-US" sz="2800" dirty="0">
              <a:effectLst/>
              <a:latin typeface="Nunito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4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I'm very busy, I have ______________ things to do today. </a:t>
            </a:r>
            <a:endParaRPr lang="en-US" sz="2800" dirty="0">
              <a:effectLst/>
              <a:latin typeface="Nunito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5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We didn't have _________ beef left, so we had _________ fish for lunch. </a:t>
            </a:r>
            <a:endParaRPr lang="en-US" sz="280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71464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C68332-B7F9-ADAD-5B81-6B54A2D2228B}"/>
              </a:ext>
            </a:extLst>
          </p:cNvPr>
          <p:cNvSpPr txBox="1"/>
          <p:nvPr/>
        </p:nvSpPr>
        <p:spPr>
          <a:xfrm>
            <a:off x="318981" y="1208707"/>
            <a:ext cx="8640720" cy="3747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1. I have to go to the market now. There isn't _________ food for our dinner. </a:t>
            </a:r>
            <a:endParaRPr lang="en-US" sz="2000" dirty="0">
              <a:latin typeface="Nunito" pitchFamily="2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Any: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Nunito" pitchFamily="2" charset="0"/>
              </a:rPr>
              <a:t>2.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Would you like _________ sugar for your coffee? 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Nunito" pitchFamily="2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Would you like some…….? 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cấu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trúc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mời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  <a:sym typeface="Wingdings" panose="05000000000000000000" pitchFamily="2" charset="2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26AC4-26EA-8833-C436-29EABF2D229B}"/>
              </a:ext>
            </a:extLst>
          </p:cNvPr>
          <p:cNvSpPr txBox="1"/>
          <p:nvPr/>
        </p:nvSpPr>
        <p:spPr>
          <a:xfrm>
            <a:off x="5755760" y="1311290"/>
            <a:ext cx="836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any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2706A-9426-0B3D-6579-C8396111A839}"/>
              </a:ext>
            </a:extLst>
          </p:cNvPr>
          <p:cNvSpPr/>
          <p:nvPr/>
        </p:nvSpPr>
        <p:spPr>
          <a:xfrm>
            <a:off x="6726866" y="1346791"/>
            <a:ext cx="581246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4CB8B-A106-3540-D2FC-020B012E8673}"/>
              </a:ext>
            </a:extLst>
          </p:cNvPr>
          <p:cNvSpPr txBox="1"/>
          <p:nvPr/>
        </p:nvSpPr>
        <p:spPr>
          <a:xfrm>
            <a:off x="2620926" y="3138760"/>
            <a:ext cx="859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some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95A10E-E95F-D9E9-36D0-C0F97CC60890}"/>
              </a:ext>
            </a:extLst>
          </p:cNvPr>
          <p:cNvSpPr/>
          <p:nvPr/>
        </p:nvSpPr>
        <p:spPr>
          <a:xfrm>
            <a:off x="3661144" y="3189959"/>
            <a:ext cx="712381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D7BEAB-D717-B2F4-D02A-06BA672BDF9C}"/>
              </a:ext>
            </a:extLst>
          </p:cNvPr>
          <p:cNvSpPr/>
          <p:nvPr/>
        </p:nvSpPr>
        <p:spPr>
          <a:xfrm>
            <a:off x="4947227" y="1362489"/>
            <a:ext cx="581246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5632BE-BF86-ADBD-5FE1-7238BF916377}"/>
              </a:ext>
            </a:extLst>
          </p:cNvPr>
          <p:cNvSpPr txBox="1">
            <a:spLocks/>
          </p:cNvSpPr>
          <p:nvPr/>
        </p:nvSpPr>
        <p:spPr>
          <a:xfrm>
            <a:off x="318981" y="0"/>
            <a:ext cx="7984333" cy="10207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3. Complete the sentences. Write </a:t>
            </a:r>
            <a:r>
              <a:rPr lang="en-US" sz="2800" b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</a:t>
            </a:r>
            <a:r>
              <a:rPr lang="en-US" sz="2800" b="1" i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2800" b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2800" b="1" i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sz="4400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1396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C68332-B7F9-ADAD-5B81-6B54A2D2228B}"/>
              </a:ext>
            </a:extLst>
          </p:cNvPr>
          <p:cNvSpPr txBox="1"/>
          <p:nvPr/>
        </p:nvSpPr>
        <p:spPr>
          <a:xfrm>
            <a:off x="163040" y="712526"/>
            <a:ext cx="8867548" cy="43242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3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There are ______________ trees in our village, so the air here is very fresh. </a:t>
            </a:r>
          </a:p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a lot of/ lots of + 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/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4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I'm very busy, I have ______________ things to do today. 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a lot of/ lots of + N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/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endParaRPr lang="en-US" sz="2000" dirty="0">
              <a:effectLst/>
              <a:latin typeface="Nunito" pitchFamily="2" charset="0"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7941C"/>
                </a:solidFill>
                <a:effectLst/>
                <a:latin typeface="Nunito" pitchFamily="2" charset="0"/>
              </a:rPr>
              <a:t>5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. We didn't have _________ beef left, so we had _________ fish for lunch.</a:t>
            </a:r>
          </a:p>
          <a:p>
            <a:pPr algn="ctr">
              <a:lnSpc>
                <a:spcPct val="200000"/>
              </a:lnSpc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Any: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i="0" u="none" strike="noStrike" dirty="0">
              <a:solidFill>
                <a:srgbClr val="FF0000"/>
              </a:solidFill>
              <a:effectLst/>
              <a:latin typeface="Nunito" pitchFamily="2" charset="0"/>
            </a:endParaRPr>
          </a:p>
          <a:p>
            <a:pPr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Some: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dùng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trong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câu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khẳng</a:t>
            </a:r>
            <a:r>
              <a:rPr lang="en-US" sz="2000" i="0" u="none" strike="noStrike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i="0" u="none" strike="noStrike" dirty="0" err="1">
                <a:solidFill>
                  <a:srgbClr val="FF0000"/>
                </a:solidFill>
                <a:latin typeface="Nunito" pitchFamily="2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, + N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/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đếm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Nunito" pitchFamily="2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Nunito" pitchFamily="2" charset="0"/>
              </a:rPr>
              <a:t> </a:t>
            </a:r>
            <a:endParaRPr lang="en-US" sz="2000" i="0" u="none" strike="noStrike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26AC4-26EA-8833-C436-29EABF2D229B}"/>
              </a:ext>
            </a:extLst>
          </p:cNvPr>
          <p:cNvSpPr txBox="1"/>
          <p:nvPr/>
        </p:nvSpPr>
        <p:spPr>
          <a:xfrm>
            <a:off x="1594885" y="926936"/>
            <a:ext cx="2083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 lot of/ lots of</a:t>
            </a:r>
            <a:endParaRPr lang="en-US" sz="3200" b="0" dirty="0">
              <a:effectLst/>
              <a:latin typeface="Nunit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2706A-9426-0B3D-6579-C8396111A839}"/>
              </a:ext>
            </a:extLst>
          </p:cNvPr>
          <p:cNvSpPr/>
          <p:nvPr/>
        </p:nvSpPr>
        <p:spPr>
          <a:xfrm>
            <a:off x="3473304" y="985226"/>
            <a:ext cx="65213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4CB8B-A106-3540-D2FC-020B012E8673}"/>
              </a:ext>
            </a:extLst>
          </p:cNvPr>
          <p:cNvSpPr txBox="1"/>
          <p:nvPr/>
        </p:nvSpPr>
        <p:spPr>
          <a:xfrm>
            <a:off x="6080054" y="3351411"/>
            <a:ext cx="859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some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95A10E-E95F-D9E9-36D0-C0F97CC60890}"/>
              </a:ext>
            </a:extLst>
          </p:cNvPr>
          <p:cNvSpPr/>
          <p:nvPr/>
        </p:nvSpPr>
        <p:spPr>
          <a:xfrm>
            <a:off x="4710226" y="2197591"/>
            <a:ext cx="76200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9FE8E-00E1-F326-1163-EDCD316BFF59}"/>
              </a:ext>
            </a:extLst>
          </p:cNvPr>
          <p:cNvSpPr txBox="1"/>
          <p:nvPr/>
        </p:nvSpPr>
        <p:spPr>
          <a:xfrm>
            <a:off x="2845983" y="2114351"/>
            <a:ext cx="2083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 lot of/ lots of</a:t>
            </a:r>
            <a:endParaRPr lang="en-US" sz="3200" b="0" dirty="0">
              <a:effectLst/>
              <a:latin typeface="Nuni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2A484-9F70-4724-FAD6-F8BDCF7D7333}"/>
              </a:ext>
            </a:extLst>
          </p:cNvPr>
          <p:cNvSpPr txBox="1"/>
          <p:nvPr/>
        </p:nvSpPr>
        <p:spPr>
          <a:xfrm>
            <a:off x="2658143" y="3344195"/>
            <a:ext cx="836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Nunito" pitchFamily="2" charset="0"/>
              </a:rPr>
              <a:t>any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C6555-3BBC-A603-A62D-F1E04AD84594}"/>
              </a:ext>
            </a:extLst>
          </p:cNvPr>
          <p:cNvSpPr/>
          <p:nvPr/>
        </p:nvSpPr>
        <p:spPr>
          <a:xfrm>
            <a:off x="3494571" y="3395394"/>
            <a:ext cx="581243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B356FF-EF35-FBA8-47B3-B29FF64D839A}"/>
              </a:ext>
            </a:extLst>
          </p:cNvPr>
          <p:cNvSpPr/>
          <p:nvPr/>
        </p:nvSpPr>
        <p:spPr>
          <a:xfrm>
            <a:off x="7010403" y="3402482"/>
            <a:ext cx="510360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C3D5D3-2C6D-598C-CED7-349AAD595050}"/>
              </a:ext>
            </a:extLst>
          </p:cNvPr>
          <p:cNvSpPr/>
          <p:nvPr/>
        </p:nvSpPr>
        <p:spPr>
          <a:xfrm>
            <a:off x="991517" y="3402482"/>
            <a:ext cx="697174" cy="29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D45929-EFEF-EBD1-EE31-19C281F98BA2}"/>
              </a:ext>
            </a:extLst>
          </p:cNvPr>
          <p:cNvSpPr txBox="1">
            <a:spLocks/>
          </p:cNvSpPr>
          <p:nvPr/>
        </p:nvSpPr>
        <p:spPr>
          <a:xfrm>
            <a:off x="318981" y="0"/>
            <a:ext cx="7984333" cy="102070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3. Complete the sentences. Write </a:t>
            </a:r>
            <a:r>
              <a:rPr lang="en-US" sz="2800" b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</a:t>
            </a:r>
            <a:r>
              <a:rPr lang="en-US" sz="2800" b="1" i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ome, any, much,</a:t>
            </a:r>
            <a:r>
              <a:rPr lang="en-US" sz="2800" b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or </a:t>
            </a:r>
            <a:r>
              <a:rPr lang="en-US" sz="2800" b="1" i="1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lot of/ lots of.</a:t>
            </a:r>
            <a:endParaRPr lang="en-US" sz="4400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486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 animBg="1"/>
      <p:bldP spid="9" grpId="0"/>
      <p:bldP spid="10" grpId="0"/>
      <p:bldP spid="13" grpId="0" animBg="1"/>
      <p:bldP spid="1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03DD-867C-F21C-9D80-45981CA4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71"/>
            <a:ext cx="8413898" cy="1168424"/>
          </a:xfrm>
        </p:spPr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1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4. Make questions with </a:t>
            </a:r>
            <a:r>
              <a:rPr lang="en-US" sz="3100" b="1" i="1" u="none" strike="noStrike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How many/ How much </a:t>
            </a:r>
            <a:r>
              <a:rPr lang="en-US" sz="31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for the underlined words in the following sentences.</a:t>
            </a:r>
            <a:r>
              <a:rPr lang="en-US" sz="3100" i="0" u="none" strike="noStrike" dirty="0">
                <a:solidFill>
                  <a:srgbClr val="FF0000"/>
                </a:solidFill>
                <a:latin typeface="Calibri" panose="020F0502020204030204" pitchFamily="34" charset="0"/>
              </a:rPr>
              <a:t>                                     </a:t>
            </a:r>
            <a:r>
              <a:rPr lang="en-US" sz="1800" b="0" i="1" u="none" strike="noStrike" dirty="0">
                <a:solidFill>
                  <a:srgbClr val="1E4E79"/>
                </a:solidFill>
                <a:effectLst/>
                <a:latin typeface="Calibri" panose="020F0502020204030204" pitchFamily="34" charset="0"/>
              </a:rPr>
              <a:t>Example: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Minh has </a:t>
            </a:r>
            <a:r>
              <a:rPr lang="en-US" sz="1800" b="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three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apples. </a:t>
            </a:r>
            <a:br>
              <a:rPr lang="en-US" b="0" dirty="0"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                                                                                How many apples does Minh have?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91C39-E40D-C88B-CAE1-907405A26D4D}"/>
              </a:ext>
            </a:extLst>
          </p:cNvPr>
          <p:cNvSpPr txBox="1"/>
          <p:nvPr/>
        </p:nvSpPr>
        <p:spPr>
          <a:xfrm>
            <a:off x="496189" y="1417691"/>
            <a:ext cx="5195775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Nunito" pitchFamily="2" charset="0"/>
              </a:rPr>
              <a:t>1.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There are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six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bottles of juice in the fridge.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bottles of juice are there in the fridge?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I need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some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butter for my pancakes.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much butter do you need for your pancakes?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We have only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one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bottle of fish sauce.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bottles of fish sauce do you/ we have?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We need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ten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chairs for the party. </a:t>
            </a: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many chairs do you/ we need (for the party)?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5. She put 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Nunito" pitchFamily="2" charset="0"/>
              </a:rPr>
              <a:t>a lot of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sugar in her lemonade.  </a:t>
            </a:r>
            <a:endParaRPr lang="en-US" sz="1800" b="0" dirty="0">
              <a:effectLst/>
              <a:latin typeface="Nunito" pitchFamily="2" charset="0"/>
            </a:endParaRPr>
          </a:p>
          <a:p>
            <a:pPr algn="just" rtl="0">
              <a:spcBef>
                <a:spcPts val="200"/>
              </a:spcBef>
              <a:spcAft>
                <a:spcPts val="100"/>
              </a:spcAft>
            </a:pP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How much sugar did she put in her lemonade?</a:t>
            </a:r>
            <a:endParaRPr lang="en-US" sz="2400" b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FD4C9-85A7-A5E0-D08D-AA6129B597C1}"/>
              </a:ext>
            </a:extLst>
          </p:cNvPr>
          <p:cNvSpPr txBox="1"/>
          <p:nvPr/>
        </p:nvSpPr>
        <p:spPr>
          <a:xfrm>
            <a:off x="5777025" y="1375163"/>
            <a:ext cx="2955847" cy="3431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much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không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/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ít</a:t>
            </a:r>
            <a:endParaRPr lang="en-US" sz="1550" dirty="0"/>
          </a:p>
          <a:p>
            <a:endParaRPr lang="en-US" sz="1550" dirty="0"/>
          </a:p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many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nhiều</a:t>
            </a:r>
            <a:r>
              <a:rPr lang="en-US" sz="1550" dirty="0"/>
              <a:t> </a:t>
            </a:r>
          </a:p>
          <a:p>
            <a:endParaRPr lang="en-US" sz="1550" dirty="0"/>
          </a:p>
          <a:p>
            <a:r>
              <a:rPr lang="en-US" sz="1550" dirty="0"/>
              <a:t>How much + </a:t>
            </a:r>
            <a:r>
              <a:rPr lang="en-US" sz="1550" dirty="0" err="1"/>
              <a:t>danh</a:t>
            </a:r>
            <a:r>
              <a:rPr lang="en-US" sz="1550" dirty="0"/>
              <a:t> </a:t>
            </a:r>
            <a:r>
              <a:rPr lang="en-US" sz="1550" dirty="0" err="1"/>
              <a:t>từ</a:t>
            </a:r>
            <a:r>
              <a:rPr lang="en-US" sz="1550" dirty="0"/>
              <a:t> </a:t>
            </a:r>
            <a:r>
              <a:rPr lang="en-US" sz="1550" dirty="0" err="1"/>
              <a:t>không</a:t>
            </a:r>
            <a:r>
              <a:rPr lang="en-US" sz="1550" dirty="0"/>
              <a:t> </a:t>
            </a:r>
            <a:r>
              <a:rPr lang="en-US" sz="1550" dirty="0" err="1"/>
              <a:t>đếm</a:t>
            </a:r>
            <a:r>
              <a:rPr lang="en-US" sz="1550" dirty="0"/>
              <a:t> </a:t>
            </a:r>
            <a:r>
              <a:rPr lang="en-US" sz="1550" dirty="0" err="1"/>
              <a:t>được</a:t>
            </a:r>
            <a:r>
              <a:rPr lang="en-US" sz="1550" dirty="0"/>
              <a:t> /</a:t>
            </a:r>
            <a:r>
              <a:rPr lang="en-US" sz="1550" dirty="0" err="1"/>
              <a:t>số</a:t>
            </a:r>
            <a:r>
              <a:rPr lang="en-US" sz="1550" dirty="0"/>
              <a:t> </a:t>
            </a:r>
            <a:r>
              <a:rPr lang="en-US" sz="1550" dirty="0" err="1"/>
              <a:t>ít</a:t>
            </a:r>
            <a:endParaRPr lang="en-US" sz="15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68B76C-6E53-AF04-10DF-74350240C35F}"/>
              </a:ext>
            </a:extLst>
          </p:cNvPr>
          <p:cNvSpPr/>
          <p:nvPr/>
        </p:nvSpPr>
        <p:spPr>
          <a:xfrm>
            <a:off x="2176136" y="1495647"/>
            <a:ext cx="786809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17F596-F833-6917-BC9B-5A5F396369C2}"/>
              </a:ext>
            </a:extLst>
          </p:cNvPr>
          <p:cNvSpPr/>
          <p:nvPr/>
        </p:nvSpPr>
        <p:spPr>
          <a:xfrm>
            <a:off x="2094614" y="2136576"/>
            <a:ext cx="705293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1C9486-8567-9C31-538D-B3247875D4F9}"/>
              </a:ext>
            </a:extLst>
          </p:cNvPr>
          <p:cNvSpPr/>
          <p:nvPr/>
        </p:nvSpPr>
        <p:spPr>
          <a:xfrm flipV="1">
            <a:off x="2711301" y="2777502"/>
            <a:ext cx="705293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BFA10-1222-2884-E2C7-12B0D21A530B}"/>
              </a:ext>
            </a:extLst>
          </p:cNvPr>
          <p:cNvSpPr/>
          <p:nvPr/>
        </p:nvSpPr>
        <p:spPr>
          <a:xfrm>
            <a:off x="2172588" y="3439692"/>
            <a:ext cx="705294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B91333-6C42-AAB5-2F0D-90FEEB684DCF}"/>
              </a:ext>
            </a:extLst>
          </p:cNvPr>
          <p:cNvSpPr/>
          <p:nvPr/>
        </p:nvSpPr>
        <p:spPr>
          <a:xfrm>
            <a:off x="2436628" y="4080623"/>
            <a:ext cx="625549" cy="255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4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51 Rectángulo redondeado">
            <a:extLst>
              <a:ext uri="{FF2B5EF4-FFF2-40B4-BE49-F238E27FC236}">
                <a16:creationId xmlns:a16="http://schemas.microsoft.com/office/drawing/2014/main" id="{FDFA54E9-2551-43DF-BD8E-573566AD7B8E}"/>
              </a:ext>
            </a:extLst>
          </p:cNvPr>
          <p:cNvSpPr/>
          <p:nvPr/>
        </p:nvSpPr>
        <p:spPr>
          <a:xfrm>
            <a:off x="2808825" y="4377765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50 Rectángulo redondeado">
            <a:extLst>
              <a:ext uri="{FF2B5EF4-FFF2-40B4-BE49-F238E27FC236}">
                <a16:creationId xmlns:a16="http://schemas.microsoft.com/office/drawing/2014/main" id="{CE0FAC0F-6AD7-4348-AFF2-728928B36580}"/>
              </a:ext>
            </a:extLst>
          </p:cNvPr>
          <p:cNvSpPr/>
          <p:nvPr/>
        </p:nvSpPr>
        <p:spPr>
          <a:xfrm>
            <a:off x="1350663" y="4377765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52 Rectángulo redondeado">
            <a:extLst>
              <a:ext uri="{FF2B5EF4-FFF2-40B4-BE49-F238E27FC236}">
                <a16:creationId xmlns:a16="http://schemas.microsoft.com/office/drawing/2014/main" id="{22CFA588-EAEE-4C2D-86A8-67AA14CC15F2}"/>
              </a:ext>
            </a:extLst>
          </p:cNvPr>
          <p:cNvSpPr/>
          <p:nvPr/>
        </p:nvSpPr>
        <p:spPr>
          <a:xfrm>
            <a:off x="4266987" y="4377765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53 Rectángulo redondeado">
            <a:extLst>
              <a:ext uri="{FF2B5EF4-FFF2-40B4-BE49-F238E27FC236}">
                <a16:creationId xmlns:a16="http://schemas.microsoft.com/office/drawing/2014/main" id="{493636E0-B2FD-4126-A0C6-4308EA940891}"/>
              </a:ext>
            </a:extLst>
          </p:cNvPr>
          <p:cNvSpPr/>
          <p:nvPr/>
        </p:nvSpPr>
        <p:spPr>
          <a:xfrm>
            <a:off x="7139565" y="4377765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54 Rectángulo redondeado">
            <a:extLst>
              <a:ext uri="{FF2B5EF4-FFF2-40B4-BE49-F238E27FC236}">
                <a16:creationId xmlns:a16="http://schemas.microsoft.com/office/drawing/2014/main" id="{C2F29484-CAA9-4AF0-A18E-C3E4DA8C4439}"/>
              </a:ext>
            </a:extLst>
          </p:cNvPr>
          <p:cNvSpPr/>
          <p:nvPr/>
        </p:nvSpPr>
        <p:spPr>
          <a:xfrm>
            <a:off x="71037" y="4377765"/>
            <a:ext cx="127122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45 Rectángulo redondeado">
            <a:extLst>
              <a:ext uri="{FF2B5EF4-FFF2-40B4-BE49-F238E27FC236}">
                <a16:creationId xmlns:a16="http://schemas.microsoft.com/office/drawing/2014/main" id="{1C25B6C0-2FB0-48A3-A9BC-85E2ED190E1F}"/>
              </a:ext>
            </a:extLst>
          </p:cNvPr>
          <p:cNvSpPr/>
          <p:nvPr/>
        </p:nvSpPr>
        <p:spPr>
          <a:xfrm>
            <a:off x="71038" y="3675687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46 Rectángulo redondeado">
            <a:extLst>
              <a:ext uri="{FF2B5EF4-FFF2-40B4-BE49-F238E27FC236}">
                <a16:creationId xmlns:a16="http://schemas.microsoft.com/office/drawing/2014/main" id="{78701406-B49F-4AD0-83A7-6A91D9224C8F}"/>
              </a:ext>
            </a:extLst>
          </p:cNvPr>
          <p:cNvSpPr/>
          <p:nvPr/>
        </p:nvSpPr>
        <p:spPr>
          <a:xfrm>
            <a:off x="1998735" y="3675687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47 Rectángulo redondeado">
            <a:extLst>
              <a:ext uri="{FF2B5EF4-FFF2-40B4-BE49-F238E27FC236}">
                <a16:creationId xmlns:a16="http://schemas.microsoft.com/office/drawing/2014/main" id="{4558458D-6720-4409-883C-A4DD09923E81}"/>
              </a:ext>
            </a:extLst>
          </p:cNvPr>
          <p:cNvSpPr/>
          <p:nvPr/>
        </p:nvSpPr>
        <p:spPr>
          <a:xfrm>
            <a:off x="3456897" y="3675687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48 Rectángulo redondeado">
            <a:extLst>
              <a:ext uri="{FF2B5EF4-FFF2-40B4-BE49-F238E27FC236}">
                <a16:creationId xmlns:a16="http://schemas.microsoft.com/office/drawing/2014/main" id="{48A959C1-0035-4FCF-973D-79E53CDB53B5}"/>
              </a:ext>
            </a:extLst>
          </p:cNvPr>
          <p:cNvSpPr/>
          <p:nvPr/>
        </p:nvSpPr>
        <p:spPr>
          <a:xfrm>
            <a:off x="4915059" y="3675687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49 Rectángulo redondeado">
            <a:extLst>
              <a:ext uri="{FF2B5EF4-FFF2-40B4-BE49-F238E27FC236}">
                <a16:creationId xmlns:a16="http://schemas.microsoft.com/office/drawing/2014/main" id="{EBDA11F2-3476-4725-91A7-AA4763B1837E}"/>
              </a:ext>
            </a:extLst>
          </p:cNvPr>
          <p:cNvSpPr/>
          <p:nvPr/>
        </p:nvSpPr>
        <p:spPr>
          <a:xfrm>
            <a:off x="7734393" y="3675687"/>
            <a:ext cx="1372536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40 Rectángulo redondeado">
            <a:extLst>
              <a:ext uri="{FF2B5EF4-FFF2-40B4-BE49-F238E27FC236}">
                <a16:creationId xmlns:a16="http://schemas.microsoft.com/office/drawing/2014/main" id="{FE4B2BD2-A259-4B31-9A76-AC206C715EB8}"/>
              </a:ext>
            </a:extLst>
          </p:cNvPr>
          <p:cNvSpPr/>
          <p:nvPr/>
        </p:nvSpPr>
        <p:spPr>
          <a:xfrm>
            <a:off x="1357885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41 Rectángulo redondeado">
            <a:extLst>
              <a:ext uri="{FF2B5EF4-FFF2-40B4-BE49-F238E27FC236}">
                <a16:creationId xmlns:a16="http://schemas.microsoft.com/office/drawing/2014/main" id="{C436B2C5-A8AA-4D8C-BCD6-EE0B6ED3C5D9}"/>
              </a:ext>
            </a:extLst>
          </p:cNvPr>
          <p:cNvSpPr/>
          <p:nvPr/>
        </p:nvSpPr>
        <p:spPr>
          <a:xfrm>
            <a:off x="2816047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42 Rectángulo redondeado">
            <a:extLst>
              <a:ext uri="{FF2B5EF4-FFF2-40B4-BE49-F238E27FC236}">
                <a16:creationId xmlns:a16="http://schemas.microsoft.com/office/drawing/2014/main" id="{F2E65E67-2941-46C8-9E8F-42C412A55CE2}"/>
              </a:ext>
            </a:extLst>
          </p:cNvPr>
          <p:cNvSpPr/>
          <p:nvPr/>
        </p:nvSpPr>
        <p:spPr>
          <a:xfrm>
            <a:off x="4268634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43 Rectángulo redondeado">
            <a:extLst>
              <a:ext uri="{FF2B5EF4-FFF2-40B4-BE49-F238E27FC236}">
                <a16:creationId xmlns:a16="http://schemas.microsoft.com/office/drawing/2014/main" id="{24796D69-10F1-4F8E-A5B6-3A88AB78DF51}"/>
              </a:ext>
            </a:extLst>
          </p:cNvPr>
          <p:cNvSpPr/>
          <p:nvPr/>
        </p:nvSpPr>
        <p:spPr>
          <a:xfrm>
            <a:off x="7146789" y="2971132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44 Rectángulo redondeado">
            <a:extLst>
              <a:ext uri="{FF2B5EF4-FFF2-40B4-BE49-F238E27FC236}">
                <a16:creationId xmlns:a16="http://schemas.microsoft.com/office/drawing/2014/main" id="{E1A289AE-CBC6-4A38-8F2C-DBCD6A6F1BB5}"/>
              </a:ext>
            </a:extLst>
          </p:cNvPr>
          <p:cNvSpPr/>
          <p:nvPr/>
        </p:nvSpPr>
        <p:spPr>
          <a:xfrm>
            <a:off x="78261" y="2971132"/>
            <a:ext cx="127122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35 Rectángulo redondeado">
            <a:extLst>
              <a:ext uri="{FF2B5EF4-FFF2-40B4-BE49-F238E27FC236}">
                <a16:creationId xmlns:a16="http://schemas.microsoft.com/office/drawing/2014/main" id="{314D8977-A418-4C7D-B567-961601835973}"/>
              </a:ext>
            </a:extLst>
          </p:cNvPr>
          <p:cNvSpPr/>
          <p:nvPr/>
        </p:nvSpPr>
        <p:spPr>
          <a:xfrm>
            <a:off x="78261" y="2269054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36 Rectángulo redondeado">
            <a:extLst>
              <a:ext uri="{FF2B5EF4-FFF2-40B4-BE49-F238E27FC236}">
                <a16:creationId xmlns:a16="http://schemas.microsoft.com/office/drawing/2014/main" id="{B950D75B-FBE2-4FE9-B2C9-95253ECFC343}"/>
              </a:ext>
            </a:extLst>
          </p:cNvPr>
          <p:cNvSpPr/>
          <p:nvPr/>
        </p:nvSpPr>
        <p:spPr>
          <a:xfrm>
            <a:off x="2005957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37 Rectángulo redondeado">
            <a:extLst>
              <a:ext uri="{FF2B5EF4-FFF2-40B4-BE49-F238E27FC236}">
                <a16:creationId xmlns:a16="http://schemas.microsoft.com/office/drawing/2014/main" id="{EB0348F3-85C4-4357-AA09-FBA7C07AB037}"/>
              </a:ext>
            </a:extLst>
          </p:cNvPr>
          <p:cNvSpPr/>
          <p:nvPr/>
        </p:nvSpPr>
        <p:spPr>
          <a:xfrm>
            <a:off x="3464119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38 Rectángulo redondeado">
            <a:extLst>
              <a:ext uri="{FF2B5EF4-FFF2-40B4-BE49-F238E27FC236}">
                <a16:creationId xmlns:a16="http://schemas.microsoft.com/office/drawing/2014/main" id="{481E51E7-2323-41D8-845F-766AA2E27527}"/>
              </a:ext>
            </a:extLst>
          </p:cNvPr>
          <p:cNvSpPr/>
          <p:nvPr/>
        </p:nvSpPr>
        <p:spPr>
          <a:xfrm>
            <a:off x="4922281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39 Rectángulo redondeado">
            <a:extLst>
              <a:ext uri="{FF2B5EF4-FFF2-40B4-BE49-F238E27FC236}">
                <a16:creationId xmlns:a16="http://schemas.microsoft.com/office/drawing/2014/main" id="{682C8442-C64A-44B2-B071-69F3BD64EEE4}"/>
              </a:ext>
            </a:extLst>
          </p:cNvPr>
          <p:cNvSpPr/>
          <p:nvPr/>
        </p:nvSpPr>
        <p:spPr>
          <a:xfrm>
            <a:off x="7746633" y="2269054"/>
            <a:ext cx="136029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0 Rectángulo redondeado">
            <a:extLst>
              <a:ext uri="{FF2B5EF4-FFF2-40B4-BE49-F238E27FC236}">
                <a16:creationId xmlns:a16="http://schemas.microsoft.com/office/drawing/2014/main" id="{5BE8BA17-D18C-4BC8-A2D1-980CA455E218}"/>
              </a:ext>
            </a:extLst>
          </p:cNvPr>
          <p:cNvSpPr/>
          <p:nvPr/>
        </p:nvSpPr>
        <p:spPr>
          <a:xfrm>
            <a:off x="1342255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1 Rectángulo redondeado">
            <a:extLst>
              <a:ext uri="{FF2B5EF4-FFF2-40B4-BE49-F238E27FC236}">
                <a16:creationId xmlns:a16="http://schemas.microsoft.com/office/drawing/2014/main" id="{BC79B23F-A3DD-4516-9FB0-A5A1D6764A91}"/>
              </a:ext>
            </a:extLst>
          </p:cNvPr>
          <p:cNvSpPr/>
          <p:nvPr/>
        </p:nvSpPr>
        <p:spPr>
          <a:xfrm>
            <a:off x="2800417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2 Rectángulo redondeado">
            <a:extLst>
              <a:ext uri="{FF2B5EF4-FFF2-40B4-BE49-F238E27FC236}">
                <a16:creationId xmlns:a16="http://schemas.microsoft.com/office/drawing/2014/main" id="{7BE88380-1FAD-472A-9C76-729B2953B058}"/>
              </a:ext>
            </a:extLst>
          </p:cNvPr>
          <p:cNvSpPr/>
          <p:nvPr/>
        </p:nvSpPr>
        <p:spPr>
          <a:xfrm>
            <a:off x="4258579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13 Rectángulo redondeado">
            <a:extLst>
              <a:ext uri="{FF2B5EF4-FFF2-40B4-BE49-F238E27FC236}">
                <a16:creationId xmlns:a16="http://schemas.microsoft.com/office/drawing/2014/main" id="{665E6E2D-08F9-455F-A388-A90C935693EA}"/>
              </a:ext>
            </a:extLst>
          </p:cNvPr>
          <p:cNvSpPr/>
          <p:nvPr/>
        </p:nvSpPr>
        <p:spPr>
          <a:xfrm>
            <a:off x="7131159" y="1566976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14 Rectángulo redondeado">
            <a:extLst>
              <a:ext uri="{FF2B5EF4-FFF2-40B4-BE49-F238E27FC236}">
                <a16:creationId xmlns:a16="http://schemas.microsoft.com/office/drawing/2014/main" id="{4418F1D4-BF1C-44CC-A9A1-E15BA4922C39}"/>
              </a:ext>
            </a:extLst>
          </p:cNvPr>
          <p:cNvSpPr/>
          <p:nvPr/>
        </p:nvSpPr>
        <p:spPr>
          <a:xfrm>
            <a:off x="62631" y="1566976"/>
            <a:ext cx="127122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4 Rectángulo redondeado">
            <a:extLst>
              <a:ext uri="{FF2B5EF4-FFF2-40B4-BE49-F238E27FC236}">
                <a16:creationId xmlns:a16="http://schemas.microsoft.com/office/drawing/2014/main" id="{33F0EBA2-B90F-4186-A0A1-9C5B65C8C542}"/>
              </a:ext>
            </a:extLst>
          </p:cNvPr>
          <p:cNvSpPr/>
          <p:nvPr/>
        </p:nvSpPr>
        <p:spPr>
          <a:xfrm>
            <a:off x="62631" y="864898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6 Rectángulo redondeado">
            <a:extLst>
              <a:ext uri="{FF2B5EF4-FFF2-40B4-BE49-F238E27FC236}">
                <a16:creationId xmlns:a16="http://schemas.microsoft.com/office/drawing/2014/main" id="{469F52A4-C9FC-489C-B742-5C0C74C59BAE}"/>
              </a:ext>
            </a:extLst>
          </p:cNvPr>
          <p:cNvSpPr/>
          <p:nvPr/>
        </p:nvSpPr>
        <p:spPr>
          <a:xfrm>
            <a:off x="1990327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7 Rectángulo redondeado">
            <a:extLst>
              <a:ext uri="{FF2B5EF4-FFF2-40B4-BE49-F238E27FC236}">
                <a16:creationId xmlns:a16="http://schemas.microsoft.com/office/drawing/2014/main" id="{D4959077-96E6-4B94-A161-23DD184BF2BE}"/>
              </a:ext>
            </a:extLst>
          </p:cNvPr>
          <p:cNvSpPr/>
          <p:nvPr/>
        </p:nvSpPr>
        <p:spPr>
          <a:xfrm>
            <a:off x="3448489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8 Rectángulo redondeado">
            <a:extLst>
              <a:ext uri="{FF2B5EF4-FFF2-40B4-BE49-F238E27FC236}">
                <a16:creationId xmlns:a16="http://schemas.microsoft.com/office/drawing/2014/main" id="{B1E63911-FC99-4185-837C-C242CADEBFF3}"/>
              </a:ext>
            </a:extLst>
          </p:cNvPr>
          <p:cNvSpPr/>
          <p:nvPr/>
        </p:nvSpPr>
        <p:spPr>
          <a:xfrm>
            <a:off x="4906651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9 Rectángulo redondeado">
            <a:extLst>
              <a:ext uri="{FF2B5EF4-FFF2-40B4-BE49-F238E27FC236}">
                <a16:creationId xmlns:a16="http://schemas.microsoft.com/office/drawing/2014/main" id="{19A3F591-49CA-4E48-87A4-295BFC0ABA67}"/>
              </a:ext>
            </a:extLst>
          </p:cNvPr>
          <p:cNvSpPr/>
          <p:nvPr/>
        </p:nvSpPr>
        <p:spPr>
          <a:xfrm>
            <a:off x="7725987" y="864898"/>
            <a:ext cx="1372536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A51DEB-25B5-4DFA-8AC6-F496DC4BDAB3}"/>
              </a:ext>
            </a:extLst>
          </p:cNvPr>
          <p:cNvSpPr/>
          <p:nvPr/>
        </p:nvSpPr>
        <p:spPr>
          <a:xfrm>
            <a:off x="7803267" y="132661"/>
            <a:ext cx="972108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5AC37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13" name="64 Conector recto">
            <a:extLst>
              <a:ext uri="{FF2B5EF4-FFF2-40B4-BE49-F238E27FC236}">
                <a16:creationId xmlns:a16="http://schemas.microsoft.com/office/drawing/2014/main" id="{49941BDF-F1CF-4D95-95A2-FA25BB16FA66}"/>
              </a:ext>
            </a:extLst>
          </p:cNvPr>
          <p:cNvCxnSpPr/>
          <p:nvPr/>
        </p:nvCxnSpPr>
        <p:spPr>
          <a:xfrm>
            <a:off x="585536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5" name="3 CuadroTexto">
            <a:extLst>
              <a:ext uri="{FF2B5EF4-FFF2-40B4-BE49-F238E27FC236}">
                <a16:creationId xmlns:a16="http://schemas.microsoft.com/office/drawing/2014/main" id="{2BBED381-7F50-4EE2-9D66-A7F2400D83F9}"/>
              </a:ext>
            </a:extLst>
          </p:cNvPr>
          <p:cNvSpPr txBox="1"/>
          <p:nvPr/>
        </p:nvSpPr>
        <p:spPr>
          <a:xfrm>
            <a:off x="3727330" y="279108"/>
            <a:ext cx="4019304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What’s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behind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the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wall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?</a:t>
            </a:r>
            <a:endParaRPr lang="es-ES" sz="2801" b="1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6" name="51 Rectángulo redondeado">
            <a:extLst>
              <a:ext uri="{FF2B5EF4-FFF2-40B4-BE49-F238E27FC236}">
                <a16:creationId xmlns:a16="http://schemas.microsoft.com/office/drawing/2014/main" id="{102C5352-2073-4E60-8107-D4757FC4406A}"/>
              </a:ext>
            </a:extLst>
          </p:cNvPr>
          <p:cNvSpPr/>
          <p:nvPr/>
        </p:nvSpPr>
        <p:spPr>
          <a:xfrm>
            <a:off x="5689810" y="4377765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47 Rectángulo redondeado">
            <a:extLst>
              <a:ext uri="{FF2B5EF4-FFF2-40B4-BE49-F238E27FC236}">
                <a16:creationId xmlns:a16="http://schemas.microsoft.com/office/drawing/2014/main" id="{5EA9AC5A-8216-4A77-98BF-C0AB21B018FB}"/>
              </a:ext>
            </a:extLst>
          </p:cNvPr>
          <p:cNvSpPr/>
          <p:nvPr/>
        </p:nvSpPr>
        <p:spPr>
          <a:xfrm>
            <a:off x="6337882" y="3675687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41 Rectángulo redondeado">
            <a:extLst>
              <a:ext uri="{FF2B5EF4-FFF2-40B4-BE49-F238E27FC236}">
                <a16:creationId xmlns:a16="http://schemas.microsoft.com/office/drawing/2014/main" id="{2A0C63B7-F75C-4127-85DC-0D031AF20E77}"/>
              </a:ext>
            </a:extLst>
          </p:cNvPr>
          <p:cNvSpPr/>
          <p:nvPr/>
        </p:nvSpPr>
        <p:spPr>
          <a:xfrm>
            <a:off x="5697033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37 Rectángulo redondeado">
            <a:extLst>
              <a:ext uri="{FF2B5EF4-FFF2-40B4-BE49-F238E27FC236}">
                <a16:creationId xmlns:a16="http://schemas.microsoft.com/office/drawing/2014/main" id="{50D87C0D-2F78-4165-9E43-E523D941A98D}"/>
              </a:ext>
            </a:extLst>
          </p:cNvPr>
          <p:cNvSpPr/>
          <p:nvPr/>
        </p:nvSpPr>
        <p:spPr>
          <a:xfrm>
            <a:off x="6345105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11 Rectángulo redondeado">
            <a:extLst>
              <a:ext uri="{FF2B5EF4-FFF2-40B4-BE49-F238E27FC236}">
                <a16:creationId xmlns:a16="http://schemas.microsoft.com/office/drawing/2014/main" id="{5871E052-1681-4098-891A-CC897B76FFEA}"/>
              </a:ext>
            </a:extLst>
          </p:cNvPr>
          <p:cNvSpPr/>
          <p:nvPr/>
        </p:nvSpPr>
        <p:spPr>
          <a:xfrm>
            <a:off x="5681403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7 Rectángulo redondeado">
            <a:extLst>
              <a:ext uri="{FF2B5EF4-FFF2-40B4-BE49-F238E27FC236}">
                <a16:creationId xmlns:a16="http://schemas.microsoft.com/office/drawing/2014/main" id="{DBF69556-7EE0-40AC-B1FD-B8380B518C22}"/>
              </a:ext>
            </a:extLst>
          </p:cNvPr>
          <p:cNvSpPr/>
          <p:nvPr/>
        </p:nvSpPr>
        <p:spPr>
          <a:xfrm>
            <a:off x="6329475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57 CuadroTexto">
            <a:extLst>
              <a:ext uri="{FF2B5EF4-FFF2-40B4-BE49-F238E27FC236}">
                <a16:creationId xmlns:a16="http://schemas.microsoft.com/office/drawing/2014/main" id="{9038A6A1-BF39-42A0-86EA-1EE9D5B53ED7}"/>
              </a:ext>
            </a:extLst>
          </p:cNvPr>
          <p:cNvSpPr txBox="1"/>
          <p:nvPr/>
        </p:nvSpPr>
        <p:spPr>
          <a:xfrm>
            <a:off x="1440543" y="1620984"/>
            <a:ext cx="3629775" cy="20260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35"/>
            <a:r>
              <a:rPr lang="es-ES_tradnl" sz="4050" b="1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BRICKS DOWN</a:t>
            </a:r>
            <a:endParaRPr lang="es-ES" sz="4050" b="1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5" name="Picture 4" descr="http://img2i.spoki.tvnet.lv/upload/articles/18/187391/images/22-labu-teicienu-8.jpg">
            <a:extLst>
              <a:ext uri="{FF2B5EF4-FFF2-40B4-BE49-F238E27FC236}">
                <a16:creationId xmlns:a16="http://schemas.microsoft.com/office/drawing/2014/main" id="{DDDC7BFD-1370-4BDF-852A-E902E5F3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5349158" y="902484"/>
            <a:ext cx="3355420" cy="3614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0B57AB11-087D-4036-8CFB-7B3A962CC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15918" y="63659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189">
          <a:extLst>
            <a:ext uri="{FF2B5EF4-FFF2-40B4-BE49-F238E27FC236}">
              <a16:creationId xmlns:a16="http://schemas.microsoft.com/office/drawing/2014/main" id="{60ECFE3D-B3C1-8389-7348-4AF063316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1" name="Google Shape;6191;p59">
            <a:extLst>
              <a:ext uri="{FF2B5EF4-FFF2-40B4-BE49-F238E27FC236}">
                <a16:creationId xmlns:a16="http://schemas.microsoft.com/office/drawing/2014/main" id="{F2096DD5-AAEF-EAE4-406D-27A5EF2854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1371" y="390125"/>
            <a:ext cx="7001145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FF0000"/>
                </a:solidFill>
              </a:rPr>
              <a:t>Wrap-up</a:t>
            </a:r>
            <a:endParaRPr sz="11500" dirty="0">
              <a:solidFill>
                <a:srgbClr val="FF0000"/>
              </a:solidFill>
            </a:endParaRPr>
          </a:p>
        </p:txBody>
      </p:sp>
      <p:sp>
        <p:nvSpPr>
          <p:cNvPr id="6192" name="Google Shape;6192;p59">
            <a:extLst>
              <a:ext uri="{FF2B5EF4-FFF2-40B4-BE49-F238E27FC236}">
                <a16:creationId xmlns:a16="http://schemas.microsoft.com/office/drawing/2014/main" id="{E288074E-EA5E-54FF-1F67-6A1A7BB953AD}"/>
              </a:ext>
            </a:extLst>
          </p:cNvPr>
          <p:cNvSpPr/>
          <p:nvPr/>
        </p:nvSpPr>
        <p:spPr>
          <a:xfrm>
            <a:off x="4224946" y="12185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93" name="Google Shape;6193;p59">
            <a:extLst>
              <a:ext uri="{FF2B5EF4-FFF2-40B4-BE49-F238E27FC236}">
                <a16:creationId xmlns:a16="http://schemas.microsoft.com/office/drawing/2014/main" id="{F4B01DC2-A287-4BAE-A634-FCC486377BE6}"/>
              </a:ext>
            </a:extLst>
          </p:cNvPr>
          <p:cNvSpPr/>
          <p:nvPr/>
        </p:nvSpPr>
        <p:spPr>
          <a:xfrm>
            <a:off x="3873621" y="39136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32" name="Google Shape;6232;p59">
            <a:extLst>
              <a:ext uri="{FF2B5EF4-FFF2-40B4-BE49-F238E27FC236}">
                <a16:creationId xmlns:a16="http://schemas.microsoft.com/office/drawing/2014/main" id="{A0837008-A8CF-4A22-8180-C3E338EBB77A}"/>
              </a:ext>
            </a:extLst>
          </p:cNvPr>
          <p:cNvSpPr/>
          <p:nvPr/>
        </p:nvSpPr>
        <p:spPr>
          <a:xfrm>
            <a:off x="7759621" y="2410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E5AE7-51D8-CDC1-7F38-0D79D09B09CC}"/>
              </a:ext>
            </a:extLst>
          </p:cNvPr>
          <p:cNvSpPr txBox="1"/>
          <p:nvPr/>
        </p:nvSpPr>
        <p:spPr>
          <a:xfrm>
            <a:off x="1035524" y="1948893"/>
            <a:ext cx="68492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hlinkClick r:id="rId4"/>
              </a:rPr>
              <a:t>https://g.co/gemini/share/7361adc6dc12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55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189">
          <a:extLst>
            <a:ext uri="{FF2B5EF4-FFF2-40B4-BE49-F238E27FC236}">
              <a16:creationId xmlns:a16="http://schemas.microsoft.com/office/drawing/2014/main" id="{E22FFC85-A967-DB10-98D4-0863FC331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1" name="Google Shape;6191;p59">
            <a:extLst>
              <a:ext uri="{FF2B5EF4-FFF2-40B4-BE49-F238E27FC236}">
                <a16:creationId xmlns:a16="http://schemas.microsoft.com/office/drawing/2014/main" id="{25A919B1-658C-3601-EED7-FC1CD2C9C0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1371" y="390125"/>
            <a:ext cx="7001145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FF0000"/>
                </a:solidFill>
              </a:rPr>
              <a:t>Homework</a:t>
            </a:r>
            <a:endParaRPr sz="11500" dirty="0">
              <a:solidFill>
                <a:srgbClr val="FF0000"/>
              </a:solidFill>
            </a:endParaRPr>
          </a:p>
        </p:txBody>
      </p:sp>
      <p:sp>
        <p:nvSpPr>
          <p:cNvPr id="6192" name="Google Shape;6192;p59">
            <a:extLst>
              <a:ext uri="{FF2B5EF4-FFF2-40B4-BE49-F238E27FC236}">
                <a16:creationId xmlns:a16="http://schemas.microsoft.com/office/drawing/2014/main" id="{6D483376-5F6C-1B6D-9688-403ADF565293}"/>
              </a:ext>
            </a:extLst>
          </p:cNvPr>
          <p:cNvSpPr/>
          <p:nvPr/>
        </p:nvSpPr>
        <p:spPr>
          <a:xfrm>
            <a:off x="4224946" y="12185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93" name="Google Shape;6193;p59">
            <a:extLst>
              <a:ext uri="{FF2B5EF4-FFF2-40B4-BE49-F238E27FC236}">
                <a16:creationId xmlns:a16="http://schemas.microsoft.com/office/drawing/2014/main" id="{B815476A-D14C-8212-25BB-FA75B5E6E361}"/>
              </a:ext>
            </a:extLst>
          </p:cNvPr>
          <p:cNvSpPr/>
          <p:nvPr/>
        </p:nvSpPr>
        <p:spPr>
          <a:xfrm>
            <a:off x="3873621" y="39136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32" name="Google Shape;6232;p59">
            <a:extLst>
              <a:ext uri="{FF2B5EF4-FFF2-40B4-BE49-F238E27FC236}">
                <a16:creationId xmlns:a16="http://schemas.microsoft.com/office/drawing/2014/main" id="{12EB3453-3579-62C3-C13F-3BAB7A08D7E7}"/>
              </a:ext>
            </a:extLst>
          </p:cNvPr>
          <p:cNvSpPr/>
          <p:nvPr/>
        </p:nvSpPr>
        <p:spPr>
          <a:xfrm>
            <a:off x="7759621" y="2410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58;p39">
            <a:extLst>
              <a:ext uri="{FF2B5EF4-FFF2-40B4-BE49-F238E27FC236}">
                <a16:creationId xmlns:a16="http://schemas.microsoft.com/office/drawing/2014/main" id="{066EFF95-BBD8-9466-8525-B0D8D8563A6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60576" y="1763707"/>
            <a:ext cx="7217664" cy="2545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25500" indent="-685800" algn="l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Review the vocabulary and grammar of Unit 5</a:t>
            </a:r>
          </a:p>
          <a:p>
            <a:pPr marL="825500" indent="-685800" algn="l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dirty="0">
                <a:solidFill>
                  <a:srgbClr val="000000"/>
                </a:solidFill>
              </a:rPr>
              <a:t>Do the exercise in the workbook</a:t>
            </a:r>
          </a:p>
          <a:p>
            <a:pPr marL="825500" indent="-685800" algn="l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Prepare for</a:t>
            </a:r>
            <a:r>
              <a:rPr lang="en-US" sz="4000" dirty="0">
                <a:solidFill>
                  <a:srgbClr val="000000"/>
                </a:solidFill>
              </a:rPr>
              <a:t> the next lesson</a:t>
            </a:r>
            <a:endParaRPr lang="en-US" sz="40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6972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1" name="Google Shape;6191;p59"/>
          <p:cNvSpPr txBox="1">
            <a:spLocks noGrp="1"/>
          </p:cNvSpPr>
          <p:nvPr>
            <p:ph type="title"/>
          </p:nvPr>
        </p:nvSpPr>
        <p:spPr>
          <a:xfrm>
            <a:off x="1149179" y="2410200"/>
            <a:ext cx="7001145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FF0000"/>
                </a:solidFill>
              </a:rPr>
              <a:t>Thank you!</a:t>
            </a:r>
            <a:endParaRPr sz="11500" dirty="0">
              <a:solidFill>
                <a:srgbClr val="FF0000"/>
              </a:solidFill>
            </a:endParaRPr>
          </a:p>
        </p:txBody>
      </p:sp>
      <p:sp>
        <p:nvSpPr>
          <p:cNvPr id="6192" name="Google Shape;6192;p59"/>
          <p:cNvSpPr/>
          <p:nvPr/>
        </p:nvSpPr>
        <p:spPr>
          <a:xfrm>
            <a:off x="4224946" y="12185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3" name="Google Shape;6193;p59"/>
          <p:cNvSpPr/>
          <p:nvPr/>
        </p:nvSpPr>
        <p:spPr>
          <a:xfrm>
            <a:off x="3873621" y="39136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2" name="Google Shape;6232;p59"/>
          <p:cNvSpPr/>
          <p:nvPr/>
        </p:nvSpPr>
        <p:spPr>
          <a:xfrm>
            <a:off x="7759621" y="2410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ặc sản miền Bắc - TOP 25 món ngon NỨC TIẾNG gần xa">
            <a:extLst>
              <a:ext uri="{FF2B5EF4-FFF2-40B4-BE49-F238E27FC236}">
                <a16:creationId xmlns:a16="http://schemas.microsoft.com/office/drawing/2014/main" id="{7C04274C-3FDC-DF2B-7785-90161212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45" y="977741"/>
            <a:ext cx="7161302" cy="40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283170" y="299679"/>
            <a:ext cx="338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24791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071359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18035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6958700" y="4427951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827" y="4450947"/>
            <a:ext cx="117253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23434" y="3748869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751183" y="3723215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19431" y="3725873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633305" y="3734143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08357" y="3723395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32013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078581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25257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6965924" y="3021318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7251" y="3044315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-16211" y="2342237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780085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26653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673329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01832" y="2319240"/>
            <a:ext cx="1525207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16383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45615" y="163740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09627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6950294" y="1617162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380" y="1640159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89010" y="938263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764455" y="915084"/>
            <a:ext cx="1997918" cy="75054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11023" y="915084"/>
            <a:ext cx="1997918" cy="72507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657699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6978" y="904337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054979" y="924576"/>
            <a:ext cx="683023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52414" y="177716"/>
            <a:ext cx="778936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50271" y="96163"/>
            <a:ext cx="839702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46329" y="113845"/>
            <a:ext cx="2322895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4423851" y="134970"/>
            <a:ext cx="31170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Pho</a:t>
            </a:r>
          </a:p>
        </p:txBody>
      </p:sp>
    </p:spTree>
    <p:extLst>
      <p:ext uri="{BB962C8B-B14F-4D97-AF65-F5344CB8AC3E}">
        <p14:creationId xmlns:p14="http://schemas.microsoft.com/office/powerpoint/2010/main" val="4507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đặc sản miền Trung">
            <a:extLst>
              <a:ext uri="{FF2B5EF4-FFF2-40B4-BE49-F238E27FC236}">
                <a16:creationId xmlns:a16="http://schemas.microsoft.com/office/drawing/2014/main" id="{C61D3591-D1F1-8A0F-CF6A-E08C63807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67" y="1022644"/>
            <a:ext cx="5847072" cy="390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283170" y="299679"/>
            <a:ext cx="338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24791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071359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18035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6958700" y="4427951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827" y="4450947"/>
            <a:ext cx="117253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23434" y="3748869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728573" y="371693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19431" y="3725873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673329" y="3728349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08357" y="3723395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32013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078581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25257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6965924" y="3021318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7251" y="3044315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-16211" y="2342237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780085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26653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673329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01832" y="2319240"/>
            <a:ext cx="1525207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12005" y="1633407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45615" y="163740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09627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6950294" y="1617162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380" y="1640159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87638" y="949580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764455" y="915084"/>
            <a:ext cx="1997918" cy="747103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11023" y="915084"/>
            <a:ext cx="1997918" cy="706073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657699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6978" y="904337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054979" y="924576"/>
            <a:ext cx="683023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52414" y="177716"/>
            <a:ext cx="778936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50271" y="96163"/>
            <a:ext cx="839702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46329" y="113845"/>
            <a:ext cx="2322895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4258557" y="69330"/>
            <a:ext cx="31170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Mi Quang</a:t>
            </a:r>
          </a:p>
        </p:txBody>
      </p:sp>
    </p:spTree>
    <p:extLst>
      <p:ext uri="{BB962C8B-B14F-4D97-AF65-F5344CB8AC3E}">
        <p14:creationId xmlns:p14="http://schemas.microsoft.com/office/powerpoint/2010/main" val="29188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đặc sản miền Trung">
            <a:extLst>
              <a:ext uri="{FF2B5EF4-FFF2-40B4-BE49-F238E27FC236}">
                <a16:creationId xmlns:a16="http://schemas.microsoft.com/office/drawing/2014/main" id="{17B0EDB6-7908-A66A-54AA-69F594CF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8" y="968534"/>
            <a:ext cx="642937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283170" y="299679"/>
            <a:ext cx="338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24791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071359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18035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6958700" y="4427951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827" y="4450947"/>
            <a:ext cx="117253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23434" y="3748869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776886" y="3724635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19431" y="3725873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667043" y="37209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08357" y="3723395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32013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078581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25257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6965924" y="3021318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7251" y="3044315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-16211" y="2342237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780085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26653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673329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01832" y="2319240"/>
            <a:ext cx="1525207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16383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45615" y="163740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09627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6950294" y="1617162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79643" y="1635119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47083" y="941835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764455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11023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657699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6978" y="904337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054979" y="924576"/>
            <a:ext cx="683023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52414" y="177716"/>
            <a:ext cx="778936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50271" y="96163"/>
            <a:ext cx="839702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46329" y="113845"/>
            <a:ext cx="2322895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4070317" y="52346"/>
            <a:ext cx="42751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m tấm">
            <a:extLst>
              <a:ext uri="{FF2B5EF4-FFF2-40B4-BE49-F238E27FC236}">
                <a16:creationId xmlns:a16="http://schemas.microsoft.com/office/drawing/2014/main" id="{9E97B77B-11FF-E036-ED5D-15E617F5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69" y="944816"/>
            <a:ext cx="6948838" cy="390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283170" y="299679"/>
            <a:ext cx="338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24791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071359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18035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6958700" y="4427951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827" y="4450947"/>
            <a:ext cx="117253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23434" y="3748869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770453" y="372575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19431" y="3725873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645748" y="3713276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08357" y="3723395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32013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078581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25257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6965924" y="3021318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7251" y="3044315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-16211" y="2342237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780085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50380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673329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01832" y="2319240"/>
            <a:ext cx="1525207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16383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45615" y="163740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09627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6950294" y="1617162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380" y="1640159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50083" y="940557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764455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11023" y="915084"/>
            <a:ext cx="1997918" cy="71219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657699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6978" y="904337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054979" y="924576"/>
            <a:ext cx="683023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52414" y="177716"/>
            <a:ext cx="778936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50271" y="96163"/>
            <a:ext cx="839702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46329" y="113845"/>
            <a:ext cx="2322895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3981551" y="67069"/>
            <a:ext cx="34715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Com Tam</a:t>
            </a:r>
          </a:p>
        </p:txBody>
      </p:sp>
    </p:spTree>
    <p:extLst>
      <p:ext uri="{BB962C8B-B14F-4D97-AF65-F5344CB8AC3E}">
        <p14:creationId xmlns:p14="http://schemas.microsoft.com/office/powerpoint/2010/main" val="37106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ún quậy phú quốc">
            <a:extLst>
              <a:ext uri="{FF2B5EF4-FFF2-40B4-BE49-F238E27FC236}">
                <a16:creationId xmlns:a16="http://schemas.microsoft.com/office/drawing/2014/main" id="{14865FF8-0149-1838-9ABD-77936855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8" y="1085548"/>
            <a:ext cx="6964505" cy="391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283170" y="299679"/>
            <a:ext cx="338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24791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071359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18035" y="4427951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6958700" y="4427951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827" y="4450947"/>
            <a:ext cx="117253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23434" y="3748869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767953" y="3693423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19431" y="3725873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645748" y="3713276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08357" y="3723395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32013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078581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25257" y="3021318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6965924" y="3021318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7251" y="3044315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-16211" y="2342237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780085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50380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673329" y="2319240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01832" y="2319240"/>
            <a:ext cx="1525207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16383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45615" y="163740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09627" y="1617162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6950294" y="1617162"/>
            <a:ext cx="216833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380" y="1640159"/>
            <a:ext cx="11952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50083" y="940557"/>
            <a:ext cx="186050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764455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11023" y="915084"/>
            <a:ext cx="1997918" cy="71219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657699" y="915084"/>
            <a:ext cx="199791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16978" y="904337"/>
            <a:ext cx="153892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054979" y="924576"/>
            <a:ext cx="683023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52414" y="177716"/>
            <a:ext cx="778936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50271" y="96163"/>
            <a:ext cx="839702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46329" y="113845"/>
            <a:ext cx="2322895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3129931" y="67069"/>
            <a:ext cx="43232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Bun quay </a:t>
            </a:r>
            <a:r>
              <a:rPr lang="en-US" sz="4050" dirty="0" err="1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Phu</a:t>
            </a:r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Quoc</a:t>
            </a:r>
          </a:p>
        </p:txBody>
      </p:sp>
    </p:spTree>
    <p:extLst>
      <p:ext uri="{BB962C8B-B14F-4D97-AF65-F5344CB8AC3E}">
        <p14:creationId xmlns:p14="http://schemas.microsoft.com/office/powerpoint/2010/main" val="14808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8" name="Google Shape;5098;p35"/>
          <p:cNvSpPr txBox="1">
            <a:spLocks noGrp="1"/>
          </p:cNvSpPr>
          <p:nvPr>
            <p:ph type="ctrTitle"/>
          </p:nvPr>
        </p:nvSpPr>
        <p:spPr>
          <a:xfrm>
            <a:off x="573024" y="1095360"/>
            <a:ext cx="7857876" cy="26320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+mn-lt"/>
              </a:rPr>
              <a:t>Unit 5: </a:t>
            </a:r>
            <a:br>
              <a:rPr lang="en" sz="4800" dirty="0">
                <a:latin typeface="+mn-lt"/>
              </a:rPr>
            </a:br>
            <a:r>
              <a:rPr lang="en" sz="8800" dirty="0">
                <a:solidFill>
                  <a:srgbClr val="FF0000"/>
                </a:solidFill>
                <a:latin typeface="+mn-lt"/>
              </a:rPr>
              <a:t>Food and drink</a:t>
            </a:r>
            <a:endParaRPr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01" name="Google Shape;5101;p35"/>
          <p:cNvSpPr txBox="1">
            <a:spLocks noGrp="1"/>
          </p:cNvSpPr>
          <p:nvPr>
            <p:ph type="ctrTitle" idx="2"/>
          </p:nvPr>
        </p:nvSpPr>
        <p:spPr>
          <a:xfrm>
            <a:off x="2345461" y="3188883"/>
            <a:ext cx="6798539" cy="9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+mn-lt"/>
              </a:rPr>
              <a:t>L</a:t>
            </a:r>
            <a:r>
              <a:rPr lang="en" sz="4000" dirty="0">
                <a:latin typeface="+mn-lt"/>
              </a:rPr>
              <a:t>esson 7: Looking back </a:t>
            </a:r>
            <a:endParaRPr sz="4000" dirty="0">
              <a:latin typeface="+mn-lt"/>
            </a:endParaRPr>
          </a:p>
        </p:txBody>
      </p:sp>
      <p:sp>
        <p:nvSpPr>
          <p:cNvPr id="5100" name="Google Shape;5100;p35"/>
          <p:cNvSpPr/>
          <p:nvPr/>
        </p:nvSpPr>
        <p:spPr>
          <a:xfrm>
            <a:off x="7860928" y="3470493"/>
            <a:ext cx="235200" cy="235200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3" name="Google Shape;5143;p35"/>
          <p:cNvSpPr/>
          <p:nvPr/>
        </p:nvSpPr>
        <p:spPr>
          <a:xfrm>
            <a:off x="6915697" y="93252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4" name="Google Shape;5144;p35"/>
          <p:cNvSpPr/>
          <p:nvPr/>
        </p:nvSpPr>
        <p:spPr>
          <a:xfrm>
            <a:off x="8178300" y="238588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5" name="Google Shape;5145;p35"/>
          <p:cNvGrpSpPr/>
          <p:nvPr/>
        </p:nvGrpSpPr>
        <p:grpSpPr>
          <a:xfrm rot="10800000">
            <a:off x="3533704" y="575528"/>
            <a:ext cx="434335" cy="418928"/>
            <a:chOff x="3366420" y="539400"/>
            <a:chExt cx="556625" cy="536950"/>
          </a:xfrm>
        </p:grpSpPr>
        <p:sp>
          <p:nvSpPr>
            <p:cNvPr id="5146" name="Google Shape;5146;p35"/>
            <p:cNvSpPr/>
            <p:nvPr/>
          </p:nvSpPr>
          <p:spPr>
            <a:xfrm>
              <a:off x="3366420" y="539400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5"/>
            <p:cNvSpPr/>
            <p:nvPr/>
          </p:nvSpPr>
          <p:spPr>
            <a:xfrm>
              <a:off x="3687846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8" name="Google Shape;5148;p35"/>
          <p:cNvSpPr/>
          <p:nvPr/>
        </p:nvSpPr>
        <p:spPr>
          <a:xfrm>
            <a:off x="6243996" y="3919200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8" name="Google Shape;5258;p39"/>
          <p:cNvSpPr txBox="1">
            <a:spLocks noGrp="1"/>
          </p:cNvSpPr>
          <p:nvPr>
            <p:ph type="subTitle" idx="1"/>
          </p:nvPr>
        </p:nvSpPr>
        <p:spPr>
          <a:xfrm>
            <a:off x="2109216" y="1748560"/>
            <a:ext cx="5413247" cy="2545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4800" b="0" i="0" u="none" strike="noStrike" dirty="0">
                <a:solidFill>
                  <a:srgbClr val="000000"/>
                </a:solidFill>
                <a:effectLst/>
              </a:rPr>
              <a:t>Review the vocabulary and grammar of Unit 5</a:t>
            </a:r>
          </a:p>
        </p:txBody>
      </p:sp>
      <p:sp>
        <p:nvSpPr>
          <p:cNvPr id="5257" name="Google Shape;5257;p39"/>
          <p:cNvSpPr txBox="1">
            <a:spLocks noGrp="1"/>
          </p:cNvSpPr>
          <p:nvPr>
            <p:ph type="title"/>
          </p:nvPr>
        </p:nvSpPr>
        <p:spPr>
          <a:xfrm>
            <a:off x="2865254" y="586680"/>
            <a:ext cx="5274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  <a:latin typeface="+mn-lt"/>
              </a:rPr>
              <a:t>O</a:t>
            </a:r>
            <a:r>
              <a:rPr lang="en" sz="6600" dirty="0">
                <a:solidFill>
                  <a:srgbClr val="FF0000"/>
                </a:solidFill>
                <a:latin typeface="+mn-lt"/>
              </a:rPr>
              <a:t>bjectives </a:t>
            </a:r>
            <a:endParaRPr sz="6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59" name="Google Shape;5259;p39"/>
          <p:cNvSpPr/>
          <p:nvPr/>
        </p:nvSpPr>
        <p:spPr>
          <a:xfrm>
            <a:off x="6697896" y="16544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0" name="Google Shape;5260;p39"/>
          <p:cNvSpPr/>
          <p:nvPr/>
        </p:nvSpPr>
        <p:spPr>
          <a:xfrm>
            <a:off x="4183421" y="3721575"/>
            <a:ext cx="235200" cy="2352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6" name="Google Shape;5276;p39"/>
          <p:cNvSpPr/>
          <p:nvPr/>
        </p:nvSpPr>
        <p:spPr>
          <a:xfrm>
            <a:off x="1605825" y="746730"/>
            <a:ext cx="252600" cy="2526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7" name="Google Shape;5277;p39"/>
          <p:cNvSpPr/>
          <p:nvPr/>
        </p:nvSpPr>
        <p:spPr>
          <a:xfrm>
            <a:off x="8013547" y="672775"/>
            <a:ext cx="252600" cy="252600"/>
          </a:xfrm>
          <a:prstGeom prst="star7">
            <a:avLst>
              <a:gd name="adj" fmla="val 2007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8" name="Google Shape;5278;p39"/>
          <p:cNvGrpSpPr/>
          <p:nvPr/>
        </p:nvGrpSpPr>
        <p:grpSpPr>
          <a:xfrm>
            <a:off x="713105" y="4110891"/>
            <a:ext cx="448735" cy="448690"/>
            <a:chOff x="2932453" y="841150"/>
            <a:chExt cx="575080" cy="575096"/>
          </a:xfrm>
        </p:grpSpPr>
        <p:sp>
          <p:nvSpPr>
            <p:cNvPr id="5279" name="Google Shape;5279;p39"/>
            <p:cNvSpPr/>
            <p:nvPr/>
          </p:nvSpPr>
          <p:spPr>
            <a:xfrm>
              <a:off x="2932453" y="1076346"/>
              <a:ext cx="339900" cy="339900"/>
            </a:xfrm>
            <a:prstGeom prst="star7">
              <a:avLst>
                <a:gd name="adj" fmla="val 20074"/>
                <a:gd name="hf" fmla="val 102572"/>
                <a:gd name="vf" fmla="val 10521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9"/>
            <p:cNvSpPr/>
            <p:nvPr/>
          </p:nvSpPr>
          <p:spPr>
            <a:xfrm>
              <a:off x="3272332" y="841150"/>
              <a:ext cx="235200" cy="235200"/>
            </a:xfrm>
            <a:prstGeom prst="star4">
              <a:avLst>
                <a:gd name="adj" fmla="val 125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836</Words>
  <Application>Microsoft Office PowerPoint</Application>
  <PresentationFormat>On-screen Show (16:9)</PresentationFormat>
  <Paragraphs>111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Leelawadee</vt:lpstr>
      <vt:lpstr>Tajawal Medium</vt:lpstr>
      <vt:lpstr>Arial</vt:lpstr>
      <vt:lpstr>Aptos Display</vt:lpstr>
      <vt:lpstr>Baskerville Old Face</vt:lpstr>
      <vt:lpstr>Limelight</vt:lpstr>
      <vt:lpstr>Bernard MT Condensed</vt:lpstr>
      <vt:lpstr>Calibri</vt:lpstr>
      <vt:lpstr>Calibri Light</vt:lpstr>
      <vt:lpstr>Times New Roman</vt:lpstr>
      <vt:lpstr>Aharoni</vt:lpstr>
      <vt:lpstr>Nunito</vt:lpstr>
      <vt:lpstr>Aptos</vt:lpstr>
      <vt:lpstr>Office Theme</vt:lpstr>
      <vt:lpstr>1_Office Theme</vt:lpstr>
      <vt:lpstr>WELCOME TO OUR CLASS!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5:  Food and drink</vt:lpstr>
      <vt:lpstr>Objectives </vt:lpstr>
      <vt:lpstr>PowerPoint Presentation</vt:lpstr>
      <vt:lpstr>Vocabulary </vt:lpstr>
      <vt:lpstr>1. Add the words and phrases you have learnt in the correct columns. Compare with your partner's. Who has more words and phrases? Add any that you did not write </vt:lpstr>
      <vt:lpstr>PowerPoint Presentation</vt:lpstr>
      <vt:lpstr>Grammar</vt:lpstr>
      <vt:lpstr>Do the quiz</vt:lpstr>
      <vt:lpstr>3. Complete the sentences. Write some, any, much, or a lot of/ lots of.</vt:lpstr>
      <vt:lpstr>PowerPoint Presentation</vt:lpstr>
      <vt:lpstr>PowerPoint Presentation</vt:lpstr>
      <vt:lpstr>4. Make questions with How many/ How much for the underlined words in the following sentences.                                     Example: Minh has three apples.                                                                                             How many apples does Minh have? </vt:lpstr>
      <vt:lpstr>Wrap-up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 Food and drinks</dc:title>
  <dc:creator>nhi tran</dc:creator>
  <cp:lastModifiedBy>Duyên Lương</cp:lastModifiedBy>
  <cp:revision>19</cp:revision>
  <dcterms:modified xsi:type="dcterms:W3CDTF">2025-08-25T03:49:39Z</dcterms:modified>
</cp:coreProperties>
</file>