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</p:sldMasterIdLst>
  <p:notesMasterIdLst>
    <p:notesMasterId r:id="rId25"/>
  </p:notesMasterIdLst>
  <p:sldIdLst>
    <p:sldId id="256" r:id="rId2"/>
    <p:sldId id="259" r:id="rId3"/>
    <p:sldId id="261" r:id="rId4"/>
    <p:sldId id="262" r:id="rId5"/>
    <p:sldId id="319" r:id="rId6"/>
    <p:sldId id="263" r:id="rId7"/>
    <p:sldId id="276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264" r:id="rId22"/>
    <p:sldId id="265" r:id="rId23"/>
    <p:sldId id="290" r:id="rId24"/>
  </p:sldIdLst>
  <p:sldSz cx="9144000" cy="5143500" type="screen16x9"/>
  <p:notesSz cx="6858000" cy="9144000"/>
  <p:embeddedFontLst>
    <p:embeddedFont>
      <p:font typeface="Livvic" pitchFamily="2" charset="0"/>
      <p:regular r:id="rId26"/>
      <p:bold r:id="rId27"/>
      <p:italic r:id="rId28"/>
      <p:boldItalic r:id="rId29"/>
    </p:embeddedFont>
    <p:embeddedFont>
      <p:font typeface="Lucida Sans Unicode" panose="020B0602030504020204" pitchFamily="34" charset="0"/>
      <p:regular r:id="rId30"/>
    </p:embeddedFont>
    <p:embeddedFont>
      <p:font typeface="Pangolin" panose="020B0604020202020204" charset="0"/>
      <p:regular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  <p:embeddedFont>
      <p:font typeface="Roboto Condensed Light" panose="02000000000000000000" pitchFamily="2" charset="0"/>
      <p:regular r:id="rId36"/>
      <p:italic r:id="rId37"/>
    </p:embeddedFont>
    <p:embeddedFont>
      <p:font typeface="Short Stack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69E"/>
    <a:srgbClr val="DAE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446675-CBD1-4D18-AFE6-63D97C1B089D}">
  <a:tblStyle styleId="{D8446675-CBD1-4D18-AFE6-63D97C1B08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76" autoAdjust="0"/>
    <p:restoredTop sz="93968" autoAdjust="0"/>
  </p:normalViewPr>
  <p:slideViewPr>
    <p:cSldViewPr snapToGrid="0">
      <p:cViewPr varScale="1">
        <p:scale>
          <a:sx n="41" d="100"/>
          <a:sy n="41" d="100"/>
        </p:scale>
        <p:origin x="58" y="10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b3e2d443c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b3e2d443c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gb2f33ac67b_0_30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0" name="Google Shape;1620;gb2f33ac67b_0_30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b48214836d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b48214836d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b2e1469107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b2e1469107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b37f353c30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b37f353c30_2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b48214836d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b48214836d_0_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b37f353c30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b37f353c30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khỉ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gấu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chân</a:t>
            </a:r>
            <a:r>
              <a:rPr lang="en-US" baseline="0" dirty="0"/>
              <a:t> con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tới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phím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65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05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b4966ac357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b4966ac357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7C7C4-903D-41DC-2443-082DEE6FE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673193-C0A2-8BAA-D0B4-9C5F3A726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56DD2-4EB1-7A11-AE7D-658DDE5EE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227-A9EC-419D-9D7B-DD7D55E9614E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F1F04-F048-2C60-3D88-1CAD8164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3B326-7A9B-5B97-079C-D7545A89C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E9D2-3010-415F-9300-1F450F266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6970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BF61-9A85-2243-6584-7A68E269A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D8ED93-6231-3D77-C7A7-8B39FB2FB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D076B-932E-19A1-555E-96244F790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227-A9EC-419D-9D7B-DD7D55E9614E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465A5-7FA4-306B-4F05-4B5179D74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0192F-67A6-C627-ECD9-BE2F4B34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E9D2-3010-415F-9300-1F450F266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383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9BBA59-7B8D-50F6-B892-FA2EFE5AC5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F8204D-391E-5754-0637-982832BC8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43360-4057-379C-0DC6-A79E675A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227-A9EC-419D-9D7B-DD7D55E9614E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2E47F-AE93-183E-FBC4-E981883C8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5911B-5A13-25D8-1276-51FC8F13D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E9D2-3010-415F-9300-1F450F266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2050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3275" y="484632"/>
            <a:ext cx="7733100" cy="642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723275" y="1287125"/>
            <a:ext cx="7733100" cy="355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1305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723275" y="484625"/>
            <a:ext cx="7707600" cy="57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874175" y="2734056"/>
            <a:ext cx="1527000" cy="42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3000">
                <a:solidFill>
                  <a:schemeClr val="accent4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2"/>
          </p:nvPr>
        </p:nvSpPr>
        <p:spPr>
          <a:xfrm>
            <a:off x="874175" y="3267295"/>
            <a:ext cx="1527000" cy="27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4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3"/>
          </p:nvPr>
        </p:nvSpPr>
        <p:spPr>
          <a:xfrm>
            <a:off x="875675" y="3687700"/>
            <a:ext cx="1524000" cy="76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4"/>
          </p:nvPr>
        </p:nvSpPr>
        <p:spPr>
          <a:xfrm>
            <a:off x="2817925" y="2734224"/>
            <a:ext cx="1527000" cy="42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3000">
                <a:solidFill>
                  <a:schemeClr val="accent1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5"/>
          </p:nvPr>
        </p:nvSpPr>
        <p:spPr>
          <a:xfrm>
            <a:off x="2817925" y="3267293"/>
            <a:ext cx="15270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6"/>
          </p:nvPr>
        </p:nvSpPr>
        <p:spPr>
          <a:xfrm>
            <a:off x="2817925" y="3687699"/>
            <a:ext cx="1527000" cy="75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7"/>
          </p:nvPr>
        </p:nvSpPr>
        <p:spPr>
          <a:xfrm>
            <a:off x="4761675" y="2734224"/>
            <a:ext cx="1527000" cy="42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3000">
                <a:solidFill>
                  <a:schemeClr val="accent3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8"/>
          </p:nvPr>
        </p:nvSpPr>
        <p:spPr>
          <a:xfrm>
            <a:off x="4761675" y="3267293"/>
            <a:ext cx="15270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3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9"/>
          </p:nvPr>
        </p:nvSpPr>
        <p:spPr>
          <a:xfrm>
            <a:off x="4761675" y="3687699"/>
            <a:ext cx="1527000" cy="75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3"/>
          </p:nvPr>
        </p:nvSpPr>
        <p:spPr>
          <a:xfrm>
            <a:off x="6705420" y="2734224"/>
            <a:ext cx="1527000" cy="42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300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4"/>
          </p:nvPr>
        </p:nvSpPr>
        <p:spPr>
          <a:xfrm>
            <a:off x="6705420" y="3267293"/>
            <a:ext cx="15270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5"/>
          </p:nvPr>
        </p:nvSpPr>
        <p:spPr>
          <a:xfrm>
            <a:off x="6705420" y="3687699"/>
            <a:ext cx="1527000" cy="75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2044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1961400" y="3484900"/>
            <a:ext cx="5221200" cy="3549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1"/>
          </p:nvPr>
        </p:nvSpPr>
        <p:spPr>
          <a:xfrm>
            <a:off x="1963350" y="1240300"/>
            <a:ext cx="5217300" cy="207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6612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723275" y="484600"/>
            <a:ext cx="3848700" cy="961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1132900" y="2278175"/>
            <a:ext cx="3409800" cy="212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3928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723275" y="484625"/>
            <a:ext cx="7707600" cy="90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1"/>
          </p:nvPr>
        </p:nvSpPr>
        <p:spPr>
          <a:xfrm>
            <a:off x="1824375" y="1353163"/>
            <a:ext cx="2377500" cy="42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1800">
                <a:solidFill>
                  <a:schemeClr val="accent3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2"/>
          </p:nvPr>
        </p:nvSpPr>
        <p:spPr>
          <a:xfrm>
            <a:off x="1824375" y="1904875"/>
            <a:ext cx="2379900" cy="83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3"/>
          </p:nvPr>
        </p:nvSpPr>
        <p:spPr>
          <a:xfrm>
            <a:off x="1824375" y="2976063"/>
            <a:ext cx="2377500" cy="42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1800">
                <a:solidFill>
                  <a:schemeClr val="accent1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4"/>
          </p:nvPr>
        </p:nvSpPr>
        <p:spPr>
          <a:xfrm>
            <a:off x="1824375" y="3527763"/>
            <a:ext cx="2377500" cy="83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5"/>
          </p:nvPr>
        </p:nvSpPr>
        <p:spPr>
          <a:xfrm>
            <a:off x="5884725" y="1357562"/>
            <a:ext cx="2377500" cy="42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180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6"/>
          </p:nvPr>
        </p:nvSpPr>
        <p:spPr>
          <a:xfrm>
            <a:off x="5884725" y="1909262"/>
            <a:ext cx="2377500" cy="83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7"/>
          </p:nvPr>
        </p:nvSpPr>
        <p:spPr>
          <a:xfrm>
            <a:off x="5884725" y="2995398"/>
            <a:ext cx="2377500" cy="42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1800">
                <a:solidFill>
                  <a:schemeClr val="accent4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8"/>
          </p:nvPr>
        </p:nvSpPr>
        <p:spPr>
          <a:xfrm>
            <a:off x="5884725" y="3547098"/>
            <a:ext cx="2377500" cy="83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title" idx="9" hasCustomPrompt="1"/>
          </p:nvPr>
        </p:nvSpPr>
        <p:spPr>
          <a:xfrm>
            <a:off x="799475" y="1302700"/>
            <a:ext cx="1005600" cy="14580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13" hasCustomPrompt="1"/>
          </p:nvPr>
        </p:nvSpPr>
        <p:spPr>
          <a:xfrm>
            <a:off x="799475" y="2957762"/>
            <a:ext cx="1005600" cy="14580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 idx="14" hasCustomPrompt="1"/>
          </p:nvPr>
        </p:nvSpPr>
        <p:spPr>
          <a:xfrm>
            <a:off x="4770425" y="1316875"/>
            <a:ext cx="1005600" cy="14580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7" name="Google Shape;107;p17"/>
          <p:cNvSpPr txBox="1">
            <a:spLocks noGrp="1"/>
          </p:cNvSpPr>
          <p:nvPr>
            <p:ph type="title" idx="15" hasCustomPrompt="1"/>
          </p:nvPr>
        </p:nvSpPr>
        <p:spPr>
          <a:xfrm>
            <a:off x="4770425" y="2957762"/>
            <a:ext cx="1005600" cy="14580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99477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4616438" y="1534850"/>
            <a:ext cx="3858600" cy="9309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4616438" y="2383647"/>
            <a:ext cx="3858600" cy="56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0501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>
            <a:spLocks noGrp="1"/>
          </p:cNvSpPr>
          <p:nvPr>
            <p:ph type="title"/>
          </p:nvPr>
        </p:nvSpPr>
        <p:spPr>
          <a:xfrm>
            <a:off x="723275" y="484632"/>
            <a:ext cx="7707600" cy="57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7196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accent2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723275" y="484632"/>
            <a:ext cx="7707600" cy="57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1"/>
          </p:nvPr>
        </p:nvSpPr>
        <p:spPr>
          <a:xfrm>
            <a:off x="1067400" y="3104078"/>
            <a:ext cx="1828800" cy="42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180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2"/>
          </p:nvPr>
        </p:nvSpPr>
        <p:spPr>
          <a:xfrm>
            <a:off x="1067400" y="3671006"/>
            <a:ext cx="1828800" cy="83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3"/>
          </p:nvPr>
        </p:nvSpPr>
        <p:spPr>
          <a:xfrm>
            <a:off x="3657600" y="3099816"/>
            <a:ext cx="1828800" cy="42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1800"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ubTitle" idx="4"/>
          </p:nvPr>
        </p:nvSpPr>
        <p:spPr>
          <a:xfrm>
            <a:off x="3657600" y="3666744"/>
            <a:ext cx="1828800" cy="8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5"/>
          </p:nvPr>
        </p:nvSpPr>
        <p:spPr>
          <a:xfrm>
            <a:off x="6247800" y="3099816"/>
            <a:ext cx="1828800" cy="42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1800">
                <a:solidFill>
                  <a:schemeClr val="accent3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ubTitle" idx="6"/>
          </p:nvPr>
        </p:nvSpPr>
        <p:spPr>
          <a:xfrm>
            <a:off x="6247800" y="3666744"/>
            <a:ext cx="1828800" cy="8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076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EB531-FD17-2B31-5102-914304DC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E7907-AEE1-0921-CF1F-3BDF30A4C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3EFD7-8ED1-CF3F-FD8F-CA251E470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227-A9EC-419D-9D7B-DD7D55E9614E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0EEC7-FB3F-8C26-28E2-C41254DEC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213A3-A2A9-D6EE-D97E-735A0100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E9D2-3010-415F-9300-1F450F266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0147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723275" y="484625"/>
            <a:ext cx="7707600" cy="90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1"/>
          </p:nvPr>
        </p:nvSpPr>
        <p:spPr>
          <a:xfrm>
            <a:off x="1077900" y="2715600"/>
            <a:ext cx="1828800" cy="42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18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2"/>
          </p:nvPr>
        </p:nvSpPr>
        <p:spPr>
          <a:xfrm>
            <a:off x="1077900" y="3267293"/>
            <a:ext cx="1828800" cy="83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3"/>
          </p:nvPr>
        </p:nvSpPr>
        <p:spPr>
          <a:xfrm>
            <a:off x="3657600" y="2715600"/>
            <a:ext cx="1828800" cy="42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18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4"/>
          </p:nvPr>
        </p:nvSpPr>
        <p:spPr>
          <a:xfrm>
            <a:off x="3657600" y="3267293"/>
            <a:ext cx="1828800" cy="8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5"/>
          </p:nvPr>
        </p:nvSpPr>
        <p:spPr>
          <a:xfrm>
            <a:off x="6266000" y="2715600"/>
            <a:ext cx="1828800" cy="42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18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Pangolin"/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6"/>
          </p:nvPr>
        </p:nvSpPr>
        <p:spPr>
          <a:xfrm>
            <a:off x="6266000" y="3267293"/>
            <a:ext cx="1828800" cy="8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8079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>
            <a:spLocks noGrp="1"/>
          </p:cNvSpPr>
          <p:nvPr>
            <p:ph type="title"/>
          </p:nvPr>
        </p:nvSpPr>
        <p:spPr>
          <a:xfrm>
            <a:off x="713225" y="484632"/>
            <a:ext cx="3858900" cy="465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9"/>
          <p:cNvSpPr txBox="1">
            <a:spLocks noGrp="1"/>
          </p:cNvSpPr>
          <p:nvPr>
            <p:ph type="subTitle" idx="1"/>
          </p:nvPr>
        </p:nvSpPr>
        <p:spPr>
          <a:xfrm>
            <a:off x="713225" y="1310375"/>
            <a:ext cx="3858900" cy="35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9" name="Google Shape;229;p39"/>
          <p:cNvSpPr txBox="1">
            <a:spLocks noGrp="1"/>
          </p:cNvSpPr>
          <p:nvPr>
            <p:ph type="subTitle" idx="2"/>
          </p:nvPr>
        </p:nvSpPr>
        <p:spPr>
          <a:xfrm>
            <a:off x="713239" y="1755657"/>
            <a:ext cx="3858900" cy="88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0" name="Google Shape;230;p39"/>
          <p:cNvSpPr txBox="1">
            <a:spLocks noGrp="1"/>
          </p:cNvSpPr>
          <p:nvPr>
            <p:ph type="subTitle" idx="3"/>
          </p:nvPr>
        </p:nvSpPr>
        <p:spPr>
          <a:xfrm>
            <a:off x="713239" y="3264403"/>
            <a:ext cx="3858900" cy="35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11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CBF74-547B-6BD0-27CC-D1364CF3E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243CD-06B4-0D64-AF75-A2FE7DB45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94CF0-A08F-AD1F-A10D-52A32C5E5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227-A9EC-419D-9D7B-DD7D55E9614E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0829B-CCEF-BE1B-4C55-79E082C78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2990E-869B-F370-AF20-071C6A7A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E9D2-3010-415F-9300-1F450F266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847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E15C-D259-F0FA-4CCD-15A6B5D89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472BF-7D20-66E4-6359-4D24D294D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7DC00-2ADF-5F16-DE0A-A601A3770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4D46A-0FBE-59DB-E414-3E16595F0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227-A9EC-419D-9D7B-DD7D55E9614E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3088B-AB54-EB28-E3FB-1D36E4DC8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89C23-91C5-EEB2-1C08-95AD7E8A5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E9D2-3010-415F-9300-1F450F266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097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2BB8F-3A3E-132E-2671-6719E24F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5185A-C005-363C-C620-14A4002B9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3B3C9-B5A1-3AE6-A5A7-16D2A052C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9EC67-57EA-CE4C-C296-8CC472C6B0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D67182-A511-D85F-EDBF-FD3395222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7D5B51-11E6-BDF9-6AD8-FB502771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227-A9EC-419D-9D7B-DD7D55E9614E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50B25B-9657-16E3-C201-31575C12F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6CF00-0C6E-98D8-D9D4-CB17B390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E9D2-3010-415F-9300-1F450F266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456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F9B6-94E8-185B-F3DA-69FD2924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A0F99-6B6A-F6D1-B170-44BA7DD1D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227-A9EC-419D-9D7B-DD7D55E9614E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81C316-9897-ABBF-04F8-F8EA0DFD7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B5CA0-9145-8761-EC47-7F9F66E44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E9D2-3010-415F-9300-1F450F266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6348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8668C3-892C-25D6-0326-3DD2BA9F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227-A9EC-419D-9D7B-DD7D55E9614E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61BD51-98E6-9E36-6ABB-9E2217C48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9BA14-552B-34A8-98F4-00F9A613B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E9D2-3010-415F-9300-1F450F266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7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8D89A-04CA-60E9-4F18-9B88AEC4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B5E0F-1036-6D0E-8B8D-2EFA9EBBF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F6985-80F5-0D99-CD63-7AA909C1C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47AE8-FF18-3BFB-A330-1084763C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227-A9EC-419D-9D7B-DD7D55E9614E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2EBBF-A0FB-CDAA-9D66-5D3AAF2B2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1D0BA-FBE0-C0E2-0ACB-38BFA0AC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E9D2-3010-415F-9300-1F450F266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0117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1800F-D78B-62C6-F375-DA3E78927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31E81A-D2AA-7458-6866-4B7788A42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EF92B-DAAD-CACE-1D2A-0734BD457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CD2CF-2AA2-6A4E-E074-111365894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227-A9EC-419D-9D7B-DD7D55E9614E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6C5D3-78DA-E901-E10C-ADE2ABD6F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9CA6C-5AEB-2A89-00F6-609F8420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E9D2-3010-415F-9300-1F450F266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403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C2BAA1-F856-F52A-EE5B-76025F46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91708-C5F5-810C-8BE7-0DC56109F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98627-9C43-F5F8-9713-EA21B8D4E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C11227-A9EC-419D-9D7B-DD7D55E9614E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D7DC6-2B13-7474-D494-DE6717421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6BC0A-1149-9A2B-A445-C9775811A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A7E9D2-3010-415F-9300-1F450F266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7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14.xml"/><Relationship Id="rId18" Type="http://schemas.microsoft.com/office/2007/relationships/hdphoto" Target="../media/hdphoto8.wdp"/><Relationship Id="rId26" Type="http://schemas.openxmlformats.org/officeDocument/2006/relationships/image" Target="../media/image15.gif"/><Relationship Id="rId3" Type="http://schemas.openxmlformats.org/officeDocument/2006/relationships/image" Target="../media/image8.png"/><Relationship Id="rId21" Type="http://schemas.openxmlformats.org/officeDocument/2006/relationships/slide" Target="slide16.xml"/><Relationship Id="rId7" Type="http://schemas.openxmlformats.org/officeDocument/2006/relationships/slide" Target="slide12.xml"/><Relationship Id="rId12" Type="http://schemas.microsoft.com/office/2007/relationships/hdphoto" Target="../media/hdphoto6.wdp"/><Relationship Id="rId17" Type="http://schemas.openxmlformats.org/officeDocument/2006/relationships/image" Target="../media/image13.png"/><Relationship Id="rId25" Type="http://schemas.openxmlformats.org/officeDocument/2006/relationships/slide" Target="slide20.xml"/><Relationship Id="rId2" Type="http://schemas.openxmlformats.org/officeDocument/2006/relationships/notesSlide" Target="../notesSlides/notesSlide7.xml"/><Relationship Id="rId16" Type="http://schemas.openxmlformats.org/officeDocument/2006/relationships/slide" Target="slide15.xml"/><Relationship Id="rId20" Type="http://schemas.microsoft.com/office/2007/relationships/hdphoto" Target="../media/hdphoto9.wdp"/><Relationship Id="rId29" Type="http://schemas.microsoft.com/office/2007/relationships/hdphoto" Target="../media/hdphoto10.wdp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11.png"/><Relationship Id="rId24" Type="http://schemas.openxmlformats.org/officeDocument/2006/relationships/slide" Target="slide19.xml"/><Relationship Id="rId32" Type="http://schemas.openxmlformats.org/officeDocument/2006/relationships/image" Target="../media/image19.png"/><Relationship Id="rId5" Type="http://schemas.openxmlformats.org/officeDocument/2006/relationships/image" Target="../media/image9.png"/><Relationship Id="rId15" Type="http://schemas.microsoft.com/office/2007/relationships/hdphoto" Target="../media/hdphoto7.wdp"/><Relationship Id="rId23" Type="http://schemas.openxmlformats.org/officeDocument/2006/relationships/slide" Target="slide18.xml"/><Relationship Id="rId28" Type="http://schemas.openxmlformats.org/officeDocument/2006/relationships/image" Target="../media/image17.png"/><Relationship Id="rId10" Type="http://schemas.openxmlformats.org/officeDocument/2006/relationships/slide" Target="slide13.xml"/><Relationship Id="rId19" Type="http://schemas.openxmlformats.org/officeDocument/2006/relationships/image" Target="../media/image14.png"/><Relationship Id="rId31" Type="http://schemas.openxmlformats.org/officeDocument/2006/relationships/slide" Target="slide21.xml"/><Relationship Id="rId4" Type="http://schemas.openxmlformats.org/officeDocument/2006/relationships/slide" Target="slide11.xml"/><Relationship Id="rId9" Type="http://schemas.microsoft.com/office/2007/relationships/hdphoto" Target="../media/hdphoto5.wdp"/><Relationship Id="rId14" Type="http://schemas.openxmlformats.org/officeDocument/2006/relationships/image" Target="../media/image12.png"/><Relationship Id="rId22" Type="http://schemas.openxmlformats.org/officeDocument/2006/relationships/slide" Target="slide17.xml"/><Relationship Id="rId27" Type="http://schemas.openxmlformats.org/officeDocument/2006/relationships/image" Target="../media/image16.png"/><Relationship Id="rId30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jp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slide" Target="slide1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11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0"/>
          <p:cNvSpPr txBox="1">
            <a:spLocks noGrp="1"/>
          </p:cNvSpPr>
          <p:nvPr>
            <p:ph type="ctrTitle"/>
          </p:nvPr>
        </p:nvSpPr>
        <p:spPr>
          <a:xfrm>
            <a:off x="1461704" y="795630"/>
            <a:ext cx="6604628" cy="2273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800" dirty="0">
                <a:solidFill>
                  <a:srgbClr val="C00000"/>
                </a:solidFill>
              </a:rPr>
              <a:t>Review 2 </a:t>
            </a:r>
            <a:endParaRPr sz="13800" dirty="0">
              <a:solidFill>
                <a:srgbClr val="C00000"/>
              </a:solidFill>
            </a:endParaRPr>
          </a:p>
        </p:txBody>
      </p:sp>
      <p:sp>
        <p:nvSpPr>
          <p:cNvPr id="270" name="Google Shape;270;p50"/>
          <p:cNvSpPr txBox="1">
            <a:spLocks noGrp="1"/>
          </p:cNvSpPr>
          <p:nvPr>
            <p:ph type="subTitle" idx="1"/>
          </p:nvPr>
        </p:nvSpPr>
        <p:spPr>
          <a:xfrm rot="-770">
            <a:off x="1381308" y="3318453"/>
            <a:ext cx="6604597" cy="8661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Lesson 1. Language </a:t>
            </a:r>
            <a:endParaRPr sz="6000" dirty="0"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"/>
            <a:ext cx="9124950" cy="51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7" y="315971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7" y="2468202"/>
            <a:ext cx="1061293" cy="79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217420"/>
            <a:ext cx="9906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68152"/>
            <a:ext cx="10668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45177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4" y="3775606"/>
            <a:ext cx="822126" cy="7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40" y="412025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16628"/>
            <a:ext cx="1175593" cy="8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84" y="3582182"/>
            <a:ext cx="1158522" cy="8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3782"/>
            <a:ext cx="1164735" cy="87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88" y="1785455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413" y="-97820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457" y="-11455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6822542" y="-400050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6033663" y="-578479"/>
            <a:ext cx="1673636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88" y="4056390"/>
            <a:ext cx="693215" cy="9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7714422" y="-567966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8350011" y="-275764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832082" y="428516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36141" y="422801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1" name="Picture 4" descr="Hình ảnh có liên quan"/>
          <p:cNvPicPr>
            <a:picLocks noChangeAspect="1" noChangeArrowheads="1" noCrop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01" y="1362653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82" y="1362653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ADMIN\Desktop\Tai nguyen thiet ke tro choi\Bảng gỗ\Picture1 (2).png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12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6513 L -0.03316 -0.11883 C -0.03715 -0.12963 -0.03576 -0.14043 -0.03108 -0.14908 C -0.02413 -0.15864 -0.01441 -0.16235 -0.00226 -0.1605 L 0.05191 -0.15679 " pathEditMode="relative" rAng="-3854564" ptsTypes="FffFF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-0.1571 L 0.04774 -0.2959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4 -0.29599 L 0.17274 -0.3552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4 -0.35524 L 0.29774 -0.3848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4 -0.38488 L 0.41441 -0.4441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41 -0.42932 L 0.33108 -0.5478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41 -0.65155 L 0.33507 -0.55278 L 0.33108 -0.65155 L 0.32691 -0.55278 L 0.32274 -0.65155 L 0.31875 -0.55278 L 0.31441 -0.65155 L 0.31042 -0.55278 L 0.30608 -0.65155 L 0.30174 -0.55278 L 0.29774 -0.65155 L 0.29358 -0.55278 L 0.28958 -0.65155 L 0.28542 -0.55278 L 0.28108 -0.65155 L 0.27708 -0.55278 L 0.27274 -0.65155 " pathEditMode="relative" rAng="0" ptsTypes="FFFFFFFFFFFFFFFFF">
                                      <p:cBhvr>
                                        <p:cTn id="4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1544 L 0.04705 -0.16359 C 0.05313 -0.1963 0.06476 -0.21667 0.07847 -0.22068 C 0.09427 -0.22531 0.10834 -0.21297 0.11962 -0.1855 L 0.17518 -0.06266 " pathEditMode="relative" rAng="-577008" ptsTypes="FffFF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7 -0.06265 L 0.32587 -0.0888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87 -0.08889 L 0.47587 -0.2074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87 -0.20741 L 0.4842 -0.40803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4 -0.40802 L 0.4092 -0.55617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2 -0.6213 L 0.34497 -0.6213 C 0.35 -0.6213 0.35573 -0.63612 0.36094 -0.63859 C 0.36459 -0.63859 0.3717 -0.6247 0.37483 -0.6247 C 0.37934 -0.6247 0.38368 -0.62902 0.39202 -0.62902 L 0.39775 -0.79321 L 0.40417 -0.59476 L 0.41181 -0.6213 L 0.41806 -0.62902 L 0.43351 -0.62254 C 0.44045 -0.62562 0.44618 -0.63951 0.45313 -0.64476 C 0.45573 -0.64599 0.46146 -0.64692 0.46528 -0.64476 C 0.4691 -0.6426 0.4724 -0.62778 0.47361 -0.62655 C 0.47552 -0.62254 0.47986 -0.62655 0.48247 -0.6247 L 0.48629 -0.6213 L 0.4934 -0.6213 " pathEditMode="relative" rAng="0" ptsTypes="FfffFFFFFffffFFF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728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400" y="3074822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1. ______long rivers of the world begin from the Himalayas.</a:t>
            </a:r>
            <a:endParaRPr lang="en-US" altLang="en-US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4273" y="80266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some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1571019" y="4134809"/>
            <a:ext cx="2111374" cy="584776"/>
            <a:chOff x="1705253" y="1787870"/>
            <a:chExt cx="2111831" cy="584398"/>
          </a:xfrm>
        </p:grpSpPr>
        <p:sp>
          <p:nvSpPr>
            <p:cNvPr id="14" name="TextBox 33"/>
            <p:cNvSpPr txBox="1">
              <a:spLocks noChangeArrowheads="1"/>
            </p:cNvSpPr>
            <p:nvPr/>
          </p:nvSpPr>
          <p:spPr bwMode="auto">
            <a:xfrm>
              <a:off x="1705253" y="1787870"/>
              <a:ext cx="566057" cy="58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88E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A.</a:t>
              </a:r>
            </a:p>
          </p:txBody>
        </p:sp>
        <p:sp>
          <p:nvSpPr>
            <p:cNvPr id="15" name="TextBox 34"/>
            <p:cNvSpPr txBox="1">
              <a:spLocks noChangeArrowheads="1"/>
            </p:cNvSpPr>
            <p:nvPr/>
          </p:nvSpPr>
          <p:spPr bwMode="auto">
            <a:xfrm>
              <a:off x="2086253" y="1787871"/>
              <a:ext cx="1730831" cy="58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Any</a:t>
              </a:r>
            </a:p>
          </p:txBody>
        </p:sp>
      </p:grpSp>
      <p:grpSp>
        <p:nvGrpSpPr>
          <p:cNvPr id="16" name="Group 35"/>
          <p:cNvGrpSpPr>
            <a:grpSpLocks/>
          </p:cNvGrpSpPr>
          <p:nvPr/>
        </p:nvGrpSpPr>
        <p:grpSpPr bwMode="auto">
          <a:xfrm>
            <a:off x="2899355" y="4125844"/>
            <a:ext cx="1797050" cy="584775"/>
            <a:chOff x="1230086" y="1785257"/>
            <a:chExt cx="1796143" cy="584397"/>
          </a:xfrm>
        </p:grpSpPr>
        <p:sp>
          <p:nvSpPr>
            <p:cNvPr id="17" name="TextBox 36"/>
            <p:cNvSpPr txBox="1">
              <a:spLocks noChangeArrowheads="1"/>
            </p:cNvSpPr>
            <p:nvPr/>
          </p:nvSpPr>
          <p:spPr bwMode="auto">
            <a:xfrm>
              <a:off x="1230086" y="1785257"/>
              <a:ext cx="566057" cy="58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B.</a:t>
              </a:r>
            </a:p>
          </p:txBody>
        </p:sp>
        <p:sp>
          <p:nvSpPr>
            <p:cNvPr id="18" name="TextBox 37"/>
            <p:cNvSpPr txBox="1">
              <a:spLocks noChangeArrowheads="1"/>
            </p:cNvSpPr>
            <p:nvPr/>
          </p:nvSpPr>
          <p:spPr bwMode="auto">
            <a:xfrm>
              <a:off x="1611086" y="1785257"/>
              <a:ext cx="1415143" cy="58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Some</a:t>
              </a:r>
            </a:p>
          </p:txBody>
        </p:sp>
      </p:grpSp>
      <p:grpSp>
        <p:nvGrpSpPr>
          <p:cNvPr id="19" name="Group 38"/>
          <p:cNvGrpSpPr>
            <a:grpSpLocks/>
          </p:cNvGrpSpPr>
          <p:nvPr/>
        </p:nvGrpSpPr>
        <p:grpSpPr bwMode="auto">
          <a:xfrm>
            <a:off x="4453278" y="4134809"/>
            <a:ext cx="2012950" cy="584776"/>
            <a:chOff x="578680" y="1794216"/>
            <a:chExt cx="2013849" cy="584398"/>
          </a:xfrm>
        </p:grpSpPr>
        <p:sp>
          <p:nvSpPr>
            <p:cNvPr id="20" name="TextBox 39"/>
            <p:cNvSpPr txBox="1">
              <a:spLocks noChangeArrowheads="1"/>
            </p:cNvSpPr>
            <p:nvPr/>
          </p:nvSpPr>
          <p:spPr bwMode="auto">
            <a:xfrm>
              <a:off x="578680" y="1794217"/>
              <a:ext cx="566057" cy="58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C.</a:t>
              </a:r>
            </a:p>
          </p:txBody>
        </p:sp>
        <p:sp>
          <p:nvSpPr>
            <p:cNvPr id="21" name="TextBox 40"/>
            <p:cNvSpPr txBox="1">
              <a:spLocks noChangeArrowheads="1"/>
            </p:cNvSpPr>
            <p:nvPr/>
          </p:nvSpPr>
          <p:spPr bwMode="auto">
            <a:xfrm>
              <a:off x="959680" y="1794216"/>
              <a:ext cx="1632849" cy="58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A</a:t>
              </a:r>
            </a:p>
          </p:txBody>
        </p:sp>
      </p:grpSp>
      <p:sp>
        <p:nvSpPr>
          <p:cNvPr id="30" name="Rectangle: Rounded Corners 20"/>
          <p:cNvSpPr/>
          <p:nvPr/>
        </p:nvSpPr>
        <p:spPr>
          <a:xfrm>
            <a:off x="2475509" y="3159683"/>
            <a:ext cx="1977769" cy="4165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5656" y="2943315"/>
            <a:ext cx="608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2. Sue’s drawings are more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colourful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_________her teacher’s.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65468" y="531781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than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46"/>
          <p:cNvGrpSpPr>
            <a:grpSpLocks/>
          </p:cNvGrpSpPr>
          <p:nvPr/>
        </p:nvGrpSpPr>
        <p:grpSpPr bwMode="auto">
          <a:xfrm>
            <a:off x="1266112" y="4031348"/>
            <a:ext cx="1795463" cy="584775"/>
            <a:chOff x="1230086" y="1785257"/>
            <a:chExt cx="1796143" cy="586412"/>
          </a:xfrm>
        </p:grpSpPr>
        <p:sp>
          <p:nvSpPr>
            <p:cNvPr id="19" name="TextBox 53"/>
            <p:cNvSpPr txBox="1">
              <a:spLocks noChangeArrowheads="1"/>
            </p:cNvSpPr>
            <p:nvPr/>
          </p:nvSpPr>
          <p:spPr bwMode="auto">
            <a:xfrm>
              <a:off x="1230086" y="1785257"/>
              <a:ext cx="566057" cy="58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A.</a:t>
              </a:r>
            </a:p>
          </p:txBody>
        </p:sp>
        <p:sp>
          <p:nvSpPr>
            <p:cNvPr id="20" name="TextBox 55"/>
            <p:cNvSpPr txBox="1">
              <a:spLocks noChangeArrowheads="1"/>
            </p:cNvSpPr>
            <p:nvPr/>
          </p:nvSpPr>
          <p:spPr bwMode="auto">
            <a:xfrm>
              <a:off x="1611086" y="1785257"/>
              <a:ext cx="1415143" cy="58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most</a:t>
              </a:r>
            </a:p>
          </p:txBody>
        </p:sp>
      </p:grpSp>
      <p:grpSp>
        <p:nvGrpSpPr>
          <p:cNvPr id="21" name="Group 61"/>
          <p:cNvGrpSpPr>
            <a:grpSpLocks/>
          </p:cNvGrpSpPr>
          <p:nvPr/>
        </p:nvGrpSpPr>
        <p:grpSpPr bwMode="auto">
          <a:xfrm>
            <a:off x="3150194" y="4024998"/>
            <a:ext cx="1795462" cy="584775"/>
            <a:chOff x="1230086" y="1785257"/>
            <a:chExt cx="1796143" cy="586412"/>
          </a:xfrm>
        </p:grpSpPr>
        <p:sp>
          <p:nvSpPr>
            <p:cNvPr id="22" name="TextBox 62"/>
            <p:cNvSpPr txBox="1">
              <a:spLocks noChangeArrowheads="1"/>
            </p:cNvSpPr>
            <p:nvPr/>
          </p:nvSpPr>
          <p:spPr bwMode="auto">
            <a:xfrm>
              <a:off x="1230086" y="1785257"/>
              <a:ext cx="566057" cy="58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B.</a:t>
              </a:r>
            </a:p>
          </p:txBody>
        </p:sp>
        <p:sp>
          <p:nvSpPr>
            <p:cNvPr id="23" name="TextBox 63"/>
            <p:cNvSpPr txBox="1">
              <a:spLocks noChangeArrowheads="1"/>
            </p:cNvSpPr>
            <p:nvPr/>
          </p:nvSpPr>
          <p:spPr bwMode="auto">
            <a:xfrm>
              <a:off x="1611086" y="1785257"/>
              <a:ext cx="1415143" cy="58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Calibri" panose="020F0502020204030204" pitchFamily="34" charset="0"/>
                  <a:cs typeface="Calibri" panose="020F0502020204030204" pitchFamily="34" charset="0"/>
                </a:rPr>
                <a:t>as</a:t>
              </a:r>
            </a:p>
          </p:txBody>
        </p:sp>
      </p:grpSp>
      <p:grpSp>
        <p:nvGrpSpPr>
          <p:cNvPr id="24" name="Group 64"/>
          <p:cNvGrpSpPr>
            <a:grpSpLocks/>
          </p:cNvGrpSpPr>
          <p:nvPr/>
        </p:nvGrpSpPr>
        <p:grpSpPr bwMode="auto">
          <a:xfrm>
            <a:off x="4379814" y="4033523"/>
            <a:ext cx="2841625" cy="584775"/>
            <a:chOff x="1230086" y="1785257"/>
            <a:chExt cx="2841162" cy="586412"/>
          </a:xfrm>
        </p:grpSpPr>
        <p:sp>
          <p:nvSpPr>
            <p:cNvPr id="25" name="TextBox 65"/>
            <p:cNvSpPr txBox="1">
              <a:spLocks noChangeArrowheads="1"/>
            </p:cNvSpPr>
            <p:nvPr/>
          </p:nvSpPr>
          <p:spPr bwMode="auto">
            <a:xfrm>
              <a:off x="1230086" y="1785257"/>
              <a:ext cx="566057" cy="58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C.</a:t>
              </a:r>
            </a:p>
          </p:txBody>
        </p:sp>
        <p:sp>
          <p:nvSpPr>
            <p:cNvPr id="26" name="TextBox 66"/>
            <p:cNvSpPr txBox="1">
              <a:spLocks noChangeArrowheads="1"/>
            </p:cNvSpPr>
            <p:nvPr/>
          </p:nvSpPr>
          <p:spPr bwMode="auto">
            <a:xfrm>
              <a:off x="1611086" y="1785257"/>
              <a:ext cx="2460162" cy="58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than</a:t>
              </a:r>
            </a:p>
          </p:txBody>
        </p:sp>
      </p:grpSp>
      <p:sp>
        <p:nvSpPr>
          <p:cNvPr id="27" name="Rectangle: Rounded Corners 20"/>
          <p:cNvSpPr/>
          <p:nvPr/>
        </p:nvSpPr>
        <p:spPr>
          <a:xfrm>
            <a:off x="4248448" y="2924305"/>
            <a:ext cx="1158240" cy="5118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" name="Rectangle: Rounded Corners 20"/>
          <p:cNvSpPr/>
          <p:nvPr/>
        </p:nvSpPr>
        <p:spPr>
          <a:xfrm>
            <a:off x="580976" y="3536833"/>
            <a:ext cx="1826944" cy="3646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3971" y="2941194"/>
            <a:ext cx="5893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You______buy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a ticket to enter the zoo. It’s not free.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84273" y="74295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must 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81"/>
          <p:cNvGrpSpPr>
            <a:grpSpLocks/>
          </p:cNvGrpSpPr>
          <p:nvPr/>
        </p:nvGrpSpPr>
        <p:grpSpPr bwMode="auto">
          <a:xfrm>
            <a:off x="1015018" y="4140036"/>
            <a:ext cx="3375025" cy="584776"/>
            <a:chOff x="1465258" y="1785257"/>
            <a:chExt cx="3374583" cy="584398"/>
          </a:xfrm>
        </p:grpSpPr>
        <p:sp>
          <p:nvSpPr>
            <p:cNvPr id="14" name="TextBox 82"/>
            <p:cNvSpPr txBox="1">
              <a:spLocks noChangeArrowheads="1"/>
            </p:cNvSpPr>
            <p:nvPr/>
          </p:nvSpPr>
          <p:spPr bwMode="auto">
            <a:xfrm>
              <a:off x="1465258" y="1785258"/>
              <a:ext cx="566057" cy="58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A.</a:t>
              </a:r>
            </a:p>
          </p:txBody>
        </p:sp>
        <p:sp>
          <p:nvSpPr>
            <p:cNvPr id="15" name="TextBox 83"/>
            <p:cNvSpPr txBox="1">
              <a:spLocks noChangeArrowheads="1"/>
            </p:cNvSpPr>
            <p:nvPr/>
          </p:nvSpPr>
          <p:spPr bwMode="auto">
            <a:xfrm>
              <a:off x="1846258" y="1785257"/>
              <a:ext cx="2993583" cy="58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mustn’t</a:t>
              </a:r>
            </a:p>
          </p:txBody>
        </p:sp>
      </p:grpSp>
      <p:grpSp>
        <p:nvGrpSpPr>
          <p:cNvPr id="16" name="Group 84"/>
          <p:cNvGrpSpPr>
            <a:grpSpLocks/>
          </p:cNvGrpSpPr>
          <p:nvPr/>
        </p:nvGrpSpPr>
        <p:grpSpPr bwMode="auto">
          <a:xfrm>
            <a:off x="2983488" y="4140216"/>
            <a:ext cx="3003550" cy="584775"/>
            <a:chOff x="1230086" y="1785257"/>
            <a:chExt cx="3002378" cy="584397"/>
          </a:xfrm>
        </p:grpSpPr>
        <p:sp>
          <p:nvSpPr>
            <p:cNvPr id="17" name="TextBox 85"/>
            <p:cNvSpPr txBox="1">
              <a:spLocks noChangeArrowheads="1"/>
            </p:cNvSpPr>
            <p:nvPr/>
          </p:nvSpPr>
          <p:spPr bwMode="auto">
            <a:xfrm>
              <a:off x="1230086" y="1785257"/>
              <a:ext cx="566057" cy="58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B.</a:t>
              </a:r>
            </a:p>
          </p:txBody>
        </p:sp>
        <p:sp>
          <p:nvSpPr>
            <p:cNvPr id="18" name="TextBox 86"/>
            <p:cNvSpPr txBox="1">
              <a:spLocks noChangeArrowheads="1"/>
            </p:cNvSpPr>
            <p:nvPr/>
          </p:nvSpPr>
          <p:spPr bwMode="auto">
            <a:xfrm>
              <a:off x="1611085" y="1785257"/>
              <a:ext cx="2621379" cy="58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don’t</a:t>
              </a:r>
            </a:p>
          </p:txBody>
        </p:sp>
      </p:grpSp>
      <p:grpSp>
        <p:nvGrpSpPr>
          <p:cNvPr id="19" name="Group 87"/>
          <p:cNvGrpSpPr>
            <a:grpSpLocks/>
          </p:cNvGrpSpPr>
          <p:nvPr/>
        </p:nvGrpSpPr>
        <p:grpSpPr bwMode="auto">
          <a:xfrm>
            <a:off x="4683658" y="4086936"/>
            <a:ext cx="2333625" cy="584775"/>
            <a:chOff x="1230086" y="1785257"/>
            <a:chExt cx="2333698" cy="584397"/>
          </a:xfrm>
        </p:grpSpPr>
        <p:sp>
          <p:nvSpPr>
            <p:cNvPr id="20" name="TextBox 88"/>
            <p:cNvSpPr txBox="1">
              <a:spLocks noChangeArrowheads="1"/>
            </p:cNvSpPr>
            <p:nvPr/>
          </p:nvSpPr>
          <p:spPr bwMode="auto">
            <a:xfrm>
              <a:off x="1230086" y="1785257"/>
              <a:ext cx="566057" cy="58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C.</a:t>
              </a:r>
            </a:p>
          </p:txBody>
        </p:sp>
        <p:sp>
          <p:nvSpPr>
            <p:cNvPr id="21" name="TextBox 89"/>
            <p:cNvSpPr txBox="1">
              <a:spLocks noChangeArrowheads="1"/>
            </p:cNvSpPr>
            <p:nvPr/>
          </p:nvSpPr>
          <p:spPr bwMode="auto">
            <a:xfrm>
              <a:off x="1611086" y="1785257"/>
              <a:ext cx="1952698" cy="58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Calibri" panose="020F0502020204030204" pitchFamily="34" charset="0"/>
                  <a:cs typeface="Calibri" panose="020F0502020204030204" pitchFamily="34" charset="0"/>
                </a:rPr>
                <a:t>must</a:t>
              </a:r>
            </a:p>
          </p:txBody>
        </p:sp>
      </p:grpSp>
      <p:sp>
        <p:nvSpPr>
          <p:cNvPr id="22" name="Rectangle: Rounded Corners 20"/>
          <p:cNvSpPr/>
          <p:nvPr/>
        </p:nvSpPr>
        <p:spPr>
          <a:xfrm>
            <a:off x="3699781" y="3522166"/>
            <a:ext cx="2608692" cy="5523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0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7513" y="3172897"/>
            <a:ext cx="5749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4. Do you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know____English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songs for children?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92185" y="750807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any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95"/>
          <p:cNvGrpSpPr>
            <a:grpSpLocks/>
          </p:cNvGrpSpPr>
          <p:nvPr/>
        </p:nvGrpSpPr>
        <p:grpSpPr bwMode="auto">
          <a:xfrm>
            <a:off x="1154774" y="4100305"/>
            <a:ext cx="2689225" cy="584775"/>
            <a:chOff x="1230086" y="1785257"/>
            <a:chExt cx="2688784" cy="584398"/>
          </a:xfrm>
        </p:grpSpPr>
        <p:sp>
          <p:nvSpPr>
            <p:cNvPr id="14" name="TextBox 96"/>
            <p:cNvSpPr txBox="1">
              <a:spLocks noChangeArrowheads="1"/>
            </p:cNvSpPr>
            <p:nvPr/>
          </p:nvSpPr>
          <p:spPr bwMode="auto">
            <a:xfrm>
              <a:off x="1230086" y="1785257"/>
              <a:ext cx="566057" cy="584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A.</a:t>
              </a:r>
            </a:p>
          </p:txBody>
        </p:sp>
        <p:sp>
          <p:nvSpPr>
            <p:cNvPr id="15" name="TextBox 97"/>
            <p:cNvSpPr txBox="1">
              <a:spLocks noChangeArrowheads="1"/>
            </p:cNvSpPr>
            <p:nvPr/>
          </p:nvSpPr>
          <p:spPr bwMode="auto">
            <a:xfrm>
              <a:off x="1611086" y="1785257"/>
              <a:ext cx="2307784" cy="584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any</a:t>
              </a:r>
            </a:p>
          </p:txBody>
        </p:sp>
      </p:grpSp>
      <p:grpSp>
        <p:nvGrpSpPr>
          <p:cNvPr id="16" name="Group 98"/>
          <p:cNvGrpSpPr>
            <a:grpSpLocks/>
          </p:cNvGrpSpPr>
          <p:nvPr/>
        </p:nvGrpSpPr>
        <p:grpSpPr bwMode="auto">
          <a:xfrm>
            <a:off x="2960686" y="4132006"/>
            <a:ext cx="1711325" cy="584775"/>
            <a:chOff x="1230086" y="1785257"/>
            <a:chExt cx="1711122" cy="586412"/>
          </a:xfrm>
        </p:grpSpPr>
        <p:sp>
          <p:nvSpPr>
            <p:cNvPr id="17" name="TextBox 99"/>
            <p:cNvSpPr txBox="1">
              <a:spLocks noChangeArrowheads="1"/>
            </p:cNvSpPr>
            <p:nvPr/>
          </p:nvSpPr>
          <p:spPr bwMode="auto">
            <a:xfrm>
              <a:off x="1230086" y="1785257"/>
              <a:ext cx="566057" cy="58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B.</a:t>
              </a:r>
            </a:p>
          </p:txBody>
        </p:sp>
        <p:sp>
          <p:nvSpPr>
            <p:cNvPr id="18" name="TextBox 100"/>
            <p:cNvSpPr txBox="1">
              <a:spLocks noChangeArrowheads="1"/>
            </p:cNvSpPr>
            <p:nvPr/>
          </p:nvSpPr>
          <p:spPr bwMode="auto">
            <a:xfrm>
              <a:off x="1611086" y="1785257"/>
              <a:ext cx="1330122" cy="58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 few</a:t>
              </a:r>
            </a:p>
          </p:txBody>
        </p:sp>
      </p:grpSp>
      <p:grpSp>
        <p:nvGrpSpPr>
          <p:cNvPr id="19" name="Group 101"/>
          <p:cNvGrpSpPr>
            <a:grpSpLocks/>
          </p:cNvGrpSpPr>
          <p:nvPr/>
        </p:nvGrpSpPr>
        <p:grpSpPr bwMode="auto">
          <a:xfrm>
            <a:off x="4754285" y="4132005"/>
            <a:ext cx="1544638" cy="584775"/>
            <a:chOff x="1230086" y="1785257"/>
            <a:chExt cx="1544574" cy="584398"/>
          </a:xfrm>
        </p:grpSpPr>
        <p:sp>
          <p:nvSpPr>
            <p:cNvPr id="20" name="TextBox 102"/>
            <p:cNvSpPr txBox="1">
              <a:spLocks noChangeArrowheads="1"/>
            </p:cNvSpPr>
            <p:nvPr/>
          </p:nvSpPr>
          <p:spPr bwMode="auto">
            <a:xfrm>
              <a:off x="1230086" y="1785257"/>
              <a:ext cx="566057" cy="584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C.</a:t>
              </a:r>
            </a:p>
          </p:txBody>
        </p:sp>
        <p:sp>
          <p:nvSpPr>
            <p:cNvPr id="21" name="TextBox 103"/>
            <p:cNvSpPr txBox="1">
              <a:spLocks noChangeArrowheads="1"/>
            </p:cNvSpPr>
            <p:nvPr/>
          </p:nvSpPr>
          <p:spPr bwMode="auto">
            <a:xfrm>
              <a:off x="1611085" y="1785257"/>
              <a:ext cx="1163575" cy="584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some</a:t>
              </a:r>
            </a:p>
          </p:txBody>
        </p:sp>
      </p:grpSp>
      <p:sp>
        <p:nvSpPr>
          <p:cNvPr id="22" name="Rectangle: Rounded Corners 20"/>
          <p:cNvSpPr/>
          <p:nvPr/>
        </p:nvSpPr>
        <p:spPr>
          <a:xfrm>
            <a:off x="701723" y="3665340"/>
            <a:ext cx="1194829" cy="5847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: Rounded Corners 20"/>
          <p:cNvSpPr/>
          <p:nvPr/>
        </p:nvSpPr>
        <p:spPr>
          <a:xfrm>
            <a:off x="3907826" y="3680460"/>
            <a:ext cx="408536" cy="4515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9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36373" y="3130688"/>
            <a:ext cx="5660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5. The USA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has_______natural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wonders.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84273" y="81329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many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4"/>
          <p:cNvGrpSpPr>
            <a:grpSpLocks/>
          </p:cNvGrpSpPr>
          <p:nvPr/>
        </p:nvGrpSpPr>
        <p:grpSpPr bwMode="auto">
          <a:xfrm>
            <a:off x="1462663" y="4242214"/>
            <a:ext cx="2689225" cy="584775"/>
            <a:chOff x="1230086" y="1785257"/>
            <a:chExt cx="2688784" cy="584398"/>
          </a:xfrm>
        </p:grpSpPr>
        <p:sp>
          <p:nvSpPr>
            <p:cNvPr id="14" name="TextBox 115"/>
            <p:cNvSpPr txBox="1">
              <a:spLocks noChangeArrowheads="1"/>
            </p:cNvSpPr>
            <p:nvPr/>
          </p:nvSpPr>
          <p:spPr bwMode="auto">
            <a:xfrm>
              <a:off x="1230086" y="1785257"/>
              <a:ext cx="566057" cy="584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A.</a:t>
              </a:r>
            </a:p>
          </p:txBody>
        </p:sp>
        <p:sp>
          <p:nvSpPr>
            <p:cNvPr id="15" name="TextBox 116"/>
            <p:cNvSpPr txBox="1">
              <a:spLocks noChangeArrowheads="1"/>
            </p:cNvSpPr>
            <p:nvPr/>
          </p:nvSpPr>
          <p:spPr bwMode="auto">
            <a:xfrm>
              <a:off x="1611086" y="1785257"/>
              <a:ext cx="2307784" cy="584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many</a:t>
              </a:r>
            </a:p>
          </p:txBody>
        </p:sp>
      </p:grpSp>
      <p:grpSp>
        <p:nvGrpSpPr>
          <p:cNvPr id="16" name="Group 117"/>
          <p:cNvGrpSpPr>
            <a:grpSpLocks/>
          </p:cNvGrpSpPr>
          <p:nvPr/>
        </p:nvGrpSpPr>
        <p:grpSpPr bwMode="auto">
          <a:xfrm>
            <a:off x="2920321" y="4242213"/>
            <a:ext cx="1935163" cy="584775"/>
            <a:chOff x="1230086" y="1785257"/>
            <a:chExt cx="1935314" cy="584397"/>
          </a:xfrm>
        </p:grpSpPr>
        <p:sp>
          <p:nvSpPr>
            <p:cNvPr id="17" name="TextBox 118"/>
            <p:cNvSpPr txBox="1">
              <a:spLocks noChangeArrowheads="1"/>
            </p:cNvSpPr>
            <p:nvPr/>
          </p:nvSpPr>
          <p:spPr bwMode="auto">
            <a:xfrm>
              <a:off x="1230086" y="1785257"/>
              <a:ext cx="566057" cy="58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B.</a:t>
              </a:r>
            </a:p>
          </p:txBody>
        </p:sp>
        <p:sp>
          <p:nvSpPr>
            <p:cNvPr id="18" name="TextBox 119"/>
            <p:cNvSpPr txBox="1">
              <a:spLocks noChangeArrowheads="1"/>
            </p:cNvSpPr>
            <p:nvPr/>
          </p:nvSpPr>
          <p:spPr bwMode="auto">
            <a:xfrm>
              <a:off x="1611085" y="1785257"/>
              <a:ext cx="1554315" cy="58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Calibri" panose="020F0502020204030204" pitchFamily="34" charset="0"/>
                  <a:cs typeface="Calibri" panose="020F0502020204030204" pitchFamily="34" charset="0"/>
                </a:rPr>
                <a:t>much</a:t>
              </a:r>
            </a:p>
          </p:txBody>
        </p:sp>
      </p:grpSp>
      <p:grpSp>
        <p:nvGrpSpPr>
          <p:cNvPr id="19" name="Group 120"/>
          <p:cNvGrpSpPr>
            <a:grpSpLocks/>
          </p:cNvGrpSpPr>
          <p:nvPr/>
        </p:nvGrpSpPr>
        <p:grpSpPr bwMode="auto">
          <a:xfrm>
            <a:off x="4532857" y="4242212"/>
            <a:ext cx="2222500" cy="584775"/>
            <a:chOff x="1230086" y="1785257"/>
            <a:chExt cx="2222770" cy="584398"/>
          </a:xfrm>
        </p:grpSpPr>
        <p:sp>
          <p:nvSpPr>
            <p:cNvPr id="20" name="TextBox 121"/>
            <p:cNvSpPr txBox="1">
              <a:spLocks noChangeArrowheads="1"/>
            </p:cNvSpPr>
            <p:nvPr/>
          </p:nvSpPr>
          <p:spPr bwMode="auto">
            <a:xfrm>
              <a:off x="1230086" y="1785257"/>
              <a:ext cx="566057" cy="584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C.</a:t>
              </a:r>
            </a:p>
          </p:txBody>
        </p:sp>
        <p:sp>
          <p:nvSpPr>
            <p:cNvPr id="21" name="TextBox 122"/>
            <p:cNvSpPr txBox="1">
              <a:spLocks noChangeArrowheads="1"/>
            </p:cNvSpPr>
            <p:nvPr/>
          </p:nvSpPr>
          <p:spPr bwMode="auto">
            <a:xfrm>
              <a:off x="1611086" y="1785257"/>
              <a:ext cx="1841770" cy="584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 little</a:t>
              </a:r>
            </a:p>
          </p:txBody>
        </p:sp>
      </p:grpSp>
      <p:sp>
        <p:nvSpPr>
          <p:cNvPr id="22" name="Rectangle: Rounded Corners 20"/>
          <p:cNvSpPr/>
          <p:nvPr/>
        </p:nvSpPr>
        <p:spPr>
          <a:xfrm>
            <a:off x="936373" y="3636572"/>
            <a:ext cx="1879212" cy="5713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4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16534" y="3017643"/>
            <a:ext cx="5450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1. ___long rivers of the world begin from the Himalayas.</a:t>
            </a:r>
            <a:endParaRPr lang="en-US" altLang="en-US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4273" y="80266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some</a:t>
            </a:r>
          </a:p>
        </p:txBody>
      </p:sp>
      <p:grpSp>
        <p:nvGrpSpPr>
          <p:cNvPr id="16" name="Group 32"/>
          <p:cNvGrpSpPr>
            <a:grpSpLocks/>
          </p:cNvGrpSpPr>
          <p:nvPr/>
        </p:nvGrpSpPr>
        <p:grpSpPr bwMode="auto">
          <a:xfrm>
            <a:off x="1571019" y="4134808"/>
            <a:ext cx="2111374" cy="584776"/>
            <a:chOff x="1705253" y="1787870"/>
            <a:chExt cx="2111831" cy="584398"/>
          </a:xfrm>
        </p:grpSpPr>
        <p:sp>
          <p:nvSpPr>
            <p:cNvPr id="17" name="TextBox 33"/>
            <p:cNvSpPr txBox="1">
              <a:spLocks noChangeArrowheads="1"/>
            </p:cNvSpPr>
            <p:nvPr/>
          </p:nvSpPr>
          <p:spPr bwMode="auto">
            <a:xfrm>
              <a:off x="1705253" y="1787870"/>
              <a:ext cx="566057" cy="58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88E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A.</a:t>
              </a:r>
            </a:p>
          </p:txBody>
        </p:sp>
        <p:sp>
          <p:nvSpPr>
            <p:cNvPr id="18" name="TextBox 34"/>
            <p:cNvSpPr txBox="1">
              <a:spLocks noChangeArrowheads="1"/>
            </p:cNvSpPr>
            <p:nvPr/>
          </p:nvSpPr>
          <p:spPr bwMode="auto">
            <a:xfrm>
              <a:off x="2086253" y="1787871"/>
              <a:ext cx="1730831" cy="58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Any</a:t>
              </a:r>
            </a:p>
          </p:txBody>
        </p:sp>
      </p:grpSp>
      <p:grpSp>
        <p:nvGrpSpPr>
          <p:cNvPr id="19" name="Group 35"/>
          <p:cNvGrpSpPr>
            <a:grpSpLocks/>
          </p:cNvGrpSpPr>
          <p:nvPr/>
        </p:nvGrpSpPr>
        <p:grpSpPr bwMode="auto">
          <a:xfrm>
            <a:off x="2899355" y="4125844"/>
            <a:ext cx="1797050" cy="584775"/>
            <a:chOff x="1230086" y="1785257"/>
            <a:chExt cx="1796143" cy="584397"/>
          </a:xfrm>
        </p:grpSpPr>
        <p:sp>
          <p:nvSpPr>
            <p:cNvPr id="20" name="TextBox 36"/>
            <p:cNvSpPr txBox="1">
              <a:spLocks noChangeArrowheads="1"/>
            </p:cNvSpPr>
            <p:nvPr/>
          </p:nvSpPr>
          <p:spPr bwMode="auto">
            <a:xfrm>
              <a:off x="1230086" y="1785257"/>
              <a:ext cx="566057" cy="58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B.</a:t>
              </a:r>
            </a:p>
          </p:txBody>
        </p:sp>
        <p:sp>
          <p:nvSpPr>
            <p:cNvPr id="21" name="TextBox 37"/>
            <p:cNvSpPr txBox="1">
              <a:spLocks noChangeArrowheads="1"/>
            </p:cNvSpPr>
            <p:nvPr/>
          </p:nvSpPr>
          <p:spPr bwMode="auto">
            <a:xfrm>
              <a:off x="1611086" y="1785257"/>
              <a:ext cx="1415143" cy="58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Some</a:t>
              </a:r>
            </a:p>
          </p:txBody>
        </p:sp>
      </p:grpSp>
      <p:grpSp>
        <p:nvGrpSpPr>
          <p:cNvPr id="22" name="Group 38"/>
          <p:cNvGrpSpPr>
            <a:grpSpLocks/>
          </p:cNvGrpSpPr>
          <p:nvPr/>
        </p:nvGrpSpPr>
        <p:grpSpPr bwMode="auto">
          <a:xfrm>
            <a:off x="4453278" y="4134809"/>
            <a:ext cx="2012950" cy="584776"/>
            <a:chOff x="578680" y="1794216"/>
            <a:chExt cx="2013849" cy="584398"/>
          </a:xfrm>
        </p:grpSpPr>
        <p:sp>
          <p:nvSpPr>
            <p:cNvPr id="23" name="TextBox 39"/>
            <p:cNvSpPr txBox="1">
              <a:spLocks noChangeArrowheads="1"/>
            </p:cNvSpPr>
            <p:nvPr/>
          </p:nvSpPr>
          <p:spPr bwMode="auto">
            <a:xfrm>
              <a:off x="578680" y="1794217"/>
              <a:ext cx="566057" cy="58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C.</a:t>
              </a:r>
            </a:p>
          </p:txBody>
        </p:sp>
        <p:sp>
          <p:nvSpPr>
            <p:cNvPr id="24" name="TextBox 40"/>
            <p:cNvSpPr txBox="1">
              <a:spLocks noChangeArrowheads="1"/>
            </p:cNvSpPr>
            <p:nvPr/>
          </p:nvSpPr>
          <p:spPr bwMode="auto">
            <a:xfrm>
              <a:off x="959680" y="1794216"/>
              <a:ext cx="1632849" cy="58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A</a:t>
              </a:r>
            </a:p>
          </p:txBody>
        </p:sp>
      </p:grpSp>
      <p:sp>
        <p:nvSpPr>
          <p:cNvPr id="25" name="Rectangle: Rounded Corners 20"/>
          <p:cNvSpPr/>
          <p:nvPr/>
        </p:nvSpPr>
        <p:spPr>
          <a:xfrm>
            <a:off x="2380046" y="3017643"/>
            <a:ext cx="1871914" cy="474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9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79557" y="2873110"/>
            <a:ext cx="5129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2. Sue’s drawings are more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colourful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_____her teacher’s.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98776" y="809995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than</a:t>
            </a:r>
          </a:p>
        </p:txBody>
      </p:sp>
      <p:grpSp>
        <p:nvGrpSpPr>
          <p:cNvPr id="16" name="Group 46"/>
          <p:cNvGrpSpPr>
            <a:grpSpLocks/>
          </p:cNvGrpSpPr>
          <p:nvPr/>
        </p:nvGrpSpPr>
        <p:grpSpPr bwMode="auto">
          <a:xfrm>
            <a:off x="1723312" y="4031348"/>
            <a:ext cx="1795463" cy="584775"/>
            <a:chOff x="1230086" y="1785257"/>
            <a:chExt cx="1796143" cy="586412"/>
          </a:xfrm>
        </p:grpSpPr>
        <p:sp>
          <p:nvSpPr>
            <p:cNvPr id="17" name="TextBox 53"/>
            <p:cNvSpPr txBox="1">
              <a:spLocks noChangeArrowheads="1"/>
            </p:cNvSpPr>
            <p:nvPr/>
          </p:nvSpPr>
          <p:spPr bwMode="auto">
            <a:xfrm>
              <a:off x="1230086" y="1785257"/>
              <a:ext cx="566057" cy="58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A.</a:t>
              </a:r>
            </a:p>
          </p:txBody>
        </p:sp>
        <p:sp>
          <p:nvSpPr>
            <p:cNvPr id="18" name="TextBox 55"/>
            <p:cNvSpPr txBox="1">
              <a:spLocks noChangeArrowheads="1"/>
            </p:cNvSpPr>
            <p:nvPr/>
          </p:nvSpPr>
          <p:spPr bwMode="auto">
            <a:xfrm>
              <a:off x="1611086" y="1785257"/>
              <a:ext cx="1415143" cy="58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most</a:t>
              </a:r>
            </a:p>
          </p:txBody>
        </p:sp>
      </p:grpSp>
      <p:grpSp>
        <p:nvGrpSpPr>
          <p:cNvPr id="19" name="Group 61"/>
          <p:cNvGrpSpPr>
            <a:grpSpLocks/>
          </p:cNvGrpSpPr>
          <p:nvPr/>
        </p:nvGrpSpPr>
        <p:grpSpPr bwMode="auto">
          <a:xfrm>
            <a:off x="3150194" y="4024998"/>
            <a:ext cx="1795462" cy="584775"/>
            <a:chOff x="1230086" y="1785257"/>
            <a:chExt cx="1796143" cy="586412"/>
          </a:xfrm>
        </p:grpSpPr>
        <p:sp>
          <p:nvSpPr>
            <p:cNvPr id="20" name="TextBox 62"/>
            <p:cNvSpPr txBox="1">
              <a:spLocks noChangeArrowheads="1"/>
            </p:cNvSpPr>
            <p:nvPr/>
          </p:nvSpPr>
          <p:spPr bwMode="auto">
            <a:xfrm>
              <a:off x="1230086" y="1785257"/>
              <a:ext cx="566057" cy="58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B.</a:t>
              </a:r>
            </a:p>
          </p:txBody>
        </p:sp>
        <p:sp>
          <p:nvSpPr>
            <p:cNvPr id="21" name="TextBox 63"/>
            <p:cNvSpPr txBox="1">
              <a:spLocks noChangeArrowheads="1"/>
            </p:cNvSpPr>
            <p:nvPr/>
          </p:nvSpPr>
          <p:spPr bwMode="auto">
            <a:xfrm>
              <a:off x="1611086" y="1785257"/>
              <a:ext cx="1415143" cy="58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Calibri" panose="020F0502020204030204" pitchFamily="34" charset="0"/>
                  <a:cs typeface="Calibri" panose="020F0502020204030204" pitchFamily="34" charset="0"/>
                </a:rPr>
                <a:t>as</a:t>
              </a:r>
            </a:p>
          </p:txBody>
        </p:sp>
      </p:grpSp>
      <p:grpSp>
        <p:nvGrpSpPr>
          <p:cNvPr id="22" name="Group 64"/>
          <p:cNvGrpSpPr>
            <a:grpSpLocks/>
          </p:cNvGrpSpPr>
          <p:nvPr/>
        </p:nvGrpSpPr>
        <p:grpSpPr bwMode="auto">
          <a:xfrm>
            <a:off x="4379814" y="4033523"/>
            <a:ext cx="2841625" cy="584775"/>
            <a:chOff x="1230086" y="1785257"/>
            <a:chExt cx="2841162" cy="586412"/>
          </a:xfrm>
        </p:grpSpPr>
        <p:sp>
          <p:nvSpPr>
            <p:cNvPr id="23" name="TextBox 65"/>
            <p:cNvSpPr txBox="1">
              <a:spLocks noChangeArrowheads="1"/>
            </p:cNvSpPr>
            <p:nvPr/>
          </p:nvSpPr>
          <p:spPr bwMode="auto">
            <a:xfrm>
              <a:off x="1230086" y="1785257"/>
              <a:ext cx="566057" cy="58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C.</a:t>
              </a:r>
            </a:p>
          </p:txBody>
        </p:sp>
        <p:sp>
          <p:nvSpPr>
            <p:cNvPr id="24" name="TextBox 66"/>
            <p:cNvSpPr txBox="1">
              <a:spLocks noChangeArrowheads="1"/>
            </p:cNvSpPr>
            <p:nvPr/>
          </p:nvSpPr>
          <p:spPr bwMode="auto">
            <a:xfrm>
              <a:off x="1611086" y="1785257"/>
              <a:ext cx="2460162" cy="58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Calibri" panose="020F0502020204030204" pitchFamily="34" charset="0"/>
                  <a:cs typeface="Calibri" panose="020F0502020204030204" pitchFamily="34" charset="0"/>
                </a:rPr>
                <a:t>than</a:t>
              </a:r>
            </a:p>
          </p:txBody>
        </p:sp>
      </p:grpSp>
      <p:sp>
        <p:nvSpPr>
          <p:cNvPr id="25" name="Rectangle: Rounded Corners 20"/>
          <p:cNvSpPr/>
          <p:nvPr/>
        </p:nvSpPr>
        <p:spPr>
          <a:xfrm>
            <a:off x="4945656" y="2962021"/>
            <a:ext cx="982704" cy="4285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Rectangle: Rounded Corners 20"/>
          <p:cNvSpPr/>
          <p:nvPr/>
        </p:nvSpPr>
        <p:spPr>
          <a:xfrm>
            <a:off x="1279557" y="3487665"/>
            <a:ext cx="1703931" cy="4017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3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16735" y="3036726"/>
            <a:ext cx="52173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You______buy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a ticket to enter the zoo. It’s not free.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84273" y="74295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must </a:t>
            </a:r>
          </a:p>
        </p:txBody>
      </p:sp>
      <p:grpSp>
        <p:nvGrpSpPr>
          <p:cNvPr id="16" name="Group 81"/>
          <p:cNvGrpSpPr>
            <a:grpSpLocks/>
          </p:cNvGrpSpPr>
          <p:nvPr/>
        </p:nvGrpSpPr>
        <p:grpSpPr bwMode="auto">
          <a:xfrm>
            <a:off x="1415291" y="4147877"/>
            <a:ext cx="3375025" cy="523221"/>
            <a:chOff x="1465258" y="1785257"/>
            <a:chExt cx="3374583" cy="522883"/>
          </a:xfrm>
        </p:grpSpPr>
        <p:sp>
          <p:nvSpPr>
            <p:cNvPr id="17" name="TextBox 82"/>
            <p:cNvSpPr txBox="1">
              <a:spLocks noChangeArrowheads="1"/>
            </p:cNvSpPr>
            <p:nvPr/>
          </p:nvSpPr>
          <p:spPr bwMode="auto">
            <a:xfrm>
              <a:off x="1465258" y="1785258"/>
              <a:ext cx="566057" cy="522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A.</a:t>
              </a:r>
            </a:p>
          </p:txBody>
        </p:sp>
        <p:sp>
          <p:nvSpPr>
            <p:cNvPr id="18" name="TextBox 83"/>
            <p:cNvSpPr txBox="1">
              <a:spLocks noChangeArrowheads="1"/>
            </p:cNvSpPr>
            <p:nvPr/>
          </p:nvSpPr>
          <p:spPr bwMode="auto">
            <a:xfrm>
              <a:off x="1846258" y="1785257"/>
              <a:ext cx="2993583" cy="522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mustn’t</a:t>
              </a:r>
            </a:p>
          </p:txBody>
        </p:sp>
      </p:grpSp>
      <p:grpSp>
        <p:nvGrpSpPr>
          <p:cNvPr id="19" name="Group 84"/>
          <p:cNvGrpSpPr>
            <a:grpSpLocks/>
          </p:cNvGrpSpPr>
          <p:nvPr/>
        </p:nvGrpSpPr>
        <p:grpSpPr bwMode="auto">
          <a:xfrm>
            <a:off x="2983488" y="4141527"/>
            <a:ext cx="3003550" cy="523220"/>
            <a:chOff x="1230086" y="1785257"/>
            <a:chExt cx="3002378" cy="522882"/>
          </a:xfrm>
        </p:grpSpPr>
        <p:sp>
          <p:nvSpPr>
            <p:cNvPr id="20" name="TextBox 85"/>
            <p:cNvSpPr txBox="1">
              <a:spLocks noChangeArrowheads="1"/>
            </p:cNvSpPr>
            <p:nvPr/>
          </p:nvSpPr>
          <p:spPr bwMode="auto">
            <a:xfrm>
              <a:off x="1230086" y="1785257"/>
              <a:ext cx="566057" cy="522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B.</a:t>
              </a:r>
            </a:p>
          </p:txBody>
        </p:sp>
        <p:sp>
          <p:nvSpPr>
            <p:cNvPr id="21" name="TextBox 86"/>
            <p:cNvSpPr txBox="1">
              <a:spLocks noChangeArrowheads="1"/>
            </p:cNvSpPr>
            <p:nvPr/>
          </p:nvSpPr>
          <p:spPr bwMode="auto">
            <a:xfrm>
              <a:off x="1611085" y="1785257"/>
              <a:ext cx="2621379" cy="522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Calibri" panose="020F0502020204030204" pitchFamily="34" charset="0"/>
                  <a:cs typeface="Calibri" panose="020F0502020204030204" pitchFamily="34" charset="0"/>
                </a:rPr>
                <a:t>don’t</a:t>
              </a:r>
            </a:p>
          </p:txBody>
        </p:sp>
      </p:grpSp>
      <p:grpSp>
        <p:nvGrpSpPr>
          <p:cNvPr id="22" name="Group 87"/>
          <p:cNvGrpSpPr>
            <a:grpSpLocks/>
          </p:cNvGrpSpPr>
          <p:nvPr/>
        </p:nvGrpSpPr>
        <p:grpSpPr bwMode="auto">
          <a:xfrm>
            <a:off x="4199629" y="4135116"/>
            <a:ext cx="2333625" cy="523220"/>
            <a:chOff x="1230086" y="1785257"/>
            <a:chExt cx="2333698" cy="522882"/>
          </a:xfrm>
        </p:grpSpPr>
        <p:sp>
          <p:nvSpPr>
            <p:cNvPr id="23" name="TextBox 88"/>
            <p:cNvSpPr txBox="1">
              <a:spLocks noChangeArrowheads="1"/>
            </p:cNvSpPr>
            <p:nvPr/>
          </p:nvSpPr>
          <p:spPr bwMode="auto">
            <a:xfrm>
              <a:off x="1230086" y="1785257"/>
              <a:ext cx="566057" cy="522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C.</a:t>
              </a:r>
            </a:p>
          </p:txBody>
        </p:sp>
        <p:sp>
          <p:nvSpPr>
            <p:cNvPr id="24" name="TextBox 89"/>
            <p:cNvSpPr txBox="1">
              <a:spLocks noChangeArrowheads="1"/>
            </p:cNvSpPr>
            <p:nvPr/>
          </p:nvSpPr>
          <p:spPr bwMode="auto">
            <a:xfrm>
              <a:off x="1611086" y="1785257"/>
              <a:ext cx="1952698" cy="522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Calibri" panose="020F0502020204030204" pitchFamily="34" charset="0"/>
                  <a:cs typeface="Calibri" panose="020F0502020204030204" pitchFamily="34" charset="0"/>
                </a:rPr>
                <a:t>must</a:t>
              </a:r>
            </a:p>
          </p:txBody>
        </p:sp>
      </p:grpSp>
      <p:sp>
        <p:nvSpPr>
          <p:cNvPr id="25" name="Rectangle: Rounded Corners 20"/>
          <p:cNvSpPr/>
          <p:nvPr/>
        </p:nvSpPr>
        <p:spPr>
          <a:xfrm>
            <a:off x="3873828" y="3618862"/>
            <a:ext cx="2113210" cy="4950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1467" y="2963015"/>
            <a:ext cx="5405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4. Do you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know___English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songs for children?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92185" y="750807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any</a:t>
            </a:r>
          </a:p>
        </p:txBody>
      </p:sp>
      <p:grpSp>
        <p:nvGrpSpPr>
          <p:cNvPr id="16" name="Group 95"/>
          <p:cNvGrpSpPr>
            <a:grpSpLocks/>
          </p:cNvGrpSpPr>
          <p:nvPr/>
        </p:nvGrpSpPr>
        <p:grpSpPr bwMode="auto">
          <a:xfrm>
            <a:off x="1657042" y="4126554"/>
            <a:ext cx="2689225" cy="584775"/>
            <a:chOff x="1230086" y="1785257"/>
            <a:chExt cx="2688784" cy="584398"/>
          </a:xfrm>
        </p:grpSpPr>
        <p:sp>
          <p:nvSpPr>
            <p:cNvPr id="17" name="TextBox 96"/>
            <p:cNvSpPr txBox="1">
              <a:spLocks noChangeArrowheads="1"/>
            </p:cNvSpPr>
            <p:nvPr/>
          </p:nvSpPr>
          <p:spPr bwMode="auto">
            <a:xfrm>
              <a:off x="1230086" y="1785257"/>
              <a:ext cx="566057" cy="584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A.</a:t>
              </a:r>
            </a:p>
          </p:txBody>
        </p:sp>
        <p:sp>
          <p:nvSpPr>
            <p:cNvPr id="18" name="TextBox 97"/>
            <p:cNvSpPr txBox="1">
              <a:spLocks noChangeArrowheads="1"/>
            </p:cNvSpPr>
            <p:nvPr/>
          </p:nvSpPr>
          <p:spPr bwMode="auto">
            <a:xfrm>
              <a:off x="1611086" y="1785257"/>
              <a:ext cx="2307784" cy="584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any</a:t>
              </a:r>
            </a:p>
          </p:txBody>
        </p:sp>
      </p:grpSp>
      <p:grpSp>
        <p:nvGrpSpPr>
          <p:cNvPr id="19" name="Group 98"/>
          <p:cNvGrpSpPr>
            <a:grpSpLocks/>
          </p:cNvGrpSpPr>
          <p:nvPr/>
        </p:nvGrpSpPr>
        <p:grpSpPr bwMode="auto">
          <a:xfrm>
            <a:off x="2960686" y="4132006"/>
            <a:ext cx="1711325" cy="584775"/>
            <a:chOff x="1230086" y="1785257"/>
            <a:chExt cx="1711122" cy="586412"/>
          </a:xfrm>
        </p:grpSpPr>
        <p:sp>
          <p:nvSpPr>
            <p:cNvPr id="20" name="TextBox 99"/>
            <p:cNvSpPr txBox="1">
              <a:spLocks noChangeArrowheads="1"/>
            </p:cNvSpPr>
            <p:nvPr/>
          </p:nvSpPr>
          <p:spPr bwMode="auto">
            <a:xfrm>
              <a:off x="1230086" y="1785257"/>
              <a:ext cx="566057" cy="58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B.</a:t>
              </a:r>
            </a:p>
          </p:txBody>
        </p:sp>
        <p:sp>
          <p:nvSpPr>
            <p:cNvPr id="21" name="TextBox 100"/>
            <p:cNvSpPr txBox="1">
              <a:spLocks noChangeArrowheads="1"/>
            </p:cNvSpPr>
            <p:nvPr/>
          </p:nvSpPr>
          <p:spPr bwMode="auto">
            <a:xfrm>
              <a:off x="1611086" y="1785257"/>
              <a:ext cx="1330122" cy="58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 few</a:t>
              </a:r>
            </a:p>
          </p:txBody>
        </p:sp>
      </p:grpSp>
      <p:grpSp>
        <p:nvGrpSpPr>
          <p:cNvPr id="22" name="Group 101"/>
          <p:cNvGrpSpPr>
            <a:grpSpLocks/>
          </p:cNvGrpSpPr>
          <p:nvPr/>
        </p:nvGrpSpPr>
        <p:grpSpPr bwMode="auto">
          <a:xfrm>
            <a:off x="4346267" y="4124322"/>
            <a:ext cx="1544638" cy="584775"/>
            <a:chOff x="1230086" y="1785257"/>
            <a:chExt cx="1544574" cy="584398"/>
          </a:xfrm>
        </p:grpSpPr>
        <p:sp>
          <p:nvSpPr>
            <p:cNvPr id="23" name="TextBox 102"/>
            <p:cNvSpPr txBox="1">
              <a:spLocks noChangeArrowheads="1"/>
            </p:cNvSpPr>
            <p:nvPr/>
          </p:nvSpPr>
          <p:spPr bwMode="auto">
            <a:xfrm>
              <a:off x="1230086" y="1785257"/>
              <a:ext cx="566057" cy="584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C.</a:t>
              </a:r>
            </a:p>
          </p:txBody>
        </p:sp>
        <p:sp>
          <p:nvSpPr>
            <p:cNvPr id="24" name="TextBox 103"/>
            <p:cNvSpPr txBox="1">
              <a:spLocks noChangeArrowheads="1"/>
            </p:cNvSpPr>
            <p:nvPr/>
          </p:nvSpPr>
          <p:spPr bwMode="auto">
            <a:xfrm>
              <a:off x="1611085" y="1785257"/>
              <a:ext cx="1163575" cy="584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Calibri" panose="020F0502020204030204" pitchFamily="34" charset="0"/>
                  <a:cs typeface="Calibri" panose="020F0502020204030204" pitchFamily="34" charset="0"/>
                </a:rPr>
                <a:t>some</a:t>
              </a:r>
            </a:p>
          </p:txBody>
        </p:sp>
      </p:grpSp>
      <p:sp>
        <p:nvSpPr>
          <p:cNvPr id="25" name="Rectangle: Rounded Corners 20"/>
          <p:cNvSpPr/>
          <p:nvPr/>
        </p:nvSpPr>
        <p:spPr>
          <a:xfrm>
            <a:off x="1174409" y="3616254"/>
            <a:ext cx="1163624" cy="5048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Rectangle: Rounded Corners 20"/>
          <p:cNvSpPr/>
          <p:nvPr/>
        </p:nvSpPr>
        <p:spPr>
          <a:xfrm>
            <a:off x="4620587" y="3650589"/>
            <a:ext cx="291430" cy="4361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8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3"/>
          <p:cNvSpPr/>
          <p:nvPr/>
        </p:nvSpPr>
        <p:spPr>
          <a:xfrm>
            <a:off x="3763531" y="1974411"/>
            <a:ext cx="1645800" cy="2484330"/>
          </a:xfrm>
          <a:prstGeom prst="roundRect">
            <a:avLst>
              <a:gd name="adj" fmla="val 1004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3"/>
          <p:cNvSpPr/>
          <p:nvPr/>
        </p:nvSpPr>
        <p:spPr>
          <a:xfrm>
            <a:off x="6679156" y="1981653"/>
            <a:ext cx="1645800" cy="2484330"/>
          </a:xfrm>
          <a:prstGeom prst="roundRect">
            <a:avLst>
              <a:gd name="adj" fmla="val 1004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3"/>
          <p:cNvSpPr/>
          <p:nvPr/>
        </p:nvSpPr>
        <p:spPr>
          <a:xfrm>
            <a:off x="847906" y="1981653"/>
            <a:ext cx="1645800" cy="2484330"/>
          </a:xfrm>
          <a:prstGeom prst="roundRect">
            <a:avLst>
              <a:gd name="adj" fmla="val 1004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62" name="Google Shape;362;p53"/>
          <p:cNvSpPr txBox="1">
            <a:spLocks noGrp="1"/>
          </p:cNvSpPr>
          <p:nvPr>
            <p:ph type="title"/>
          </p:nvPr>
        </p:nvSpPr>
        <p:spPr>
          <a:xfrm>
            <a:off x="707600" y="311556"/>
            <a:ext cx="7707600" cy="57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Pronunciation</a:t>
            </a:r>
            <a:endParaRPr sz="4000" b="1" dirty="0"/>
          </a:p>
        </p:txBody>
      </p:sp>
      <p:sp>
        <p:nvSpPr>
          <p:cNvPr id="363" name="Google Shape;363;p53"/>
          <p:cNvSpPr txBox="1">
            <a:spLocks noGrp="1"/>
          </p:cNvSpPr>
          <p:nvPr>
            <p:ph type="subTitle" idx="1"/>
          </p:nvPr>
        </p:nvSpPr>
        <p:spPr>
          <a:xfrm>
            <a:off x="907306" y="3356908"/>
            <a:ext cx="1527000" cy="42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01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4" name="Google Shape;364;p53"/>
          <p:cNvSpPr txBox="1">
            <a:spLocks noGrp="1"/>
          </p:cNvSpPr>
          <p:nvPr>
            <p:ph type="subTitle" idx="2"/>
          </p:nvPr>
        </p:nvSpPr>
        <p:spPr>
          <a:xfrm>
            <a:off x="907306" y="3890147"/>
            <a:ext cx="1527000" cy="27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1">
                    <a:lumMod val="75000"/>
                  </a:schemeClr>
                </a:solidFill>
              </a:rPr>
              <a:t>/i/ &amp; /i:/</a:t>
            </a:r>
            <a:endParaRPr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7" name="Google Shape;377;p53"/>
          <p:cNvSpPr txBox="1">
            <a:spLocks noGrp="1"/>
          </p:cNvSpPr>
          <p:nvPr>
            <p:ph type="subTitle" idx="3"/>
          </p:nvPr>
        </p:nvSpPr>
        <p:spPr>
          <a:xfrm>
            <a:off x="3822931" y="3349834"/>
            <a:ext cx="1527000" cy="42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4">
                    <a:lumMod val="75000"/>
                  </a:schemeClr>
                </a:solidFill>
              </a:rPr>
              <a:t>02</a:t>
            </a:r>
            <a:endParaRPr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8" name="Google Shape;378;p53"/>
          <p:cNvSpPr txBox="1">
            <a:spLocks noGrp="1"/>
          </p:cNvSpPr>
          <p:nvPr>
            <p:ph type="subTitle" idx="4"/>
          </p:nvPr>
        </p:nvSpPr>
        <p:spPr>
          <a:xfrm>
            <a:off x="3822931" y="3882903"/>
            <a:ext cx="15270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/t/ &amp; /d/</a:t>
            </a:r>
            <a:endParaRPr sz="2400" dirty="0"/>
          </a:p>
        </p:txBody>
      </p:sp>
      <p:sp>
        <p:nvSpPr>
          <p:cNvPr id="380" name="Google Shape;380;p53"/>
          <p:cNvSpPr txBox="1">
            <a:spLocks noGrp="1"/>
          </p:cNvSpPr>
          <p:nvPr>
            <p:ph type="subTitle" idx="5"/>
          </p:nvPr>
        </p:nvSpPr>
        <p:spPr>
          <a:xfrm>
            <a:off x="6738551" y="3357076"/>
            <a:ext cx="1527000" cy="42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03</a:t>
            </a:r>
            <a:endParaRPr sz="3200" dirty="0"/>
          </a:p>
        </p:txBody>
      </p:sp>
      <p:sp>
        <p:nvSpPr>
          <p:cNvPr id="381" name="Google Shape;381;p53"/>
          <p:cNvSpPr txBox="1">
            <a:spLocks noGrp="1"/>
          </p:cNvSpPr>
          <p:nvPr>
            <p:ph type="subTitle" idx="6"/>
          </p:nvPr>
        </p:nvSpPr>
        <p:spPr>
          <a:xfrm>
            <a:off x="6738551" y="3890145"/>
            <a:ext cx="15270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" sz="2800" dirty="0">
                <a:solidFill>
                  <a:schemeClr val="accent4">
                    <a:lumMod val="75000"/>
                  </a:schemeClr>
                </a:solidFill>
              </a:rPr>
              <a:t>/s/ &amp; /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∫/</a:t>
            </a:r>
            <a:endParaRPr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365" name="Google Shape;365;p53"/>
          <p:cNvGrpSpPr/>
          <p:nvPr/>
        </p:nvGrpSpPr>
        <p:grpSpPr>
          <a:xfrm>
            <a:off x="1165231" y="2131877"/>
            <a:ext cx="1011150" cy="1011150"/>
            <a:chOff x="1132100" y="1509025"/>
            <a:chExt cx="1011150" cy="1011150"/>
          </a:xfrm>
        </p:grpSpPr>
        <p:sp>
          <p:nvSpPr>
            <p:cNvPr id="366" name="Google Shape;366;p53"/>
            <p:cNvSpPr/>
            <p:nvPr/>
          </p:nvSpPr>
          <p:spPr>
            <a:xfrm>
              <a:off x="1132100" y="1509025"/>
              <a:ext cx="1011150" cy="1011150"/>
            </a:xfrm>
            <a:custGeom>
              <a:avLst/>
              <a:gdLst/>
              <a:ahLst/>
              <a:cxnLst/>
              <a:rect l="l" t="t" r="r" b="b"/>
              <a:pathLst>
                <a:path w="40446" h="40446" extrusionOk="0">
                  <a:moveTo>
                    <a:pt x="20233" y="0"/>
                  </a:moveTo>
                  <a:cubicBezTo>
                    <a:pt x="9060" y="0"/>
                    <a:pt x="0" y="9060"/>
                    <a:pt x="0" y="20233"/>
                  </a:cubicBezTo>
                  <a:cubicBezTo>
                    <a:pt x="0" y="31385"/>
                    <a:pt x="9060" y="40445"/>
                    <a:pt x="20233" y="40445"/>
                  </a:cubicBezTo>
                  <a:cubicBezTo>
                    <a:pt x="31406" y="40445"/>
                    <a:pt x="40445" y="31385"/>
                    <a:pt x="40445" y="20233"/>
                  </a:cubicBezTo>
                  <a:cubicBezTo>
                    <a:pt x="40445" y="9060"/>
                    <a:pt x="31406" y="0"/>
                    <a:pt x="20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67" name="Google Shape;367;p53"/>
            <p:cNvSpPr/>
            <p:nvPr/>
          </p:nvSpPr>
          <p:spPr>
            <a:xfrm>
              <a:off x="1238800" y="1706750"/>
              <a:ext cx="798250" cy="613600"/>
            </a:xfrm>
            <a:custGeom>
              <a:avLst/>
              <a:gdLst/>
              <a:ahLst/>
              <a:cxnLst/>
              <a:rect l="l" t="t" r="r" b="b"/>
              <a:pathLst>
                <a:path w="31930" h="24544" extrusionOk="0">
                  <a:moveTo>
                    <a:pt x="15882" y="0"/>
                  </a:moveTo>
                  <a:cubicBezTo>
                    <a:pt x="10818" y="0"/>
                    <a:pt x="6466" y="3076"/>
                    <a:pt x="4604" y="7428"/>
                  </a:cubicBezTo>
                  <a:cubicBezTo>
                    <a:pt x="4374" y="7407"/>
                    <a:pt x="4143" y="7365"/>
                    <a:pt x="3913" y="7365"/>
                  </a:cubicBezTo>
                  <a:cubicBezTo>
                    <a:pt x="1737" y="7365"/>
                    <a:pt x="1" y="9123"/>
                    <a:pt x="1" y="11278"/>
                  </a:cubicBezTo>
                  <a:cubicBezTo>
                    <a:pt x="1" y="13433"/>
                    <a:pt x="1737" y="15191"/>
                    <a:pt x="3913" y="15191"/>
                  </a:cubicBezTo>
                  <a:lnTo>
                    <a:pt x="3955" y="15191"/>
                  </a:lnTo>
                  <a:cubicBezTo>
                    <a:pt x="5252" y="20547"/>
                    <a:pt x="10107" y="24544"/>
                    <a:pt x="15882" y="24544"/>
                  </a:cubicBezTo>
                  <a:cubicBezTo>
                    <a:pt x="21468" y="24544"/>
                    <a:pt x="26197" y="20798"/>
                    <a:pt x="27662" y="15672"/>
                  </a:cubicBezTo>
                  <a:cubicBezTo>
                    <a:pt x="27787" y="15672"/>
                    <a:pt x="27892" y="15693"/>
                    <a:pt x="28017" y="15693"/>
                  </a:cubicBezTo>
                  <a:cubicBezTo>
                    <a:pt x="30172" y="15693"/>
                    <a:pt x="31930" y="13935"/>
                    <a:pt x="31930" y="11780"/>
                  </a:cubicBezTo>
                  <a:cubicBezTo>
                    <a:pt x="31930" y="9625"/>
                    <a:pt x="30172" y="7867"/>
                    <a:pt x="28017" y="7867"/>
                  </a:cubicBezTo>
                  <a:cubicBezTo>
                    <a:pt x="27787" y="7867"/>
                    <a:pt x="27557" y="7888"/>
                    <a:pt x="27348" y="7930"/>
                  </a:cubicBezTo>
                  <a:cubicBezTo>
                    <a:pt x="25590" y="3306"/>
                    <a:pt x="21112" y="0"/>
                    <a:pt x="158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68" name="Google Shape;368;p53"/>
            <p:cNvSpPr/>
            <p:nvPr/>
          </p:nvSpPr>
          <p:spPr>
            <a:xfrm>
              <a:off x="1273850" y="1855825"/>
              <a:ext cx="728175" cy="466625"/>
            </a:xfrm>
            <a:custGeom>
              <a:avLst/>
              <a:gdLst/>
              <a:ahLst/>
              <a:cxnLst/>
              <a:rect l="l" t="t" r="r" b="b"/>
              <a:pathLst>
                <a:path w="29127" h="18665" extrusionOk="0">
                  <a:moveTo>
                    <a:pt x="9452" y="0"/>
                  </a:moveTo>
                  <a:cubicBezTo>
                    <a:pt x="7087" y="0"/>
                    <a:pt x="5080" y="1542"/>
                    <a:pt x="4394" y="3683"/>
                  </a:cubicBezTo>
                  <a:cubicBezTo>
                    <a:pt x="3934" y="3139"/>
                    <a:pt x="3265" y="2804"/>
                    <a:pt x="2511" y="2804"/>
                  </a:cubicBezTo>
                  <a:cubicBezTo>
                    <a:pt x="1130" y="2804"/>
                    <a:pt x="0" y="3934"/>
                    <a:pt x="0" y="5315"/>
                  </a:cubicBezTo>
                  <a:cubicBezTo>
                    <a:pt x="0" y="6696"/>
                    <a:pt x="1130" y="7826"/>
                    <a:pt x="2511" y="7826"/>
                  </a:cubicBezTo>
                  <a:cubicBezTo>
                    <a:pt x="3244" y="7826"/>
                    <a:pt x="3934" y="7491"/>
                    <a:pt x="4373" y="6968"/>
                  </a:cubicBezTo>
                  <a:cubicBezTo>
                    <a:pt x="5064" y="9123"/>
                    <a:pt x="7073" y="10671"/>
                    <a:pt x="9458" y="10671"/>
                  </a:cubicBezTo>
                  <a:lnTo>
                    <a:pt x="9688" y="10671"/>
                  </a:lnTo>
                  <a:cubicBezTo>
                    <a:pt x="9353" y="11571"/>
                    <a:pt x="9144" y="12492"/>
                    <a:pt x="9144" y="13329"/>
                  </a:cubicBezTo>
                  <a:cubicBezTo>
                    <a:pt x="9144" y="16279"/>
                    <a:pt x="11550" y="18664"/>
                    <a:pt x="14501" y="18664"/>
                  </a:cubicBezTo>
                  <a:cubicBezTo>
                    <a:pt x="17451" y="18664"/>
                    <a:pt x="19836" y="16279"/>
                    <a:pt x="19836" y="13329"/>
                  </a:cubicBezTo>
                  <a:cubicBezTo>
                    <a:pt x="19836" y="12513"/>
                    <a:pt x="19669" y="11613"/>
                    <a:pt x="19355" y="10713"/>
                  </a:cubicBezTo>
                  <a:lnTo>
                    <a:pt x="19501" y="10713"/>
                  </a:lnTo>
                  <a:cubicBezTo>
                    <a:pt x="19517" y="10713"/>
                    <a:pt x="19534" y="10714"/>
                    <a:pt x="19550" y="10714"/>
                  </a:cubicBezTo>
                  <a:cubicBezTo>
                    <a:pt x="21831" y="10714"/>
                    <a:pt x="23775" y="9255"/>
                    <a:pt x="24523" y="7198"/>
                  </a:cubicBezTo>
                  <a:cubicBezTo>
                    <a:pt x="24983" y="7868"/>
                    <a:pt x="25736" y="8328"/>
                    <a:pt x="26615" y="8328"/>
                  </a:cubicBezTo>
                  <a:cubicBezTo>
                    <a:pt x="27996" y="8328"/>
                    <a:pt x="29126" y="7198"/>
                    <a:pt x="29126" y="5817"/>
                  </a:cubicBezTo>
                  <a:cubicBezTo>
                    <a:pt x="29126" y="4436"/>
                    <a:pt x="27996" y="3306"/>
                    <a:pt x="26615" y="3306"/>
                  </a:cubicBezTo>
                  <a:cubicBezTo>
                    <a:pt x="25862" y="3306"/>
                    <a:pt x="25172" y="3641"/>
                    <a:pt x="24711" y="4185"/>
                  </a:cubicBezTo>
                  <a:cubicBezTo>
                    <a:pt x="24167" y="1821"/>
                    <a:pt x="22075" y="42"/>
                    <a:pt x="19522" y="42"/>
                  </a:cubicBezTo>
                  <a:cubicBezTo>
                    <a:pt x="19506" y="42"/>
                    <a:pt x="19490" y="42"/>
                    <a:pt x="19473" y="42"/>
                  </a:cubicBezTo>
                  <a:cubicBezTo>
                    <a:pt x="17193" y="42"/>
                    <a:pt x="15248" y="1500"/>
                    <a:pt x="14501" y="3516"/>
                  </a:cubicBezTo>
                  <a:cubicBezTo>
                    <a:pt x="13768" y="1465"/>
                    <a:pt x="11801" y="0"/>
                    <a:pt x="9500" y="0"/>
                  </a:cubicBezTo>
                  <a:cubicBezTo>
                    <a:pt x="9484" y="0"/>
                    <a:pt x="9468" y="0"/>
                    <a:pt x="9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69" name="Google Shape;369;p53"/>
            <p:cNvSpPr/>
            <p:nvPr/>
          </p:nvSpPr>
          <p:spPr>
            <a:xfrm>
              <a:off x="1691275" y="1924875"/>
              <a:ext cx="138125" cy="138125"/>
            </a:xfrm>
            <a:custGeom>
              <a:avLst/>
              <a:gdLst/>
              <a:ahLst/>
              <a:cxnLst/>
              <a:rect l="l" t="t" r="r" b="b"/>
              <a:pathLst>
                <a:path w="5525" h="5525" extrusionOk="0">
                  <a:moveTo>
                    <a:pt x="2762" y="0"/>
                  </a:moveTo>
                  <a:cubicBezTo>
                    <a:pt x="1235" y="0"/>
                    <a:pt x="0" y="1235"/>
                    <a:pt x="0" y="2762"/>
                  </a:cubicBezTo>
                  <a:cubicBezTo>
                    <a:pt x="0" y="4290"/>
                    <a:pt x="1235" y="5524"/>
                    <a:pt x="2762" y="5524"/>
                  </a:cubicBezTo>
                  <a:cubicBezTo>
                    <a:pt x="4290" y="5524"/>
                    <a:pt x="5524" y="4290"/>
                    <a:pt x="5524" y="2762"/>
                  </a:cubicBezTo>
                  <a:cubicBezTo>
                    <a:pt x="5524" y="1235"/>
                    <a:pt x="4290" y="0"/>
                    <a:pt x="2762" y="0"/>
                  </a:cubicBezTo>
                  <a:close/>
                </a:path>
              </a:pathLst>
            </a:custGeom>
            <a:solidFill>
              <a:srgbClr val="D1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70" name="Google Shape;370;p53"/>
            <p:cNvSpPr/>
            <p:nvPr/>
          </p:nvSpPr>
          <p:spPr>
            <a:xfrm>
              <a:off x="1716375" y="1953650"/>
              <a:ext cx="82150" cy="82150"/>
            </a:xfrm>
            <a:custGeom>
              <a:avLst/>
              <a:gdLst/>
              <a:ahLst/>
              <a:cxnLst/>
              <a:rect l="l" t="t" r="r" b="b"/>
              <a:pathLst>
                <a:path w="3286" h="3286" extrusionOk="0">
                  <a:moveTo>
                    <a:pt x="1654" y="0"/>
                  </a:moveTo>
                  <a:cubicBezTo>
                    <a:pt x="754" y="0"/>
                    <a:pt x="1" y="732"/>
                    <a:pt x="1" y="1632"/>
                  </a:cubicBezTo>
                  <a:cubicBezTo>
                    <a:pt x="1" y="2553"/>
                    <a:pt x="754" y="3285"/>
                    <a:pt x="1654" y="3285"/>
                  </a:cubicBezTo>
                  <a:cubicBezTo>
                    <a:pt x="2554" y="3285"/>
                    <a:pt x="3286" y="2553"/>
                    <a:pt x="3286" y="1632"/>
                  </a:cubicBezTo>
                  <a:cubicBezTo>
                    <a:pt x="3286" y="732"/>
                    <a:pt x="2554" y="0"/>
                    <a:pt x="1654" y="0"/>
                  </a:cubicBezTo>
                  <a:close/>
                </a:path>
              </a:pathLst>
            </a:custGeom>
            <a:solidFill>
              <a:srgbClr val="3D34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71" name="Google Shape;371;p53"/>
            <p:cNvSpPr/>
            <p:nvPr/>
          </p:nvSpPr>
          <p:spPr>
            <a:xfrm>
              <a:off x="1751950" y="1941075"/>
              <a:ext cx="38725" cy="39275"/>
            </a:xfrm>
            <a:custGeom>
              <a:avLst/>
              <a:gdLst/>
              <a:ahLst/>
              <a:cxnLst/>
              <a:rect l="l" t="t" r="r" b="b"/>
              <a:pathLst>
                <a:path w="1549" h="1571" extrusionOk="0">
                  <a:moveTo>
                    <a:pt x="775" y="1"/>
                  </a:moveTo>
                  <a:cubicBezTo>
                    <a:pt x="335" y="1"/>
                    <a:pt x="1" y="357"/>
                    <a:pt x="1" y="775"/>
                  </a:cubicBezTo>
                  <a:cubicBezTo>
                    <a:pt x="1" y="1215"/>
                    <a:pt x="335" y="1570"/>
                    <a:pt x="775" y="1570"/>
                  </a:cubicBezTo>
                  <a:cubicBezTo>
                    <a:pt x="1214" y="1570"/>
                    <a:pt x="1549" y="1215"/>
                    <a:pt x="1549" y="775"/>
                  </a:cubicBezTo>
                  <a:cubicBezTo>
                    <a:pt x="1549" y="357"/>
                    <a:pt x="1214" y="1"/>
                    <a:pt x="7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72" name="Google Shape;372;p53"/>
            <p:cNvSpPr/>
            <p:nvPr/>
          </p:nvSpPr>
          <p:spPr>
            <a:xfrm>
              <a:off x="1443850" y="1924875"/>
              <a:ext cx="138125" cy="138125"/>
            </a:xfrm>
            <a:custGeom>
              <a:avLst/>
              <a:gdLst/>
              <a:ahLst/>
              <a:cxnLst/>
              <a:rect l="l" t="t" r="r" b="b"/>
              <a:pathLst>
                <a:path w="5525" h="5525" extrusionOk="0">
                  <a:moveTo>
                    <a:pt x="2763" y="0"/>
                  </a:moveTo>
                  <a:cubicBezTo>
                    <a:pt x="1235" y="0"/>
                    <a:pt x="1" y="1235"/>
                    <a:pt x="1" y="2762"/>
                  </a:cubicBezTo>
                  <a:cubicBezTo>
                    <a:pt x="1" y="4290"/>
                    <a:pt x="1235" y="5524"/>
                    <a:pt x="2763" y="5524"/>
                  </a:cubicBezTo>
                  <a:cubicBezTo>
                    <a:pt x="4290" y="5524"/>
                    <a:pt x="5524" y="4290"/>
                    <a:pt x="5524" y="2762"/>
                  </a:cubicBezTo>
                  <a:cubicBezTo>
                    <a:pt x="5524" y="1235"/>
                    <a:pt x="4290" y="0"/>
                    <a:pt x="2763" y="0"/>
                  </a:cubicBezTo>
                  <a:close/>
                </a:path>
              </a:pathLst>
            </a:custGeom>
            <a:solidFill>
              <a:srgbClr val="D1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73" name="Google Shape;373;p53"/>
            <p:cNvSpPr/>
            <p:nvPr/>
          </p:nvSpPr>
          <p:spPr>
            <a:xfrm>
              <a:off x="1474725" y="1953650"/>
              <a:ext cx="82150" cy="82150"/>
            </a:xfrm>
            <a:custGeom>
              <a:avLst/>
              <a:gdLst/>
              <a:ahLst/>
              <a:cxnLst/>
              <a:rect l="l" t="t" r="r" b="b"/>
              <a:pathLst>
                <a:path w="3286" h="3286" extrusionOk="0">
                  <a:moveTo>
                    <a:pt x="1653" y="0"/>
                  </a:moveTo>
                  <a:cubicBezTo>
                    <a:pt x="732" y="0"/>
                    <a:pt x="0" y="732"/>
                    <a:pt x="0" y="1632"/>
                  </a:cubicBezTo>
                  <a:cubicBezTo>
                    <a:pt x="0" y="2553"/>
                    <a:pt x="732" y="3285"/>
                    <a:pt x="1653" y="3285"/>
                  </a:cubicBezTo>
                  <a:cubicBezTo>
                    <a:pt x="2553" y="3285"/>
                    <a:pt x="3285" y="2553"/>
                    <a:pt x="3285" y="1632"/>
                  </a:cubicBezTo>
                  <a:cubicBezTo>
                    <a:pt x="3285" y="732"/>
                    <a:pt x="2553" y="0"/>
                    <a:pt x="1653" y="0"/>
                  </a:cubicBezTo>
                  <a:close/>
                </a:path>
              </a:pathLst>
            </a:custGeom>
            <a:solidFill>
              <a:srgbClr val="3D34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74" name="Google Shape;374;p53"/>
            <p:cNvSpPr/>
            <p:nvPr/>
          </p:nvSpPr>
          <p:spPr>
            <a:xfrm>
              <a:off x="1482550" y="1941075"/>
              <a:ext cx="39275" cy="39275"/>
            </a:xfrm>
            <a:custGeom>
              <a:avLst/>
              <a:gdLst/>
              <a:ahLst/>
              <a:cxnLst/>
              <a:rect l="l" t="t" r="r" b="b"/>
              <a:pathLst>
                <a:path w="1571" h="1571" extrusionOk="0">
                  <a:moveTo>
                    <a:pt x="796" y="1"/>
                  </a:moveTo>
                  <a:cubicBezTo>
                    <a:pt x="357" y="1"/>
                    <a:pt x="1" y="357"/>
                    <a:pt x="1" y="775"/>
                  </a:cubicBezTo>
                  <a:cubicBezTo>
                    <a:pt x="1" y="1215"/>
                    <a:pt x="357" y="1570"/>
                    <a:pt x="796" y="1570"/>
                  </a:cubicBezTo>
                  <a:cubicBezTo>
                    <a:pt x="1215" y="1570"/>
                    <a:pt x="1570" y="1215"/>
                    <a:pt x="1570" y="775"/>
                  </a:cubicBezTo>
                  <a:cubicBezTo>
                    <a:pt x="1570" y="357"/>
                    <a:pt x="1215" y="1"/>
                    <a:pt x="7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75" name="Google Shape;375;p53"/>
            <p:cNvSpPr/>
            <p:nvPr/>
          </p:nvSpPr>
          <p:spPr>
            <a:xfrm>
              <a:off x="1612800" y="2191125"/>
              <a:ext cx="52875" cy="52850"/>
            </a:xfrm>
            <a:custGeom>
              <a:avLst/>
              <a:gdLst/>
              <a:ahLst/>
              <a:cxnLst/>
              <a:rect l="l" t="t" r="r" b="b"/>
              <a:pathLst>
                <a:path w="2115" h="2114" extrusionOk="0">
                  <a:moveTo>
                    <a:pt x="1068" y="0"/>
                  </a:moveTo>
                  <a:cubicBezTo>
                    <a:pt x="482" y="0"/>
                    <a:pt x="1" y="482"/>
                    <a:pt x="1" y="1068"/>
                  </a:cubicBezTo>
                  <a:cubicBezTo>
                    <a:pt x="1" y="1653"/>
                    <a:pt x="482" y="2114"/>
                    <a:pt x="1068" y="2114"/>
                  </a:cubicBezTo>
                  <a:cubicBezTo>
                    <a:pt x="1654" y="2114"/>
                    <a:pt x="2114" y="1653"/>
                    <a:pt x="2114" y="1068"/>
                  </a:cubicBezTo>
                  <a:cubicBezTo>
                    <a:pt x="2114" y="482"/>
                    <a:pt x="1654" y="0"/>
                    <a:pt x="1068" y="0"/>
                  </a:cubicBezTo>
                  <a:close/>
                </a:path>
              </a:pathLst>
            </a:custGeom>
            <a:solidFill>
              <a:srgbClr val="3D34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386" name="Google Shape;386;p53"/>
          <p:cNvSpPr/>
          <p:nvPr/>
        </p:nvSpPr>
        <p:spPr>
          <a:xfrm>
            <a:off x="3226475" y="86582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E963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3"/>
          <p:cNvSpPr/>
          <p:nvPr/>
        </p:nvSpPr>
        <p:spPr>
          <a:xfrm>
            <a:off x="3226475" y="865825"/>
            <a:ext cx="550" cy="25"/>
          </a:xfrm>
          <a:custGeom>
            <a:avLst/>
            <a:gdLst/>
            <a:ahLst/>
            <a:cxnLst/>
            <a:rect l="l" t="t" r="r" b="b"/>
            <a:pathLst>
              <a:path w="22" h="1" extrusionOk="0">
                <a:moveTo>
                  <a:pt x="22" y="0"/>
                </a:moveTo>
                <a:lnTo>
                  <a:pt x="1" y="0"/>
                </a:lnTo>
                <a:cubicBezTo>
                  <a:pt x="1" y="0"/>
                  <a:pt x="22" y="0"/>
                  <a:pt x="22" y="0"/>
                </a:cubicBezTo>
                <a:close/>
              </a:path>
            </a:pathLst>
          </a:custGeom>
          <a:solidFill>
            <a:srgbClr val="A847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53"/>
          <p:cNvGrpSpPr/>
          <p:nvPr/>
        </p:nvGrpSpPr>
        <p:grpSpPr>
          <a:xfrm>
            <a:off x="4080831" y="2161135"/>
            <a:ext cx="1011175" cy="1011150"/>
            <a:chOff x="3075825" y="1545525"/>
            <a:chExt cx="1011175" cy="1011150"/>
          </a:xfrm>
        </p:grpSpPr>
        <p:sp>
          <p:nvSpPr>
            <p:cNvPr id="389" name="Google Shape;389;p53"/>
            <p:cNvSpPr/>
            <p:nvPr/>
          </p:nvSpPr>
          <p:spPr>
            <a:xfrm>
              <a:off x="3075825" y="1545525"/>
              <a:ext cx="1011175" cy="1011150"/>
            </a:xfrm>
            <a:custGeom>
              <a:avLst/>
              <a:gdLst/>
              <a:ahLst/>
              <a:cxnLst/>
              <a:rect l="l" t="t" r="r" b="b"/>
              <a:pathLst>
                <a:path w="40447" h="40446" extrusionOk="0">
                  <a:moveTo>
                    <a:pt x="20234" y="0"/>
                  </a:moveTo>
                  <a:cubicBezTo>
                    <a:pt x="9061" y="0"/>
                    <a:pt x="1" y="9060"/>
                    <a:pt x="1" y="20233"/>
                  </a:cubicBezTo>
                  <a:cubicBezTo>
                    <a:pt x="1" y="31385"/>
                    <a:pt x="9061" y="40445"/>
                    <a:pt x="20234" y="40445"/>
                  </a:cubicBezTo>
                  <a:cubicBezTo>
                    <a:pt x="31386" y="40445"/>
                    <a:pt x="40446" y="31385"/>
                    <a:pt x="40446" y="20233"/>
                  </a:cubicBezTo>
                  <a:cubicBezTo>
                    <a:pt x="40446" y="9060"/>
                    <a:pt x="31386" y="0"/>
                    <a:pt x="202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3"/>
            <p:cNvSpPr/>
            <p:nvPr/>
          </p:nvSpPr>
          <p:spPr>
            <a:xfrm>
              <a:off x="3369550" y="1804300"/>
              <a:ext cx="83975" cy="112625"/>
            </a:xfrm>
            <a:custGeom>
              <a:avLst/>
              <a:gdLst/>
              <a:ahLst/>
              <a:cxnLst/>
              <a:rect l="l" t="t" r="r" b="b"/>
              <a:pathLst>
                <a:path w="3359" h="4505" extrusionOk="0">
                  <a:moveTo>
                    <a:pt x="1634" y="0"/>
                  </a:moveTo>
                  <a:cubicBezTo>
                    <a:pt x="1125" y="0"/>
                    <a:pt x="1" y="3390"/>
                    <a:pt x="1455" y="4505"/>
                  </a:cubicBezTo>
                  <a:cubicBezTo>
                    <a:pt x="2020" y="3814"/>
                    <a:pt x="2647" y="3208"/>
                    <a:pt x="3359" y="2664"/>
                  </a:cubicBezTo>
                  <a:cubicBezTo>
                    <a:pt x="2836" y="1722"/>
                    <a:pt x="2041" y="299"/>
                    <a:pt x="1706" y="27"/>
                  </a:cubicBezTo>
                  <a:cubicBezTo>
                    <a:pt x="1684" y="9"/>
                    <a:pt x="1659" y="0"/>
                    <a:pt x="1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3"/>
            <p:cNvSpPr/>
            <p:nvPr/>
          </p:nvSpPr>
          <p:spPr>
            <a:xfrm>
              <a:off x="3735450" y="1804300"/>
              <a:ext cx="83950" cy="112625"/>
            </a:xfrm>
            <a:custGeom>
              <a:avLst/>
              <a:gdLst/>
              <a:ahLst/>
              <a:cxnLst/>
              <a:rect l="l" t="t" r="r" b="b"/>
              <a:pathLst>
                <a:path w="3358" h="4505" extrusionOk="0">
                  <a:moveTo>
                    <a:pt x="1705" y="0"/>
                  </a:moveTo>
                  <a:cubicBezTo>
                    <a:pt x="1679" y="0"/>
                    <a:pt x="1655" y="9"/>
                    <a:pt x="1633" y="27"/>
                  </a:cubicBezTo>
                  <a:cubicBezTo>
                    <a:pt x="1319" y="299"/>
                    <a:pt x="503" y="1722"/>
                    <a:pt x="1" y="2664"/>
                  </a:cubicBezTo>
                  <a:cubicBezTo>
                    <a:pt x="691" y="3208"/>
                    <a:pt x="1340" y="3814"/>
                    <a:pt x="1884" y="4505"/>
                  </a:cubicBezTo>
                  <a:cubicBezTo>
                    <a:pt x="3357" y="3390"/>
                    <a:pt x="2215" y="0"/>
                    <a:pt x="17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3"/>
            <p:cNvSpPr/>
            <p:nvPr/>
          </p:nvSpPr>
          <p:spPr>
            <a:xfrm>
              <a:off x="3291875" y="1763200"/>
              <a:ext cx="593200" cy="575350"/>
            </a:xfrm>
            <a:custGeom>
              <a:avLst/>
              <a:gdLst/>
              <a:ahLst/>
              <a:cxnLst/>
              <a:rect l="l" t="t" r="r" b="b"/>
              <a:pathLst>
                <a:path w="23728" h="23014" extrusionOk="0">
                  <a:moveTo>
                    <a:pt x="4813" y="2004"/>
                  </a:moveTo>
                  <a:cubicBezTo>
                    <a:pt x="4835" y="2004"/>
                    <a:pt x="4856" y="2012"/>
                    <a:pt x="4876" y="2027"/>
                  </a:cubicBezTo>
                  <a:cubicBezTo>
                    <a:pt x="5064" y="2194"/>
                    <a:pt x="5461" y="2822"/>
                    <a:pt x="5817" y="3471"/>
                  </a:cubicBezTo>
                  <a:cubicBezTo>
                    <a:pt x="5210" y="3910"/>
                    <a:pt x="4645" y="4391"/>
                    <a:pt x="4143" y="4935"/>
                  </a:cubicBezTo>
                  <a:cubicBezTo>
                    <a:pt x="3829" y="3737"/>
                    <a:pt x="4474" y="2004"/>
                    <a:pt x="4813" y="2004"/>
                  </a:cubicBezTo>
                  <a:close/>
                  <a:moveTo>
                    <a:pt x="19394" y="2004"/>
                  </a:moveTo>
                  <a:cubicBezTo>
                    <a:pt x="19786" y="2004"/>
                    <a:pt x="20626" y="4451"/>
                    <a:pt x="19773" y="5542"/>
                  </a:cubicBezTo>
                  <a:cubicBezTo>
                    <a:pt x="19292" y="4935"/>
                    <a:pt x="18748" y="4391"/>
                    <a:pt x="18141" y="3889"/>
                  </a:cubicBezTo>
                  <a:cubicBezTo>
                    <a:pt x="18560" y="3136"/>
                    <a:pt x="19104" y="2215"/>
                    <a:pt x="19334" y="2027"/>
                  </a:cubicBezTo>
                  <a:cubicBezTo>
                    <a:pt x="19352" y="2012"/>
                    <a:pt x="19372" y="2004"/>
                    <a:pt x="19394" y="2004"/>
                  </a:cubicBezTo>
                  <a:close/>
                  <a:moveTo>
                    <a:pt x="4448" y="1"/>
                  </a:moveTo>
                  <a:cubicBezTo>
                    <a:pt x="3098" y="1"/>
                    <a:pt x="2098" y="4100"/>
                    <a:pt x="3097" y="6274"/>
                  </a:cubicBezTo>
                  <a:cubicBezTo>
                    <a:pt x="2030" y="7886"/>
                    <a:pt x="1423" y="9810"/>
                    <a:pt x="1423" y="11903"/>
                  </a:cubicBezTo>
                  <a:cubicBezTo>
                    <a:pt x="1423" y="11987"/>
                    <a:pt x="314" y="13263"/>
                    <a:pt x="84" y="15062"/>
                  </a:cubicBezTo>
                  <a:cubicBezTo>
                    <a:pt x="42" y="15418"/>
                    <a:pt x="0" y="15774"/>
                    <a:pt x="0" y="16129"/>
                  </a:cubicBezTo>
                  <a:cubicBezTo>
                    <a:pt x="0" y="19791"/>
                    <a:pt x="2971" y="22762"/>
                    <a:pt x="6654" y="22762"/>
                  </a:cubicBezTo>
                  <a:cubicBezTo>
                    <a:pt x="8705" y="22762"/>
                    <a:pt x="10546" y="21821"/>
                    <a:pt x="11759" y="20356"/>
                  </a:cubicBezTo>
                  <a:cubicBezTo>
                    <a:pt x="12973" y="21967"/>
                    <a:pt x="14898" y="23013"/>
                    <a:pt x="17074" y="23013"/>
                  </a:cubicBezTo>
                  <a:cubicBezTo>
                    <a:pt x="20757" y="23013"/>
                    <a:pt x="23728" y="20042"/>
                    <a:pt x="23728" y="16380"/>
                  </a:cubicBezTo>
                  <a:cubicBezTo>
                    <a:pt x="23728" y="14665"/>
                    <a:pt x="23058" y="13075"/>
                    <a:pt x="21991" y="11903"/>
                  </a:cubicBezTo>
                  <a:cubicBezTo>
                    <a:pt x="21991" y="10082"/>
                    <a:pt x="21510" y="8388"/>
                    <a:pt x="20694" y="6923"/>
                  </a:cubicBezTo>
                  <a:cubicBezTo>
                    <a:pt x="22311" y="5070"/>
                    <a:pt x="21252" y="1"/>
                    <a:pt x="19758" y="1"/>
                  </a:cubicBezTo>
                  <a:cubicBezTo>
                    <a:pt x="19667" y="1"/>
                    <a:pt x="19574" y="20"/>
                    <a:pt x="19480" y="60"/>
                  </a:cubicBezTo>
                  <a:cubicBezTo>
                    <a:pt x="18246" y="583"/>
                    <a:pt x="17220" y="2069"/>
                    <a:pt x="16697" y="2927"/>
                  </a:cubicBezTo>
                  <a:cubicBezTo>
                    <a:pt x="15233" y="2111"/>
                    <a:pt x="13538" y="1629"/>
                    <a:pt x="11738" y="1629"/>
                  </a:cubicBezTo>
                  <a:lnTo>
                    <a:pt x="11676" y="1629"/>
                  </a:lnTo>
                  <a:cubicBezTo>
                    <a:pt x="10106" y="1629"/>
                    <a:pt x="8621" y="1985"/>
                    <a:pt x="7303" y="2613"/>
                  </a:cubicBezTo>
                  <a:cubicBezTo>
                    <a:pt x="6738" y="1755"/>
                    <a:pt x="5817" y="541"/>
                    <a:pt x="4729" y="60"/>
                  </a:cubicBezTo>
                  <a:cubicBezTo>
                    <a:pt x="4634" y="20"/>
                    <a:pt x="4540" y="1"/>
                    <a:pt x="4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3"/>
            <p:cNvSpPr/>
            <p:nvPr/>
          </p:nvSpPr>
          <p:spPr>
            <a:xfrm>
              <a:off x="3207650" y="2074250"/>
              <a:ext cx="251100" cy="96375"/>
            </a:xfrm>
            <a:custGeom>
              <a:avLst/>
              <a:gdLst/>
              <a:ahLst/>
              <a:cxnLst/>
              <a:rect l="l" t="t" r="r" b="b"/>
              <a:pathLst>
                <a:path w="10044" h="3855" extrusionOk="0">
                  <a:moveTo>
                    <a:pt x="191" y="1"/>
                  </a:moveTo>
                  <a:cubicBezTo>
                    <a:pt x="106" y="1"/>
                    <a:pt x="40" y="60"/>
                    <a:pt x="22" y="151"/>
                  </a:cubicBezTo>
                  <a:cubicBezTo>
                    <a:pt x="1" y="256"/>
                    <a:pt x="84" y="340"/>
                    <a:pt x="168" y="361"/>
                  </a:cubicBezTo>
                  <a:cubicBezTo>
                    <a:pt x="7219" y="1428"/>
                    <a:pt x="9709" y="3792"/>
                    <a:pt x="9730" y="3813"/>
                  </a:cubicBezTo>
                  <a:cubicBezTo>
                    <a:pt x="9751" y="3834"/>
                    <a:pt x="9814" y="3855"/>
                    <a:pt x="9856" y="3855"/>
                  </a:cubicBezTo>
                  <a:cubicBezTo>
                    <a:pt x="9898" y="3855"/>
                    <a:pt x="9939" y="3834"/>
                    <a:pt x="9981" y="3813"/>
                  </a:cubicBezTo>
                  <a:cubicBezTo>
                    <a:pt x="10044" y="3729"/>
                    <a:pt x="10044" y="3625"/>
                    <a:pt x="9981" y="3562"/>
                  </a:cubicBezTo>
                  <a:cubicBezTo>
                    <a:pt x="9877" y="3457"/>
                    <a:pt x="7408" y="1093"/>
                    <a:pt x="231" y="5"/>
                  </a:cubicBezTo>
                  <a:cubicBezTo>
                    <a:pt x="217" y="2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3"/>
            <p:cNvSpPr/>
            <p:nvPr/>
          </p:nvSpPr>
          <p:spPr>
            <a:xfrm>
              <a:off x="3183075" y="2156275"/>
              <a:ext cx="265750" cy="37375"/>
            </a:xfrm>
            <a:custGeom>
              <a:avLst/>
              <a:gdLst/>
              <a:ahLst/>
              <a:cxnLst/>
              <a:rect l="l" t="t" r="r" b="b"/>
              <a:pathLst>
                <a:path w="10630" h="1495" extrusionOk="0">
                  <a:moveTo>
                    <a:pt x="3755" y="1"/>
                  </a:moveTo>
                  <a:cubicBezTo>
                    <a:pt x="2699" y="1"/>
                    <a:pt x="1506" y="58"/>
                    <a:pt x="168" y="197"/>
                  </a:cubicBezTo>
                  <a:cubicBezTo>
                    <a:pt x="84" y="218"/>
                    <a:pt x="0" y="302"/>
                    <a:pt x="21" y="385"/>
                  </a:cubicBezTo>
                  <a:cubicBezTo>
                    <a:pt x="21" y="490"/>
                    <a:pt x="126" y="553"/>
                    <a:pt x="209" y="553"/>
                  </a:cubicBezTo>
                  <a:cubicBezTo>
                    <a:pt x="1508" y="419"/>
                    <a:pt x="2669" y="364"/>
                    <a:pt x="3699" y="364"/>
                  </a:cubicBezTo>
                  <a:cubicBezTo>
                    <a:pt x="8299" y="364"/>
                    <a:pt x="10302" y="1456"/>
                    <a:pt x="10336" y="1474"/>
                  </a:cubicBezTo>
                  <a:cubicBezTo>
                    <a:pt x="10357" y="1494"/>
                    <a:pt x="10378" y="1494"/>
                    <a:pt x="10420" y="1494"/>
                  </a:cubicBezTo>
                  <a:cubicBezTo>
                    <a:pt x="10483" y="1494"/>
                    <a:pt x="10546" y="1474"/>
                    <a:pt x="10567" y="1411"/>
                  </a:cubicBezTo>
                  <a:cubicBezTo>
                    <a:pt x="10629" y="1327"/>
                    <a:pt x="10588" y="1222"/>
                    <a:pt x="10504" y="1160"/>
                  </a:cubicBezTo>
                  <a:cubicBezTo>
                    <a:pt x="10402" y="1108"/>
                    <a:pt x="8409" y="1"/>
                    <a:pt x="3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3"/>
            <p:cNvSpPr/>
            <p:nvPr/>
          </p:nvSpPr>
          <p:spPr>
            <a:xfrm>
              <a:off x="3180975" y="2208000"/>
              <a:ext cx="264175" cy="48425"/>
            </a:xfrm>
            <a:custGeom>
              <a:avLst/>
              <a:gdLst/>
              <a:ahLst/>
              <a:cxnLst/>
              <a:rect l="l" t="t" r="r" b="b"/>
              <a:pathLst>
                <a:path w="10567" h="1937" extrusionOk="0">
                  <a:moveTo>
                    <a:pt x="8294" y="1"/>
                  </a:moveTo>
                  <a:cubicBezTo>
                    <a:pt x="6614" y="1"/>
                    <a:pt x="3922" y="301"/>
                    <a:pt x="147" y="1601"/>
                  </a:cubicBezTo>
                  <a:cubicBezTo>
                    <a:pt x="63" y="1622"/>
                    <a:pt x="1" y="1727"/>
                    <a:pt x="42" y="1832"/>
                  </a:cubicBezTo>
                  <a:cubicBezTo>
                    <a:pt x="63" y="1894"/>
                    <a:pt x="126" y="1936"/>
                    <a:pt x="210" y="1936"/>
                  </a:cubicBezTo>
                  <a:lnTo>
                    <a:pt x="252" y="1936"/>
                  </a:lnTo>
                  <a:cubicBezTo>
                    <a:pt x="3983" y="666"/>
                    <a:pt x="6656" y="377"/>
                    <a:pt x="8308" y="377"/>
                  </a:cubicBezTo>
                  <a:cubicBezTo>
                    <a:pt x="9649" y="377"/>
                    <a:pt x="10318" y="567"/>
                    <a:pt x="10337" y="576"/>
                  </a:cubicBezTo>
                  <a:cubicBezTo>
                    <a:pt x="10348" y="579"/>
                    <a:pt x="10359" y="580"/>
                    <a:pt x="10371" y="580"/>
                  </a:cubicBezTo>
                  <a:cubicBezTo>
                    <a:pt x="10447" y="580"/>
                    <a:pt x="10528" y="523"/>
                    <a:pt x="10546" y="451"/>
                  </a:cubicBezTo>
                  <a:cubicBezTo>
                    <a:pt x="10567" y="346"/>
                    <a:pt x="10525" y="262"/>
                    <a:pt x="10420" y="221"/>
                  </a:cubicBezTo>
                  <a:cubicBezTo>
                    <a:pt x="10364" y="202"/>
                    <a:pt x="9668" y="1"/>
                    <a:pt x="82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3"/>
            <p:cNvSpPr/>
            <p:nvPr/>
          </p:nvSpPr>
          <p:spPr>
            <a:xfrm>
              <a:off x="3533550" y="2093725"/>
              <a:ext cx="104100" cy="81100"/>
            </a:xfrm>
            <a:custGeom>
              <a:avLst/>
              <a:gdLst/>
              <a:ahLst/>
              <a:cxnLst/>
              <a:rect l="l" t="t" r="r" b="b"/>
              <a:pathLst>
                <a:path w="4164" h="3244" extrusionOk="0">
                  <a:moveTo>
                    <a:pt x="2092" y="0"/>
                  </a:moveTo>
                  <a:cubicBezTo>
                    <a:pt x="942" y="0"/>
                    <a:pt x="0" y="649"/>
                    <a:pt x="0" y="1444"/>
                  </a:cubicBezTo>
                  <a:cubicBezTo>
                    <a:pt x="0" y="2239"/>
                    <a:pt x="942" y="3243"/>
                    <a:pt x="2092" y="3243"/>
                  </a:cubicBezTo>
                  <a:cubicBezTo>
                    <a:pt x="3243" y="3243"/>
                    <a:pt x="4164" y="2239"/>
                    <a:pt x="4164" y="1444"/>
                  </a:cubicBezTo>
                  <a:cubicBezTo>
                    <a:pt x="4164" y="649"/>
                    <a:pt x="3243" y="0"/>
                    <a:pt x="2092" y="0"/>
                  </a:cubicBezTo>
                  <a:close/>
                </a:path>
              </a:pathLst>
            </a:custGeom>
            <a:solidFill>
              <a:srgbClr val="3B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3"/>
            <p:cNvSpPr/>
            <p:nvPr/>
          </p:nvSpPr>
          <p:spPr>
            <a:xfrm>
              <a:off x="3481750" y="2157525"/>
              <a:ext cx="107775" cy="78500"/>
            </a:xfrm>
            <a:custGeom>
              <a:avLst/>
              <a:gdLst/>
              <a:ahLst/>
              <a:cxnLst/>
              <a:rect l="l" t="t" r="r" b="b"/>
              <a:pathLst>
                <a:path w="4311" h="3140" extrusionOk="0">
                  <a:moveTo>
                    <a:pt x="4123" y="1"/>
                  </a:moveTo>
                  <a:cubicBezTo>
                    <a:pt x="3997" y="1"/>
                    <a:pt x="3892" y="63"/>
                    <a:pt x="3871" y="189"/>
                  </a:cubicBezTo>
                  <a:cubicBezTo>
                    <a:pt x="3871" y="210"/>
                    <a:pt x="3537" y="2198"/>
                    <a:pt x="2428" y="2616"/>
                  </a:cubicBezTo>
                  <a:cubicBezTo>
                    <a:pt x="2285" y="2674"/>
                    <a:pt x="2134" y="2703"/>
                    <a:pt x="1975" y="2703"/>
                  </a:cubicBezTo>
                  <a:cubicBezTo>
                    <a:pt x="1507" y="2703"/>
                    <a:pt x="971" y="2452"/>
                    <a:pt x="377" y="1968"/>
                  </a:cubicBezTo>
                  <a:cubicBezTo>
                    <a:pt x="341" y="1931"/>
                    <a:pt x="292" y="1914"/>
                    <a:pt x="243" y="1914"/>
                  </a:cubicBezTo>
                  <a:cubicBezTo>
                    <a:pt x="181" y="1914"/>
                    <a:pt x="120" y="1941"/>
                    <a:pt x="84" y="1988"/>
                  </a:cubicBezTo>
                  <a:cubicBezTo>
                    <a:pt x="1" y="2072"/>
                    <a:pt x="22" y="2219"/>
                    <a:pt x="105" y="2281"/>
                  </a:cubicBezTo>
                  <a:cubicBezTo>
                    <a:pt x="796" y="2846"/>
                    <a:pt x="1423" y="3139"/>
                    <a:pt x="1988" y="3139"/>
                  </a:cubicBezTo>
                  <a:cubicBezTo>
                    <a:pt x="2198" y="3139"/>
                    <a:pt x="2386" y="3097"/>
                    <a:pt x="2574" y="3014"/>
                  </a:cubicBezTo>
                  <a:cubicBezTo>
                    <a:pt x="3913" y="2512"/>
                    <a:pt x="4269" y="356"/>
                    <a:pt x="4290" y="252"/>
                  </a:cubicBezTo>
                  <a:cubicBezTo>
                    <a:pt x="4311" y="147"/>
                    <a:pt x="4227" y="22"/>
                    <a:pt x="41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3"/>
            <p:cNvSpPr/>
            <p:nvPr/>
          </p:nvSpPr>
          <p:spPr>
            <a:xfrm>
              <a:off x="3579575" y="2157525"/>
              <a:ext cx="96275" cy="82675"/>
            </a:xfrm>
            <a:custGeom>
              <a:avLst/>
              <a:gdLst/>
              <a:ahLst/>
              <a:cxnLst/>
              <a:rect l="l" t="t" r="r" b="b"/>
              <a:pathLst>
                <a:path w="3851" h="3307" extrusionOk="0">
                  <a:moveTo>
                    <a:pt x="210" y="1"/>
                  </a:moveTo>
                  <a:cubicBezTo>
                    <a:pt x="84" y="22"/>
                    <a:pt x="0" y="126"/>
                    <a:pt x="0" y="252"/>
                  </a:cubicBezTo>
                  <a:cubicBezTo>
                    <a:pt x="21" y="335"/>
                    <a:pt x="251" y="2700"/>
                    <a:pt x="1528" y="3223"/>
                  </a:cubicBezTo>
                  <a:cubicBezTo>
                    <a:pt x="1695" y="3286"/>
                    <a:pt x="1863" y="3307"/>
                    <a:pt x="2051" y="3307"/>
                  </a:cubicBezTo>
                  <a:cubicBezTo>
                    <a:pt x="2553" y="3307"/>
                    <a:pt x="3139" y="3035"/>
                    <a:pt x="3767" y="2491"/>
                  </a:cubicBezTo>
                  <a:cubicBezTo>
                    <a:pt x="3850" y="2428"/>
                    <a:pt x="3850" y="2281"/>
                    <a:pt x="3788" y="2198"/>
                  </a:cubicBezTo>
                  <a:cubicBezTo>
                    <a:pt x="3741" y="2151"/>
                    <a:pt x="3674" y="2123"/>
                    <a:pt x="3609" y="2123"/>
                  </a:cubicBezTo>
                  <a:cubicBezTo>
                    <a:pt x="3559" y="2123"/>
                    <a:pt x="3510" y="2140"/>
                    <a:pt x="3474" y="2177"/>
                  </a:cubicBezTo>
                  <a:cubicBezTo>
                    <a:pt x="2930" y="2657"/>
                    <a:pt x="2447" y="2892"/>
                    <a:pt x="2044" y="2892"/>
                  </a:cubicBezTo>
                  <a:cubicBezTo>
                    <a:pt x="1920" y="2892"/>
                    <a:pt x="1803" y="2870"/>
                    <a:pt x="1695" y="2825"/>
                  </a:cubicBezTo>
                  <a:cubicBezTo>
                    <a:pt x="837" y="2491"/>
                    <a:pt x="502" y="817"/>
                    <a:pt x="440" y="210"/>
                  </a:cubicBezTo>
                  <a:cubicBezTo>
                    <a:pt x="419" y="84"/>
                    <a:pt x="314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3"/>
            <p:cNvSpPr/>
            <p:nvPr/>
          </p:nvSpPr>
          <p:spPr>
            <a:xfrm>
              <a:off x="3591075" y="2106500"/>
              <a:ext cx="29850" cy="18625"/>
            </a:xfrm>
            <a:custGeom>
              <a:avLst/>
              <a:gdLst/>
              <a:ahLst/>
              <a:cxnLst/>
              <a:rect l="l" t="t" r="r" b="b"/>
              <a:pathLst>
                <a:path w="1194" h="745" extrusionOk="0">
                  <a:moveTo>
                    <a:pt x="459" y="1"/>
                  </a:moveTo>
                  <a:cubicBezTo>
                    <a:pt x="251" y="1"/>
                    <a:pt x="89" y="87"/>
                    <a:pt x="42" y="242"/>
                  </a:cubicBezTo>
                  <a:cubicBezTo>
                    <a:pt x="1" y="431"/>
                    <a:pt x="210" y="640"/>
                    <a:pt x="503" y="724"/>
                  </a:cubicBezTo>
                  <a:cubicBezTo>
                    <a:pt x="572" y="737"/>
                    <a:pt x="640" y="744"/>
                    <a:pt x="703" y="744"/>
                  </a:cubicBezTo>
                  <a:cubicBezTo>
                    <a:pt x="927" y="744"/>
                    <a:pt x="1103" y="661"/>
                    <a:pt x="1151" y="514"/>
                  </a:cubicBezTo>
                  <a:cubicBezTo>
                    <a:pt x="1193" y="326"/>
                    <a:pt x="984" y="96"/>
                    <a:pt x="691" y="33"/>
                  </a:cubicBezTo>
                  <a:cubicBezTo>
                    <a:pt x="610" y="11"/>
                    <a:pt x="532" y="1"/>
                    <a:pt x="4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3"/>
            <p:cNvSpPr/>
            <p:nvPr/>
          </p:nvSpPr>
          <p:spPr>
            <a:xfrm>
              <a:off x="3704075" y="2083150"/>
              <a:ext cx="251100" cy="96375"/>
            </a:xfrm>
            <a:custGeom>
              <a:avLst/>
              <a:gdLst/>
              <a:ahLst/>
              <a:cxnLst/>
              <a:rect l="l" t="t" r="r" b="b"/>
              <a:pathLst>
                <a:path w="10044" h="3855" extrusionOk="0">
                  <a:moveTo>
                    <a:pt x="9853" y="1"/>
                  </a:moveTo>
                  <a:cubicBezTo>
                    <a:pt x="9840" y="1"/>
                    <a:pt x="9827" y="2"/>
                    <a:pt x="9813" y="5"/>
                  </a:cubicBezTo>
                  <a:cubicBezTo>
                    <a:pt x="2637" y="1093"/>
                    <a:pt x="168" y="3457"/>
                    <a:pt x="63" y="3562"/>
                  </a:cubicBezTo>
                  <a:cubicBezTo>
                    <a:pt x="0" y="3624"/>
                    <a:pt x="0" y="3729"/>
                    <a:pt x="63" y="3813"/>
                  </a:cubicBezTo>
                  <a:cubicBezTo>
                    <a:pt x="105" y="3834"/>
                    <a:pt x="147" y="3854"/>
                    <a:pt x="188" y="3854"/>
                  </a:cubicBezTo>
                  <a:cubicBezTo>
                    <a:pt x="251" y="3854"/>
                    <a:pt x="293" y="3834"/>
                    <a:pt x="314" y="3813"/>
                  </a:cubicBezTo>
                  <a:cubicBezTo>
                    <a:pt x="356" y="3792"/>
                    <a:pt x="2825" y="1427"/>
                    <a:pt x="9876" y="360"/>
                  </a:cubicBezTo>
                  <a:cubicBezTo>
                    <a:pt x="9981" y="339"/>
                    <a:pt x="10043" y="256"/>
                    <a:pt x="10023" y="151"/>
                  </a:cubicBezTo>
                  <a:cubicBezTo>
                    <a:pt x="10004" y="60"/>
                    <a:pt x="9939" y="1"/>
                    <a:pt x="98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3"/>
            <p:cNvSpPr/>
            <p:nvPr/>
          </p:nvSpPr>
          <p:spPr>
            <a:xfrm>
              <a:off x="3714525" y="2165175"/>
              <a:ext cx="265225" cy="37375"/>
            </a:xfrm>
            <a:custGeom>
              <a:avLst/>
              <a:gdLst/>
              <a:ahLst/>
              <a:cxnLst/>
              <a:rect l="l" t="t" r="r" b="b"/>
              <a:pathLst>
                <a:path w="10609" h="1495" extrusionOk="0">
                  <a:moveTo>
                    <a:pt x="6862" y="1"/>
                  </a:moveTo>
                  <a:cubicBezTo>
                    <a:pt x="2214" y="1"/>
                    <a:pt x="208" y="1108"/>
                    <a:pt x="105" y="1159"/>
                  </a:cubicBezTo>
                  <a:cubicBezTo>
                    <a:pt x="22" y="1222"/>
                    <a:pt x="1" y="1327"/>
                    <a:pt x="42" y="1410"/>
                  </a:cubicBezTo>
                  <a:cubicBezTo>
                    <a:pt x="63" y="1473"/>
                    <a:pt x="126" y="1494"/>
                    <a:pt x="189" y="1494"/>
                  </a:cubicBezTo>
                  <a:cubicBezTo>
                    <a:pt x="231" y="1494"/>
                    <a:pt x="252" y="1494"/>
                    <a:pt x="273" y="1473"/>
                  </a:cubicBezTo>
                  <a:cubicBezTo>
                    <a:pt x="307" y="1456"/>
                    <a:pt x="2296" y="364"/>
                    <a:pt x="6902" y="364"/>
                  </a:cubicBezTo>
                  <a:cubicBezTo>
                    <a:pt x="7934" y="364"/>
                    <a:pt x="9098" y="419"/>
                    <a:pt x="10400" y="553"/>
                  </a:cubicBezTo>
                  <a:cubicBezTo>
                    <a:pt x="10504" y="553"/>
                    <a:pt x="10588" y="490"/>
                    <a:pt x="10588" y="385"/>
                  </a:cubicBezTo>
                  <a:cubicBezTo>
                    <a:pt x="10609" y="301"/>
                    <a:pt x="10525" y="218"/>
                    <a:pt x="10442" y="197"/>
                  </a:cubicBezTo>
                  <a:cubicBezTo>
                    <a:pt x="9107" y="58"/>
                    <a:pt x="7916" y="1"/>
                    <a:pt x="68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3"/>
            <p:cNvSpPr/>
            <p:nvPr/>
          </p:nvSpPr>
          <p:spPr>
            <a:xfrm>
              <a:off x="3717675" y="2216900"/>
              <a:ext cx="264175" cy="48400"/>
            </a:xfrm>
            <a:custGeom>
              <a:avLst/>
              <a:gdLst/>
              <a:ahLst/>
              <a:cxnLst/>
              <a:rect l="l" t="t" r="r" b="b"/>
              <a:pathLst>
                <a:path w="10567" h="1936" extrusionOk="0">
                  <a:moveTo>
                    <a:pt x="2273" y="0"/>
                  </a:moveTo>
                  <a:cubicBezTo>
                    <a:pt x="899" y="0"/>
                    <a:pt x="203" y="201"/>
                    <a:pt x="147" y="220"/>
                  </a:cubicBezTo>
                  <a:cubicBezTo>
                    <a:pt x="42" y="262"/>
                    <a:pt x="0" y="346"/>
                    <a:pt x="21" y="450"/>
                  </a:cubicBezTo>
                  <a:cubicBezTo>
                    <a:pt x="39" y="523"/>
                    <a:pt x="121" y="580"/>
                    <a:pt x="210" y="580"/>
                  </a:cubicBezTo>
                  <a:cubicBezTo>
                    <a:pt x="224" y="580"/>
                    <a:pt x="237" y="579"/>
                    <a:pt x="251" y="576"/>
                  </a:cubicBezTo>
                  <a:cubicBezTo>
                    <a:pt x="261" y="567"/>
                    <a:pt x="929" y="377"/>
                    <a:pt x="2269" y="377"/>
                  </a:cubicBezTo>
                  <a:cubicBezTo>
                    <a:pt x="3922" y="377"/>
                    <a:pt x="6596" y="665"/>
                    <a:pt x="10316" y="1936"/>
                  </a:cubicBezTo>
                  <a:lnTo>
                    <a:pt x="10357" y="1936"/>
                  </a:lnTo>
                  <a:cubicBezTo>
                    <a:pt x="10441" y="1936"/>
                    <a:pt x="10504" y="1894"/>
                    <a:pt x="10525" y="1831"/>
                  </a:cubicBezTo>
                  <a:cubicBezTo>
                    <a:pt x="10567" y="1727"/>
                    <a:pt x="10525" y="1622"/>
                    <a:pt x="10420" y="1601"/>
                  </a:cubicBezTo>
                  <a:cubicBezTo>
                    <a:pt x="6645" y="301"/>
                    <a:pt x="3953" y="0"/>
                    <a:pt x="2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3"/>
            <p:cNvSpPr/>
            <p:nvPr/>
          </p:nvSpPr>
          <p:spPr>
            <a:xfrm>
              <a:off x="3639725" y="1980725"/>
              <a:ext cx="78475" cy="78500"/>
            </a:xfrm>
            <a:custGeom>
              <a:avLst/>
              <a:gdLst/>
              <a:ahLst/>
              <a:cxnLst/>
              <a:rect l="l" t="t" r="r" b="b"/>
              <a:pathLst>
                <a:path w="3139" h="3140" extrusionOk="0">
                  <a:moveTo>
                    <a:pt x="1570" y="1"/>
                  </a:moveTo>
                  <a:cubicBezTo>
                    <a:pt x="712" y="1"/>
                    <a:pt x="0" y="691"/>
                    <a:pt x="0" y="1570"/>
                  </a:cubicBezTo>
                  <a:cubicBezTo>
                    <a:pt x="0" y="2428"/>
                    <a:pt x="712" y="3139"/>
                    <a:pt x="1570" y="3139"/>
                  </a:cubicBezTo>
                  <a:cubicBezTo>
                    <a:pt x="2448" y="3139"/>
                    <a:pt x="3139" y="2428"/>
                    <a:pt x="3139" y="1570"/>
                  </a:cubicBezTo>
                  <a:cubicBezTo>
                    <a:pt x="3139" y="691"/>
                    <a:pt x="2448" y="1"/>
                    <a:pt x="15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3"/>
            <p:cNvSpPr/>
            <p:nvPr/>
          </p:nvSpPr>
          <p:spPr>
            <a:xfrm>
              <a:off x="3678950" y="1968175"/>
              <a:ext cx="41350" cy="41350"/>
            </a:xfrm>
            <a:custGeom>
              <a:avLst/>
              <a:gdLst/>
              <a:ahLst/>
              <a:cxnLst/>
              <a:rect l="l" t="t" r="r" b="b"/>
              <a:pathLst>
                <a:path w="1654" h="1654" extrusionOk="0">
                  <a:moveTo>
                    <a:pt x="838" y="0"/>
                  </a:moveTo>
                  <a:cubicBezTo>
                    <a:pt x="377" y="0"/>
                    <a:pt x="1" y="377"/>
                    <a:pt x="1" y="837"/>
                  </a:cubicBezTo>
                  <a:cubicBezTo>
                    <a:pt x="1" y="1298"/>
                    <a:pt x="377" y="1653"/>
                    <a:pt x="838" y="1653"/>
                  </a:cubicBezTo>
                  <a:cubicBezTo>
                    <a:pt x="1298" y="1653"/>
                    <a:pt x="1654" y="1298"/>
                    <a:pt x="1654" y="837"/>
                  </a:cubicBezTo>
                  <a:cubicBezTo>
                    <a:pt x="1654" y="377"/>
                    <a:pt x="1298" y="0"/>
                    <a:pt x="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3"/>
            <p:cNvSpPr/>
            <p:nvPr/>
          </p:nvSpPr>
          <p:spPr>
            <a:xfrm>
              <a:off x="3444600" y="1980725"/>
              <a:ext cx="78500" cy="78500"/>
            </a:xfrm>
            <a:custGeom>
              <a:avLst/>
              <a:gdLst/>
              <a:ahLst/>
              <a:cxnLst/>
              <a:rect l="l" t="t" r="r" b="b"/>
              <a:pathLst>
                <a:path w="3140" h="3140" extrusionOk="0">
                  <a:moveTo>
                    <a:pt x="1570" y="1"/>
                  </a:moveTo>
                  <a:cubicBezTo>
                    <a:pt x="712" y="1"/>
                    <a:pt x="1" y="691"/>
                    <a:pt x="1" y="1570"/>
                  </a:cubicBezTo>
                  <a:cubicBezTo>
                    <a:pt x="1" y="2428"/>
                    <a:pt x="712" y="3139"/>
                    <a:pt x="1570" y="3139"/>
                  </a:cubicBezTo>
                  <a:cubicBezTo>
                    <a:pt x="2449" y="3139"/>
                    <a:pt x="3139" y="2428"/>
                    <a:pt x="3139" y="1570"/>
                  </a:cubicBezTo>
                  <a:cubicBezTo>
                    <a:pt x="3139" y="691"/>
                    <a:pt x="2449" y="1"/>
                    <a:pt x="15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3"/>
            <p:cNvSpPr/>
            <p:nvPr/>
          </p:nvSpPr>
          <p:spPr>
            <a:xfrm>
              <a:off x="3460300" y="1968175"/>
              <a:ext cx="41350" cy="41350"/>
            </a:xfrm>
            <a:custGeom>
              <a:avLst/>
              <a:gdLst/>
              <a:ahLst/>
              <a:cxnLst/>
              <a:rect l="l" t="t" r="r" b="b"/>
              <a:pathLst>
                <a:path w="1654" h="1654" extrusionOk="0">
                  <a:moveTo>
                    <a:pt x="838" y="0"/>
                  </a:moveTo>
                  <a:cubicBezTo>
                    <a:pt x="377" y="0"/>
                    <a:pt x="1" y="377"/>
                    <a:pt x="1" y="837"/>
                  </a:cubicBezTo>
                  <a:cubicBezTo>
                    <a:pt x="1" y="1298"/>
                    <a:pt x="377" y="1653"/>
                    <a:pt x="838" y="1653"/>
                  </a:cubicBezTo>
                  <a:cubicBezTo>
                    <a:pt x="1277" y="1653"/>
                    <a:pt x="1654" y="1298"/>
                    <a:pt x="1654" y="837"/>
                  </a:cubicBezTo>
                  <a:cubicBezTo>
                    <a:pt x="1654" y="377"/>
                    <a:pt x="1277" y="0"/>
                    <a:pt x="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423;p53"/>
          <p:cNvGrpSpPr/>
          <p:nvPr/>
        </p:nvGrpSpPr>
        <p:grpSpPr>
          <a:xfrm>
            <a:off x="6995706" y="2168102"/>
            <a:ext cx="1011175" cy="1011700"/>
            <a:chOff x="6962575" y="1545250"/>
            <a:chExt cx="1011175" cy="1011700"/>
          </a:xfrm>
        </p:grpSpPr>
        <p:sp>
          <p:nvSpPr>
            <p:cNvPr id="424" name="Google Shape;424;p53"/>
            <p:cNvSpPr/>
            <p:nvPr/>
          </p:nvSpPr>
          <p:spPr>
            <a:xfrm>
              <a:off x="6962575" y="1545250"/>
              <a:ext cx="1011175" cy="1011700"/>
            </a:xfrm>
            <a:custGeom>
              <a:avLst/>
              <a:gdLst/>
              <a:ahLst/>
              <a:cxnLst/>
              <a:rect l="l" t="t" r="r" b="b"/>
              <a:pathLst>
                <a:path w="40447" h="40468" extrusionOk="0">
                  <a:moveTo>
                    <a:pt x="20234" y="1"/>
                  </a:moveTo>
                  <a:cubicBezTo>
                    <a:pt x="9061" y="1"/>
                    <a:pt x="1" y="9061"/>
                    <a:pt x="1" y="20234"/>
                  </a:cubicBezTo>
                  <a:cubicBezTo>
                    <a:pt x="1" y="31407"/>
                    <a:pt x="9061" y="40467"/>
                    <a:pt x="20234" y="40467"/>
                  </a:cubicBezTo>
                  <a:cubicBezTo>
                    <a:pt x="31386" y="40467"/>
                    <a:pt x="40446" y="31407"/>
                    <a:pt x="40446" y="20234"/>
                  </a:cubicBezTo>
                  <a:cubicBezTo>
                    <a:pt x="40446" y="9061"/>
                    <a:pt x="31386" y="1"/>
                    <a:pt x="20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3"/>
            <p:cNvSpPr/>
            <p:nvPr/>
          </p:nvSpPr>
          <p:spPr>
            <a:xfrm>
              <a:off x="7433375" y="2301125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1"/>
                  </a:moveTo>
                  <a:cubicBezTo>
                    <a:pt x="21" y="1"/>
                    <a:pt x="21" y="1"/>
                    <a:pt x="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071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3"/>
            <p:cNvSpPr/>
            <p:nvPr/>
          </p:nvSpPr>
          <p:spPr>
            <a:xfrm>
              <a:off x="7433375" y="2301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71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3"/>
            <p:cNvSpPr/>
            <p:nvPr/>
          </p:nvSpPr>
          <p:spPr>
            <a:xfrm>
              <a:off x="7470500" y="2291200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0"/>
                  </a:moveTo>
                  <a:cubicBezTo>
                    <a:pt x="22" y="0"/>
                    <a:pt x="22" y="0"/>
                    <a:pt x="1" y="0"/>
                  </a:cubicBezTo>
                  <a:cubicBezTo>
                    <a:pt x="22" y="0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A847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3"/>
            <p:cNvSpPr/>
            <p:nvPr/>
          </p:nvSpPr>
          <p:spPr>
            <a:xfrm>
              <a:off x="7470500" y="229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847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3"/>
            <p:cNvSpPr/>
            <p:nvPr/>
          </p:nvSpPr>
          <p:spPr>
            <a:xfrm>
              <a:off x="7550025" y="1746125"/>
              <a:ext cx="218675" cy="218675"/>
            </a:xfrm>
            <a:custGeom>
              <a:avLst/>
              <a:gdLst/>
              <a:ahLst/>
              <a:cxnLst/>
              <a:rect l="l" t="t" r="r" b="b"/>
              <a:pathLst>
                <a:path w="8747" h="8747" extrusionOk="0">
                  <a:moveTo>
                    <a:pt x="4373" y="1"/>
                  </a:moveTo>
                  <a:cubicBezTo>
                    <a:pt x="1967" y="1"/>
                    <a:pt x="0" y="1947"/>
                    <a:pt x="0" y="4374"/>
                  </a:cubicBezTo>
                  <a:cubicBezTo>
                    <a:pt x="0" y="6780"/>
                    <a:pt x="1967" y="8747"/>
                    <a:pt x="4373" y="8747"/>
                  </a:cubicBezTo>
                  <a:cubicBezTo>
                    <a:pt x="6779" y="8747"/>
                    <a:pt x="8746" y="6780"/>
                    <a:pt x="8746" y="4374"/>
                  </a:cubicBezTo>
                  <a:cubicBezTo>
                    <a:pt x="8746" y="1947"/>
                    <a:pt x="6779" y="1"/>
                    <a:pt x="4373" y="1"/>
                  </a:cubicBezTo>
                  <a:close/>
                </a:path>
              </a:pathLst>
            </a:custGeom>
            <a:solidFill>
              <a:srgbClr val="AF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3"/>
            <p:cNvSpPr/>
            <p:nvPr/>
          </p:nvSpPr>
          <p:spPr>
            <a:xfrm>
              <a:off x="7596575" y="1792150"/>
              <a:ext cx="125550" cy="126100"/>
            </a:xfrm>
            <a:custGeom>
              <a:avLst/>
              <a:gdLst/>
              <a:ahLst/>
              <a:cxnLst/>
              <a:rect l="l" t="t" r="r" b="b"/>
              <a:pathLst>
                <a:path w="5022" h="5044" extrusionOk="0">
                  <a:moveTo>
                    <a:pt x="2511" y="1"/>
                  </a:moveTo>
                  <a:cubicBezTo>
                    <a:pt x="1109" y="1"/>
                    <a:pt x="0" y="1131"/>
                    <a:pt x="0" y="2533"/>
                  </a:cubicBezTo>
                  <a:cubicBezTo>
                    <a:pt x="0" y="3914"/>
                    <a:pt x="1109" y="5043"/>
                    <a:pt x="2511" y="5043"/>
                  </a:cubicBezTo>
                  <a:cubicBezTo>
                    <a:pt x="3913" y="5043"/>
                    <a:pt x="5022" y="3914"/>
                    <a:pt x="5022" y="2533"/>
                  </a:cubicBezTo>
                  <a:cubicBezTo>
                    <a:pt x="5022" y="1131"/>
                    <a:pt x="3913" y="1"/>
                    <a:pt x="2511" y="1"/>
                  </a:cubicBezTo>
                  <a:close/>
                </a:path>
              </a:pathLst>
            </a:custGeom>
            <a:solidFill>
              <a:srgbClr val="4B1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3"/>
            <p:cNvSpPr/>
            <p:nvPr/>
          </p:nvSpPr>
          <p:spPr>
            <a:xfrm>
              <a:off x="7596575" y="1792150"/>
              <a:ext cx="125550" cy="126100"/>
            </a:xfrm>
            <a:custGeom>
              <a:avLst/>
              <a:gdLst/>
              <a:ahLst/>
              <a:cxnLst/>
              <a:rect l="l" t="t" r="r" b="b"/>
              <a:pathLst>
                <a:path w="5022" h="5044" extrusionOk="0">
                  <a:moveTo>
                    <a:pt x="2511" y="1"/>
                  </a:moveTo>
                  <a:cubicBezTo>
                    <a:pt x="1109" y="1"/>
                    <a:pt x="0" y="1131"/>
                    <a:pt x="0" y="2533"/>
                  </a:cubicBezTo>
                  <a:cubicBezTo>
                    <a:pt x="0" y="3914"/>
                    <a:pt x="1109" y="5043"/>
                    <a:pt x="2511" y="5043"/>
                  </a:cubicBezTo>
                  <a:cubicBezTo>
                    <a:pt x="3913" y="5043"/>
                    <a:pt x="5022" y="3914"/>
                    <a:pt x="5022" y="2533"/>
                  </a:cubicBezTo>
                  <a:cubicBezTo>
                    <a:pt x="5022" y="1131"/>
                    <a:pt x="3913" y="1"/>
                    <a:pt x="2511" y="1"/>
                  </a:cubicBezTo>
                  <a:close/>
                </a:path>
              </a:pathLst>
            </a:custGeom>
            <a:solidFill>
              <a:srgbClr val="C29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3"/>
            <p:cNvSpPr/>
            <p:nvPr/>
          </p:nvSpPr>
          <p:spPr>
            <a:xfrm>
              <a:off x="7471025" y="1795300"/>
              <a:ext cx="550" cy="545075"/>
            </a:xfrm>
            <a:custGeom>
              <a:avLst/>
              <a:gdLst/>
              <a:ahLst/>
              <a:cxnLst/>
              <a:rect l="l" t="t" r="r" b="b"/>
              <a:pathLst>
                <a:path w="22" h="21803" extrusionOk="0">
                  <a:moveTo>
                    <a:pt x="22" y="0"/>
                  </a:moveTo>
                  <a:lnTo>
                    <a:pt x="1" y="21803"/>
                  </a:lnTo>
                  <a:lnTo>
                    <a:pt x="22" y="18225"/>
                  </a:lnTo>
                  <a:lnTo>
                    <a:pt x="22" y="17702"/>
                  </a:lnTo>
                  <a:lnTo>
                    <a:pt x="22" y="15484"/>
                  </a:lnTo>
                  <a:lnTo>
                    <a:pt x="22" y="1261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39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3"/>
            <p:cNvSpPr/>
            <p:nvPr/>
          </p:nvSpPr>
          <p:spPr>
            <a:xfrm>
              <a:off x="7471550" y="2182375"/>
              <a:ext cx="550" cy="167950"/>
            </a:xfrm>
            <a:custGeom>
              <a:avLst/>
              <a:gdLst/>
              <a:ahLst/>
              <a:cxnLst/>
              <a:rect l="l" t="t" r="r" b="b"/>
              <a:pathLst>
                <a:path w="22" h="6718" extrusionOk="0">
                  <a:moveTo>
                    <a:pt x="1" y="6717"/>
                  </a:moveTo>
                  <a:lnTo>
                    <a:pt x="21" y="1"/>
                  </a:lnTo>
                </a:path>
              </a:pathLst>
            </a:custGeom>
            <a:solidFill>
              <a:srgbClr val="F6F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3"/>
            <p:cNvSpPr/>
            <p:nvPr/>
          </p:nvSpPr>
          <p:spPr>
            <a:xfrm>
              <a:off x="7471025" y="1835575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B1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3"/>
            <p:cNvSpPr/>
            <p:nvPr/>
          </p:nvSpPr>
          <p:spPr>
            <a:xfrm>
              <a:off x="7471025" y="183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B1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3"/>
            <p:cNvSpPr/>
            <p:nvPr/>
          </p:nvSpPr>
          <p:spPr>
            <a:xfrm>
              <a:off x="7145150" y="1746125"/>
              <a:ext cx="646025" cy="585900"/>
            </a:xfrm>
            <a:custGeom>
              <a:avLst/>
              <a:gdLst/>
              <a:ahLst/>
              <a:cxnLst/>
              <a:rect l="l" t="t" r="r" b="b"/>
              <a:pathLst>
                <a:path w="25841" h="23436" extrusionOk="0">
                  <a:moveTo>
                    <a:pt x="5503" y="1"/>
                  </a:moveTo>
                  <a:cubicBezTo>
                    <a:pt x="3097" y="1"/>
                    <a:pt x="1130" y="1947"/>
                    <a:pt x="1130" y="4374"/>
                  </a:cubicBezTo>
                  <a:cubicBezTo>
                    <a:pt x="1130" y="5880"/>
                    <a:pt x="1904" y="7219"/>
                    <a:pt x="3055" y="7993"/>
                  </a:cubicBezTo>
                  <a:cubicBezTo>
                    <a:pt x="2616" y="9186"/>
                    <a:pt x="2365" y="10462"/>
                    <a:pt x="2281" y="11802"/>
                  </a:cubicBezTo>
                  <a:cubicBezTo>
                    <a:pt x="879" y="13015"/>
                    <a:pt x="0" y="14815"/>
                    <a:pt x="0" y="16802"/>
                  </a:cubicBezTo>
                  <a:cubicBezTo>
                    <a:pt x="0" y="20464"/>
                    <a:pt x="2971" y="23435"/>
                    <a:pt x="6633" y="23435"/>
                  </a:cubicBezTo>
                  <a:cubicBezTo>
                    <a:pt x="9018" y="23435"/>
                    <a:pt x="11090" y="22180"/>
                    <a:pt x="12261" y="20297"/>
                  </a:cubicBezTo>
                  <a:cubicBezTo>
                    <a:pt x="12513" y="20234"/>
                    <a:pt x="12764" y="20192"/>
                    <a:pt x="13036" y="20192"/>
                  </a:cubicBezTo>
                  <a:cubicBezTo>
                    <a:pt x="13224" y="20192"/>
                    <a:pt x="13391" y="20213"/>
                    <a:pt x="13559" y="20255"/>
                  </a:cubicBezTo>
                  <a:cubicBezTo>
                    <a:pt x="13726" y="20485"/>
                    <a:pt x="13894" y="20736"/>
                    <a:pt x="14061" y="20945"/>
                  </a:cubicBezTo>
                  <a:cubicBezTo>
                    <a:pt x="14061" y="20966"/>
                    <a:pt x="14082" y="20966"/>
                    <a:pt x="14082" y="20966"/>
                  </a:cubicBezTo>
                  <a:cubicBezTo>
                    <a:pt x="15295" y="22452"/>
                    <a:pt x="17137" y="23393"/>
                    <a:pt x="19208" y="23393"/>
                  </a:cubicBezTo>
                  <a:cubicBezTo>
                    <a:pt x="20484" y="23393"/>
                    <a:pt x="21698" y="23038"/>
                    <a:pt x="22702" y="22410"/>
                  </a:cubicBezTo>
                  <a:cubicBezTo>
                    <a:pt x="23100" y="22201"/>
                    <a:pt x="23456" y="21950"/>
                    <a:pt x="23749" y="21594"/>
                  </a:cubicBezTo>
                  <a:cubicBezTo>
                    <a:pt x="25046" y="20401"/>
                    <a:pt x="25841" y="18685"/>
                    <a:pt x="25841" y="16781"/>
                  </a:cubicBezTo>
                  <a:cubicBezTo>
                    <a:pt x="25841" y="14898"/>
                    <a:pt x="25067" y="13203"/>
                    <a:pt x="23811" y="12011"/>
                  </a:cubicBezTo>
                  <a:cubicBezTo>
                    <a:pt x="23728" y="10588"/>
                    <a:pt x="23477" y="9228"/>
                    <a:pt x="23016" y="7993"/>
                  </a:cubicBezTo>
                  <a:cubicBezTo>
                    <a:pt x="24167" y="7219"/>
                    <a:pt x="24941" y="5880"/>
                    <a:pt x="24941" y="4374"/>
                  </a:cubicBezTo>
                  <a:cubicBezTo>
                    <a:pt x="24941" y="1947"/>
                    <a:pt x="22974" y="1"/>
                    <a:pt x="20568" y="1"/>
                  </a:cubicBezTo>
                  <a:cubicBezTo>
                    <a:pt x="18873" y="1"/>
                    <a:pt x="17409" y="963"/>
                    <a:pt x="16676" y="2386"/>
                  </a:cubicBezTo>
                  <a:cubicBezTo>
                    <a:pt x="15609" y="2114"/>
                    <a:pt x="14396" y="1967"/>
                    <a:pt x="13036" y="1967"/>
                  </a:cubicBezTo>
                  <a:cubicBezTo>
                    <a:pt x="11676" y="1967"/>
                    <a:pt x="10462" y="2114"/>
                    <a:pt x="9395" y="2386"/>
                  </a:cubicBezTo>
                  <a:cubicBezTo>
                    <a:pt x="8663" y="963"/>
                    <a:pt x="7198" y="1"/>
                    <a:pt x="5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3"/>
            <p:cNvSpPr/>
            <p:nvPr/>
          </p:nvSpPr>
          <p:spPr>
            <a:xfrm>
              <a:off x="7469975" y="2182375"/>
              <a:ext cx="550" cy="167950"/>
            </a:xfrm>
            <a:custGeom>
              <a:avLst/>
              <a:gdLst/>
              <a:ahLst/>
              <a:cxnLst/>
              <a:rect l="l" t="t" r="r" b="b"/>
              <a:pathLst>
                <a:path w="22" h="6718" extrusionOk="0">
                  <a:moveTo>
                    <a:pt x="22" y="6717"/>
                  </a:moveTo>
                  <a:lnTo>
                    <a:pt x="1" y="1"/>
                  </a:lnTo>
                </a:path>
              </a:pathLst>
            </a:custGeom>
            <a:solidFill>
              <a:srgbClr val="F6F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3"/>
            <p:cNvSpPr/>
            <p:nvPr/>
          </p:nvSpPr>
          <p:spPr>
            <a:xfrm>
              <a:off x="7470500" y="183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B1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3"/>
            <p:cNvSpPr/>
            <p:nvPr/>
          </p:nvSpPr>
          <p:spPr>
            <a:xfrm>
              <a:off x="7470500" y="1835575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lnTo>
                    <a:pt x="22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4B1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3"/>
            <p:cNvSpPr/>
            <p:nvPr/>
          </p:nvSpPr>
          <p:spPr>
            <a:xfrm>
              <a:off x="7534850" y="1990400"/>
              <a:ext cx="76400" cy="76400"/>
            </a:xfrm>
            <a:custGeom>
              <a:avLst/>
              <a:gdLst/>
              <a:ahLst/>
              <a:cxnLst/>
              <a:rect l="l" t="t" r="r" b="b"/>
              <a:pathLst>
                <a:path w="3056" h="3056" extrusionOk="0">
                  <a:moveTo>
                    <a:pt x="1528" y="1"/>
                  </a:moveTo>
                  <a:cubicBezTo>
                    <a:pt x="691" y="1"/>
                    <a:pt x="0" y="691"/>
                    <a:pt x="0" y="1528"/>
                  </a:cubicBezTo>
                  <a:cubicBezTo>
                    <a:pt x="0" y="2365"/>
                    <a:pt x="691" y="3056"/>
                    <a:pt x="1528" y="3056"/>
                  </a:cubicBezTo>
                  <a:cubicBezTo>
                    <a:pt x="2365" y="3056"/>
                    <a:pt x="3055" y="2365"/>
                    <a:pt x="3055" y="1528"/>
                  </a:cubicBezTo>
                  <a:cubicBezTo>
                    <a:pt x="3055" y="691"/>
                    <a:pt x="2365" y="1"/>
                    <a:pt x="1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3"/>
            <p:cNvSpPr/>
            <p:nvPr/>
          </p:nvSpPr>
          <p:spPr>
            <a:xfrm>
              <a:off x="7564150" y="19783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16" y="1"/>
                  </a:moveTo>
                  <a:cubicBezTo>
                    <a:pt x="377" y="1"/>
                    <a:pt x="0" y="377"/>
                    <a:pt x="0" y="817"/>
                  </a:cubicBezTo>
                  <a:cubicBezTo>
                    <a:pt x="0" y="1256"/>
                    <a:pt x="377" y="1612"/>
                    <a:pt x="816" y="1612"/>
                  </a:cubicBezTo>
                  <a:cubicBezTo>
                    <a:pt x="1255" y="1612"/>
                    <a:pt x="1611" y="1256"/>
                    <a:pt x="1611" y="817"/>
                  </a:cubicBezTo>
                  <a:cubicBezTo>
                    <a:pt x="1611" y="377"/>
                    <a:pt x="1255" y="1"/>
                    <a:pt x="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3"/>
            <p:cNvSpPr/>
            <p:nvPr/>
          </p:nvSpPr>
          <p:spPr>
            <a:xfrm>
              <a:off x="7346000" y="1990400"/>
              <a:ext cx="76400" cy="76400"/>
            </a:xfrm>
            <a:custGeom>
              <a:avLst/>
              <a:gdLst/>
              <a:ahLst/>
              <a:cxnLst/>
              <a:rect l="l" t="t" r="r" b="b"/>
              <a:pathLst>
                <a:path w="3056" h="3056" extrusionOk="0">
                  <a:moveTo>
                    <a:pt x="1528" y="1"/>
                  </a:moveTo>
                  <a:cubicBezTo>
                    <a:pt x="691" y="1"/>
                    <a:pt x="1" y="691"/>
                    <a:pt x="1" y="1528"/>
                  </a:cubicBezTo>
                  <a:cubicBezTo>
                    <a:pt x="1" y="2365"/>
                    <a:pt x="691" y="3056"/>
                    <a:pt x="1528" y="3056"/>
                  </a:cubicBezTo>
                  <a:cubicBezTo>
                    <a:pt x="2365" y="3056"/>
                    <a:pt x="3056" y="2365"/>
                    <a:pt x="3056" y="1528"/>
                  </a:cubicBezTo>
                  <a:cubicBezTo>
                    <a:pt x="3056" y="691"/>
                    <a:pt x="2365" y="1"/>
                    <a:pt x="1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3"/>
            <p:cNvSpPr/>
            <p:nvPr/>
          </p:nvSpPr>
          <p:spPr>
            <a:xfrm>
              <a:off x="7352800" y="1978375"/>
              <a:ext cx="40325" cy="40300"/>
            </a:xfrm>
            <a:custGeom>
              <a:avLst/>
              <a:gdLst/>
              <a:ahLst/>
              <a:cxnLst/>
              <a:rect l="l" t="t" r="r" b="b"/>
              <a:pathLst>
                <a:path w="1613" h="1612" extrusionOk="0">
                  <a:moveTo>
                    <a:pt x="796" y="1"/>
                  </a:moveTo>
                  <a:cubicBezTo>
                    <a:pt x="357" y="1"/>
                    <a:pt x="1" y="377"/>
                    <a:pt x="1" y="817"/>
                  </a:cubicBezTo>
                  <a:cubicBezTo>
                    <a:pt x="1" y="1256"/>
                    <a:pt x="357" y="1612"/>
                    <a:pt x="796" y="1612"/>
                  </a:cubicBezTo>
                  <a:cubicBezTo>
                    <a:pt x="1235" y="1612"/>
                    <a:pt x="1612" y="1256"/>
                    <a:pt x="1612" y="817"/>
                  </a:cubicBezTo>
                  <a:cubicBezTo>
                    <a:pt x="1612" y="377"/>
                    <a:pt x="1235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3"/>
            <p:cNvSpPr/>
            <p:nvPr/>
          </p:nvSpPr>
          <p:spPr>
            <a:xfrm>
              <a:off x="7335550" y="2167900"/>
              <a:ext cx="270450" cy="188175"/>
            </a:xfrm>
            <a:custGeom>
              <a:avLst/>
              <a:gdLst/>
              <a:ahLst/>
              <a:cxnLst/>
              <a:rect l="l" t="t" r="r" b="b"/>
              <a:pathLst>
                <a:path w="10818" h="7527" extrusionOk="0">
                  <a:moveTo>
                    <a:pt x="3400" y="0"/>
                  </a:moveTo>
                  <a:cubicBezTo>
                    <a:pt x="2821" y="0"/>
                    <a:pt x="2381" y="184"/>
                    <a:pt x="1884" y="350"/>
                  </a:cubicBezTo>
                  <a:cubicBezTo>
                    <a:pt x="1423" y="517"/>
                    <a:pt x="21" y="1270"/>
                    <a:pt x="21" y="4116"/>
                  </a:cubicBezTo>
                  <a:cubicBezTo>
                    <a:pt x="21" y="5497"/>
                    <a:pt x="0" y="6355"/>
                    <a:pt x="0" y="6522"/>
                  </a:cubicBezTo>
                  <a:cubicBezTo>
                    <a:pt x="1653" y="7129"/>
                    <a:pt x="2260" y="7527"/>
                    <a:pt x="5566" y="7527"/>
                  </a:cubicBezTo>
                  <a:cubicBezTo>
                    <a:pt x="8872" y="7527"/>
                    <a:pt x="9060" y="7108"/>
                    <a:pt x="10713" y="6501"/>
                  </a:cubicBezTo>
                  <a:cubicBezTo>
                    <a:pt x="10713" y="6313"/>
                    <a:pt x="10818" y="5497"/>
                    <a:pt x="10818" y="4116"/>
                  </a:cubicBezTo>
                  <a:cubicBezTo>
                    <a:pt x="10818" y="1270"/>
                    <a:pt x="9416" y="517"/>
                    <a:pt x="8956" y="350"/>
                  </a:cubicBezTo>
                  <a:cubicBezTo>
                    <a:pt x="8458" y="184"/>
                    <a:pt x="8019" y="0"/>
                    <a:pt x="7440" y="0"/>
                  </a:cubicBezTo>
                  <a:cubicBezTo>
                    <a:pt x="6924" y="0"/>
                    <a:pt x="6297" y="146"/>
                    <a:pt x="5420" y="580"/>
                  </a:cubicBezTo>
                  <a:cubicBezTo>
                    <a:pt x="4542" y="146"/>
                    <a:pt x="3915" y="0"/>
                    <a:pt x="3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3"/>
            <p:cNvSpPr/>
            <p:nvPr/>
          </p:nvSpPr>
          <p:spPr>
            <a:xfrm>
              <a:off x="7416625" y="2129550"/>
              <a:ext cx="116675" cy="91050"/>
            </a:xfrm>
            <a:custGeom>
              <a:avLst/>
              <a:gdLst/>
              <a:ahLst/>
              <a:cxnLst/>
              <a:rect l="l" t="t" r="r" b="b"/>
              <a:pathLst>
                <a:path w="4667" h="3642" extrusionOk="0">
                  <a:moveTo>
                    <a:pt x="2323" y="1"/>
                  </a:moveTo>
                  <a:cubicBezTo>
                    <a:pt x="1047" y="1"/>
                    <a:pt x="1" y="733"/>
                    <a:pt x="1" y="1633"/>
                  </a:cubicBezTo>
                  <a:cubicBezTo>
                    <a:pt x="1" y="2532"/>
                    <a:pt x="1047" y="3641"/>
                    <a:pt x="2323" y="3641"/>
                  </a:cubicBezTo>
                  <a:cubicBezTo>
                    <a:pt x="3620" y="3641"/>
                    <a:pt x="4667" y="2532"/>
                    <a:pt x="4667" y="1633"/>
                  </a:cubicBezTo>
                  <a:cubicBezTo>
                    <a:pt x="4667" y="733"/>
                    <a:pt x="3620" y="1"/>
                    <a:pt x="2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3"/>
            <p:cNvSpPr/>
            <p:nvPr/>
          </p:nvSpPr>
          <p:spPr>
            <a:xfrm>
              <a:off x="7370600" y="2204800"/>
              <a:ext cx="107775" cy="78050"/>
            </a:xfrm>
            <a:custGeom>
              <a:avLst/>
              <a:gdLst/>
              <a:ahLst/>
              <a:cxnLst/>
              <a:rect l="l" t="t" r="r" b="b"/>
              <a:pathLst>
                <a:path w="4311" h="3122" extrusionOk="0">
                  <a:moveTo>
                    <a:pt x="4069" y="0"/>
                  </a:moveTo>
                  <a:cubicBezTo>
                    <a:pt x="3976" y="0"/>
                    <a:pt x="3890" y="77"/>
                    <a:pt x="3871" y="171"/>
                  </a:cubicBezTo>
                  <a:cubicBezTo>
                    <a:pt x="3850" y="192"/>
                    <a:pt x="3536" y="2180"/>
                    <a:pt x="2407" y="2619"/>
                  </a:cubicBezTo>
                  <a:cubicBezTo>
                    <a:pt x="2276" y="2669"/>
                    <a:pt x="2138" y="2694"/>
                    <a:pt x="1991" y="2694"/>
                  </a:cubicBezTo>
                  <a:cubicBezTo>
                    <a:pt x="1526" y="2694"/>
                    <a:pt x="982" y="2443"/>
                    <a:pt x="377" y="1950"/>
                  </a:cubicBezTo>
                  <a:cubicBezTo>
                    <a:pt x="331" y="1913"/>
                    <a:pt x="281" y="1896"/>
                    <a:pt x="233" y="1896"/>
                  </a:cubicBezTo>
                  <a:cubicBezTo>
                    <a:pt x="170" y="1896"/>
                    <a:pt x="110" y="1923"/>
                    <a:pt x="63" y="1970"/>
                  </a:cubicBezTo>
                  <a:cubicBezTo>
                    <a:pt x="0" y="2075"/>
                    <a:pt x="0" y="2201"/>
                    <a:pt x="105" y="2284"/>
                  </a:cubicBezTo>
                  <a:cubicBezTo>
                    <a:pt x="774" y="2828"/>
                    <a:pt x="1423" y="3121"/>
                    <a:pt x="1988" y="3121"/>
                  </a:cubicBezTo>
                  <a:cubicBezTo>
                    <a:pt x="2197" y="3121"/>
                    <a:pt x="2386" y="3079"/>
                    <a:pt x="2574" y="3017"/>
                  </a:cubicBezTo>
                  <a:cubicBezTo>
                    <a:pt x="3913" y="2494"/>
                    <a:pt x="4269" y="338"/>
                    <a:pt x="4290" y="234"/>
                  </a:cubicBezTo>
                  <a:cubicBezTo>
                    <a:pt x="4311" y="129"/>
                    <a:pt x="4227" y="25"/>
                    <a:pt x="4101" y="4"/>
                  </a:cubicBezTo>
                  <a:cubicBezTo>
                    <a:pt x="4090" y="1"/>
                    <a:pt x="4079" y="0"/>
                    <a:pt x="40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3"/>
            <p:cNvSpPr/>
            <p:nvPr/>
          </p:nvSpPr>
          <p:spPr>
            <a:xfrm>
              <a:off x="7468425" y="2204800"/>
              <a:ext cx="96250" cy="82750"/>
            </a:xfrm>
            <a:custGeom>
              <a:avLst/>
              <a:gdLst/>
              <a:ahLst/>
              <a:cxnLst/>
              <a:rect l="l" t="t" r="r" b="b"/>
              <a:pathLst>
                <a:path w="3850" h="3310" extrusionOk="0">
                  <a:moveTo>
                    <a:pt x="226" y="0"/>
                  </a:moveTo>
                  <a:cubicBezTo>
                    <a:pt x="214" y="0"/>
                    <a:pt x="201" y="1"/>
                    <a:pt x="188" y="4"/>
                  </a:cubicBezTo>
                  <a:cubicBezTo>
                    <a:pt x="84" y="4"/>
                    <a:pt x="0" y="108"/>
                    <a:pt x="0" y="234"/>
                  </a:cubicBezTo>
                  <a:cubicBezTo>
                    <a:pt x="21" y="338"/>
                    <a:pt x="251" y="2703"/>
                    <a:pt x="1527" y="3205"/>
                  </a:cubicBezTo>
                  <a:cubicBezTo>
                    <a:pt x="1695" y="3268"/>
                    <a:pt x="1862" y="3310"/>
                    <a:pt x="2030" y="3310"/>
                  </a:cubicBezTo>
                  <a:cubicBezTo>
                    <a:pt x="2553" y="3310"/>
                    <a:pt x="3118" y="3038"/>
                    <a:pt x="3745" y="2494"/>
                  </a:cubicBezTo>
                  <a:cubicBezTo>
                    <a:pt x="3850" y="2410"/>
                    <a:pt x="3850" y="2263"/>
                    <a:pt x="3766" y="2180"/>
                  </a:cubicBezTo>
                  <a:cubicBezTo>
                    <a:pt x="3731" y="2133"/>
                    <a:pt x="3669" y="2105"/>
                    <a:pt x="3607" y="2105"/>
                  </a:cubicBezTo>
                  <a:cubicBezTo>
                    <a:pt x="3559" y="2105"/>
                    <a:pt x="3510" y="2122"/>
                    <a:pt x="3473" y="2159"/>
                  </a:cubicBezTo>
                  <a:cubicBezTo>
                    <a:pt x="2929" y="2639"/>
                    <a:pt x="2447" y="2874"/>
                    <a:pt x="2044" y="2874"/>
                  </a:cubicBezTo>
                  <a:cubicBezTo>
                    <a:pt x="1920" y="2874"/>
                    <a:pt x="1803" y="2852"/>
                    <a:pt x="1695" y="2807"/>
                  </a:cubicBezTo>
                  <a:cubicBezTo>
                    <a:pt x="837" y="2473"/>
                    <a:pt x="481" y="799"/>
                    <a:pt x="418" y="192"/>
                  </a:cubicBezTo>
                  <a:cubicBezTo>
                    <a:pt x="418" y="79"/>
                    <a:pt x="334" y="0"/>
                    <a:pt x="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3"/>
            <p:cNvSpPr/>
            <p:nvPr/>
          </p:nvSpPr>
          <p:spPr>
            <a:xfrm>
              <a:off x="7480975" y="2143475"/>
              <a:ext cx="32975" cy="21350"/>
            </a:xfrm>
            <a:custGeom>
              <a:avLst/>
              <a:gdLst/>
              <a:ahLst/>
              <a:cxnLst/>
              <a:rect l="l" t="t" r="r" b="b"/>
              <a:pathLst>
                <a:path w="1319" h="854" extrusionOk="0">
                  <a:moveTo>
                    <a:pt x="525" y="1"/>
                  </a:moveTo>
                  <a:cubicBezTo>
                    <a:pt x="286" y="1"/>
                    <a:pt x="95" y="99"/>
                    <a:pt x="63" y="260"/>
                  </a:cubicBezTo>
                  <a:cubicBezTo>
                    <a:pt x="0" y="490"/>
                    <a:pt x="230" y="720"/>
                    <a:pt x="565" y="825"/>
                  </a:cubicBezTo>
                  <a:cubicBezTo>
                    <a:pt x="642" y="844"/>
                    <a:pt x="719" y="853"/>
                    <a:pt x="791" y="853"/>
                  </a:cubicBezTo>
                  <a:cubicBezTo>
                    <a:pt x="1032" y="853"/>
                    <a:pt x="1228" y="750"/>
                    <a:pt x="1277" y="574"/>
                  </a:cubicBezTo>
                  <a:cubicBezTo>
                    <a:pt x="1318" y="364"/>
                    <a:pt x="1109" y="113"/>
                    <a:pt x="753" y="30"/>
                  </a:cubicBezTo>
                  <a:cubicBezTo>
                    <a:pt x="675" y="10"/>
                    <a:pt x="598" y="1"/>
                    <a:pt x="5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362;p53"/>
          <p:cNvSpPr txBox="1">
            <a:spLocks/>
          </p:cNvSpPr>
          <p:nvPr/>
        </p:nvSpPr>
        <p:spPr>
          <a:xfrm>
            <a:off x="1894435" y="1060630"/>
            <a:ext cx="5451565" cy="44237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0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accent5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/>
              <a:t>Can you give me example?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 animBg="1"/>
      <p:bldP spid="360" grpId="0" animBg="1"/>
      <p:bldP spid="361" grpId="0" animBg="1"/>
      <p:bldP spid="363" grpId="0" build="p"/>
      <p:bldP spid="364" grpId="0" build="p"/>
      <p:bldP spid="377" grpId="0" build="p"/>
      <p:bldP spid="378" grpId="0" build="p"/>
      <p:bldP spid="380" grpId="0" build="p"/>
      <p:bldP spid="381" grpId="0" build="p"/>
      <p:bldP spid="9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0695" y="2986658"/>
            <a:ext cx="5461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5. The USA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has____natural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wonders.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84273" y="81329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many</a:t>
            </a:r>
          </a:p>
        </p:txBody>
      </p:sp>
      <p:grpSp>
        <p:nvGrpSpPr>
          <p:cNvPr id="16" name="Group 114"/>
          <p:cNvGrpSpPr>
            <a:grpSpLocks/>
          </p:cNvGrpSpPr>
          <p:nvPr/>
        </p:nvGrpSpPr>
        <p:grpSpPr bwMode="auto">
          <a:xfrm>
            <a:off x="1462663" y="3954468"/>
            <a:ext cx="2689225" cy="584775"/>
            <a:chOff x="1230086" y="1785257"/>
            <a:chExt cx="2688784" cy="584398"/>
          </a:xfrm>
        </p:grpSpPr>
        <p:sp>
          <p:nvSpPr>
            <p:cNvPr id="17" name="TextBox 115"/>
            <p:cNvSpPr txBox="1">
              <a:spLocks noChangeArrowheads="1"/>
            </p:cNvSpPr>
            <p:nvPr/>
          </p:nvSpPr>
          <p:spPr bwMode="auto">
            <a:xfrm>
              <a:off x="1230086" y="1785257"/>
              <a:ext cx="566057" cy="584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A.</a:t>
              </a:r>
            </a:p>
          </p:txBody>
        </p:sp>
        <p:sp>
          <p:nvSpPr>
            <p:cNvPr id="18" name="TextBox 116"/>
            <p:cNvSpPr txBox="1">
              <a:spLocks noChangeArrowheads="1"/>
            </p:cNvSpPr>
            <p:nvPr/>
          </p:nvSpPr>
          <p:spPr bwMode="auto">
            <a:xfrm>
              <a:off x="1611086" y="1785257"/>
              <a:ext cx="2307784" cy="584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many</a:t>
              </a:r>
            </a:p>
          </p:txBody>
        </p:sp>
      </p:grpSp>
      <p:grpSp>
        <p:nvGrpSpPr>
          <p:cNvPr id="19" name="Group 117"/>
          <p:cNvGrpSpPr>
            <a:grpSpLocks/>
          </p:cNvGrpSpPr>
          <p:nvPr/>
        </p:nvGrpSpPr>
        <p:grpSpPr bwMode="auto">
          <a:xfrm>
            <a:off x="2920321" y="3954467"/>
            <a:ext cx="1935163" cy="584775"/>
            <a:chOff x="1230086" y="1785257"/>
            <a:chExt cx="1935314" cy="584397"/>
          </a:xfrm>
        </p:grpSpPr>
        <p:sp>
          <p:nvSpPr>
            <p:cNvPr id="20" name="TextBox 118"/>
            <p:cNvSpPr txBox="1">
              <a:spLocks noChangeArrowheads="1"/>
            </p:cNvSpPr>
            <p:nvPr/>
          </p:nvSpPr>
          <p:spPr bwMode="auto">
            <a:xfrm>
              <a:off x="1230086" y="1785257"/>
              <a:ext cx="566057" cy="58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B.</a:t>
              </a:r>
            </a:p>
          </p:txBody>
        </p:sp>
        <p:sp>
          <p:nvSpPr>
            <p:cNvPr id="21" name="TextBox 119"/>
            <p:cNvSpPr txBox="1">
              <a:spLocks noChangeArrowheads="1"/>
            </p:cNvSpPr>
            <p:nvPr/>
          </p:nvSpPr>
          <p:spPr bwMode="auto">
            <a:xfrm>
              <a:off x="1611085" y="1785257"/>
              <a:ext cx="1554315" cy="58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Calibri" panose="020F0502020204030204" pitchFamily="34" charset="0"/>
                  <a:cs typeface="Calibri" panose="020F0502020204030204" pitchFamily="34" charset="0"/>
                </a:rPr>
                <a:t>much</a:t>
              </a:r>
            </a:p>
          </p:txBody>
        </p:sp>
      </p:grpSp>
      <p:grpSp>
        <p:nvGrpSpPr>
          <p:cNvPr id="22" name="Group 120"/>
          <p:cNvGrpSpPr>
            <a:grpSpLocks/>
          </p:cNvGrpSpPr>
          <p:nvPr/>
        </p:nvGrpSpPr>
        <p:grpSpPr bwMode="auto">
          <a:xfrm>
            <a:off x="4374645" y="3982390"/>
            <a:ext cx="2222500" cy="584775"/>
            <a:chOff x="1230086" y="1785257"/>
            <a:chExt cx="2222770" cy="584398"/>
          </a:xfrm>
        </p:grpSpPr>
        <p:sp>
          <p:nvSpPr>
            <p:cNvPr id="23" name="TextBox 121"/>
            <p:cNvSpPr txBox="1">
              <a:spLocks noChangeArrowheads="1"/>
            </p:cNvSpPr>
            <p:nvPr/>
          </p:nvSpPr>
          <p:spPr bwMode="auto">
            <a:xfrm>
              <a:off x="1230086" y="1785257"/>
              <a:ext cx="566057" cy="584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C.</a:t>
              </a:r>
            </a:p>
          </p:txBody>
        </p:sp>
        <p:sp>
          <p:nvSpPr>
            <p:cNvPr id="24" name="TextBox 122"/>
            <p:cNvSpPr txBox="1">
              <a:spLocks noChangeArrowheads="1"/>
            </p:cNvSpPr>
            <p:nvPr/>
          </p:nvSpPr>
          <p:spPr bwMode="auto">
            <a:xfrm>
              <a:off x="1611086" y="1785257"/>
              <a:ext cx="1841770" cy="584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Calibri" panose="020F0502020204030204" pitchFamily="34" charset="0"/>
                  <a:cs typeface="Calibri" panose="020F0502020204030204" pitchFamily="34" charset="0"/>
                </a:rPr>
                <a:t>a little</a:t>
              </a:r>
            </a:p>
          </p:txBody>
        </p:sp>
      </p:grpSp>
      <p:sp>
        <p:nvSpPr>
          <p:cNvPr id="25" name="Rectangle: Rounded Corners 20"/>
          <p:cNvSpPr/>
          <p:nvPr/>
        </p:nvSpPr>
        <p:spPr>
          <a:xfrm>
            <a:off x="1127901" y="3599931"/>
            <a:ext cx="1879212" cy="5260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3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92087" y="555477"/>
            <a:ext cx="8694738" cy="439752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546900" y="738187"/>
            <a:ext cx="61116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1023150" y="714374"/>
            <a:ext cx="976236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you get help from somebody, you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say “Thank you!”.</a:t>
            </a:r>
            <a:endParaRPr lang="en-US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116603" y="1129505"/>
            <a:ext cx="11734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546900" y="1665287"/>
            <a:ext cx="61116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546900" y="2741612"/>
            <a:ext cx="61116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1023150" y="2733674"/>
            <a:ext cx="819166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You                     make noise when you are eating.</a:t>
            </a:r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546900" y="3468687"/>
            <a:ext cx="61116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</a:p>
        </p:txBody>
      </p:sp>
      <p:sp>
        <p:nvSpPr>
          <p:cNvPr id="29" name="TextBox 16"/>
          <p:cNvSpPr txBox="1">
            <a:spLocks noChangeArrowheads="1"/>
          </p:cNvSpPr>
          <p:nvPr/>
        </p:nvSpPr>
        <p:spPr bwMode="auto">
          <a:xfrm>
            <a:off x="1023150" y="3459162"/>
            <a:ext cx="89902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Before you visit a natural wonder, you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learn about it.</a:t>
            </a:r>
            <a:endParaRPr lang="en-US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546900" y="4491037"/>
            <a:ext cx="61116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</a:p>
        </p:txBody>
      </p:sp>
      <p:sp>
        <p:nvSpPr>
          <p:cNvPr id="31" name="TextBox 19"/>
          <p:cNvSpPr txBox="1">
            <a:spLocks noChangeArrowheads="1"/>
          </p:cNvSpPr>
          <p:nvPr/>
        </p:nvSpPr>
        <p:spPr bwMode="auto">
          <a:xfrm>
            <a:off x="1023150" y="4491037"/>
            <a:ext cx="976236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                      I do if I get lost?</a:t>
            </a:r>
            <a:endParaRPr lang="en-US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956601" y="4845049"/>
            <a:ext cx="1407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04332" y="3811720"/>
            <a:ext cx="164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23"/>
          <p:cNvSpPr txBox="1">
            <a:spLocks noChangeArrowheads="1"/>
          </p:cNvSpPr>
          <p:nvPr/>
        </p:nvSpPr>
        <p:spPr bwMode="auto">
          <a:xfrm>
            <a:off x="1023150" y="1644649"/>
            <a:ext cx="7863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You                         ask people for lucky money. It’s not good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behavior.</a:t>
            </a:r>
            <a:endParaRPr lang="en-US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1731818" y="2052609"/>
            <a:ext cx="15258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612311" y="3093578"/>
            <a:ext cx="1335988" cy="4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036943" y="718357"/>
            <a:ext cx="131197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403825" y="2720022"/>
            <a:ext cx="1749974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shouldn’t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612311" y="1643506"/>
            <a:ext cx="175201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shouldn’t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742375" y="3449949"/>
            <a:ext cx="131197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956601" y="4477385"/>
            <a:ext cx="131400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</a:p>
        </p:txBody>
      </p:sp>
      <p:sp>
        <p:nvSpPr>
          <p:cNvPr id="59" name="Title 3"/>
          <p:cNvSpPr>
            <a:spLocks noGrp="1"/>
          </p:cNvSpPr>
          <p:nvPr>
            <p:ph type="title"/>
          </p:nvPr>
        </p:nvSpPr>
        <p:spPr>
          <a:xfrm>
            <a:off x="192086" y="13101"/>
            <a:ext cx="8951913" cy="57270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5. Complete the sentences  with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should</a:t>
            </a:r>
            <a:r>
              <a:rPr lang="en-US" sz="3200" dirty="0">
                <a:solidFill>
                  <a:srgbClr val="FF0000"/>
                </a:solidFill>
              </a:rPr>
              <a:t> or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shouldn’t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9"/>
          <p:cNvSpPr/>
          <p:nvPr/>
        </p:nvSpPr>
        <p:spPr>
          <a:xfrm rot="-504">
            <a:off x="5276899" y="1328902"/>
            <a:ext cx="2600925" cy="3663748"/>
          </a:xfrm>
          <a:prstGeom prst="roundRect">
            <a:avLst>
              <a:gd name="adj" fmla="val 1004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59"/>
          <p:cNvSpPr/>
          <p:nvPr/>
        </p:nvSpPr>
        <p:spPr>
          <a:xfrm rot="-504">
            <a:off x="1224486" y="1293773"/>
            <a:ext cx="2672127" cy="3662984"/>
          </a:xfrm>
          <a:prstGeom prst="roundRect">
            <a:avLst>
              <a:gd name="adj" fmla="val 1004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59"/>
          <p:cNvSpPr txBox="1">
            <a:spLocks noGrp="1"/>
          </p:cNvSpPr>
          <p:nvPr>
            <p:ph type="title"/>
          </p:nvPr>
        </p:nvSpPr>
        <p:spPr>
          <a:xfrm>
            <a:off x="718200" y="260514"/>
            <a:ext cx="7707600" cy="90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dirty="0">
                <a:solidFill>
                  <a:srgbClr val="FF0000"/>
                </a:solidFill>
              </a:rPr>
              <a:t>WRAP-UP</a:t>
            </a:r>
            <a:endParaRPr sz="6000" dirty="0">
              <a:solidFill>
                <a:srgbClr val="FF0000"/>
              </a:solidFill>
            </a:endParaRPr>
          </a:p>
        </p:txBody>
      </p:sp>
      <p:sp>
        <p:nvSpPr>
          <p:cNvPr id="590" name="Google Shape;590;p59"/>
          <p:cNvSpPr txBox="1">
            <a:spLocks noGrp="1"/>
          </p:cNvSpPr>
          <p:nvPr>
            <p:ph type="subTitle" idx="1"/>
          </p:nvPr>
        </p:nvSpPr>
        <p:spPr>
          <a:xfrm>
            <a:off x="1343113" y="2656431"/>
            <a:ext cx="2388108" cy="65441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5"/>
                </a:solidFill>
              </a:rPr>
              <a:t>What 3 topics have you practiced today?</a:t>
            </a:r>
            <a:endParaRPr sz="2000" dirty="0">
              <a:solidFill>
                <a:schemeClr val="accent5"/>
              </a:solidFill>
            </a:endParaRPr>
          </a:p>
        </p:txBody>
      </p:sp>
      <p:sp>
        <p:nvSpPr>
          <p:cNvPr id="591" name="Google Shape;591;p59"/>
          <p:cNvSpPr txBox="1">
            <a:spLocks noGrp="1"/>
          </p:cNvSpPr>
          <p:nvPr>
            <p:ph type="subTitle" idx="2"/>
          </p:nvPr>
        </p:nvSpPr>
        <p:spPr>
          <a:xfrm>
            <a:off x="1439388" y="3550606"/>
            <a:ext cx="2756598" cy="12659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y neighbourhood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atural wonders of Vietnam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ur tet holiday</a:t>
            </a:r>
          </a:p>
        </p:txBody>
      </p:sp>
      <p:sp>
        <p:nvSpPr>
          <p:cNvPr id="587" name="Google Shape;587;p59"/>
          <p:cNvSpPr txBox="1">
            <a:spLocks noGrp="1"/>
          </p:cNvSpPr>
          <p:nvPr>
            <p:ph type="subTitle" idx="3"/>
          </p:nvPr>
        </p:nvSpPr>
        <p:spPr>
          <a:xfrm>
            <a:off x="5446843" y="2910315"/>
            <a:ext cx="2302359" cy="42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6"/>
                </a:solidFill>
              </a:rPr>
              <a:t>W</a:t>
            </a:r>
            <a:r>
              <a:rPr lang="en" sz="2000" dirty="0">
                <a:solidFill>
                  <a:schemeClr val="accent6"/>
                </a:solidFill>
              </a:rPr>
              <a:t>hat knowledge have you reviewed in this lesson?</a:t>
            </a:r>
            <a:endParaRPr sz="2000" dirty="0">
              <a:solidFill>
                <a:schemeClr val="accent6"/>
              </a:solidFill>
            </a:endParaRPr>
          </a:p>
        </p:txBody>
      </p:sp>
      <p:sp>
        <p:nvSpPr>
          <p:cNvPr id="592" name="Google Shape;592;p59"/>
          <p:cNvSpPr txBox="1">
            <a:spLocks noGrp="1"/>
          </p:cNvSpPr>
          <p:nvPr>
            <p:ph type="subTitle" idx="4"/>
          </p:nvPr>
        </p:nvSpPr>
        <p:spPr>
          <a:xfrm>
            <a:off x="5541030" y="3576138"/>
            <a:ext cx="2208172" cy="8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hould and Shouldn’t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omparative adjectives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resent simple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ome and Any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06" name="Google Shape;606;p59"/>
          <p:cNvGrpSpPr/>
          <p:nvPr/>
        </p:nvGrpSpPr>
        <p:grpSpPr>
          <a:xfrm>
            <a:off x="1958179" y="966195"/>
            <a:ext cx="787506" cy="878831"/>
            <a:chOff x="4230482" y="2064475"/>
            <a:chExt cx="603068" cy="577325"/>
          </a:xfrm>
        </p:grpSpPr>
        <p:sp>
          <p:nvSpPr>
            <p:cNvPr id="607" name="Google Shape;607;p59"/>
            <p:cNvSpPr/>
            <p:nvPr/>
          </p:nvSpPr>
          <p:spPr>
            <a:xfrm>
              <a:off x="4253403" y="2064475"/>
              <a:ext cx="580148" cy="577325"/>
            </a:xfrm>
            <a:custGeom>
              <a:avLst/>
              <a:gdLst/>
              <a:ahLst/>
              <a:cxnLst/>
              <a:rect l="l" t="t" r="r" b="b"/>
              <a:pathLst>
                <a:path w="15212" h="15138" extrusionOk="0">
                  <a:moveTo>
                    <a:pt x="15211" y="13433"/>
                  </a:moveTo>
                  <a:cubicBezTo>
                    <a:pt x="15211" y="13433"/>
                    <a:pt x="15211" y="13433"/>
                    <a:pt x="15210" y="13433"/>
                  </a:cubicBezTo>
                  <a:lnTo>
                    <a:pt x="15210" y="13433"/>
                  </a:lnTo>
                  <a:cubicBezTo>
                    <a:pt x="15211" y="13433"/>
                    <a:pt x="15211" y="13433"/>
                    <a:pt x="15211" y="13433"/>
                  </a:cubicBezTo>
                  <a:cubicBezTo>
                    <a:pt x="15211" y="13433"/>
                    <a:pt x="15211" y="13433"/>
                    <a:pt x="15211" y="13433"/>
                  </a:cubicBezTo>
                  <a:close/>
                  <a:moveTo>
                    <a:pt x="8724" y="0"/>
                  </a:moveTo>
                  <a:cubicBezTo>
                    <a:pt x="7967" y="0"/>
                    <a:pt x="7209" y="182"/>
                    <a:pt x="6538" y="557"/>
                  </a:cubicBezTo>
                  <a:cubicBezTo>
                    <a:pt x="4904" y="1458"/>
                    <a:pt x="3936" y="3493"/>
                    <a:pt x="4270" y="5327"/>
                  </a:cubicBezTo>
                  <a:lnTo>
                    <a:pt x="4003" y="5661"/>
                  </a:lnTo>
                  <a:cubicBezTo>
                    <a:pt x="2736" y="5828"/>
                    <a:pt x="1535" y="6595"/>
                    <a:pt x="868" y="7696"/>
                  </a:cubicBezTo>
                  <a:cubicBezTo>
                    <a:pt x="167" y="8763"/>
                    <a:pt x="0" y="10198"/>
                    <a:pt x="401" y="11399"/>
                  </a:cubicBezTo>
                  <a:cubicBezTo>
                    <a:pt x="1001" y="13166"/>
                    <a:pt x="2636" y="14401"/>
                    <a:pt x="4403" y="14868"/>
                  </a:cubicBezTo>
                  <a:cubicBezTo>
                    <a:pt x="5125" y="15058"/>
                    <a:pt x="5870" y="15138"/>
                    <a:pt x="6620" y="15138"/>
                  </a:cubicBezTo>
                  <a:cubicBezTo>
                    <a:pt x="7708" y="15138"/>
                    <a:pt x="8808" y="14971"/>
                    <a:pt x="9874" y="14734"/>
                  </a:cubicBezTo>
                  <a:cubicBezTo>
                    <a:pt x="11642" y="14334"/>
                    <a:pt x="13409" y="13767"/>
                    <a:pt x="15210" y="13433"/>
                  </a:cubicBezTo>
                  <a:lnTo>
                    <a:pt x="15210" y="13433"/>
                  </a:lnTo>
                  <a:cubicBezTo>
                    <a:pt x="15164" y="13415"/>
                    <a:pt x="14043" y="9284"/>
                    <a:pt x="13910" y="7129"/>
                  </a:cubicBezTo>
                  <a:cubicBezTo>
                    <a:pt x="13777" y="4961"/>
                    <a:pt x="13410" y="2626"/>
                    <a:pt x="11809" y="1158"/>
                  </a:cubicBezTo>
                  <a:cubicBezTo>
                    <a:pt x="10972" y="400"/>
                    <a:pt x="9848" y="0"/>
                    <a:pt x="8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9"/>
            <p:cNvSpPr/>
            <p:nvPr/>
          </p:nvSpPr>
          <p:spPr>
            <a:xfrm>
              <a:off x="4230482" y="2089531"/>
              <a:ext cx="552155" cy="460548"/>
            </a:xfrm>
            <a:custGeom>
              <a:avLst/>
              <a:gdLst/>
              <a:ahLst/>
              <a:cxnLst/>
              <a:rect l="l" t="t" r="r" b="b"/>
              <a:pathLst>
                <a:path w="14478" h="12076" extrusionOk="0">
                  <a:moveTo>
                    <a:pt x="201" y="0"/>
                  </a:moveTo>
                  <a:lnTo>
                    <a:pt x="1" y="167"/>
                  </a:lnTo>
                  <a:cubicBezTo>
                    <a:pt x="868" y="1502"/>
                    <a:pt x="1869" y="2702"/>
                    <a:pt x="3003" y="3803"/>
                  </a:cubicBezTo>
                  <a:lnTo>
                    <a:pt x="3837" y="4604"/>
                  </a:lnTo>
                  <a:lnTo>
                    <a:pt x="4704" y="5404"/>
                  </a:lnTo>
                  <a:lnTo>
                    <a:pt x="5605" y="6172"/>
                  </a:lnTo>
                  <a:lnTo>
                    <a:pt x="6506" y="6905"/>
                  </a:lnTo>
                  <a:cubicBezTo>
                    <a:pt x="7740" y="7873"/>
                    <a:pt x="9007" y="8807"/>
                    <a:pt x="10342" y="9641"/>
                  </a:cubicBezTo>
                  <a:cubicBezTo>
                    <a:pt x="11643" y="10508"/>
                    <a:pt x="12977" y="11309"/>
                    <a:pt x="14344" y="12076"/>
                  </a:cubicBezTo>
                  <a:lnTo>
                    <a:pt x="14478" y="11842"/>
                  </a:lnTo>
                  <a:cubicBezTo>
                    <a:pt x="13110" y="11108"/>
                    <a:pt x="11776" y="10275"/>
                    <a:pt x="10508" y="9407"/>
                  </a:cubicBezTo>
                  <a:cubicBezTo>
                    <a:pt x="9207" y="8540"/>
                    <a:pt x="7973" y="7573"/>
                    <a:pt x="6839" y="6538"/>
                  </a:cubicBezTo>
                  <a:lnTo>
                    <a:pt x="5938" y="5771"/>
                  </a:lnTo>
                  <a:lnTo>
                    <a:pt x="5105" y="4971"/>
                  </a:lnTo>
                  <a:lnTo>
                    <a:pt x="4271" y="4170"/>
                  </a:lnTo>
                  <a:lnTo>
                    <a:pt x="3437" y="3336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9"/>
            <p:cNvSpPr/>
            <p:nvPr/>
          </p:nvSpPr>
          <p:spPr>
            <a:xfrm>
              <a:off x="4348823" y="2296046"/>
              <a:ext cx="87793" cy="266009"/>
            </a:xfrm>
            <a:custGeom>
              <a:avLst/>
              <a:gdLst/>
              <a:ahLst/>
              <a:cxnLst/>
              <a:rect l="l" t="t" r="r" b="b"/>
              <a:pathLst>
                <a:path w="2302" h="6975" extrusionOk="0">
                  <a:moveTo>
                    <a:pt x="2182" y="1"/>
                  </a:moveTo>
                  <a:cubicBezTo>
                    <a:pt x="2157" y="1"/>
                    <a:pt x="2129" y="9"/>
                    <a:pt x="2102" y="23"/>
                  </a:cubicBezTo>
                  <a:cubicBezTo>
                    <a:pt x="1568" y="390"/>
                    <a:pt x="1168" y="890"/>
                    <a:pt x="834" y="1424"/>
                  </a:cubicBezTo>
                  <a:cubicBezTo>
                    <a:pt x="534" y="1991"/>
                    <a:pt x="300" y="2591"/>
                    <a:pt x="167" y="3225"/>
                  </a:cubicBezTo>
                  <a:cubicBezTo>
                    <a:pt x="33" y="3859"/>
                    <a:pt x="0" y="4493"/>
                    <a:pt x="100" y="5126"/>
                  </a:cubicBezTo>
                  <a:cubicBezTo>
                    <a:pt x="167" y="5760"/>
                    <a:pt x="367" y="6361"/>
                    <a:pt x="667" y="6928"/>
                  </a:cubicBezTo>
                  <a:cubicBezTo>
                    <a:pt x="691" y="6951"/>
                    <a:pt x="731" y="6975"/>
                    <a:pt x="776" y="6975"/>
                  </a:cubicBezTo>
                  <a:cubicBezTo>
                    <a:pt x="795" y="6975"/>
                    <a:pt x="815" y="6971"/>
                    <a:pt x="834" y="6961"/>
                  </a:cubicBezTo>
                  <a:cubicBezTo>
                    <a:pt x="901" y="6928"/>
                    <a:pt x="901" y="6861"/>
                    <a:pt x="867" y="6794"/>
                  </a:cubicBezTo>
                  <a:cubicBezTo>
                    <a:pt x="534" y="6294"/>
                    <a:pt x="367" y="5693"/>
                    <a:pt x="334" y="5093"/>
                  </a:cubicBezTo>
                  <a:cubicBezTo>
                    <a:pt x="300" y="4493"/>
                    <a:pt x="367" y="3892"/>
                    <a:pt x="567" y="3325"/>
                  </a:cubicBezTo>
                  <a:cubicBezTo>
                    <a:pt x="767" y="2758"/>
                    <a:pt x="1034" y="2224"/>
                    <a:pt x="1301" y="1724"/>
                  </a:cubicBezTo>
                  <a:cubicBezTo>
                    <a:pt x="1635" y="1190"/>
                    <a:pt x="1968" y="723"/>
                    <a:pt x="2268" y="189"/>
                  </a:cubicBezTo>
                  <a:cubicBezTo>
                    <a:pt x="2302" y="156"/>
                    <a:pt x="2302" y="89"/>
                    <a:pt x="2268" y="56"/>
                  </a:cubicBezTo>
                  <a:cubicBezTo>
                    <a:pt x="2249" y="17"/>
                    <a:pt x="2218" y="1"/>
                    <a:pt x="2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9"/>
            <p:cNvSpPr/>
            <p:nvPr/>
          </p:nvSpPr>
          <p:spPr>
            <a:xfrm>
              <a:off x="4459498" y="2365914"/>
              <a:ext cx="58541" cy="234279"/>
            </a:xfrm>
            <a:custGeom>
              <a:avLst/>
              <a:gdLst/>
              <a:ahLst/>
              <a:cxnLst/>
              <a:rect l="l" t="t" r="r" b="b"/>
              <a:pathLst>
                <a:path w="1535" h="6143" extrusionOk="0">
                  <a:moveTo>
                    <a:pt x="1405" y="0"/>
                  </a:moveTo>
                  <a:cubicBezTo>
                    <a:pt x="1376" y="0"/>
                    <a:pt x="1351" y="9"/>
                    <a:pt x="1334" y="25"/>
                  </a:cubicBezTo>
                  <a:cubicBezTo>
                    <a:pt x="934" y="392"/>
                    <a:pt x="634" y="859"/>
                    <a:pt x="400" y="1360"/>
                  </a:cubicBezTo>
                  <a:cubicBezTo>
                    <a:pt x="200" y="1860"/>
                    <a:pt x="67" y="2427"/>
                    <a:pt x="34" y="2961"/>
                  </a:cubicBezTo>
                  <a:cubicBezTo>
                    <a:pt x="0" y="3495"/>
                    <a:pt x="34" y="4062"/>
                    <a:pt x="167" y="4595"/>
                  </a:cubicBezTo>
                  <a:cubicBezTo>
                    <a:pt x="300" y="5096"/>
                    <a:pt x="534" y="5596"/>
                    <a:pt x="801" y="6063"/>
                  </a:cubicBezTo>
                  <a:cubicBezTo>
                    <a:pt x="825" y="6112"/>
                    <a:pt x="867" y="6143"/>
                    <a:pt x="915" y="6143"/>
                  </a:cubicBezTo>
                  <a:cubicBezTo>
                    <a:pt x="932" y="6143"/>
                    <a:pt x="950" y="6139"/>
                    <a:pt x="968" y="6130"/>
                  </a:cubicBezTo>
                  <a:cubicBezTo>
                    <a:pt x="1001" y="6063"/>
                    <a:pt x="1034" y="5996"/>
                    <a:pt x="1001" y="5963"/>
                  </a:cubicBezTo>
                  <a:cubicBezTo>
                    <a:pt x="701" y="5529"/>
                    <a:pt x="501" y="5029"/>
                    <a:pt x="400" y="4529"/>
                  </a:cubicBezTo>
                  <a:cubicBezTo>
                    <a:pt x="334" y="4028"/>
                    <a:pt x="334" y="3495"/>
                    <a:pt x="434" y="3028"/>
                  </a:cubicBezTo>
                  <a:cubicBezTo>
                    <a:pt x="534" y="2527"/>
                    <a:pt x="734" y="2060"/>
                    <a:pt x="901" y="1593"/>
                  </a:cubicBezTo>
                  <a:cubicBezTo>
                    <a:pt x="1101" y="1126"/>
                    <a:pt x="1334" y="659"/>
                    <a:pt x="1501" y="159"/>
                  </a:cubicBezTo>
                  <a:cubicBezTo>
                    <a:pt x="1535" y="92"/>
                    <a:pt x="1535" y="59"/>
                    <a:pt x="1501" y="25"/>
                  </a:cubicBezTo>
                  <a:cubicBezTo>
                    <a:pt x="1468" y="9"/>
                    <a:pt x="1435" y="0"/>
                    <a:pt x="1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59"/>
            <p:cNvSpPr/>
            <p:nvPr/>
          </p:nvSpPr>
          <p:spPr>
            <a:xfrm>
              <a:off x="4585428" y="2435019"/>
              <a:ext cx="38214" cy="158843"/>
            </a:xfrm>
            <a:custGeom>
              <a:avLst/>
              <a:gdLst/>
              <a:ahLst/>
              <a:cxnLst/>
              <a:rect l="l" t="t" r="r" b="b"/>
              <a:pathLst>
                <a:path w="1002" h="4165" extrusionOk="0">
                  <a:moveTo>
                    <a:pt x="577" y="1"/>
                  </a:moveTo>
                  <a:cubicBezTo>
                    <a:pt x="531" y="1"/>
                    <a:pt x="491" y="24"/>
                    <a:pt x="468" y="48"/>
                  </a:cubicBezTo>
                  <a:cubicBezTo>
                    <a:pt x="267" y="382"/>
                    <a:pt x="167" y="682"/>
                    <a:pt x="101" y="1015"/>
                  </a:cubicBezTo>
                  <a:cubicBezTo>
                    <a:pt x="34" y="1382"/>
                    <a:pt x="1" y="1749"/>
                    <a:pt x="67" y="2116"/>
                  </a:cubicBezTo>
                  <a:cubicBezTo>
                    <a:pt x="101" y="2483"/>
                    <a:pt x="201" y="2817"/>
                    <a:pt x="334" y="3150"/>
                  </a:cubicBezTo>
                  <a:cubicBezTo>
                    <a:pt x="434" y="3484"/>
                    <a:pt x="601" y="3784"/>
                    <a:pt x="734" y="4084"/>
                  </a:cubicBezTo>
                  <a:cubicBezTo>
                    <a:pt x="734" y="4118"/>
                    <a:pt x="734" y="4118"/>
                    <a:pt x="768" y="4118"/>
                  </a:cubicBezTo>
                  <a:cubicBezTo>
                    <a:pt x="791" y="4141"/>
                    <a:pt x="832" y="4165"/>
                    <a:pt x="865" y="4165"/>
                  </a:cubicBezTo>
                  <a:cubicBezTo>
                    <a:pt x="879" y="4165"/>
                    <a:pt x="891" y="4161"/>
                    <a:pt x="901" y="4151"/>
                  </a:cubicBezTo>
                  <a:cubicBezTo>
                    <a:pt x="968" y="4118"/>
                    <a:pt x="1001" y="4051"/>
                    <a:pt x="968" y="3984"/>
                  </a:cubicBezTo>
                  <a:lnTo>
                    <a:pt x="935" y="3984"/>
                  </a:lnTo>
                  <a:cubicBezTo>
                    <a:pt x="601" y="3417"/>
                    <a:pt x="401" y="2750"/>
                    <a:pt x="468" y="2083"/>
                  </a:cubicBezTo>
                  <a:cubicBezTo>
                    <a:pt x="501" y="1783"/>
                    <a:pt x="568" y="1449"/>
                    <a:pt x="634" y="1149"/>
                  </a:cubicBezTo>
                  <a:cubicBezTo>
                    <a:pt x="701" y="815"/>
                    <a:pt x="768" y="482"/>
                    <a:pt x="701" y="115"/>
                  </a:cubicBezTo>
                  <a:cubicBezTo>
                    <a:pt x="668" y="81"/>
                    <a:pt x="668" y="48"/>
                    <a:pt x="634" y="15"/>
                  </a:cubicBezTo>
                  <a:cubicBezTo>
                    <a:pt x="615" y="5"/>
                    <a:pt x="595" y="1"/>
                    <a:pt x="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59"/>
            <p:cNvSpPr/>
            <p:nvPr/>
          </p:nvSpPr>
          <p:spPr>
            <a:xfrm>
              <a:off x="4431505" y="2127554"/>
              <a:ext cx="265895" cy="176996"/>
            </a:xfrm>
            <a:custGeom>
              <a:avLst/>
              <a:gdLst/>
              <a:ahLst/>
              <a:cxnLst/>
              <a:rect l="l" t="t" r="r" b="b"/>
              <a:pathLst>
                <a:path w="6972" h="4641" extrusionOk="0">
                  <a:moveTo>
                    <a:pt x="4867" y="1"/>
                  </a:moveTo>
                  <a:cubicBezTo>
                    <a:pt x="4813" y="1"/>
                    <a:pt x="4758" y="2"/>
                    <a:pt x="4704" y="4"/>
                  </a:cubicBezTo>
                  <a:cubicBezTo>
                    <a:pt x="3903" y="38"/>
                    <a:pt x="3103" y="304"/>
                    <a:pt x="2469" y="738"/>
                  </a:cubicBezTo>
                  <a:cubicBezTo>
                    <a:pt x="1134" y="1605"/>
                    <a:pt x="334" y="3006"/>
                    <a:pt x="0" y="4507"/>
                  </a:cubicBezTo>
                  <a:cubicBezTo>
                    <a:pt x="0" y="4574"/>
                    <a:pt x="34" y="4641"/>
                    <a:pt x="100" y="4641"/>
                  </a:cubicBezTo>
                  <a:cubicBezTo>
                    <a:pt x="167" y="4641"/>
                    <a:pt x="200" y="4607"/>
                    <a:pt x="234" y="4541"/>
                  </a:cubicBezTo>
                  <a:cubicBezTo>
                    <a:pt x="467" y="3106"/>
                    <a:pt x="1401" y="1739"/>
                    <a:pt x="2669" y="1072"/>
                  </a:cubicBezTo>
                  <a:cubicBezTo>
                    <a:pt x="3303" y="738"/>
                    <a:pt x="4003" y="571"/>
                    <a:pt x="4704" y="538"/>
                  </a:cubicBezTo>
                  <a:cubicBezTo>
                    <a:pt x="5404" y="538"/>
                    <a:pt x="6105" y="638"/>
                    <a:pt x="6805" y="871"/>
                  </a:cubicBezTo>
                  <a:cubicBezTo>
                    <a:pt x="6815" y="881"/>
                    <a:pt x="6828" y="885"/>
                    <a:pt x="6841" y="885"/>
                  </a:cubicBezTo>
                  <a:cubicBezTo>
                    <a:pt x="6875" y="885"/>
                    <a:pt x="6915" y="862"/>
                    <a:pt x="6939" y="838"/>
                  </a:cubicBezTo>
                  <a:cubicBezTo>
                    <a:pt x="6972" y="805"/>
                    <a:pt x="6972" y="738"/>
                    <a:pt x="6905" y="671"/>
                  </a:cubicBezTo>
                  <a:cubicBezTo>
                    <a:pt x="6347" y="206"/>
                    <a:pt x="5588" y="1"/>
                    <a:pt x="4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59"/>
            <p:cNvSpPr/>
            <p:nvPr/>
          </p:nvSpPr>
          <p:spPr>
            <a:xfrm>
              <a:off x="4511632" y="2247649"/>
              <a:ext cx="185768" cy="124328"/>
            </a:xfrm>
            <a:custGeom>
              <a:avLst/>
              <a:gdLst/>
              <a:ahLst/>
              <a:cxnLst/>
              <a:rect l="l" t="t" r="r" b="b"/>
              <a:pathLst>
                <a:path w="4871" h="3260" extrusionOk="0">
                  <a:moveTo>
                    <a:pt x="3618" y="0"/>
                  </a:moveTo>
                  <a:cubicBezTo>
                    <a:pt x="3490" y="0"/>
                    <a:pt x="3362" y="8"/>
                    <a:pt x="3236" y="24"/>
                  </a:cubicBezTo>
                  <a:cubicBezTo>
                    <a:pt x="2703" y="91"/>
                    <a:pt x="2169" y="291"/>
                    <a:pt x="1735" y="591"/>
                  </a:cubicBezTo>
                  <a:cubicBezTo>
                    <a:pt x="868" y="1192"/>
                    <a:pt x="268" y="2092"/>
                    <a:pt x="1" y="3093"/>
                  </a:cubicBezTo>
                  <a:cubicBezTo>
                    <a:pt x="1" y="3093"/>
                    <a:pt x="1" y="3093"/>
                    <a:pt x="1" y="3126"/>
                  </a:cubicBezTo>
                  <a:cubicBezTo>
                    <a:pt x="1" y="3160"/>
                    <a:pt x="34" y="3226"/>
                    <a:pt x="101" y="3260"/>
                  </a:cubicBezTo>
                  <a:cubicBezTo>
                    <a:pt x="168" y="3260"/>
                    <a:pt x="234" y="3226"/>
                    <a:pt x="234" y="3160"/>
                  </a:cubicBezTo>
                  <a:cubicBezTo>
                    <a:pt x="434" y="2192"/>
                    <a:pt x="1102" y="1358"/>
                    <a:pt x="1969" y="958"/>
                  </a:cubicBezTo>
                  <a:cubicBezTo>
                    <a:pt x="2369" y="725"/>
                    <a:pt x="2836" y="625"/>
                    <a:pt x="3303" y="558"/>
                  </a:cubicBezTo>
                  <a:cubicBezTo>
                    <a:pt x="3770" y="491"/>
                    <a:pt x="4237" y="491"/>
                    <a:pt x="4738" y="491"/>
                  </a:cubicBezTo>
                  <a:cubicBezTo>
                    <a:pt x="4771" y="491"/>
                    <a:pt x="4804" y="491"/>
                    <a:pt x="4838" y="458"/>
                  </a:cubicBezTo>
                  <a:cubicBezTo>
                    <a:pt x="4871" y="391"/>
                    <a:pt x="4838" y="324"/>
                    <a:pt x="4804" y="291"/>
                  </a:cubicBezTo>
                  <a:cubicBezTo>
                    <a:pt x="4448" y="87"/>
                    <a:pt x="4032" y="0"/>
                    <a:pt x="3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9"/>
            <p:cNvSpPr/>
            <p:nvPr/>
          </p:nvSpPr>
          <p:spPr>
            <a:xfrm>
              <a:off x="4584169" y="2349858"/>
              <a:ext cx="179399" cy="79860"/>
            </a:xfrm>
            <a:custGeom>
              <a:avLst/>
              <a:gdLst/>
              <a:ahLst/>
              <a:cxnLst/>
              <a:rect l="l" t="t" r="r" b="b"/>
              <a:pathLst>
                <a:path w="4704" h="2094" extrusionOk="0">
                  <a:moveTo>
                    <a:pt x="3006" y="1"/>
                  </a:moveTo>
                  <a:cubicBezTo>
                    <a:pt x="2650" y="1"/>
                    <a:pt x="2300" y="44"/>
                    <a:pt x="1968" y="146"/>
                  </a:cubicBezTo>
                  <a:cubicBezTo>
                    <a:pt x="1535" y="280"/>
                    <a:pt x="1101" y="513"/>
                    <a:pt x="801" y="813"/>
                  </a:cubicBezTo>
                  <a:cubicBezTo>
                    <a:pt x="467" y="1147"/>
                    <a:pt x="234" y="1514"/>
                    <a:pt x="34" y="1914"/>
                  </a:cubicBezTo>
                  <a:cubicBezTo>
                    <a:pt x="0" y="1981"/>
                    <a:pt x="34" y="2048"/>
                    <a:pt x="100" y="2081"/>
                  </a:cubicBezTo>
                  <a:cubicBezTo>
                    <a:pt x="109" y="2090"/>
                    <a:pt x="121" y="2094"/>
                    <a:pt x="133" y="2094"/>
                  </a:cubicBezTo>
                  <a:cubicBezTo>
                    <a:pt x="167" y="2094"/>
                    <a:pt x="209" y="2063"/>
                    <a:pt x="234" y="2014"/>
                  </a:cubicBezTo>
                  <a:cubicBezTo>
                    <a:pt x="400" y="1614"/>
                    <a:pt x="634" y="1280"/>
                    <a:pt x="968" y="1013"/>
                  </a:cubicBezTo>
                  <a:cubicBezTo>
                    <a:pt x="1268" y="747"/>
                    <a:pt x="1668" y="580"/>
                    <a:pt x="2068" y="546"/>
                  </a:cubicBezTo>
                  <a:cubicBezTo>
                    <a:pt x="2238" y="518"/>
                    <a:pt x="2407" y="508"/>
                    <a:pt x="2576" y="508"/>
                  </a:cubicBezTo>
                  <a:cubicBezTo>
                    <a:pt x="2807" y="508"/>
                    <a:pt x="3038" y="527"/>
                    <a:pt x="3269" y="546"/>
                  </a:cubicBezTo>
                  <a:cubicBezTo>
                    <a:pt x="3620" y="573"/>
                    <a:pt x="3949" y="622"/>
                    <a:pt x="4309" y="622"/>
                  </a:cubicBezTo>
                  <a:cubicBezTo>
                    <a:pt x="4394" y="622"/>
                    <a:pt x="4481" y="620"/>
                    <a:pt x="4570" y="613"/>
                  </a:cubicBezTo>
                  <a:cubicBezTo>
                    <a:pt x="4603" y="580"/>
                    <a:pt x="4637" y="580"/>
                    <a:pt x="4670" y="546"/>
                  </a:cubicBezTo>
                  <a:cubicBezTo>
                    <a:pt x="4704" y="480"/>
                    <a:pt x="4670" y="413"/>
                    <a:pt x="4603" y="380"/>
                  </a:cubicBezTo>
                  <a:cubicBezTo>
                    <a:pt x="4203" y="146"/>
                    <a:pt x="3770" y="46"/>
                    <a:pt x="3336" y="13"/>
                  </a:cubicBezTo>
                  <a:cubicBezTo>
                    <a:pt x="3226" y="5"/>
                    <a:pt x="3115" y="1"/>
                    <a:pt x="30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59"/>
          <p:cNvGrpSpPr/>
          <p:nvPr/>
        </p:nvGrpSpPr>
        <p:grpSpPr>
          <a:xfrm>
            <a:off x="6266000" y="1092788"/>
            <a:ext cx="765256" cy="752238"/>
            <a:chOff x="6850925" y="2005946"/>
            <a:chExt cx="765256" cy="752238"/>
          </a:xfrm>
        </p:grpSpPr>
        <p:sp>
          <p:nvSpPr>
            <p:cNvPr id="616" name="Google Shape;616;p59"/>
            <p:cNvSpPr/>
            <p:nvPr/>
          </p:nvSpPr>
          <p:spPr>
            <a:xfrm>
              <a:off x="6850925" y="2005946"/>
              <a:ext cx="765256" cy="710234"/>
            </a:xfrm>
            <a:custGeom>
              <a:avLst/>
              <a:gdLst/>
              <a:ahLst/>
              <a:cxnLst/>
              <a:rect l="l" t="t" r="r" b="b"/>
              <a:pathLst>
                <a:path w="13610" h="12632" extrusionOk="0">
                  <a:moveTo>
                    <a:pt x="3336" y="10454"/>
                  </a:moveTo>
                  <a:cubicBezTo>
                    <a:pt x="3337" y="10455"/>
                    <a:pt x="3337" y="10455"/>
                    <a:pt x="3337" y="10455"/>
                  </a:cubicBezTo>
                  <a:cubicBezTo>
                    <a:pt x="3337" y="10455"/>
                    <a:pt x="3337" y="10455"/>
                    <a:pt x="3337" y="10455"/>
                  </a:cubicBezTo>
                  <a:lnTo>
                    <a:pt x="3337" y="10455"/>
                  </a:lnTo>
                  <a:lnTo>
                    <a:pt x="3336" y="10454"/>
                  </a:lnTo>
                  <a:close/>
                  <a:moveTo>
                    <a:pt x="8887" y="1"/>
                  </a:moveTo>
                  <a:cubicBezTo>
                    <a:pt x="8804" y="1"/>
                    <a:pt x="8713" y="32"/>
                    <a:pt x="8640" y="80"/>
                  </a:cubicBezTo>
                  <a:cubicBezTo>
                    <a:pt x="7439" y="714"/>
                    <a:pt x="6905" y="2149"/>
                    <a:pt x="6505" y="3449"/>
                  </a:cubicBezTo>
                  <a:cubicBezTo>
                    <a:pt x="6538" y="2649"/>
                    <a:pt x="6271" y="1815"/>
                    <a:pt x="5804" y="1148"/>
                  </a:cubicBezTo>
                  <a:cubicBezTo>
                    <a:pt x="5671" y="981"/>
                    <a:pt x="5504" y="814"/>
                    <a:pt x="5304" y="814"/>
                  </a:cubicBezTo>
                  <a:cubicBezTo>
                    <a:pt x="5137" y="848"/>
                    <a:pt x="4970" y="948"/>
                    <a:pt x="4870" y="1081"/>
                  </a:cubicBezTo>
                  <a:cubicBezTo>
                    <a:pt x="4503" y="1515"/>
                    <a:pt x="4237" y="2048"/>
                    <a:pt x="4203" y="2616"/>
                  </a:cubicBezTo>
                  <a:cubicBezTo>
                    <a:pt x="4137" y="1882"/>
                    <a:pt x="3803" y="1148"/>
                    <a:pt x="3236" y="647"/>
                  </a:cubicBezTo>
                  <a:cubicBezTo>
                    <a:pt x="3136" y="581"/>
                    <a:pt x="3036" y="481"/>
                    <a:pt x="2902" y="447"/>
                  </a:cubicBezTo>
                  <a:cubicBezTo>
                    <a:pt x="2702" y="447"/>
                    <a:pt x="2535" y="547"/>
                    <a:pt x="2402" y="681"/>
                  </a:cubicBezTo>
                  <a:cubicBezTo>
                    <a:pt x="1635" y="1448"/>
                    <a:pt x="1668" y="2682"/>
                    <a:pt x="1835" y="3783"/>
                  </a:cubicBezTo>
                  <a:cubicBezTo>
                    <a:pt x="1635" y="3483"/>
                    <a:pt x="1401" y="3216"/>
                    <a:pt x="1101" y="2982"/>
                  </a:cubicBezTo>
                  <a:cubicBezTo>
                    <a:pt x="1034" y="2916"/>
                    <a:pt x="934" y="2849"/>
                    <a:pt x="834" y="2849"/>
                  </a:cubicBezTo>
                  <a:cubicBezTo>
                    <a:pt x="734" y="2849"/>
                    <a:pt x="634" y="2916"/>
                    <a:pt x="567" y="2982"/>
                  </a:cubicBezTo>
                  <a:cubicBezTo>
                    <a:pt x="67" y="3449"/>
                    <a:pt x="0" y="4217"/>
                    <a:pt x="100" y="4917"/>
                  </a:cubicBezTo>
                  <a:cubicBezTo>
                    <a:pt x="330" y="7185"/>
                    <a:pt x="3313" y="10425"/>
                    <a:pt x="3337" y="10455"/>
                  </a:cubicBezTo>
                  <a:lnTo>
                    <a:pt x="3337" y="10455"/>
                  </a:lnTo>
                  <a:lnTo>
                    <a:pt x="3736" y="10788"/>
                  </a:lnTo>
                  <a:cubicBezTo>
                    <a:pt x="4937" y="11722"/>
                    <a:pt x="6371" y="12156"/>
                    <a:pt x="7839" y="12456"/>
                  </a:cubicBezTo>
                  <a:cubicBezTo>
                    <a:pt x="8348" y="12569"/>
                    <a:pt x="8883" y="12631"/>
                    <a:pt x="9415" y="12631"/>
                  </a:cubicBezTo>
                  <a:cubicBezTo>
                    <a:pt x="10768" y="12631"/>
                    <a:pt x="12105" y="12227"/>
                    <a:pt x="12943" y="11222"/>
                  </a:cubicBezTo>
                  <a:cubicBezTo>
                    <a:pt x="13210" y="10855"/>
                    <a:pt x="13443" y="10388"/>
                    <a:pt x="13243" y="9954"/>
                  </a:cubicBezTo>
                  <a:cubicBezTo>
                    <a:pt x="13143" y="9754"/>
                    <a:pt x="12976" y="9587"/>
                    <a:pt x="12776" y="9454"/>
                  </a:cubicBezTo>
                  <a:cubicBezTo>
                    <a:pt x="12242" y="9087"/>
                    <a:pt x="11609" y="8820"/>
                    <a:pt x="10975" y="8687"/>
                  </a:cubicBezTo>
                  <a:cubicBezTo>
                    <a:pt x="11675" y="8653"/>
                    <a:pt x="12342" y="8153"/>
                    <a:pt x="12576" y="7486"/>
                  </a:cubicBezTo>
                  <a:cubicBezTo>
                    <a:pt x="11982" y="7048"/>
                    <a:pt x="11271" y="6815"/>
                    <a:pt x="10552" y="6815"/>
                  </a:cubicBezTo>
                  <a:cubicBezTo>
                    <a:pt x="10504" y="6815"/>
                    <a:pt x="10456" y="6816"/>
                    <a:pt x="10408" y="6819"/>
                  </a:cubicBezTo>
                  <a:cubicBezTo>
                    <a:pt x="11208" y="6318"/>
                    <a:pt x="11975" y="5718"/>
                    <a:pt x="12643" y="5017"/>
                  </a:cubicBezTo>
                  <a:cubicBezTo>
                    <a:pt x="12776" y="4850"/>
                    <a:pt x="12943" y="4684"/>
                    <a:pt x="12943" y="4450"/>
                  </a:cubicBezTo>
                  <a:cubicBezTo>
                    <a:pt x="12976" y="4117"/>
                    <a:pt x="12643" y="3850"/>
                    <a:pt x="12309" y="3783"/>
                  </a:cubicBezTo>
                  <a:cubicBezTo>
                    <a:pt x="12265" y="3779"/>
                    <a:pt x="12221" y="3777"/>
                    <a:pt x="12178" y="3777"/>
                  </a:cubicBezTo>
                  <a:cubicBezTo>
                    <a:pt x="11888" y="3777"/>
                    <a:pt x="11602" y="3867"/>
                    <a:pt x="11342" y="3983"/>
                  </a:cubicBezTo>
                  <a:cubicBezTo>
                    <a:pt x="12009" y="3383"/>
                    <a:pt x="12643" y="2716"/>
                    <a:pt x="13143" y="1982"/>
                  </a:cubicBezTo>
                  <a:cubicBezTo>
                    <a:pt x="13343" y="1715"/>
                    <a:pt x="13510" y="1448"/>
                    <a:pt x="13543" y="1148"/>
                  </a:cubicBezTo>
                  <a:cubicBezTo>
                    <a:pt x="13610" y="848"/>
                    <a:pt x="13510" y="514"/>
                    <a:pt x="13243" y="347"/>
                  </a:cubicBezTo>
                  <a:cubicBezTo>
                    <a:pt x="13118" y="258"/>
                    <a:pt x="12973" y="226"/>
                    <a:pt x="12820" y="226"/>
                  </a:cubicBezTo>
                  <a:cubicBezTo>
                    <a:pt x="12687" y="226"/>
                    <a:pt x="12548" y="250"/>
                    <a:pt x="12409" y="281"/>
                  </a:cubicBezTo>
                  <a:cubicBezTo>
                    <a:pt x="11308" y="514"/>
                    <a:pt x="10241" y="1081"/>
                    <a:pt x="9374" y="1848"/>
                  </a:cubicBezTo>
                  <a:cubicBezTo>
                    <a:pt x="9374" y="1381"/>
                    <a:pt x="9407" y="848"/>
                    <a:pt x="9274" y="381"/>
                  </a:cubicBezTo>
                  <a:cubicBezTo>
                    <a:pt x="9240" y="214"/>
                    <a:pt x="9140" y="47"/>
                    <a:pt x="8973" y="14"/>
                  </a:cubicBezTo>
                  <a:cubicBezTo>
                    <a:pt x="8946" y="5"/>
                    <a:pt x="8917" y="1"/>
                    <a:pt x="8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59"/>
            <p:cNvSpPr/>
            <p:nvPr/>
          </p:nvSpPr>
          <p:spPr>
            <a:xfrm>
              <a:off x="6982216" y="2090175"/>
              <a:ext cx="551479" cy="668009"/>
            </a:xfrm>
            <a:custGeom>
              <a:avLst/>
              <a:gdLst/>
              <a:ahLst/>
              <a:cxnLst/>
              <a:rect l="l" t="t" r="r" b="b"/>
              <a:pathLst>
                <a:path w="9808" h="11881" extrusionOk="0">
                  <a:moveTo>
                    <a:pt x="9674" y="0"/>
                  </a:moveTo>
                  <a:cubicBezTo>
                    <a:pt x="9649" y="0"/>
                    <a:pt x="9624" y="17"/>
                    <a:pt x="9607" y="50"/>
                  </a:cubicBezTo>
                  <a:cubicBezTo>
                    <a:pt x="8706" y="951"/>
                    <a:pt x="7839" y="1818"/>
                    <a:pt x="6972" y="2752"/>
                  </a:cubicBezTo>
                  <a:cubicBezTo>
                    <a:pt x="6105" y="3686"/>
                    <a:pt x="5271" y="4620"/>
                    <a:pt x="4437" y="5554"/>
                  </a:cubicBezTo>
                  <a:cubicBezTo>
                    <a:pt x="3603" y="6521"/>
                    <a:pt x="2836" y="7522"/>
                    <a:pt x="2068" y="8523"/>
                  </a:cubicBezTo>
                  <a:cubicBezTo>
                    <a:pt x="1335" y="9524"/>
                    <a:pt x="634" y="10591"/>
                    <a:pt x="34" y="11725"/>
                  </a:cubicBezTo>
                  <a:cubicBezTo>
                    <a:pt x="0" y="11758"/>
                    <a:pt x="34" y="11825"/>
                    <a:pt x="67" y="11859"/>
                  </a:cubicBezTo>
                  <a:cubicBezTo>
                    <a:pt x="81" y="11872"/>
                    <a:pt x="106" y="11880"/>
                    <a:pt x="133" y="11880"/>
                  </a:cubicBezTo>
                  <a:cubicBezTo>
                    <a:pt x="172" y="11880"/>
                    <a:pt x="214" y="11864"/>
                    <a:pt x="234" y="11825"/>
                  </a:cubicBezTo>
                  <a:cubicBezTo>
                    <a:pt x="1034" y="10858"/>
                    <a:pt x="1768" y="9857"/>
                    <a:pt x="2502" y="8823"/>
                  </a:cubicBezTo>
                  <a:cubicBezTo>
                    <a:pt x="3236" y="7822"/>
                    <a:pt x="4003" y="6822"/>
                    <a:pt x="4770" y="5821"/>
                  </a:cubicBezTo>
                  <a:cubicBezTo>
                    <a:pt x="5504" y="4820"/>
                    <a:pt x="6305" y="3853"/>
                    <a:pt x="7139" y="2919"/>
                  </a:cubicBezTo>
                  <a:cubicBezTo>
                    <a:pt x="8006" y="1985"/>
                    <a:pt x="8840" y="1084"/>
                    <a:pt x="9741" y="217"/>
                  </a:cubicBezTo>
                  <a:cubicBezTo>
                    <a:pt x="9741" y="184"/>
                    <a:pt x="9741" y="184"/>
                    <a:pt x="9741" y="184"/>
                  </a:cubicBezTo>
                  <a:cubicBezTo>
                    <a:pt x="9807" y="150"/>
                    <a:pt x="9807" y="83"/>
                    <a:pt x="9741" y="50"/>
                  </a:cubicBezTo>
                  <a:cubicBezTo>
                    <a:pt x="9724" y="17"/>
                    <a:pt x="9699" y="0"/>
                    <a:pt x="9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9"/>
            <p:cNvSpPr/>
            <p:nvPr/>
          </p:nvSpPr>
          <p:spPr>
            <a:xfrm>
              <a:off x="6969059" y="2292930"/>
              <a:ext cx="142593" cy="288490"/>
            </a:xfrm>
            <a:custGeom>
              <a:avLst/>
              <a:gdLst/>
              <a:ahLst/>
              <a:cxnLst/>
              <a:rect l="l" t="t" r="r" b="b"/>
              <a:pathLst>
                <a:path w="2536" h="5131" extrusionOk="0">
                  <a:moveTo>
                    <a:pt x="215" y="0"/>
                  </a:moveTo>
                  <a:cubicBezTo>
                    <a:pt x="167" y="0"/>
                    <a:pt x="125" y="31"/>
                    <a:pt x="101" y="80"/>
                  </a:cubicBezTo>
                  <a:cubicBezTo>
                    <a:pt x="1" y="314"/>
                    <a:pt x="34" y="614"/>
                    <a:pt x="101" y="814"/>
                  </a:cubicBezTo>
                  <a:cubicBezTo>
                    <a:pt x="167" y="1047"/>
                    <a:pt x="234" y="1248"/>
                    <a:pt x="334" y="1481"/>
                  </a:cubicBezTo>
                  <a:cubicBezTo>
                    <a:pt x="501" y="1881"/>
                    <a:pt x="735" y="2282"/>
                    <a:pt x="968" y="2682"/>
                  </a:cubicBezTo>
                  <a:cubicBezTo>
                    <a:pt x="1402" y="3482"/>
                    <a:pt x="1869" y="4250"/>
                    <a:pt x="2302" y="5050"/>
                  </a:cubicBezTo>
                  <a:cubicBezTo>
                    <a:pt x="2302" y="5050"/>
                    <a:pt x="2302" y="5050"/>
                    <a:pt x="2302" y="5084"/>
                  </a:cubicBezTo>
                  <a:cubicBezTo>
                    <a:pt x="2326" y="5107"/>
                    <a:pt x="2366" y="5131"/>
                    <a:pt x="2411" y="5131"/>
                  </a:cubicBezTo>
                  <a:cubicBezTo>
                    <a:pt x="2430" y="5131"/>
                    <a:pt x="2450" y="5127"/>
                    <a:pt x="2469" y="5117"/>
                  </a:cubicBezTo>
                  <a:cubicBezTo>
                    <a:pt x="2503" y="5084"/>
                    <a:pt x="2536" y="5017"/>
                    <a:pt x="2503" y="4950"/>
                  </a:cubicBezTo>
                  <a:cubicBezTo>
                    <a:pt x="2002" y="4183"/>
                    <a:pt x="1635" y="3349"/>
                    <a:pt x="1335" y="2515"/>
                  </a:cubicBezTo>
                  <a:cubicBezTo>
                    <a:pt x="1168" y="2115"/>
                    <a:pt x="1001" y="1681"/>
                    <a:pt x="835" y="1281"/>
                  </a:cubicBezTo>
                  <a:cubicBezTo>
                    <a:pt x="768" y="1047"/>
                    <a:pt x="668" y="847"/>
                    <a:pt x="568" y="647"/>
                  </a:cubicBezTo>
                  <a:cubicBezTo>
                    <a:pt x="468" y="447"/>
                    <a:pt x="368" y="314"/>
                    <a:pt x="334" y="113"/>
                  </a:cubicBezTo>
                  <a:lnTo>
                    <a:pt x="334" y="80"/>
                  </a:lnTo>
                  <a:cubicBezTo>
                    <a:pt x="334" y="47"/>
                    <a:pt x="301" y="13"/>
                    <a:pt x="268" y="13"/>
                  </a:cubicBezTo>
                  <a:cubicBezTo>
                    <a:pt x="250" y="4"/>
                    <a:pt x="232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9"/>
            <p:cNvSpPr/>
            <p:nvPr/>
          </p:nvSpPr>
          <p:spPr>
            <a:xfrm>
              <a:off x="7100350" y="2249748"/>
              <a:ext cx="82598" cy="247221"/>
            </a:xfrm>
            <a:custGeom>
              <a:avLst/>
              <a:gdLst/>
              <a:ahLst/>
              <a:cxnLst/>
              <a:rect l="l" t="t" r="r" b="b"/>
              <a:pathLst>
                <a:path w="1469" h="4397" extrusionOk="0">
                  <a:moveTo>
                    <a:pt x="410" y="0"/>
                  </a:moveTo>
                  <a:cubicBezTo>
                    <a:pt x="365" y="0"/>
                    <a:pt x="325" y="24"/>
                    <a:pt x="301" y="47"/>
                  </a:cubicBezTo>
                  <a:cubicBezTo>
                    <a:pt x="67" y="381"/>
                    <a:pt x="1" y="815"/>
                    <a:pt x="34" y="1182"/>
                  </a:cubicBezTo>
                  <a:cubicBezTo>
                    <a:pt x="67" y="1582"/>
                    <a:pt x="201" y="1949"/>
                    <a:pt x="334" y="2282"/>
                  </a:cubicBezTo>
                  <a:cubicBezTo>
                    <a:pt x="501" y="2649"/>
                    <a:pt x="668" y="2983"/>
                    <a:pt x="835" y="3316"/>
                  </a:cubicBezTo>
                  <a:cubicBezTo>
                    <a:pt x="968" y="3650"/>
                    <a:pt x="1135" y="3984"/>
                    <a:pt x="1235" y="4317"/>
                  </a:cubicBezTo>
                  <a:cubicBezTo>
                    <a:pt x="1259" y="4366"/>
                    <a:pt x="1302" y="4397"/>
                    <a:pt x="1349" y="4397"/>
                  </a:cubicBezTo>
                  <a:cubicBezTo>
                    <a:pt x="1366" y="4397"/>
                    <a:pt x="1384" y="4393"/>
                    <a:pt x="1402" y="4384"/>
                  </a:cubicBezTo>
                  <a:cubicBezTo>
                    <a:pt x="1468" y="4351"/>
                    <a:pt x="1468" y="4284"/>
                    <a:pt x="1468" y="4217"/>
                  </a:cubicBezTo>
                  <a:cubicBezTo>
                    <a:pt x="1302" y="3884"/>
                    <a:pt x="1168" y="3550"/>
                    <a:pt x="1035" y="3216"/>
                  </a:cubicBezTo>
                  <a:cubicBezTo>
                    <a:pt x="935" y="2883"/>
                    <a:pt x="801" y="2516"/>
                    <a:pt x="735" y="2182"/>
                  </a:cubicBezTo>
                  <a:cubicBezTo>
                    <a:pt x="668" y="1815"/>
                    <a:pt x="601" y="1482"/>
                    <a:pt x="568" y="1148"/>
                  </a:cubicBezTo>
                  <a:cubicBezTo>
                    <a:pt x="534" y="815"/>
                    <a:pt x="534" y="481"/>
                    <a:pt x="501" y="114"/>
                  </a:cubicBezTo>
                  <a:cubicBezTo>
                    <a:pt x="501" y="81"/>
                    <a:pt x="501" y="47"/>
                    <a:pt x="468" y="14"/>
                  </a:cubicBezTo>
                  <a:cubicBezTo>
                    <a:pt x="448" y="4"/>
                    <a:pt x="429" y="0"/>
                    <a:pt x="4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9"/>
            <p:cNvSpPr/>
            <p:nvPr/>
          </p:nvSpPr>
          <p:spPr>
            <a:xfrm>
              <a:off x="7241031" y="2221128"/>
              <a:ext cx="33793" cy="177615"/>
            </a:xfrm>
            <a:custGeom>
              <a:avLst/>
              <a:gdLst/>
              <a:ahLst/>
              <a:cxnLst/>
              <a:rect l="l" t="t" r="r" b="b"/>
              <a:pathLst>
                <a:path w="601" h="3159" extrusionOk="0">
                  <a:moveTo>
                    <a:pt x="401" y="1"/>
                  </a:moveTo>
                  <a:cubicBezTo>
                    <a:pt x="363" y="1"/>
                    <a:pt x="320" y="17"/>
                    <a:pt x="301" y="56"/>
                  </a:cubicBezTo>
                  <a:cubicBezTo>
                    <a:pt x="134" y="256"/>
                    <a:pt x="67" y="523"/>
                    <a:pt x="34" y="757"/>
                  </a:cubicBezTo>
                  <a:cubicBezTo>
                    <a:pt x="1" y="1023"/>
                    <a:pt x="1" y="1257"/>
                    <a:pt x="34" y="1524"/>
                  </a:cubicBezTo>
                  <a:cubicBezTo>
                    <a:pt x="67" y="2024"/>
                    <a:pt x="101" y="2525"/>
                    <a:pt x="101" y="3025"/>
                  </a:cubicBezTo>
                  <a:cubicBezTo>
                    <a:pt x="101" y="3092"/>
                    <a:pt x="167" y="3158"/>
                    <a:pt x="234" y="3158"/>
                  </a:cubicBezTo>
                  <a:cubicBezTo>
                    <a:pt x="301" y="3125"/>
                    <a:pt x="334" y="3092"/>
                    <a:pt x="334" y="3025"/>
                  </a:cubicBezTo>
                  <a:cubicBezTo>
                    <a:pt x="267" y="2525"/>
                    <a:pt x="334" y="2024"/>
                    <a:pt x="434" y="1557"/>
                  </a:cubicBezTo>
                  <a:cubicBezTo>
                    <a:pt x="468" y="1324"/>
                    <a:pt x="534" y="1090"/>
                    <a:pt x="568" y="823"/>
                  </a:cubicBezTo>
                  <a:cubicBezTo>
                    <a:pt x="601" y="590"/>
                    <a:pt x="601" y="356"/>
                    <a:pt x="534" y="89"/>
                  </a:cubicBezTo>
                  <a:cubicBezTo>
                    <a:pt x="501" y="56"/>
                    <a:pt x="501" y="56"/>
                    <a:pt x="468" y="23"/>
                  </a:cubicBezTo>
                  <a:cubicBezTo>
                    <a:pt x="454" y="9"/>
                    <a:pt x="428" y="1"/>
                    <a:pt x="4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9"/>
            <p:cNvSpPr/>
            <p:nvPr/>
          </p:nvSpPr>
          <p:spPr>
            <a:xfrm>
              <a:off x="7353542" y="2165351"/>
              <a:ext cx="35704" cy="111944"/>
            </a:xfrm>
            <a:custGeom>
              <a:avLst/>
              <a:gdLst/>
              <a:ahLst/>
              <a:cxnLst/>
              <a:rect l="l" t="t" r="r" b="b"/>
              <a:pathLst>
                <a:path w="635" h="1991" extrusionOk="0">
                  <a:moveTo>
                    <a:pt x="393" y="1"/>
                  </a:moveTo>
                  <a:cubicBezTo>
                    <a:pt x="373" y="1"/>
                    <a:pt x="352" y="5"/>
                    <a:pt x="335" y="14"/>
                  </a:cubicBezTo>
                  <a:cubicBezTo>
                    <a:pt x="168" y="114"/>
                    <a:pt x="101" y="281"/>
                    <a:pt x="34" y="414"/>
                  </a:cubicBezTo>
                  <a:cubicBezTo>
                    <a:pt x="1" y="581"/>
                    <a:pt x="1" y="748"/>
                    <a:pt x="1" y="915"/>
                  </a:cubicBezTo>
                  <a:cubicBezTo>
                    <a:pt x="1" y="1248"/>
                    <a:pt x="34" y="1548"/>
                    <a:pt x="1" y="1882"/>
                  </a:cubicBezTo>
                  <a:cubicBezTo>
                    <a:pt x="1" y="1937"/>
                    <a:pt x="45" y="1991"/>
                    <a:pt x="98" y="1991"/>
                  </a:cubicBezTo>
                  <a:cubicBezTo>
                    <a:pt x="110" y="1991"/>
                    <a:pt x="122" y="1988"/>
                    <a:pt x="134" y="1982"/>
                  </a:cubicBezTo>
                  <a:cubicBezTo>
                    <a:pt x="201" y="1982"/>
                    <a:pt x="234" y="1915"/>
                    <a:pt x="234" y="1882"/>
                  </a:cubicBezTo>
                  <a:cubicBezTo>
                    <a:pt x="201" y="1582"/>
                    <a:pt x="268" y="1248"/>
                    <a:pt x="401" y="981"/>
                  </a:cubicBezTo>
                  <a:cubicBezTo>
                    <a:pt x="468" y="848"/>
                    <a:pt x="535" y="715"/>
                    <a:pt x="568" y="581"/>
                  </a:cubicBezTo>
                  <a:cubicBezTo>
                    <a:pt x="601" y="448"/>
                    <a:pt x="635" y="281"/>
                    <a:pt x="568" y="114"/>
                  </a:cubicBezTo>
                  <a:lnTo>
                    <a:pt x="568" y="81"/>
                  </a:lnTo>
                  <a:lnTo>
                    <a:pt x="535" y="81"/>
                  </a:lnTo>
                  <a:cubicBezTo>
                    <a:pt x="510" y="32"/>
                    <a:pt x="450" y="1"/>
                    <a:pt x="3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9"/>
            <p:cNvSpPr/>
            <p:nvPr/>
          </p:nvSpPr>
          <p:spPr>
            <a:xfrm>
              <a:off x="7105973" y="2567488"/>
              <a:ext cx="362049" cy="71350"/>
            </a:xfrm>
            <a:custGeom>
              <a:avLst/>
              <a:gdLst/>
              <a:ahLst/>
              <a:cxnLst/>
              <a:rect l="l" t="t" r="r" b="b"/>
              <a:pathLst>
                <a:path w="6439" h="1269" extrusionOk="0">
                  <a:moveTo>
                    <a:pt x="168" y="0"/>
                  </a:moveTo>
                  <a:cubicBezTo>
                    <a:pt x="101" y="0"/>
                    <a:pt x="34" y="34"/>
                    <a:pt x="34" y="67"/>
                  </a:cubicBezTo>
                  <a:cubicBezTo>
                    <a:pt x="1" y="134"/>
                    <a:pt x="34" y="201"/>
                    <a:pt x="101" y="234"/>
                  </a:cubicBezTo>
                  <a:cubicBezTo>
                    <a:pt x="1102" y="568"/>
                    <a:pt x="2102" y="868"/>
                    <a:pt x="3170" y="1068"/>
                  </a:cubicBezTo>
                  <a:cubicBezTo>
                    <a:pt x="3703" y="1168"/>
                    <a:pt x="4237" y="1235"/>
                    <a:pt x="4771" y="1268"/>
                  </a:cubicBezTo>
                  <a:cubicBezTo>
                    <a:pt x="5305" y="1268"/>
                    <a:pt x="5838" y="1235"/>
                    <a:pt x="6372" y="1035"/>
                  </a:cubicBezTo>
                  <a:cubicBezTo>
                    <a:pt x="6405" y="1035"/>
                    <a:pt x="6439" y="1001"/>
                    <a:pt x="6439" y="968"/>
                  </a:cubicBezTo>
                  <a:cubicBezTo>
                    <a:pt x="6439" y="901"/>
                    <a:pt x="6405" y="834"/>
                    <a:pt x="6339" y="834"/>
                  </a:cubicBezTo>
                  <a:cubicBezTo>
                    <a:pt x="5805" y="734"/>
                    <a:pt x="5305" y="734"/>
                    <a:pt x="4771" y="734"/>
                  </a:cubicBezTo>
                  <a:cubicBezTo>
                    <a:pt x="4271" y="701"/>
                    <a:pt x="3737" y="701"/>
                    <a:pt x="3236" y="668"/>
                  </a:cubicBezTo>
                  <a:cubicBezTo>
                    <a:pt x="2169" y="601"/>
                    <a:pt x="1135" y="401"/>
                    <a:pt x="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9"/>
            <p:cNvSpPr/>
            <p:nvPr/>
          </p:nvSpPr>
          <p:spPr>
            <a:xfrm>
              <a:off x="7169735" y="2474825"/>
              <a:ext cx="213889" cy="58980"/>
            </a:xfrm>
            <a:custGeom>
              <a:avLst/>
              <a:gdLst/>
              <a:ahLst/>
              <a:cxnLst/>
              <a:rect l="l" t="t" r="r" b="b"/>
              <a:pathLst>
                <a:path w="3804" h="1049" extrusionOk="0">
                  <a:moveTo>
                    <a:pt x="135" y="1"/>
                  </a:moveTo>
                  <a:cubicBezTo>
                    <a:pt x="101" y="1"/>
                    <a:pt x="59" y="32"/>
                    <a:pt x="34" y="81"/>
                  </a:cubicBezTo>
                  <a:cubicBezTo>
                    <a:pt x="1" y="147"/>
                    <a:pt x="34" y="214"/>
                    <a:pt x="101" y="214"/>
                  </a:cubicBezTo>
                  <a:cubicBezTo>
                    <a:pt x="701" y="448"/>
                    <a:pt x="1269" y="648"/>
                    <a:pt x="1869" y="848"/>
                  </a:cubicBezTo>
                  <a:cubicBezTo>
                    <a:pt x="2136" y="915"/>
                    <a:pt x="2469" y="1015"/>
                    <a:pt x="2770" y="1048"/>
                  </a:cubicBezTo>
                  <a:cubicBezTo>
                    <a:pt x="3070" y="1048"/>
                    <a:pt x="3403" y="1048"/>
                    <a:pt x="3704" y="915"/>
                  </a:cubicBezTo>
                  <a:cubicBezTo>
                    <a:pt x="3737" y="915"/>
                    <a:pt x="3770" y="881"/>
                    <a:pt x="3770" y="848"/>
                  </a:cubicBezTo>
                  <a:cubicBezTo>
                    <a:pt x="3804" y="781"/>
                    <a:pt x="3770" y="714"/>
                    <a:pt x="3704" y="681"/>
                  </a:cubicBezTo>
                  <a:cubicBezTo>
                    <a:pt x="3403" y="548"/>
                    <a:pt x="3103" y="514"/>
                    <a:pt x="2803" y="481"/>
                  </a:cubicBezTo>
                  <a:cubicBezTo>
                    <a:pt x="2536" y="481"/>
                    <a:pt x="2236" y="448"/>
                    <a:pt x="1936" y="448"/>
                  </a:cubicBezTo>
                  <a:cubicBezTo>
                    <a:pt x="1335" y="414"/>
                    <a:pt x="735" y="281"/>
                    <a:pt x="201" y="14"/>
                  </a:cubicBezTo>
                  <a:lnTo>
                    <a:pt x="168" y="14"/>
                  </a:lnTo>
                  <a:cubicBezTo>
                    <a:pt x="159" y="5"/>
                    <a:pt x="147" y="1"/>
                    <a:pt x="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9"/>
            <p:cNvSpPr/>
            <p:nvPr/>
          </p:nvSpPr>
          <p:spPr>
            <a:xfrm>
              <a:off x="7248509" y="2381095"/>
              <a:ext cx="161373" cy="56281"/>
            </a:xfrm>
            <a:custGeom>
              <a:avLst/>
              <a:gdLst/>
              <a:ahLst/>
              <a:cxnLst/>
              <a:rect l="l" t="t" r="r" b="b"/>
              <a:pathLst>
                <a:path w="2870" h="1001" extrusionOk="0">
                  <a:moveTo>
                    <a:pt x="115" y="0"/>
                  </a:moveTo>
                  <a:cubicBezTo>
                    <a:pt x="68" y="0"/>
                    <a:pt x="25" y="31"/>
                    <a:pt x="1" y="80"/>
                  </a:cubicBezTo>
                  <a:cubicBezTo>
                    <a:pt x="1" y="147"/>
                    <a:pt x="1" y="213"/>
                    <a:pt x="68" y="213"/>
                  </a:cubicBezTo>
                  <a:cubicBezTo>
                    <a:pt x="501" y="413"/>
                    <a:pt x="935" y="614"/>
                    <a:pt x="1369" y="780"/>
                  </a:cubicBezTo>
                  <a:cubicBezTo>
                    <a:pt x="1602" y="880"/>
                    <a:pt x="1836" y="947"/>
                    <a:pt x="2069" y="980"/>
                  </a:cubicBezTo>
                  <a:cubicBezTo>
                    <a:pt x="2155" y="993"/>
                    <a:pt x="2240" y="1000"/>
                    <a:pt x="2327" y="1000"/>
                  </a:cubicBezTo>
                  <a:cubicBezTo>
                    <a:pt x="2478" y="1000"/>
                    <a:pt x="2634" y="977"/>
                    <a:pt x="2803" y="914"/>
                  </a:cubicBezTo>
                  <a:cubicBezTo>
                    <a:pt x="2803" y="880"/>
                    <a:pt x="2836" y="880"/>
                    <a:pt x="2836" y="847"/>
                  </a:cubicBezTo>
                  <a:cubicBezTo>
                    <a:pt x="2870" y="814"/>
                    <a:pt x="2870" y="714"/>
                    <a:pt x="2803" y="680"/>
                  </a:cubicBezTo>
                  <a:cubicBezTo>
                    <a:pt x="2569" y="547"/>
                    <a:pt x="2369" y="480"/>
                    <a:pt x="2136" y="447"/>
                  </a:cubicBezTo>
                  <a:cubicBezTo>
                    <a:pt x="1936" y="413"/>
                    <a:pt x="1702" y="413"/>
                    <a:pt x="1469" y="380"/>
                  </a:cubicBezTo>
                  <a:cubicBezTo>
                    <a:pt x="1035" y="347"/>
                    <a:pt x="568" y="247"/>
                    <a:pt x="168" y="13"/>
                  </a:cubicBezTo>
                  <a:cubicBezTo>
                    <a:pt x="150" y="4"/>
                    <a:pt x="132" y="0"/>
                    <a:pt x="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9"/>
            <p:cNvSpPr/>
            <p:nvPr/>
          </p:nvSpPr>
          <p:spPr>
            <a:xfrm>
              <a:off x="7353542" y="2261780"/>
              <a:ext cx="110712" cy="43181"/>
            </a:xfrm>
            <a:custGeom>
              <a:avLst/>
              <a:gdLst/>
              <a:ahLst/>
              <a:cxnLst/>
              <a:rect l="l" t="t" r="r" b="b"/>
              <a:pathLst>
                <a:path w="1969" h="768" extrusionOk="0">
                  <a:moveTo>
                    <a:pt x="134" y="0"/>
                  </a:moveTo>
                  <a:cubicBezTo>
                    <a:pt x="101" y="0"/>
                    <a:pt x="34" y="34"/>
                    <a:pt x="1" y="100"/>
                  </a:cubicBezTo>
                  <a:cubicBezTo>
                    <a:pt x="1" y="167"/>
                    <a:pt x="34" y="234"/>
                    <a:pt x="101" y="234"/>
                  </a:cubicBezTo>
                  <a:cubicBezTo>
                    <a:pt x="401" y="300"/>
                    <a:pt x="668" y="467"/>
                    <a:pt x="935" y="601"/>
                  </a:cubicBezTo>
                  <a:cubicBezTo>
                    <a:pt x="1102" y="667"/>
                    <a:pt x="1235" y="734"/>
                    <a:pt x="1402" y="767"/>
                  </a:cubicBezTo>
                  <a:cubicBezTo>
                    <a:pt x="1569" y="767"/>
                    <a:pt x="1736" y="767"/>
                    <a:pt x="1902" y="601"/>
                  </a:cubicBezTo>
                  <a:cubicBezTo>
                    <a:pt x="1969" y="534"/>
                    <a:pt x="1969" y="434"/>
                    <a:pt x="1902" y="401"/>
                  </a:cubicBezTo>
                  <a:cubicBezTo>
                    <a:pt x="1736" y="267"/>
                    <a:pt x="1602" y="234"/>
                    <a:pt x="1469" y="234"/>
                  </a:cubicBezTo>
                  <a:cubicBezTo>
                    <a:pt x="1335" y="200"/>
                    <a:pt x="1202" y="200"/>
                    <a:pt x="1035" y="200"/>
                  </a:cubicBezTo>
                  <a:cubicBezTo>
                    <a:pt x="735" y="200"/>
                    <a:pt x="435" y="134"/>
                    <a:pt x="168" y="34"/>
                  </a:cubicBezTo>
                  <a:cubicBezTo>
                    <a:pt x="168" y="34"/>
                    <a:pt x="168" y="0"/>
                    <a:pt x="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Oval 46"/>
          <p:cNvSpPr/>
          <p:nvPr/>
        </p:nvSpPr>
        <p:spPr>
          <a:xfrm>
            <a:off x="5412139" y="3550606"/>
            <a:ext cx="364040" cy="34563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5412139" y="3897750"/>
            <a:ext cx="364040" cy="34563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412139" y="4520436"/>
            <a:ext cx="364040" cy="34563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" grpId="0" animBg="1"/>
      <p:bldP spid="584" grpId="0" animBg="1"/>
      <p:bldP spid="586" grpId="0"/>
      <p:bldP spid="590" grpId="0" build="p"/>
      <p:bldP spid="587" grpId="0" build="p"/>
      <p:bldP spid="592" grpId="0" build="p"/>
      <p:bldP spid="47" grpId="0" animBg="1"/>
      <p:bldP spid="48" grpId="0" animBg="1"/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84"/>
          <p:cNvSpPr txBox="1">
            <a:spLocks noGrp="1"/>
          </p:cNvSpPr>
          <p:nvPr>
            <p:ph type="title"/>
          </p:nvPr>
        </p:nvSpPr>
        <p:spPr>
          <a:xfrm>
            <a:off x="1170425" y="1883344"/>
            <a:ext cx="7287775" cy="2231455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0" dirty="0">
                <a:solidFill>
                  <a:srgbClr val="FF0000"/>
                </a:solidFill>
              </a:rPr>
              <a:t>Thank you!</a:t>
            </a:r>
            <a:endParaRPr sz="1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5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9144000" cy="682487"/>
          </a:xfrm>
          <a:prstGeom prst="rect">
            <a:avLst/>
          </a:prstGeom>
        </p:spPr>
        <p:txBody>
          <a:bodyPr spcFirstLastPara="1" wrap="square" lIns="457200" tIns="91425" rIns="91425" bIns="91425" anchor="t" anchorCtr="0">
            <a:noAutofit/>
          </a:bodyPr>
          <a:lstStyle/>
          <a:p>
            <a:pPr>
              <a:buClr>
                <a:schemeClr val="accent5"/>
              </a:buClr>
              <a:buSzPts val="2800"/>
            </a:pPr>
            <a:r>
              <a:rPr lang="en" sz="3200" dirty="0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1. Listen and circle t</a:t>
            </a:r>
            <a:r>
              <a:rPr lang="en-US" sz="3200" dirty="0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h</a:t>
            </a:r>
            <a:r>
              <a:rPr lang="en" sz="3200" dirty="0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e word with the different underlined sound. </a:t>
            </a:r>
            <a:endParaRPr sz="3200" dirty="0">
              <a:solidFill>
                <a:srgbClr val="FF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605818" y="1136463"/>
            <a:ext cx="6197164" cy="3365245"/>
            <a:chOff x="1438968" y="1969768"/>
            <a:chExt cx="6680461" cy="4189330"/>
          </a:xfrm>
        </p:grpSpPr>
        <p:sp>
          <p:nvSpPr>
            <p:cNvPr id="7" name="TextBox 15"/>
            <p:cNvSpPr txBox="1">
              <a:spLocks noChangeArrowheads="1"/>
            </p:cNvSpPr>
            <p:nvPr/>
          </p:nvSpPr>
          <p:spPr bwMode="auto">
            <a:xfrm>
              <a:off x="1438968" y="1979030"/>
              <a:ext cx="474831" cy="498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Calibri" panose="020F0502020204030204" pitchFamily="34" charset="0"/>
                  <a:cs typeface="Calibri" panose="020F0502020204030204" pitchFamily="34" charset="0"/>
                </a:rPr>
                <a:t>1.</a:t>
              </a:r>
            </a:p>
          </p:txBody>
        </p:sp>
        <p:sp>
          <p:nvSpPr>
            <p:cNvPr id="8" name="TextBox 16"/>
            <p:cNvSpPr txBox="1">
              <a:spLocks noChangeArrowheads="1"/>
            </p:cNvSpPr>
            <p:nvPr/>
          </p:nvSpPr>
          <p:spPr bwMode="auto">
            <a:xfrm>
              <a:off x="1438968" y="2903444"/>
              <a:ext cx="474831" cy="498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2.</a:t>
              </a:r>
            </a:p>
          </p:txBody>
        </p:sp>
        <p:sp>
          <p:nvSpPr>
            <p:cNvPr id="9" name="TextBox 17"/>
            <p:cNvSpPr txBox="1">
              <a:spLocks noChangeArrowheads="1"/>
            </p:cNvSpPr>
            <p:nvPr/>
          </p:nvSpPr>
          <p:spPr bwMode="auto">
            <a:xfrm>
              <a:off x="1438968" y="3808249"/>
              <a:ext cx="474831" cy="498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Calibri" panose="020F0502020204030204" pitchFamily="34" charset="0"/>
                  <a:cs typeface="Calibri" panose="020F0502020204030204" pitchFamily="34" charset="0"/>
                </a:rPr>
                <a:t>3.</a:t>
              </a:r>
            </a:p>
          </p:txBody>
        </p:sp>
        <p:sp>
          <p:nvSpPr>
            <p:cNvPr id="10" name="TextBox 18"/>
            <p:cNvSpPr txBox="1">
              <a:spLocks noChangeArrowheads="1"/>
            </p:cNvSpPr>
            <p:nvPr/>
          </p:nvSpPr>
          <p:spPr bwMode="auto">
            <a:xfrm>
              <a:off x="1438968" y="4737585"/>
              <a:ext cx="474831" cy="498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4.</a:t>
              </a:r>
            </a:p>
          </p:txBody>
        </p:sp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>
              <a:off x="1438968" y="5642390"/>
              <a:ext cx="474831" cy="498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Calibri" panose="020F0502020204030204" pitchFamily="34" charset="0"/>
                  <a:cs typeface="Calibri" panose="020F0502020204030204" pitchFamily="34" charset="0"/>
                </a:rPr>
                <a:t>5.</a:t>
              </a:r>
            </a:p>
          </p:txBody>
        </p:sp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2105718" y="1969768"/>
              <a:ext cx="1161326" cy="507352"/>
              <a:chOff x="1490433" y="2168225"/>
              <a:chExt cx="1161326" cy="507352"/>
            </a:xfrm>
          </p:grpSpPr>
          <p:sp>
            <p:nvSpPr>
              <p:cNvPr id="55" name="TextBox 20"/>
              <p:cNvSpPr txBox="1">
                <a:spLocks noChangeArrowheads="1"/>
              </p:cNvSpPr>
              <p:nvPr/>
            </p:nvSpPr>
            <p:spPr bwMode="auto">
              <a:xfrm>
                <a:off x="1490433" y="2177487"/>
                <a:ext cx="474829" cy="498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56" name="TextBox 25"/>
              <p:cNvSpPr txBox="1">
                <a:spLocks noChangeArrowheads="1"/>
              </p:cNvSpPr>
              <p:nvPr/>
            </p:nvSpPr>
            <p:spPr bwMode="auto">
              <a:xfrm>
                <a:off x="1825712" y="2168225"/>
                <a:ext cx="826047" cy="498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US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eat</a:t>
                </a:r>
                <a:endParaRPr lang="en-US" altLang="en-US" sz="2000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" name="Group 26"/>
            <p:cNvGrpSpPr>
              <a:grpSpLocks/>
            </p:cNvGrpSpPr>
            <p:nvPr/>
          </p:nvGrpSpPr>
          <p:grpSpPr bwMode="auto">
            <a:xfrm>
              <a:off x="4166928" y="1974398"/>
              <a:ext cx="1709993" cy="507352"/>
              <a:chOff x="1490433" y="2168225"/>
              <a:chExt cx="1709993" cy="507352"/>
            </a:xfrm>
          </p:grpSpPr>
          <p:sp>
            <p:nvSpPr>
              <p:cNvPr id="53" name="TextBox 27"/>
              <p:cNvSpPr txBox="1">
                <a:spLocks noChangeArrowheads="1"/>
              </p:cNvSpPr>
              <p:nvPr/>
            </p:nvSpPr>
            <p:spPr bwMode="auto">
              <a:xfrm>
                <a:off x="1490433" y="2177487"/>
                <a:ext cx="474830" cy="498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54" name="TextBox 28"/>
              <p:cNvSpPr txBox="1">
                <a:spLocks noChangeArrowheads="1"/>
              </p:cNvSpPr>
              <p:nvPr/>
            </p:nvSpPr>
            <p:spPr bwMode="auto">
              <a:xfrm>
                <a:off x="1825712" y="2168225"/>
                <a:ext cx="1374714" cy="498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wonder</a:t>
                </a:r>
                <a:r>
                  <a:rPr lang="en-US" altLang="en-US" sz="2000" u="sng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</p:grpSp>
        <p:grpSp>
          <p:nvGrpSpPr>
            <p:cNvPr id="14" name="Group 29"/>
            <p:cNvGrpSpPr>
              <a:grpSpLocks/>
            </p:cNvGrpSpPr>
            <p:nvPr/>
          </p:nvGrpSpPr>
          <p:grpSpPr bwMode="auto">
            <a:xfrm>
              <a:off x="6228138" y="1979030"/>
              <a:ext cx="1560787" cy="507352"/>
              <a:chOff x="1490433" y="2168225"/>
              <a:chExt cx="1560787" cy="507352"/>
            </a:xfrm>
          </p:grpSpPr>
          <p:sp>
            <p:nvSpPr>
              <p:cNvPr id="51" name="TextBox 30"/>
              <p:cNvSpPr txBox="1">
                <a:spLocks noChangeArrowheads="1"/>
              </p:cNvSpPr>
              <p:nvPr/>
            </p:nvSpPr>
            <p:spPr bwMode="auto">
              <a:xfrm>
                <a:off x="1490433" y="2177487"/>
                <a:ext cx="474829" cy="498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52" name="TextBox 31"/>
              <p:cNvSpPr txBox="1">
                <a:spLocks noChangeArrowheads="1"/>
              </p:cNvSpPr>
              <p:nvPr/>
            </p:nvSpPr>
            <p:spPr bwMode="auto">
              <a:xfrm>
                <a:off x="1825712" y="2168225"/>
                <a:ext cx="1225508" cy="498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de</a:t>
                </a:r>
                <a:r>
                  <a:rPr lang="en-US" altLang="en-US" sz="2000" u="sng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US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ert</a:t>
                </a:r>
                <a:endParaRPr lang="en-US" altLang="en-US" sz="2000" u="sng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" name="Group 33"/>
            <p:cNvGrpSpPr>
              <a:grpSpLocks/>
            </p:cNvGrpSpPr>
            <p:nvPr/>
          </p:nvGrpSpPr>
          <p:grpSpPr bwMode="auto">
            <a:xfrm>
              <a:off x="2105718" y="2886863"/>
              <a:ext cx="1353246" cy="507352"/>
              <a:chOff x="1490433" y="2168225"/>
              <a:chExt cx="1353246" cy="507352"/>
            </a:xfrm>
          </p:grpSpPr>
          <p:sp>
            <p:nvSpPr>
              <p:cNvPr id="49" name="TextBox 40"/>
              <p:cNvSpPr txBox="1">
                <a:spLocks noChangeArrowheads="1"/>
              </p:cNvSpPr>
              <p:nvPr/>
            </p:nvSpPr>
            <p:spPr bwMode="auto">
              <a:xfrm>
                <a:off x="1490433" y="2177487"/>
                <a:ext cx="474830" cy="498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50" name="TextBox 41"/>
              <p:cNvSpPr txBox="1">
                <a:spLocks noChangeArrowheads="1"/>
              </p:cNvSpPr>
              <p:nvPr/>
            </p:nvSpPr>
            <p:spPr bwMode="auto">
              <a:xfrm>
                <a:off x="1825712" y="2168225"/>
                <a:ext cx="1017967" cy="498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ch</a:t>
                </a:r>
                <a:r>
                  <a:rPr lang="en-US" altLang="en-US" sz="20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ea</a:t>
                </a:r>
                <a:r>
                  <a:rPr lang="en-US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endParaRPr lang="en-US" altLang="en-US" sz="2000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" name="Group 34"/>
            <p:cNvGrpSpPr>
              <a:grpSpLocks/>
            </p:cNvGrpSpPr>
            <p:nvPr/>
          </p:nvGrpSpPr>
          <p:grpSpPr bwMode="auto">
            <a:xfrm>
              <a:off x="4166928" y="2891493"/>
              <a:ext cx="1353246" cy="507352"/>
              <a:chOff x="1490433" y="2168225"/>
              <a:chExt cx="1353246" cy="507352"/>
            </a:xfrm>
          </p:grpSpPr>
          <p:sp>
            <p:nvSpPr>
              <p:cNvPr id="47" name="TextBox 38"/>
              <p:cNvSpPr txBox="1">
                <a:spLocks noChangeArrowheads="1"/>
              </p:cNvSpPr>
              <p:nvPr/>
            </p:nvSpPr>
            <p:spPr bwMode="auto">
              <a:xfrm>
                <a:off x="1490433" y="2177487"/>
                <a:ext cx="474830" cy="498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48" name="TextBox 39"/>
              <p:cNvSpPr txBox="1">
                <a:spLocks noChangeArrowheads="1"/>
              </p:cNvSpPr>
              <p:nvPr/>
            </p:nvSpPr>
            <p:spPr bwMode="auto">
              <a:xfrm>
                <a:off x="1825712" y="2168225"/>
                <a:ext cx="1017967" cy="498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altLang="en-US" sz="2000" u="sng">
                    <a:latin typeface="Calibri" panose="020F0502020204030204" pitchFamily="34" charset="0"/>
                    <a:cs typeface="Calibri" panose="020F0502020204030204" pitchFamily="34" charset="0"/>
                  </a:rPr>
                  <a:t>ea</a:t>
                </a:r>
                <a:r>
                  <a:rPr lang="en-US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ch</a:t>
                </a:r>
                <a:endParaRPr lang="en-US" altLang="en-US" sz="2000" u="sng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" name="Group 35"/>
            <p:cNvGrpSpPr>
              <a:grpSpLocks/>
            </p:cNvGrpSpPr>
            <p:nvPr/>
          </p:nvGrpSpPr>
          <p:grpSpPr bwMode="auto">
            <a:xfrm>
              <a:off x="6228138" y="2905387"/>
              <a:ext cx="1380598" cy="507352"/>
              <a:chOff x="1490433" y="2177487"/>
              <a:chExt cx="1380598" cy="507352"/>
            </a:xfrm>
          </p:grpSpPr>
          <p:sp>
            <p:nvSpPr>
              <p:cNvPr id="45" name="TextBox 36"/>
              <p:cNvSpPr txBox="1">
                <a:spLocks noChangeArrowheads="1"/>
              </p:cNvSpPr>
              <p:nvPr/>
            </p:nvSpPr>
            <p:spPr bwMode="auto">
              <a:xfrm>
                <a:off x="1490433" y="2177487"/>
                <a:ext cx="474830" cy="498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46" name="TextBox 37"/>
              <p:cNvSpPr txBox="1">
                <a:spLocks noChangeArrowheads="1"/>
              </p:cNvSpPr>
              <p:nvPr/>
            </p:nvSpPr>
            <p:spPr bwMode="auto">
              <a:xfrm>
                <a:off x="1892583" y="2186750"/>
                <a:ext cx="978448" cy="498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br</a:t>
                </a:r>
                <a:r>
                  <a:rPr lang="en-US" altLang="en-US" sz="20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ea</a:t>
                </a:r>
                <a:r>
                  <a:rPr lang="en-US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endParaRPr lang="en-US" altLang="en-US" sz="2000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" name="Group 43"/>
            <p:cNvGrpSpPr>
              <a:grpSpLocks/>
            </p:cNvGrpSpPr>
            <p:nvPr/>
          </p:nvGrpSpPr>
          <p:grpSpPr bwMode="auto">
            <a:xfrm>
              <a:off x="2105718" y="3806126"/>
              <a:ext cx="1287057" cy="507352"/>
              <a:chOff x="1490433" y="2168225"/>
              <a:chExt cx="1287057" cy="507352"/>
            </a:xfrm>
          </p:grpSpPr>
          <p:sp>
            <p:nvSpPr>
              <p:cNvPr id="43" name="TextBox 50"/>
              <p:cNvSpPr txBox="1">
                <a:spLocks noChangeArrowheads="1"/>
              </p:cNvSpPr>
              <p:nvPr/>
            </p:nvSpPr>
            <p:spPr bwMode="auto">
              <a:xfrm>
                <a:off x="1490433" y="2177487"/>
                <a:ext cx="474829" cy="498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44" name="TextBox 51"/>
              <p:cNvSpPr txBox="1">
                <a:spLocks noChangeArrowheads="1"/>
              </p:cNvSpPr>
              <p:nvPr/>
            </p:nvSpPr>
            <p:spPr bwMode="auto">
              <a:xfrm>
                <a:off x="1825712" y="2168225"/>
                <a:ext cx="951778" cy="498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u="sng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US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ugar</a:t>
                </a:r>
                <a:endParaRPr lang="en-US" altLang="en-US" sz="2000" u="sng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44"/>
            <p:cNvGrpSpPr>
              <a:grpSpLocks/>
            </p:cNvGrpSpPr>
            <p:nvPr/>
          </p:nvGrpSpPr>
          <p:grpSpPr bwMode="auto">
            <a:xfrm>
              <a:off x="4166928" y="3810755"/>
              <a:ext cx="1477557" cy="507353"/>
              <a:chOff x="1490433" y="2168224"/>
              <a:chExt cx="1477557" cy="507353"/>
            </a:xfrm>
          </p:grpSpPr>
          <p:sp>
            <p:nvSpPr>
              <p:cNvPr id="41" name="TextBox 48"/>
              <p:cNvSpPr txBox="1">
                <a:spLocks noChangeArrowheads="1"/>
              </p:cNvSpPr>
              <p:nvPr/>
            </p:nvSpPr>
            <p:spPr bwMode="auto">
              <a:xfrm>
                <a:off x="1490433" y="2177487"/>
                <a:ext cx="474830" cy="498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42" name="TextBox 49"/>
              <p:cNvSpPr txBox="1">
                <a:spLocks noChangeArrowheads="1"/>
              </p:cNvSpPr>
              <p:nvPr/>
            </p:nvSpPr>
            <p:spPr bwMode="auto">
              <a:xfrm>
                <a:off x="1825712" y="2168224"/>
                <a:ext cx="1142278" cy="498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US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ome</a:t>
                </a:r>
                <a:endParaRPr lang="en-US" altLang="en-US" sz="2000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" name="Group 45"/>
            <p:cNvGrpSpPr>
              <a:grpSpLocks/>
            </p:cNvGrpSpPr>
            <p:nvPr/>
          </p:nvGrpSpPr>
          <p:grpSpPr bwMode="auto">
            <a:xfrm>
              <a:off x="6228138" y="3815388"/>
              <a:ext cx="1313727" cy="507352"/>
              <a:chOff x="1490433" y="2168225"/>
              <a:chExt cx="1313727" cy="507352"/>
            </a:xfrm>
          </p:grpSpPr>
          <p:sp>
            <p:nvSpPr>
              <p:cNvPr id="39" name="TextBox 46"/>
              <p:cNvSpPr txBox="1">
                <a:spLocks noChangeArrowheads="1"/>
              </p:cNvSpPr>
              <p:nvPr/>
            </p:nvSpPr>
            <p:spPr bwMode="auto">
              <a:xfrm>
                <a:off x="1490433" y="2177487"/>
                <a:ext cx="474830" cy="498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40" name="TextBox 47"/>
              <p:cNvSpPr txBox="1">
                <a:spLocks noChangeArrowheads="1"/>
              </p:cNvSpPr>
              <p:nvPr/>
            </p:nvSpPr>
            <p:spPr bwMode="auto">
              <a:xfrm>
                <a:off x="1825712" y="2168225"/>
                <a:ext cx="978448" cy="498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u="sng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US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ure</a:t>
                </a:r>
                <a:endParaRPr lang="en-US" altLang="en-US" sz="2000" u="sng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Group 53"/>
            <p:cNvGrpSpPr>
              <a:grpSpLocks/>
            </p:cNvGrpSpPr>
            <p:nvPr/>
          </p:nvGrpSpPr>
          <p:grpSpPr bwMode="auto">
            <a:xfrm>
              <a:off x="2105718" y="4723220"/>
              <a:ext cx="1621088" cy="507353"/>
              <a:chOff x="1490433" y="2168224"/>
              <a:chExt cx="1621088" cy="507353"/>
            </a:xfrm>
          </p:grpSpPr>
          <p:sp>
            <p:nvSpPr>
              <p:cNvPr id="37" name="TextBox 60"/>
              <p:cNvSpPr txBox="1">
                <a:spLocks noChangeArrowheads="1"/>
              </p:cNvSpPr>
              <p:nvPr/>
            </p:nvSpPr>
            <p:spPr bwMode="auto">
              <a:xfrm>
                <a:off x="1490433" y="2177487"/>
                <a:ext cx="474829" cy="498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38" name="TextBox 61"/>
              <p:cNvSpPr txBox="1">
                <a:spLocks noChangeArrowheads="1"/>
              </p:cNvSpPr>
              <p:nvPr/>
            </p:nvSpPr>
            <p:spPr bwMode="auto">
              <a:xfrm>
                <a:off x="1576813" y="2168224"/>
                <a:ext cx="1534708" cy="498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lang="en-US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xcuse</a:t>
                </a:r>
                <a:endParaRPr lang="en-US" altLang="en-US" sz="2000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up 54"/>
            <p:cNvGrpSpPr>
              <a:grpSpLocks/>
            </p:cNvGrpSpPr>
            <p:nvPr/>
          </p:nvGrpSpPr>
          <p:grpSpPr bwMode="auto">
            <a:xfrm>
              <a:off x="4166928" y="4727851"/>
              <a:ext cx="1709993" cy="507352"/>
              <a:chOff x="1490433" y="2168225"/>
              <a:chExt cx="1709993" cy="507352"/>
            </a:xfrm>
          </p:grpSpPr>
          <p:sp>
            <p:nvSpPr>
              <p:cNvPr id="35" name="TextBox 58"/>
              <p:cNvSpPr txBox="1">
                <a:spLocks noChangeArrowheads="1"/>
              </p:cNvSpPr>
              <p:nvPr/>
            </p:nvSpPr>
            <p:spPr bwMode="auto">
              <a:xfrm>
                <a:off x="1490433" y="2177487"/>
                <a:ext cx="474830" cy="498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36" name="TextBox 59"/>
              <p:cNvSpPr txBox="1">
                <a:spLocks noChangeArrowheads="1"/>
              </p:cNvSpPr>
              <p:nvPr/>
            </p:nvSpPr>
            <p:spPr bwMode="auto">
              <a:xfrm>
                <a:off x="1825712" y="2168225"/>
                <a:ext cx="1374714" cy="498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altLang="en-US" sz="2000" u="sng">
                    <a:latin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lang="en-US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tween</a:t>
                </a:r>
                <a:endParaRPr lang="en-US" altLang="en-US" sz="2000" u="sng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3" name="Group 55"/>
            <p:cNvGrpSpPr>
              <a:grpSpLocks/>
            </p:cNvGrpSpPr>
            <p:nvPr/>
          </p:nvGrpSpPr>
          <p:grpSpPr bwMode="auto">
            <a:xfrm>
              <a:off x="6228138" y="4732483"/>
              <a:ext cx="1847225" cy="507352"/>
              <a:chOff x="1490433" y="2168225"/>
              <a:chExt cx="1847225" cy="507352"/>
            </a:xfrm>
          </p:grpSpPr>
          <p:sp>
            <p:nvSpPr>
              <p:cNvPr id="33" name="TextBox 56"/>
              <p:cNvSpPr txBox="1">
                <a:spLocks noChangeArrowheads="1"/>
              </p:cNvSpPr>
              <p:nvPr/>
            </p:nvSpPr>
            <p:spPr bwMode="auto">
              <a:xfrm>
                <a:off x="1490433" y="2177487"/>
                <a:ext cx="474830" cy="498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34" name="TextBox 57"/>
              <p:cNvSpPr txBox="1">
                <a:spLocks noChangeArrowheads="1"/>
              </p:cNvSpPr>
              <p:nvPr/>
            </p:nvSpPr>
            <p:spPr bwMode="auto">
              <a:xfrm>
                <a:off x="1825711" y="2168225"/>
                <a:ext cx="1511947" cy="498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cath</a:t>
                </a:r>
                <a:r>
                  <a:rPr lang="en-US" altLang="en-US" sz="20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lang="en-US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dral</a:t>
                </a:r>
                <a:endParaRPr lang="en-US" altLang="en-US" sz="2000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" name="Group 63"/>
            <p:cNvGrpSpPr>
              <a:grpSpLocks/>
            </p:cNvGrpSpPr>
            <p:nvPr/>
          </p:nvGrpSpPr>
          <p:grpSpPr bwMode="auto">
            <a:xfrm>
              <a:off x="2105718" y="5642484"/>
              <a:ext cx="1567259" cy="507352"/>
              <a:chOff x="1490433" y="2168225"/>
              <a:chExt cx="1567259" cy="507352"/>
            </a:xfrm>
          </p:grpSpPr>
          <p:sp>
            <p:nvSpPr>
              <p:cNvPr id="31" name="TextBox 70"/>
              <p:cNvSpPr txBox="1">
                <a:spLocks noChangeArrowheads="1"/>
              </p:cNvSpPr>
              <p:nvPr/>
            </p:nvSpPr>
            <p:spPr bwMode="auto">
              <a:xfrm>
                <a:off x="1490433" y="2177487"/>
                <a:ext cx="474831" cy="498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32" name="TextBox 71"/>
              <p:cNvSpPr txBox="1">
                <a:spLocks noChangeArrowheads="1"/>
              </p:cNvSpPr>
              <p:nvPr/>
            </p:nvSpPr>
            <p:spPr bwMode="auto">
              <a:xfrm>
                <a:off x="1825712" y="2168225"/>
                <a:ext cx="1231980" cy="498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mo</a:t>
                </a:r>
                <a:r>
                  <a:rPr lang="en-US" altLang="en-US" sz="2000" u="sng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ern</a:t>
                </a:r>
                <a:endParaRPr lang="en-US" altLang="en-US" sz="2000" u="sng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up 64"/>
            <p:cNvGrpSpPr>
              <a:grpSpLocks/>
            </p:cNvGrpSpPr>
            <p:nvPr/>
          </p:nvGrpSpPr>
          <p:grpSpPr bwMode="auto">
            <a:xfrm>
              <a:off x="4166928" y="5654470"/>
              <a:ext cx="1860175" cy="499996"/>
              <a:chOff x="1490433" y="2175581"/>
              <a:chExt cx="1860175" cy="499996"/>
            </a:xfrm>
          </p:grpSpPr>
          <p:sp>
            <p:nvSpPr>
              <p:cNvPr id="29" name="TextBox 68"/>
              <p:cNvSpPr txBox="1">
                <a:spLocks noChangeArrowheads="1"/>
              </p:cNvSpPr>
              <p:nvPr/>
            </p:nvSpPr>
            <p:spPr bwMode="auto">
              <a:xfrm>
                <a:off x="1490433" y="2177487"/>
                <a:ext cx="474830" cy="498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30" name="TextBox 69"/>
              <p:cNvSpPr txBox="1">
                <a:spLocks noChangeArrowheads="1"/>
              </p:cNvSpPr>
              <p:nvPr/>
            </p:nvSpPr>
            <p:spPr bwMode="auto">
              <a:xfrm>
                <a:off x="1734163" y="2175581"/>
                <a:ext cx="1616445" cy="498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crow</a:t>
                </a:r>
                <a:r>
                  <a:rPr lang="en-US" altLang="en-US" sz="20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ed</a:t>
                </a:r>
                <a:endParaRPr lang="en-US" altLang="en-US" sz="2000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up 65"/>
            <p:cNvGrpSpPr>
              <a:grpSpLocks/>
            </p:cNvGrpSpPr>
            <p:nvPr/>
          </p:nvGrpSpPr>
          <p:grpSpPr bwMode="auto">
            <a:xfrm>
              <a:off x="6228138" y="5611119"/>
              <a:ext cx="1891291" cy="547979"/>
              <a:chOff x="1490433" y="2127598"/>
              <a:chExt cx="1891291" cy="547979"/>
            </a:xfrm>
          </p:grpSpPr>
          <p:sp>
            <p:nvSpPr>
              <p:cNvPr id="27" name="TextBox 66"/>
              <p:cNvSpPr txBox="1">
                <a:spLocks noChangeArrowheads="1"/>
              </p:cNvSpPr>
              <p:nvPr/>
            </p:nvSpPr>
            <p:spPr bwMode="auto">
              <a:xfrm>
                <a:off x="1490433" y="2177487"/>
                <a:ext cx="474830" cy="498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28" name="TextBox 67"/>
              <p:cNvSpPr txBox="1">
                <a:spLocks noChangeArrowheads="1"/>
              </p:cNvSpPr>
              <p:nvPr/>
            </p:nvSpPr>
            <p:spPr bwMode="auto">
              <a:xfrm>
                <a:off x="1781642" y="2127598"/>
                <a:ext cx="1600082" cy="498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celebra</a:t>
                </a:r>
                <a:r>
                  <a:rPr lang="en-US" altLang="en-US" sz="20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endParaRPr lang="en-US" altLang="en-US" sz="2000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1237671" y="1171608"/>
            <a:ext cx="364040" cy="34563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5081579" y="1912089"/>
            <a:ext cx="364040" cy="34563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147000" y="2645502"/>
            <a:ext cx="364040" cy="34563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081579" y="3382490"/>
            <a:ext cx="364040" cy="34563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5079123" y="4113880"/>
            <a:ext cx="364040" cy="34563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1143" y="1573296"/>
            <a:ext cx="6575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siːt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7447" y="1548850"/>
            <a:ext cx="1148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/ˈ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wʌndərz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458122" y="1524404"/>
            <a:ext cx="898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/ˈ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dezət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566222" y="2291426"/>
            <a:ext cx="755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tʃiːp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8" name="Rectangle 447"/>
          <p:cNvSpPr/>
          <p:nvPr/>
        </p:nvSpPr>
        <p:spPr>
          <a:xfrm>
            <a:off x="3566814" y="2304189"/>
            <a:ext cx="7104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tiːtʃ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9" name="Rectangle 448"/>
          <p:cNvSpPr/>
          <p:nvPr/>
        </p:nvSpPr>
        <p:spPr>
          <a:xfrm>
            <a:off x="5444566" y="2316952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/bred/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0" name="Rectangle 449"/>
          <p:cNvSpPr/>
          <p:nvPr/>
        </p:nvSpPr>
        <p:spPr>
          <a:xfrm>
            <a:off x="1412734" y="3009956"/>
            <a:ext cx="10134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/ˈ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ʃʊɡə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(r)/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1" name="Rectangle 450"/>
          <p:cNvSpPr/>
          <p:nvPr/>
        </p:nvSpPr>
        <p:spPr>
          <a:xfrm>
            <a:off x="3593312" y="3004270"/>
            <a:ext cx="7264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sʌm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2" name="Rectangle 451"/>
          <p:cNvSpPr/>
          <p:nvPr/>
        </p:nvSpPr>
        <p:spPr>
          <a:xfrm>
            <a:off x="5455916" y="3007113"/>
            <a:ext cx="857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ʃʊə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(r)/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3" name="Rectangle 452"/>
          <p:cNvSpPr/>
          <p:nvPr/>
        </p:nvSpPr>
        <p:spPr>
          <a:xfrm>
            <a:off x="1419691" y="3716099"/>
            <a:ext cx="1122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ɪkˈskjuːs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4" name="Rectangle 453"/>
          <p:cNvSpPr/>
          <p:nvPr/>
        </p:nvSpPr>
        <p:spPr>
          <a:xfrm>
            <a:off x="3609966" y="3716098"/>
            <a:ext cx="10454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bɪˈtwiːn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5" name="Rectangle 454"/>
          <p:cNvSpPr/>
          <p:nvPr/>
        </p:nvSpPr>
        <p:spPr>
          <a:xfrm>
            <a:off x="5464342" y="3720497"/>
            <a:ext cx="1192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kə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ˈ</a:t>
            </a:r>
            <a:r>
              <a:rPr lang="el-GR" dirty="0">
                <a:solidFill>
                  <a:srgbClr val="FF0000"/>
                </a:solidFill>
                <a:latin typeface="Lucida Sans Unicode" panose="020B0602030504020204" pitchFamily="34" charset="0"/>
              </a:rPr>
              <a:t>θ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iːdrəl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6" name="Rectangle 455"/>
          <p:cNvSpPr/>
          <p:nvPr/>
        </p:nvSpPr>
        <p:spPr>
          <a:xfrm>
            <a:off x="1502083" y="4403219"/>
            <a:ext cx="918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/ˈ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mɒdn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7" name="Rectangle 456"/>
          <p:cNvSpPr/>
          <p:nvPr/>
        </p:nvSpPr>
        <p:spPr>
          <a:xfrm>
            <a:off x="3511288" y="4372508"/>
            <a:ext cx="1111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/ˈ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kraʊdɪd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8" name="Rectangle 457"/>
          <p:cNvSpPr/>
          <p:nvPr/>
        </p:nvSpPr>
        <p:spPr>
          <a:xfrm>
            <a:off x="5523384" y="4371431"/>
            <a:ext cx="1159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Lucida Sans Unicode" panose="020B0602030504020204" pitchFamily="34" charset="0"/>
              </a:rPr>
              <a:t>/ˈ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selɪbreɪt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25">
            <a:hlinkClick r:id="" action="ppaction://media"/>
            <a:extLst>
              <a:ext uri="{FF2B5EF4-FFF2-40B4-BE49-F238E27FC236}">
                <a16:creationId xmlns:a16="http://schemas.microsoft.com/office/drawing/2014/main" id="{06ADE9C6-5EB2-911E-D2DB-FD154FE92F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39451" y="401559"/>
            <a:ext cx="882922" cy="882922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4" grpId="0"/>
      <p:bldP spid="5" grpId="0"/>
      <p:bldP spid="62" grpId="0"/>
      <p:bldP spid="63" grpId="0"/>
      <p:bldP spid="448" grpId="0"/>
      <p:bldP spid="449" grpId="0"/>
      <p:bldP spid="450" grpId="0"/>
      <p:bldP spid="451" grpId="0"/>
      <p:bldP spid="452" grpId="0"/>
      <p:bldP spid="453" grpId="0"/>
      <p:bldP spid="454" grpId="0"/>
      <p:bldP spid="455" grpId="0"/>
      <p:bldP spid="456" grpId="0"/>
      <p:bldP spid="457" grpId="0"/>
      <p:bldP spid="4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6"/>
          <p:cNvSpPr txBox="1">
            <a:spLocks noGrp="1"/>
          </p:cNvSpPr>
          <p:nvPr>
            <p:ph type="title"/>
          </p:nvPr>
        </p:nvSpPr>
        <p:spPr>
          <a:xfrm>
            <a:off x="254001" y="98680"/>
            <a:ext cx="4541520" cy="66332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400" b="1" dirty="0">
                <a:solidFill>
                  <a:srgbClr val="FF0000"/>
                </a:solidFill>
              </a:rPr>
              <a:t>Vocabulary</a:t>
            </a:r>
            <a:endParaRPr sz="5400" b="1" dirty="0">
              <a:solidFill>
                <a:srgbClr val="FF0000"/>
              </a:solidFill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2282E8C4-0038-0981-48AA-698298E22664}"/>
              </a:ext>
            </a:extLst>
          </p:cNvPr>
          <p:cNvSpPr/>
          <p:nvPr/>
        </p:nvSpPr>
        <p:spPr>
          <a:xfrm>
            <a:off x="375920" y="1188720"/>
            <a:ext cx="4114800" cy="51943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60C08C3A-388D-9929-9A7B-233A9B143604}"/>
              </a:ext>
            </a:extLst>
          </p:cNvPr>
          <p:cNvSpPr/>
          <p:nvPr/>
        </p:nvSpPr>
        <p:spPr>
          <a:xfrm>
            <a:off x="375920" y="2387600"/>
            <a:ext cx="4114800" cy="105113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Natural wonders of Vietnam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680A1E50-E81F-663F-1155-2AB41DA8C179}"/>
              </a:ext>
            </a:extLst>
          </p:cNvPr>
          <p:cNvSpPr/>
          <p:nvPr/>
        </p:nvSpPr>
        <p:spPr>
          <a:xfrm>
            <a:off x="375920" y="3943125"/>
            <a:ext cx="4114800" cy="51943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Tet holiday</a:t>
            </a: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89989670-1D7A-F085-AAEB-80E9649FA0B6}"/>
              </a:ext>
            </a:extLst>
          </p:cNvPr>
          <p:cNvSpPr/>
          <p:nvPr/>
        </p:nvSpPr>
        <p:spPr>
          <a:xfrm>
            <a:off x="4795521" y="198630"/>
            <a:ext cx="4094478" cy="77673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Places in the </a:t>
            </a:r>
            <a:r>
              <a:rPr lang="en-US" sz="2400" dirty="0" err="1">
                <a:solidFill>
                  <a:srgbClr val="0070C0"/>
                </a:solidFill>
              </a:rPr>
              <a:t>neighbourhood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ECE4E2C-8B2C-3F38-A503-EC42BFDDC91B}"/>
              </a:ext>
            </a:extLst>
          </p:cNvPr>
          <p:cNvSpPr/>
          <p:nvPr/>
        </p:nvSpPr>
        <p:spPr>
          <a:xfrm>
            <a:off x="4795522" y="1113030"/>
            <a:ext cx="4094478" cy="77673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Adjectives describe the places in the </a:t>
            </a:r>
            <a:r>
              <a:rPr lang="en-US" sz="2400" dirty="0" err="1">
                <a:solidFill>
                  <a:srgbClr val="0070C0"/>
                </a:solidFill>
              </a:rPr>
              <a:t>neighbourhood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BC450AE6-CB9D-F4A5-C74A-69031F77A45B}"/>
              </a:ext>
            </a:extLst>
          </p:cNvPr>
          <p:cNvSpPr/>
          <p:nvPr/>
        </p:nvSpPr>
        <p:spPr>
          <a:xfrm>
            <a:off x="4795522" y="2047750"/>
            <a:ext cx="4094478" cy="77673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Things in nature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763C2BD6-A43C-1281-B524-1ADF6D481B5B}"/>
              </a:ext>
            </a:extLst>
          </p:cNvPr>
          <p:cNvSpPr/>
          <p:nvPr/>
        </p:nvSpPr>
        <p:spPr>
          <a:xfrm>
            <a:off x="4795522" y="2982470"/>
            <a:ext cx="4094478" cy="77673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Travel items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8711ECDA-EC56-D239-96F5-FD9342B7676D}"/>
              </a:ext>
            </a:extLst>
          </p:cNvPr>
          <p:cNvSpPr/>
          <p:nvPr/>
        </p:nvSpPr>
        <p:spPr>
          <a:xfrm>
            <a:off x="4795521" y="3917190"/>
            <a:ext cx="4104636" cy="77673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Things and activities at Tet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AF9A66-39F6-B8E1-C2CB-B1785B58CDF3}"/>
              </a:ext>
            </a:extLst>
          </p:cNvPr>
          <p:cNvCxnSpPr>
            <a:stCxn id="2" idx="3"/>
            <a:endCxn id="8" idx="1"/>
          </p:cNvCxnSpPr>
          <p:nvPr/>
        </p:nvCxnSpPr>
        <p:spPr>
          <a:xfrm flipV="1">
            <a:off x="4490720" y="586995"/>
            <a:ext cx="304801" cy="8614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793D2F7-8601-57C2-2994-35DC745DFB24}"/>
              </a:ext>
            </a:extLst>
          </p:cNvPr>
          <p:cNvCxnSpPr>
            <a:cxnSpLocks/>
            <a:stCxn id="2" idx="3"/>
            <a:endCxn id="9" idx="1"/>
          </p:cNvCxnSpPr>
          <p:nvPr/>
        </p:nvCxnSpPr>
        <p:spPr>
          <a:xfrm>
            <a:off x="4490720" y="1448435"/>
            <a:ext cx="304802" cy="529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BC061C0-E3E9-5CA2-D6EB-76CD7EFFE4B9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500881" y="2436115"/>
            <a:ext cx="294641" cy="4851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97787D6-D8F7-1BF6-9654-F91150321710}"/>
              </a:ext>
            </a:extLst>
          </p:cNvPr>
          <p:cNvCxnSpPr>
            <a:cxnSpLocks/>
          </p:cNvCxnSpPr>
          <p:nvPr/>
        </p:nvCxnSpPr>
        <p:spPr>
          <a:xfrm>
            <a:off x="4490720" y="2940510"/>
            <a:ext cx="294641" cy="4851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71E0B58-4D85-4695-F825-472506E5D1FD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490720" y="4237660"/>
            <a:ext cx="304801" cy="678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227" y="44046"/>
            <a:ext cx="9052559" cy="642600"/>
          </a:xfrm>
        </p:spPr>
        <p:txBody>
          <a:bodyPr/>
          <a:lstStyle/>
          <a:p>
            <a:r>
              <a:rPr lang="en-US" sz="2600" dirty="0">
                <a:solidFill>
                  <a:srgbClr val="FF0000"/>
                </a:solidFill>
              </a:rPr>
              <a:t>2. Match the words in the box (a –h) next to their opposites (1 – 8).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6767" y="455732"/>
            <a:ext cx="1371402" cy="578882"/>
          </a:xfrm>
          <a:prstGeom prst="flowChartAlternateProcess">
            <a:avLst/>
          </a:prstGeom>
          <a:solidFill>
            <a:srgbClr val="FFA69E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short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82948" y="448623"/>
            <a:ext cx="1639846" cy="578882"/>
          </a:xfrm>
          <a:prstGeom prst="flowChartAlternateProcess">
            <a:avLst/>
          </a:prstGeom>
          <a:solidFill>
            <a:srgbClr val="FFA69E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boring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07713" y="457929"/>
            <a:ext cx="1372562" cy="578882"/>
          </a:xfrm>
          <a:prstGeom prst="flowChartAlternateProcess">
            <a:avLst/>
          </a:prstGeom>
          <a:solidFill>
            <a:srgbClr val="FFA69E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noisy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07713" y="1132196"/>
            <a:ext cx="1372562" cy="578882"/>
          </a:xfrm>
          <a:prstGeom prst="flowChartAlternateProcess">
            <a:avLst/>
          </a:prstGeom>
          <a:solidFill>
            <a:srgbClr val="FFA69E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f.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80920" y="464521"/>
            <a:ext cx="1372562" cy="578882"/>
          </a:xfrm>
          <a:prstGeom prst="flowChartAlternateProcess">
            <a:avLst/>
          </a:prstGeom>
          <a:solidFill>
            <a:srgbClr val="FFA69E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80920" y="1132196"/>
            <a:ext cx="1372562" cy="578882"/>
          </a:xfrm>
          <a:prstGeom prst="flowChartAlternateProcess">
            <a:avLst/>
          </a:prstGeom>
          <a:solidFill>
            <a:srgbClr val="FFA69E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sad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73337" y="460126"/>
            <a:ext cx="1639846" cy="578882"/>
          </a:xfrm>
          <a:prstGeom prst="flowChartAlternateProcess">
            <a:avLst/>
          </a:prstGeom>
          <a:solidFill>
            <a:srgbClr val="FFA69E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small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73337" y="1108826"/>
            <a:ext cx="1639847" cy="578882"/>
          </a:xfrm>
          <a:prstGeom prst="flowChartAlternateProcess">
            <a:avLst/>
          </a:prstGeom>
          <a:solidFill>
            <a:srgbClr val="FFA69E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h.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cheap</a:t>
            </a:r>
          </a:p>
        </p:txBody>
      </p:sp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1297220" y="2129038"/>
            <a:ext cx="1503362" cy="468313"/>
            <a:chOff x="435067" y="3097532"/>
            <a:chExt cx="1503609" cy="468142"/>
          </a:xfrm>
          <a:solidFill>
            <a:srgbClr val="DAE2E7"/>
          </a:solidFill>
        </p:grpSpPr>
        <p:sp>
          <p:nvSpPr>
            <p:cNvPr id="23" name="TextBox 28"/>
            <p:cNvSpPr txBox="1">
              <a:spLocks noChangeArrowheads="1"/>
            </p:cNvSpPr>
            <p:nvPr/>
          </p:nvSpPr>
          <p:spPr bwMode="auto">
            <a:xfrm>
              <a:off x="435067" y="3104009"/>
              <a:ext cx="474830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4" name="TextBox 30"/>
            <p:cNvSpPr txBox="1">
              <a:spLocks noChangeArrowheads="1"/>
            </p:cNvSpPr>
            <p:nvPr/>
          </p:nvSpPr>
          <p:spPr bwMode="auto">
            <a:xfrm>
              <a:off x="909898" y="3097532"/>
              <a:ext cx="1028778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big</a:t>
              </a:r>
              <a:endParaRPr lang="en-US" alt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5" name="Group 8"/>
          <p:cNvGrpSpPr>
            <a:grpSpLocks/>
          </p:cNvGrpSpPr>
          <p:nvPr/>
        </p:nvGrpSpPr>
        <p:grpSpPr bwMode="auto">
          <a:xfrm>
            <a:off x="1273407" y="2959301"/>
            <a:ext cx="1503363" cy="468312"/>
            <a:chOff x="435067" y="3896864"/>
            <a:chExt cx="1503609" cy="468142"/>
          </a:xfrm>
          <a:solidFill>
            <a:srgbClr val="DAE2E7"/>
          </a:solidFill>
        </p:grpSpPr>
        <p:sp>
          <p:nvSpPr>
            <p:cNvPr id="26" name="TextBox 33"/>
            <p:cNvSpPr txBox="1">
              <a:spLocks noChangeArrowheads="1"/>
            </p:cNvSpPr>
            <p:nvPr/>
          </p:nvSpPr>
          <p:spPr bwMode="auto">
            <a:xfrm>
              <a:off x="435067" y="3903341"/>
              <a:ext cx="474830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7" name="TextBox 34"/>
            <p:cNvSpPr txBox="1">
              <a:spLocks noChangeArrowheads="1"/>
            </p:cNvSpPr>
            <p:nvPr/>
          </p:nvSpPr>
          <p:spPr bwMode="auto">
            <a:xfrm>
              <a:off x="909898" y="3896864"/>
              <a:ext cx="1028778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happy</a:t>
              </a:r>
              <a:endParaRPr lang="en-US" alt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8" name="Group 9"/>
          <p:cNvGrpSpPr>
            <a:grpSpLocks/>
          </p:cNvGrpSpPr>
          <p:nvPr/>
        </p:nvGrpSpPr>
        <p:grpSpPr bwMode="auto">
          <a:xfrm>
            <a:off x="1273407" y="3770513"/>
            <a:ext cx="1503363" cy="468313"/>
            <a:chOff x="435067" y="4709150"/>
            <a:chExt cx="1503609" cy="468142"/>
          </a:xfrm>
          <a:solidFill>
            <a:srgbClr val="DAE2E7"/>
          </a:solidFill>
        </p:grpSpPr>
        <p:sp>
          <p:nvSpPr>
            <p:cNvPr id="29" name="TextBox 37"/>
            <p:cNvSpPr txBox="1">
              <a:spLocks noChangeArrowheads="1"/>
            </p:cNvSpPr>
            <p:nvPr/>
          </p:nvSpPr>
          <p:spPr bwMode="auto">
            <a:xfrm>
              <a:off x="435067" y="4715627"/>
              <a:ext cx="474830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0" name="TextBox 38"/>
            <p:cNvSpPr txBox="1">
              <a:spLocks noChangeArrowheads="1"/>
            </p:cNvSpPr>
            <p:nvPr/>
          </p:nvSpPr>
          <p:spPr bwMode="auto">
            <a:xfrm>
              <a:off x="909898" y="4709150"/>
              <a:ext cx="1028778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cold</a:t>
              </a:r>
              <a:endParaRPr lang="en-US" altLang="en-US" sz="2400" b="1">
                <a:solidFill>
                  <a:srgbClr val="0070C0"/>
                </a:solidFill>
              </a:endParaRPr>
            </a:p>
          </p:txBody>
        </p:sp>
      </p:grpSp>
      <p:grpSp>
        <p:nvGrpSpPr>
          <p:cNvPr id="31" name="Group 10"/>
          <p:cNvGrpSpPr>
            <a:grpSpLocks/>
          </p:cNvGrpSpPr>
          <p:nvPr/>
        </p:nvGrpSpPr>
        <p:grpSpPr bwMode="auto">
          <a:xfrm>
            <a:off x="1273407" y="4570613"/>
            <a:ext cx="1503363" cy="468313"/>
            <a:chOff x="435067" y="5508482"/>
            <a:chExt cx="1503609" cy="468142"/>
          </a:xfrm>
          <a:solidFill>
            <a:srgbClr val="DAE2E7"/>
          </a:solidFill>
        </p:grpSpPr>
        <p:sp>
          <p:nvSpPr>
            <p:cNvPr id="32" name="TextBox 41"/>
            <p:cNvSpPr txBox="1">
              <a:spLocks noChangeArrowheads="1"/>
            </p:cNvSpPr>
            <p:nvPr/>
          </p:nvSpPr>
          <p:spPr bwMode="auto">
            <a:xfrm>
              <a:off x="435067" y="5514959"/>
              <a:ext cx="474830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33" name="TextBox 42"/>
            <p:cNvSpPr txBox="1">
              <a:spLocks noChangeArrowheads="1"/>
            </p:cNvSpPr>
            <p:nvPr/>
          </p:nvSpPr>
          <p:spPr bwMode="auto">
            <a:xfrm>
              <a:off x="909898" y="5508482"/>
              <a:ext cx="1028778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quiet</a:t>
              </a:r>
              <a:endParaRPr lang="en-US" altLang="en-US" sz="2400" b="1">
                <a:solidFill>
                  <a:srgbClr val="0070C0"/>
                </a:solidFill>
              </a:endParaRPr>
            </a:p>
          </p:txBody>
        </p:sp>
      </p:grpSp>
      <p:grpSp>
        <p:nvGrpSpPr>
          <p:cNvPr id="34" name="Group 11"/>
          <p:cNvGrpSpPr>
            <a:grpSpLocks/>
          </p:cNvGrpSpPr>
          <p:nvPr/>
        </p:nvGrpSpPr>
        <p:grpSpPr bwMode="auto">
          <a:xfrm>
            <a:off x="5088328" y="2124147"/>
            <a:ext cx="2094620" cy="468313"/>
            <a:chOff x="4681475" y="3096519"/>
            <a:chExt cx="1503609" cy="468142"/>
          </a:xfrm>
          <a:solidFill>
            <a:srgbClr val="DAE2E7"/>
          </a:solidFill>
        </p:grpSpPr>
        <p:sp>
          <p:nvSpPr>
            <p:cNvPr id="35" name="TextBox 45"/>
            <p:cNvSpPr txBox="1">
              <a:spLocks noChangeArrowheads="1"/>
            </p:cNvSpPr>
            <p:nvPr/>
          </p:nvSpPr>
          <p:spPr bwMode="auto">
            <a:xfrm>
              <a:off x="4681475" y="3102996"/>
              <a:ext cx="474830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6" name="TextBox 46"/>
            <p:cNvSpPr txBox="1">
              <a:spLocks noChangeArrowheads="1"/>
            </p:cNvSpPr>
            <p:nvPr/>
          </p:nvSpPr>
          <p:spPr bwMode="auto">
            <a:xfrm>
              <a:off x="5156306" y="3096519"/>
              <a:ext cx="1028778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long</a:t>
              </a:r>
              <a:endParaRPr lang="en-US" alt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7" name="Group 12"/>
          <p:cNvGrpSpPr>
            <a:grpSpLocks/>
          </p:cNvGrpSpPr>
          <p:nvPr/>
        </p:nvGrpSpPr>
        <p:grpSpPr bwMode="auto">
          <a:xfrm>
            <a:off x="5088328" y="2952822"/>
            <a:ext cx="2094620" cy="468313"/>
            <a:chOff x="4681475" y="3895851"/>
            <a:chExt cx="1987680" cy="468142"/>
          </a:xfrm>
          <a:solidFill>
            <a:srgbClr val="DAE2E7"/>
          </a:solidFill>
        </p:grpSpPr>
        <p:sp>
          <p:nvSpPr>
            <p:cNvPr id="38" name="TextBox 49"/>
            <p:cNvSpPr txBox="1">
              <a:spLocks noChangeArrowheads="1"/>
            </p:cNvSpPr>
            <p:nvPr/>
          </p:nvSpPr>
          <p:spPr bwMode="auto">
            <a:xfrm>
              <a:off x="4681475" y="3902328"/>
              <a:ext cx="474830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39" name="TextBox 50"/>
            <p:cNvSpPr txBox="1">
              <a:spLocks noChangeArrowheads="1"/>
            </p:cNvSpPr>
            <p:nvPr/>
          </p:nvSpPr>
          <p:spPr bwMode="auto">
            <a:xfrm>
              <a:off x="5029201" y="3895851"/>
              <a:ext cx="1639954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expensive</a:t>
              </a:r>
              <a:endParaRPr lang="en-US" alt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0" name="Group 13"/>
          <p:cNvGrpSpPr>
            <a:grpSpLocks/>
          </p:cNvGrpSpPr>
          <p:nvPr/>
        </p:nvGrpSpPr>
        <p:grpSpPr bwMode="auto">
          <a:xfrm>
            <a:off x="5088328" y="3765622"/>
            <a:ext cx="2094620" cy="468313"/>
            <a:chOff x="4681475" y="4708137"/>
            <a:chExt cx="1503609" cy="468142"/>
          </a:xfrm>
          <a:solidFill>
            <a:srgbClr val="DAE2E7"/>
          </a:solidFill>
        </p:grpSpPr>
        <p:sp>
          <p:nvSpPr>
            <p:cNvPr id="41" name="TextBox 53"/>
            <p:cNvSpPr txBox="1">
              <a:spLocks noChangeArrowheads="1"/>
            </p:cNvSpPr>
            <p:nvPr/>
          </p:nvSpPr>
          <p:spPr bwMode="auto">
            <a:xfrm>
              <a:off x="4681475" y="4714614"/>
              <a:ext cx="474830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70C0"/>
                  </a:solidFill>
                </a:rPr>
                <a:t>7.</a:t>
              </a:r>
            </a:p>
          </p:txBody>
        </p:sp>
        <p:sp>
          <p:nvSpPr>
            <p:cNvPr id="42" name="TextBox 54"/>
            <p:cNvSpPr txBox="1">
              <a:spLocks noChangeArrowheads="1"/>
            </p:cNvSpPr>
            <p:nvPr/>
          </p:nvSpPr>
          <p:spPr bwMode="auto">
            <a:xfrm>
              <a:off x="5156306" y="4708137"/>
              <a:ext cx="1028778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high</a:t>
              </a:r>
              <a:endParaRPr lang="en-US" altLang="en-US" sz="2400" b="1">
                <a:solidFill>
                  <a:srgbClr val="0070C0"/>
                </a:solidFill>
              </a:endParaRPr>
            </a:p>
          </p:txBody>
        </p:sp>
      </p:grpSp>
      <p:grpSp>
        <p:nvGrpSpPr>
          <p:cNvPr id="43" name="Group 14"/>
          <p:cNvGrpSpPr>
            <a:grpSpLocks/>
          </p:cNvGrpSpPr>
          <p:nvPr/>
        </p:nvGrpSpPr>
        <p:grpSpPr bwMode="auto">
          <a:xfrm>
            <a:off x="5088328" y="4564135"/>
            <a:ext cx="2100262" cy="468312"/>
            <a:chOff x="4681475" y="5507469"/>
            <a:chExt cx="2100355" cy="468142"/>
          </a:xfrm>
          <a:solidFill>
            <a:srgbClr val="DAE2E7"/>
          </a:solidFill>
        </p:grpSpPr>
        <p:sp>
          <p:nvSpPr>
            <p:cNvPr id="44" name="TextBox 57"/>
            <p:cNvSpPr txBox="1">
              <a:spLocks noChangeArrowheads="1"/>
            </p:cNvSpPr>
            <p:nvPr/>
          </p:nvSpPr>
          <p:spPr bwMode="auto">
            <a:xfrm>
              <a:off x="4681475" y="5513946"/>
              <a:ext cx="474830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70C0"/>
                  </a:solidFill>
                </a:rPr>
                <a:t>8.</a:t>
              </a:r>
            </a:p>
          </p:txBody>
        </p:sp>
        <p:sp>
          <p:nvSpPr>
            <p:cNvPr id="45" name="TextBox 58"/>
            <p:cNvSpPr txBox="1">
              <a:spLocks noChangeArrowheads="1"/>
            </p:cNvSpPr>
            <p:nvPr/>
          </p:nvSpPr>
          <p:spPr bwMode="auto">
            <a:xfrm>
              <a:off x="5156306" y="5507469"/>
              <a:ext cx="1625524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interesting</a:t>
              </a:r>
              <a:endParaRPr lang="en-US" altLang="en-US" sz="2400" b="1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71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926 L 0.79462 0.31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35" y="16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7284E-6 L 0.12361 0.785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3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3827E-6 L 0.42552 0.633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9.87654E-7 L -0.2335 0.318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4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0.02605 0.788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3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5679E-6 L 0.12847 0.503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679E-6 L -0.0632 0.3419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170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93827E-6 L 0.25156 0.3466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3"/>
          <p:cNvSpPr txBox="1">
            <a:spLocks/>
          </p:cNvSpPr>
          <p:nvPr/>
        </p:nvSpPr>
        <p:spPr>
          <a:xfrm>
            <a:off x="0" y="87581"/>
            <a:ext cx="91440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accent5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dirty="0">
                <a:solidFill>
                  <a:srgbClr val="FF0000"/>
                </a:solidFill>
              </a:rPr>
              <a:t>3. Choose the correct word/phrase for each definition.</a:t>
            </a:r>
          </a:p>
        </p:txBody>
      </p:sp>
      <p:sp>
        <p:nvSpPr>
          <p:cNvPr id="37" name="TextBox 50"/>
          <p:cNvSpPr txBox="1">
            <a:spLocks noChangeArrowheads="1"/>
          </p:cNvSpPr>
          <p:nvPr/>
        </p:nvSpPr>
        <p:spPr bwMode="auto">
          <a:xfrm>
            <a:off x="100074" y="474318"/>
            <a:ext cx="522306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1. A place where a large amount of water falls from a high place. </a:t>
            </a:r>
            <a:endParaRPr lang="en-US" alt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85"/>
          <p:cNvSpPr txBox="1">
            <a:spLocks noChangeArrowheads="1"/>
          </p:cNvSpPr>
          <p:nvPr/>
        </p:nvSpPr>
        <p:spPr bwMode="auto">
          <a:xfrm>
            <a:off x="100075" y="1428425"/>
            <a:ext cx="522306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2. A thing which helps you to ﬁnd directions. 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9CD60B64-6CF7-8CE6-3057-D160B5A7EBBF}"/>
              </a:ext>
            </a:extLst>
          </p:cNvPr>
          <p:cNvSpPr/>
          <p:nvPr/>
        </p:nvSpPr>
        <p:spPr>
          <a:xfrm>
            <a:off x="5364706" y="779661"/>
            <a:ext cx="1969453" cy="449742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waterfall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B3401BB0-C234-5F36-5B11-E9928C095C65}"/>
              </a:ext>
            </a:extLst>
          </p:cNvPr>
          <p:cNvSpPr/>
          <p:nvPr/>
        </p:nvSpPr>
        <p:spPr>
          <a:xfrm>
            <a:off x="7352756" y="788254"/>
            <a:ext cx="1748863" cy="426550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lake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C0B4BAD3-2A7B-9F19-B58A-D27D0FB855E6}"/>
              </a:ext>
            </a:extLst>
          </p:cNvPr>
          <p:cNvSpPr/>
          <p:nvPr/>
        </p:nvSpPr>
        <p:spPr>
          <a:xfrm>
            <a:off x="5357656" y="1551348"/>
            <a:ext cx="1969453" cy="449742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backpack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7ED6F2F1-92F6-12B5-76F9-979E18FF983D}"/>
              </a:ext>
            </a:extLst>
          </p:cNvPr>
          <p:cNvSpPr/>
          <p:nvPr/>
        </p:nvSpPr>
        <p:spPr>
          <a:xfrm>
            <a:off x="7345706" y="1559941"/>
            <a:ext cx="1748863" cy="42655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compass</a:t>
            </a:r>
          </a:p>
        </p:txBody>
      </p:sp>
      <p:sp>
        <p:nvSpPr>
          <p:cNvPr id="15" name="TextBox 85">
            <a:extLst>
              <a:ext uri="{FF2B5EF4-FFF2-40B4-BE49-F238E27FC236}">
                <a16:creationId xmlns:a16="http://schemas.microsoft.com/office/drawing/2014/main" id="{30D25346-B544-27D0-CE8E-1A35E8839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93" y="2382532"/>
            <a:ext cx="524274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3. A building where people go and see valuable art or old things.</a:t>
            </a:r>
          </a:p>
        </p:txBody>
      </p:sp>
      <p:sp>
        <p:nvSpPr>
          <p:cNvPr id="16" name="TextBox 85">
            <a:extLst>
              <a:ext uri="{FF2B5EF4-FFF2-40B4-BE49-F238E27FC236}">
                <a16:creationId xmlns:a16="http://schemas.microsoft.com/office/drawing/2014/main" id="{FA589A6E-C343-CCEA-478B-BC747EDC3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73" y="3260439"/>
            <a:ext cx="522306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4. To tell someone you want them to be happy or successful.</a:t>
            </a:r>
          </a:p>
        </p:txBody>
      </p:sp>
      <p:sp>
        <p:nvSpPr>
          <p:cNvPr id="17" name="TextBox 85">
            <a:extLst>
              <a:ext uri="{FF2B5EF4-FFF2-40B4-BE49-F238E27FC236}">
                <a16:creationId xmlns:a16="http://schemas.microsoft.com/office/drawing/2014/main" id="{71CB1E08-880B-63B6-9E5F-B13B33A03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93" y="4199306"/>
            <a:ext cx="522306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5. Children receive it in red envelopes at Tet. 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75370EDA-8763-D063-8F53-349761F0AC08}"/>
              </a:ext>
            </a:extLst>
          </p:cNvPr>
          <p:cNvSpPr/>
          <p:nvPr/>
        </p:nvSpPr>
        <p:spPr>
          <a:xfrm>
            <a:off x="5357656" y="2608723"/>
            <a:ext cx="1969453" cy="449742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theatre</a:t>
            </a: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EAD127B9-D392-8D3C-DDE6-3F5433BF7DB6}"/>
              </a:ext>
            </a:extLst>
          </p:cNvPr>
          <p:cNvSpPr/>
          <p:nvPr/>
        </p:nvSpPr>
        <p:spPr>
          <a:xfrm>
            <a:off x="7345706" y="2617316"/>
            <a:ext cx="1748863" cy="426550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museum</a:t>
            </a: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25A65FCC-A107-8BF6-2308-E886B42E827E}"/>
              </a:ext>
            </a:extLst>
          </p:cNvPr>
          <p:cNvSpPr/>
          <p:nvPr/>
        </p:nvSpPr>
        <p:spPr>
          <a:xfrm>
            <a:off x="5357656" y="3467422"/>
            <a:ext cx="1969453" cy="449742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wish</a:t>
            </a:r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D10621A3-28A5-2ED7-9926-0EF04E0AEBF5}"/>
              </a:ext>
            </a:extLst>
          </p:cNvPr>
          <p:cNvSpPr/>
          <p:nvPr/>
        </p:nvSpPr>
        <p:spPr>
          <a:xfrm>
            <a:off x="7345706" y="3476015"/>
            <a:ext cx="1748863" cy="42655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hope</a:t>
            </a: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00B59E68-27B2-F823-A5D9-528086B57758}"/>
              </a:ext>
            </a:extLst>
          </p:cNvPr>
          <p:cNvSpPr/>
          <p:nvPr/>
        </p:nvSpPr>
        <p:spPr>
          <a:xfrm>
            <a:off x="5357656" y="4214546"/>
            <a:ext cx="1969453" cy="957766"/>
          </a:xfrm>
          <a:prstGeom prst="flowChart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lucky money</a:t>
            </a:r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AA7CFDF3-59C1-A3DD-086E-F4B929E5FD28}"/>
              </a:ext>
            </a:extLst>
          </p:cNvPr>
          <p:cNvSpPr/>
          <p:nvPr/>
        </p:nvSpPr>
        <p:spPr>
          <a:xfrm>
            <a:off x="7345706" y="4235122"/>
            <a:ext cx="1748863" cy="908377"/>
          </a:xfrm>
          <a:prstGeom prst="flowChart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new clothes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685F314B-30F2-9CD6-597B-06F167DE29FF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3" grpId="0" animBg="1"/>
      <p:bldP spid="14" grpId="0" animBg="1"/>
      <p:bldP spid="14" grpId="1" animBg="1"/>
      <p:bldP spid="18" grpId="0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22" grpId="1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70"/>
          <p:cNvSpPr txBox="1">
            <a:spLocks noGrp="1"/>
          </p:cNvSpPr>
          <p:nvPr>
            <p:ph type="subTitle" idx="1"/>
          </p:nvPr>
        </p:nvSpPr>
        <p:spPr>
          <a:xfrm>
            <a:off x="143472" y="106680"/>
            <a:ext cx="5602007" cy="56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FF0000"/>
                </a:solidFill>
              </a:rPr>
              <a:t>Grammar</a:t>
            </a:r>
            <a:endParaRPr sz="66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8049" y="1197155"/>
            <a:ext cx="8059672" cy="3709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Comparative and Superlative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Countable and Uncountable nouns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should and shouldn’t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will and won’t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some/ any for amount.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064" y="30324"/>
            <a:ext cx="9102936" cy="5727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4. Complete the sentences with the correct answer A, B, or C.</a:t>
            </a:r>
          </a:p>
        </p:txBody>
      </p:sp>
      <p:sp>
        <p:nvSpPr>
          <p:cNvPr id="60" name="TextBox 108"/>
          <p:cNvSpPr txBox="1">
            <a:spLocks noChangeArrowheads="1"/>
          </p:cNvSpPr>
          <p:nvPr/>
        </p:nvSpPr>
        <p:spPr bwMode="auto">
          <a:xfrm>
            <a:off x="0" y="389201"/>
            <a:ext cx="95746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1. </a:t>
            </a:r>
            <a:r>
              <a:rPr lang="en-US" altLang="en-US" sz="2800" dirty="0">
                <a:latin typeface="+mn-lt"/>
                <a:cs typeface="Calibri" panose="020F0502020204030204" pitchFamily="34" charset="0"/>
              </a:rPr>
              <a:t>_______ long rivers of the world begin from the Himalayas.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  <a:cs typeface="Calibri" panose="020F0502020204030204" pitchFamily="34" charset="0"/>
              </a:rPr>
              <a:t>	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A. </a:t>
            </a:r>
            <a:r>
              <a:rPr lang="en-US" altLang="en-US" sz="2800" dirty="0">
                <a:latin typeface="+mn-lt"/>
                <a:cs typeface="Calibri" panose="020F0502020204030204" pitchFamily="34" charset="0"/>
              </a:rPr>
              <a:t>any 		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B. </a:t>
            </a:r>
            <a:r>
              <a:rPr lang="en-US" altLang="en-US" sz="2800" dirty="0">
                <a:latin typeface="+mn-lt"/>
                <a:cs typeface="Calibri" panose="020F0502020204030204" pitchFamily="34" charset="0"/>
              </a:rPr>
              <a:t>Some 			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C. </a:t>
            </a:r>
            <a:r>
              <a:rPr lang="en-US" altLang="en-US" sz="2800" dirty="0">
                <a:latin typeface="+mn-lt"/>
                <a:cs typeface="Calibri" panose="020F0502020204030204" pitchFamily="34" charset="0"/>
              </a:rPr>
              <a:t>A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2. </a:t>
            </a:r>
            <a:r>
              <a:rPr lang="en-US" altLang="en-US" sz="2800" dirty="0">
                <a:latin typeface="+mn-lt"/>
                <a:cs typeface="Calibri" panose="020F0502020204030204" pitchFamily="34" charset="0"/>
              </a:rPr>
              <a:t>Sue’s drawings are more </a:t>
            </a:r>
            <a:r>
              <a:rPr lang="en-US" altLang="en-US" sz="2800" dirty="0" err="1">
                <a:latin typeface="+mn-lt"/>
                <a:cs typeface="Calibri" panose="020F0502020204030204" pitchFamily="34" charset="0"/>
              </a:rPr>
              <a:t>colourful</a:t>
            </a:r>
            <a:r>
              <a:rPr lang="en-US" altLang="en-US" sz="2800" dirty="0">
                <a:latin typeface="+mn-lt"/>
                <a:cs typeface="Calibri" panose="020F0502020204030204" pitchFamily="34" charset="0"/>
              </a:rPr>
              <a:t> ________ her teacher’s.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  <a:cs typeface="Calibri" panose="020F0502020204030204" pitchFamily="34" charset="0"/>
              </a:rPr>
              <a:t>	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A. </a:t>
            </a:r>
            <a:r>
              <a:rPr lang="en-US" altLang="en-US" sz="2800" dirty="0">
                <a:latin typeface="+mn-lt"/>
                <a:cs typeface="Calibri" panose="020F0502020204030204" pitchFamily="34" charset="0"/>
              </a:rPr>
              <a:t>most 		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B. </a:t>
            </a:r>
            <a:r>
              <a:rPr lang="en-US" altLang="en-US" sz="2800" dirty="0">
                <a:latin typeface="+mn-lt"/>
                <a:cs typeface="Calibri" panose="020F0502020204030204" pitchFamily="34" charset="0"/>
              </a:rPr>
              <a:t>as 				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C. </a:t>
            </a:r>
            <a:r>
              <a:rPr lang="en-US" altLang="en-US" sz="2800" dirty="0">
                <a:latin typeface="+mn-lt"/>
                <a:cs typeface="Calibri" panose="020F0502020204030204" pitchFamily="34" charset="0"/>
              </a:rPr>
              <a:t>than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3. </a:t>
            </a:r>
            <a:r>
              <a:rPr lang="en-US" altLang="en-US" sz="2800" dirty="0">
                <a:latin typeface="+mn-lt"/>
                <a:cs typeface="Calibri" panose="020F0502020204030204" pitchFamily="34" charset="0"/>
              </a:rPr>
              <a:t>You _______ buy a ticket to enter the zoo. It’s not free.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  <a:cs typeface="Calibri" panose="020F0502020204030204" pitchFamily="34" charset="0"/>
              </a:rPr>
              <a:t>	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A. </a:t>
            </a:r>
            <a:r>
              <a:rPr lang="en-US" altLang="en-US" sz="2800" dirty="0">
                <a:latin typeface="+mn-lt"/>
                <a:cs typeface="Calibri" panose="020F0502020204030204" pitchFamily="34" charset="0"/>
              </a:rPr>
              <a:t>mustn’t 		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B. </a:t>
            </a:r>
            <a:r>
              <a:rPr lang="en-US" altLang="en-US" sz="2800" dirty="0">
                <a:latin typeface="+mn-lt"/>
                <a:cs typeface="Calibri" panose="020F0502020204030204" pitchFamily="34" charset="0"/>
              </a:rPr>
              <a:t>don’t 			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C. </a:t>
            </a:r>
            <a:r>
              <a:rPr lang="en-US" altLang="en-US" sz="2800" dirty="0">
                <a:latin typeface="+mn-lt"/>
                <a:cs typeface="Calibri" panose="020F0502020204030204" pitchFamily="34" charset="0"/>
              </a:rPr>
              <a:t>must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4. </a:t>
            </a:r>
            <a:r>
              <a:rPr lang="en-US" altLang="en-US" sz="2800" dirty="0">
                <a:latin typeface="+mn-lt"/>
                <a:cs typeface="Calibri" panose="020F0502020204030204" pitchFamily="34" charset="0"/>
              </a:rPr>
              <a:t>Do you </a:t>
            </a:r>
            <a:r>
              <a:rPr lang="en-US" altLang="en-US" sz="2800" dirty="0" err="1">
                <a:latin typeface="+mn-lt"/>
                <a:cs typeface="Calibri" panose="020F0502020204030204" pitchFamily="34" charset="0"/>
              </a:rPr>
              <a:t>know_________English</a:t>
            </a:r>
            <a:r>
              <a:rPr lang="en-US" altLang="en-US" sz="2800" dirty="0">
                <a:latin typeface="+mn-lt"/>
                <a:cs typeface="Calibri" panose="020F0502020204030204" pitchFamily="34" charset="0"/>
              </a:rPr>
              <a:t> songs for children?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  <a:cs typeface="Calibri" panose="020F0502020204030204" pitchFamily="34" charset="0"/>
              </a:rPr>
              <a:t>	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A. </a:t>
            </a:r>
            <a:r>
              <a:rPr lang="en-US" altLang="en-US" sz="2800" dirty="0">
                <a:latin typeface="+mn-lt"/>
                <a:cs typeface="Calibri" panose="020F0502020204030204" pitchFamily="34" charset="0"/>
              </a:rPr>
              <a:t>any 		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B. </a:t>
            </a:r>
            <a:r>
              <a:rPr lang="en-US" altLang="en-US" sz="2800" dirty="0">
                <a:latin typeface="+mn-lt"/>
                <a:cs typeface="Calibri" panose="020F0502020204030204" pitchFamily="34" charset="0"/>
              </a:rPr>
              <a:t>a few 			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C. </a:t>
            </a:r>
            <a:r>
              <a:rPr lang="en-US" altLang="en-US" sz="2800" dirty="0">
                <a:latin typeface="+mn-lt"/>
                <a:cs typeface="Calibri" panose="020F0502020204030204" pitchFamily="34" charset="0"/>
              </a:rPr>
              <a:t>some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5. </a:t>
            </a:r>
            <a:r>
              <a:rPr lang="en-US" altLang="en-US" sz="2800" dirty="0">
                <a:latin typeface="+mn-lt"/>
                <a:cs typeface="Calibri" panose="020F0502020204030204" pitchFamily="34" charset="0"/>
              </a:rPr>
              <a:t>The USA has ________ natural wonders.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  <a:cs typeface="Calibri" panose="020F0502020204030204" pitchFamily="34" charset="0"/>
              </a:rPr>
              <a:t>	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A. </a:t>
            </a:r>
            <a:r>
              <a:rPr lang="en-US" altLang="en-US" sz="2800" dirty="0">
                <a:latin typeface="+mn-lt"/>
                <a:cs typeface="Calibri" panose="020F0502020204030204" pitchFamily="34" charset="0"/>
              </a:rPr>
              <a:t>many 		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B. </a:t>
            </a:r>
            <a:r>
              <a:rPr lang="en-US" altLang="en-US" sz="2800" dirty="0">
                <a:latin typeface="+mn-lt"/>
                <a:cs typeface="Calibri" panose="020F0502020204030204" pitchFamily="34" charset="0"/>
              </a:rPr>
              <a:t>much 			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C. </a:t>
            </a:r>
            <a:r>
              <a:rPr lang="en-US" altLang="en-US" sz="2800" dirty="0">
                <a:latin typeface="+mn-lt"/>
                <a:cs typeface="Calibri" panose="020F0502020204030204" pitchFamily="34" charset="0"/>
              </a:rPr>
              <a:t>a little</a:t>
            </a:r>
          </a:p>
        </p:txBody>
      </p:sp>
    </p:spTree>
    <p:extLst>
      <p:ext uri="{BB962C8B-B14F-4D97-AF65-F5344CB8AC3E}">
        <p14:creationId xmlns:p14="http://schemas.microsoft.com/office/powerpoint/2010/main" val="1146848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41" y="-383191"/>
            <a:ext cx="4343397" cy="20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49071" y="632047"/>
            <a:ext cx="4938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faster?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254247"/>
            <a:ext cx="2124078" cy="28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62509"/>
            <a:ext cx="2319337" cy="26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nkey Kong Them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05939" y="4148590"/>
            <a:ext cx="609600" cy="609600"/>
          </a:xfrm>
          <a:prstGeom prst="rect">
            <a:avLst/>
          </a:prstGeom>
        </p:spPr>
      </p:pic>
      <p:pic>
        <p:nvPicPr>
          <p:cNvPr id="11" name="Picture 10" descr="C:\Users\ADMIN\Desktop\Tai nguyen thiet ke tro choi\Angry birds epic birds\1505573783630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42" y="1587121"/>
            <a:ext cx="1152193" cy="7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20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936</Words>
  <Application>Microsoft Office PowerPoint</Application>
  <PresentationFormat>On-screen Show (16:9)</PresentationFormat>
  <Paragraphs>244</Paragraphs>
  <Slides>23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Aptos Display</vt:lpstr>
      <vt:lpstr>Calibri</vt:lpstr>
      <vt:lpstr>Roboto</vt:lpstr>
      <vt:lpstr>Short Stack</vt:lpstr>
      <vt:lpstr>Aptos</vt:lpstr>
      <vt:lpstr>Roboto Condensed Light</vt:lpstr>
      <vt:lpstr>Livvic</vt:lpstr>
      <vt:lpstr>Lucida Sans Unicode</vt:lpstr>
      <vt:lpstr>Wingdings</vt:lpstr>
      <vt:lpstr>Pangolin</vt:lpstr>
      <vt:lpstr>Arial</vt:lpstr>
      <vt:lpstr>Office Theme</vt:lpstr>
      <vt:lpstr>Review 2 </vt:lpstr>
      <vt:lpstr>Pronunciation</vt:lpstr>
      <vt:lpstr>PowerPoint Presentation</vt:lpstr>
      <vt:lpstr>Vocabulary</vt:lpstr>
      <vt:lpstr>2. Match the words in the box (a –h) next to their opposites (1 – 8).</vt:lpstr>
      <vt:lpstr>PowerPoint Presentation</vt:lpstr>
      <vt:lpstr>PowerPoint Presentation</vt:lpstr>
      <vt:lpstr>4. Complete the sentences with the correct answer A, B, or 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Complete the sentences  with should or shouldn’t</vt:lpstr>
      <vt:lpstr>WRAP-UP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2</dc:title>
  <dc:creator>Admin</dc:creator>
  <cp:lastModifiedBy>Duyên Lương</cp:lastModifiedBy>
  <cp:revision>144</cp:revision>
  <dcterms:modified xsi:type="dcterms:W3CDTF">2025-08-18T03:17:48Z</dcterms:modified>
</cp:coreProperties>
</file>