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1"/>
    <p:sldMasterId id="2147483673" r:id="rId2"/>
  </p:sldMasterIdLst>
  <p:notesMasterIdLst>
    <p:notesMasterId r:id="rId42"/>
  </p:notesMasterIdLst>
  <p:sldIdLst>
    <p:sldId id="267" r:id="rId3"/>
    <p:sldId id="258" r:id="rId4"/>
    <p:sldId id="363" r:id="rId5"/>
    <p:sldId id="364" r:id="rId6"/>
    <p:sldId id="279" r:id="rId7"/>
    <p:sldId id="256" r:id="rId8"/>
    <p:sldId id="282" r:id="rId9"/>
    <p:sldId id="274" r:id="rId10"/>
    <p:sldId id="257" r:id="rId11"/>
    <p:sldId id="262" r:id="rId12"/>
    <p:sldId id="317" r:id="rId13"/>
    <p:sldId id="1182" r:id="rId14"/>
    <p:sldId id="1183" r:id="rId15"/>
    <p:sldId id="268" r:id="rId16"/>
    <p:sldId id="1185" r:id="rId17"/>
    <p:sldId id="269" r:id="rId18"/>
    <p:sldId id="1187" r:id="rId19"/>
    <p:sldId id="271" r:id="rId20"/>
    <p:sldId id="1189" r:id="rId21"/>
    <p:sldId id="270" r:id="rId22"/>
    <p:sldId id="1191" r:id="rId23"/>
    <p:sldId id="1200" r:id="rId24"/>
    <p:sldId id="1193" r:id="rId25"/>
    <p:sldId id="1194" r:id="rId26"/>
    <p:sldId id="1195" r:id="rId27"/>
    <p:sldId id="1196" r:id="rId28"/>
    <p:sldId id="1197" r:id="rId29"/>
    <p:sldId id="273" r:id="rId30"/>
    <p:sldId id="275" r:id="rId31"/>
    <p:sldId id="1202" r:id="rId32"/>
    <p:sldId id="260" r:id="rId33"/>
    <p:sldId id="276" r:id="rId34"/>
    <p:sldId id="264" r:id="rId35"/>
    <p:sldId id="277" r:id="rId36"/>
    <p:sldId id="261" r:id="rId37"/>
    <p:sldId id="1201" r:id="rId38"/>
    <p:sldId id="1199" r:id="rId39"/>
    <p:sldId id="265" r:id="rId40"/>
    <p:sldId id="266" r:id="rId41"/>
  </p:sldIdLst>
  <p:sldSz cx="18288000" cy="10287000"/>
  <p:notesSz cx="6858000" cy="9144000"/>
  <p:embeddedFontLst>
    <p:embeddedFont>
      <p:font typeface="굴림" panose="020B0600000101010101" pitchFamily="34" charset="-127"/>
      <p:regular r:id="rId43"/>
    </p:embeddedFont>
    <p:embeddedFont>
      <p:font typeface="Abel" panose="02000506030000020004" pitchFamily="2" charset="0"/>
      <p:regular r:id="rId44"/>
    </p:embeddedFont>
    <p:embeddedFont>
      <p:font typeface="Arial Black" panose="020B0A04020102020204" pitchFamily="34" charset="0"/>
      <p:bold r:id="rId45"/>
    </p:embeddedFont>
    <p:embeddedFont>
      <p:font typeface="Arial Rounded MT Bold" panose="020F0704030504030204" pitchFamily="34" charset="0"/>
      <p:regular r:id="rId46"/>
    </p:embeddedFont>
    <p:embeddedFont>
      <p:font typeface="Genty Sans" panose="020B0604020202020204" charset="0"/>
      <p:regular r:id="rId47"/>
    </p:embeddedFont>
    <p:embeddedFont>
      <p:font typeface="Jumble" panose="02000503000000020004" pitchFamily="2" charset="0"/>
      <p:regular r:id="rId48"/>
    </p:embeddedFont>
    <p:embeddedFont>
      <p:font typeface="Modern Love" panose="04090805081005020601" pitchFamily="82" charset="0"/>
      <p:regular r:id="rId49"/>
    </p:embeddedFont>
    <p:embeddedFont>
      <p:font typeface="Open Sans" panose="020B0606030504020204" pitchFamily="34" charset="0"/>
      <p:regular r:id="rId50"/>
      <p:bold r:id="rId51"/>
      <p:italic r:id="rId52"/>
      <p:boldItalic r:id="rId53"/>
    </p:embeddedFont>
    <p:embeddedFont>
      <p:font typeface="Sniglet" panose="020B0604020202020204" charset="0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C736F9-0F97-4E9C-B73D-556A59BCE1C3}" v="620" dt="2023-12-17T06:39:22.175"/>
  </p1510:revLst>
</p1510:revInfo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01" autoAdjust="0"/>
    <p:restoredTop sz="94622" autoAdjust="0"/>
  </p:normalViewPr>
  <p:slideViewPr>
    <p:cSldViewPr>
      <p:cViewPr>
        <p:scale>
          <a:sx n="33" d="100"/>
          <a:sy n="33" d="100"/>
        </p:scale>
        <p:origin x="504" y="6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59" Type="http://schemas.microsoft.com/office/2016/11/relationships/changesInfo" Target="changesInfos/changesInfo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F8C736F9-0F97-4E9C-B73D-556A59BCE1C3}"/>
    <pc:docChg chg="undo custSel delSld modSld sldOrd">
      <pc:chgData name="Duyên Lương" userId="3a9e482f-ceb4-484a-8eab-f708ff3e9a36" providerId="ADAL" clId="{F8C736F9-0F97-4E9C-B73D-556A59BCE1C3}" dt="2023-12-17T06:39:22.175" v="2983"/>
      <pc:docMkLst>
        <pc:docMk/>
      </pc:docMkLst>
      <pc:sldChg chg="modSp mod">
        <pc:chgData name="Duyên Lương" userId="3a9e482f-ceb4-484a-8eab-f708ff3e9a36" providerId="ADAL" clId="{F8C736F9-0F97-4E9C-B73D-556A59BCE1C3}" dt="2023-12-17T04:09:30.483" v="0" actId="20577"/>
        <pc:sldMkLst>
          <pc:docMk/>
          <pc:sldMk cId="0" sldId="256"/>
        </pc:sldMkLst>
        <pc:spChg chg="mod">
          <ac:chgData name="Duyên Lương" userId="3a9e482f-ceb4-484a-8eab-f708ff3e9a36" providerId="ADAL" clId="{F8C736F9-0F97-4E9C-B73D-556A59BCE1C3}" dt="2023-12-17T04:09:30.483" v="0" actId="20577"/>
          <ac:spMkLst>
            <pc:docMk/>
            <pc:sldMk cId="0" sldId="256"/>
            <ac:spMk id="14" creationId="{00000000-0000-0000-0000-000000000000}"/>
          </ac:spMkLst>
        </pc:spChg>
      </pc:sldChg>
      <pc:sldChg chg="addSp delSp modSp mod modAnim">
        <pc:chgData name="Duyên Lương" userId="3a9e482f-ceb4-484a-8eab-f708ff3e9a36" providerId="ADAL" clId="{F8C736F9-0F97-4E9C-B73D-556A59BCE1C3}" dt="2023-12-17T05:36:41.516" v="1925" actId="207"/>
        <pc:sldMkLst>
          <pc:docMk/>
          <pc:sldMk cId="0" sldId="257"/>
        </pc:sldMkLst>
        <pc:spChg chg="mod">
          <ac:chgData name="Duyên Lương" userId="3a9e482f-ceb4-484a-8eab-f708ff3e9a36" providerId="ADAL" clId="{F8C736F9-0F97-4E9C-B73D-556A59BCE1C3}" dt="2023-12-17T05:34:12.112" v="1910" actId="1076"/>
          <ac:spMkLst>
            <pc:docMk/>
            <pc:sldMk cId="0" sldId="257"/>
            <ac:spMk id="9" creationId="{00000000-0000-0000-0000-000000000000}"/>
          </ac:spMkLst>
        </pc:spChg>
        <pc:spChg chg="mod ord">
          <ac:chgData name="Duyên Lương" userId="3a9e482f-ceb4-484a-8eab-f708ff3e9a36" providerId="ADAL" clId="{F8C736F9-0F97-4E9C-B73D-556A59BCE1C3}" dt="2023-12-17T04:46:58.844" v="1157" actId="1076"/>
          <ac:spMkLst>
            <pc:docMk/>
            <pc:sldMk cId="0" sldId="257"/>
            <ac:spMk id="14" creationId="{00000000-0000-0000-0000-000000000000}"/>
          </ac:spMkLst>
        </pc:spChg>
        <pc:spChg chg="mod">
          <ac:chgData name="Duyên Lương" userId="3a9e482f-ceb4-484a-8eab-f708ff3e9a36" providerId="ADAL" clId="{F8C736F9-0F97-4E9C-B73D-556A59BCE1C3}" dt="2023-12-17T04:46:07.132" v="1138" actId="1076"/>
          <ac:spMkLst>
            <pc:docMk/>
            <pc:sldMk cId="0" sldId="257"/>
            <ac:spMk id="15" creationId="{00000000-0000-0000-0000-000000000000}"/>
          </ac:spMkLst>
        </pc:spChg>
        <pc:spChg chg="mod">
          <ac:chgData name="Duyên Lương" userId="3a9e482f-ceb4-484a-8eab-f708ff3e9a36" providerId="ADAL" clId="{F8C736F9-0F97-4E9C-B73D-556A59BCE1C3}" dt="2023-12-17T05:36:41.516" v="1925" actId="207"/>
          <ac:spMkLst>
            <pc:docMk/>
            <pc:sldMk cId="0" sldId="257"/>
            <ac:spMk id="16" creationId="{00000000-0000-0000-0000-000000000000}"/>
          </ac:spMkLst>
        </pc:spChg>
        <pc:spChg chg="add del mod">
          <ac:chgData name="Duyên Lương" userId="3a9e482f-ceb4-484a-8eab-f708ff3e9a36" providerId="ADAL" clId="{F8C736F9-0F97-4E9C-B73D-556A59BCE1C3}" dt="2023-12-17T04:45:09.701" v="1110"/>
          <ac:spMkLst>
            <pc:docMk/>
            <pc:sldMk cId="0" sldId="257"/>
            <ac:spMk id="17" creationId="{F901B54B-41D6-030C-06E0-EDA4984F173A}"/>
          </ac:spMkLst>
        </pc:spChg>
        <pc:spChg chg="add del mod">
          <ac:chgData name="Duyên Lương" userId="3a9e482f-ceb4-484a-8eab-f708ff3e9a36" providerId="ADAL" clId="{F8C736F9-0F97-4E9C-B73D-556A59BCE1C3}" dt="2023-12-17T04:45:09.701" v="1110"/>
          <ac:spMkLst>
            <pc:docMk/>
            <pc:sldMk cId="0" sldId="257"/>
            <ac:spMk id="20" creationId="{32D37575-296D-2484-E0CD-69ACB6C90C2A}"/>
          </ac:spMkLst>
        </pc:spChg>
        <pc:spChg chg="add del mod">
          <ac:chgData name="Duyên Lương" userId="3a9e482f-ceb4-484a-8eab-f708ff3e9a36" providerId="ADAL" clId="{F8C736F9-0F97-4E9C-B73D-556A59BCE1C3}" dt="2023-12-17T04:45:09.701" v="1110"/>
          <ac:spMkLst>
            <pc:docMk/>
            <pc:sldMk cId="0" sldId="257"/>
            <ac:spMk id="21" creationId="{FEE76D8E-A38F-464D-E14E-C2A10F66BCC6}"/>
          </ac:spMkLst>
        </pc:spChg>
        <pc:spChg chg="add del mod">
          <ac:chgData name="Duyên Lương" userId="3a9e482f-ceb4-484a-8eab-f708ff3e9a36" providerId="ADAL" clId="{F8C736F9-0F97-4E9C-B73D-556A59BCE1C3}" dt="2023-12-17T04:45:09.701" v="1110"/>
          <ac:spMkLst>
            <pc:docMk/>
            <pc:sldMk cId="0" sldId="257"/>
            <ac:spMk id="22" creationId="{7FF2425F-DAAD-84B4-36DE-371B18F7882C}"/>
          </ac:spMkLst>
        </pc:spChg>
        <pc:spChg chg="add del mod">
          <ac:chgData name="Duyên Lương" userId="3a9e482f-ceb4-484a-8eab-f708ff3e9a36" providerId="ADAL" clId="{F8C736F9-0F97-4E9C-B73D-556A59BCE1C3}" dt="2023-12-17T04:45:09.701" v="1110"/>
          <ac:spMkLst>
            <pc:docMk/>
            <pc:sldMk cId="0" sldId="257"/>
            <ac:spMk id="23" creationId="{154C5900-2351-0DFD-7B2D-ABC0C6E84285}"/>
          </ac:spMkLst>
        </pc:spChg>
        <pc:spChg chg="add del mod">
          <ac:chgData name="Duyên Lương" userId="3a9e482f-ceb4-484a-8eab-f708ff3e9a36" providerId="ADAL" clId="{F8C736F9-0F97-4E9C-B73D-556A59BCE1C3}" dt="2023-12-17T04:45:09.701" v="1110"/>
          <ac:spMkLst>
            <pc:docMk/>
            <pc:sldMk cId="0" sldId="257"/>
            <ac:spMk id="24" creationId="{AFF31361-9C7D-2E1D-38E0-46A20E0FDBFF}"/>
          </ac:spMkLst>
        </pc:spChg>
        <pc:spChg chg="add mod ord">
          <ac:chgData name="Duyên Lương" userId="3a9e482f-ceb4-484a-8eab-f708ff3e9a36" providerId="ADAL" clId="{F8C736F9-0F97-4E9C-B73D-556A59BCE1C3}" dt="2023-12-17T05:34:52.937" v="1914" actId="166"/>
          <ac:spMkLst>
            <pc:docMk/>
            <pc:sldMk cId="0" sldId="257"/>
            <ac:spMk id="25" creationId="{FB31A64D-E0AC-509F-BD20-A9A366BE3118}"/>
          </ac:spMkLst>
        </pc:spChg>
        <pc:spChg chg="add mod ord">
          <ac:chgData name="Duyên Lương" userId="3a9e482f-ceb4-484a-8eab-f708ff3e9a36" providerId="ADAL" clId="{F8C736F9-0F97-4E9C-B73D-556A59BCE1C3}" dt="2023-12-17T05:34:52.937" v="1914" actId="166"/>
          <ac:spMkLst>
            <pc:docMk/>
            <pc:sldMk cId="0" sldId="257"/>
            <ac:spMk id="26" creationId="{0CCA8E22-F0C1-A999-3B34-6289825D844A}"/>
          </ac:spMkLst>
        </pc:spChg>
        <pc:spChg chg="add mod ord">
          <ac:chgData name="Duyên Lương" userId="3a9e482f-ceb4-484a-8eab-f708ff3e9a36" providerId="ADAL" clId="{F8C736F9-0F97-4E9C-B73D-556A59BCE1C3}" dt="2023-12-17T05:34:52.937" v="1914" actId="166"/>
          <ac:spMkLst>
            <pc:docMk/>
            <pc:sldMk cId="0" sldId="257"/>
            <ac:spMk id="27" creationId="{07AA7615-BC59-5782-BC42-BAFD4D1AB451}"/>
          </ac:spMkLst>
        </pc:spChg>
        <pc:spChg chg="add mod">
          <ac:chgData name="Duyên Lương" userId="3a9e482f-ceb4-484a-8eab-f708ff3e9a36" providerId="ADAL" clId="{F8C736F9-0F97-4E9C-B73D-556A59BCE1C3}" dt="2023-12-17T04:50:05.460" v="1191" actId="1038"/>
          <ac:spMkLst>
            <pc:docMk/>
            <pc:sldMk cId="0" sldId="257"/>
            <ac:spMk id="28" creationId="{5542289F-F185-1B63-4FC8-A2BC080214C3}"/>
          </ac:spMkLst>
        </pc:spChg>
        <pc:spChg chg="add mod">
          <ac:chgData name="Duyên Lương" userId="3a9e482f-ceb4-484a-8eab-f708ff3e9a36" providerId="ADAL" clId="{F8C736F9-0F97-4E9C-B73D-556A59BCE1C3}" dt="2023-12-17T04:50:05.460" v="1191" actId="1038"/>
          <ac:spMkLst>
            <pc:docMk/>
            <pc:sldMk cId="0" sldId="257"/>
            <ac:spMk id="29" creationId="{0B68F21E-0408-3651-30A6-DE67388255CB}"/>
          </ac:spMkLst>
        </pc:spChg>
        <pc:spChg chg="add mod">
          <ac:chgData name="Duyên Lương" userId="3a9e482f-ceb4-484a-8eab-f708ff3e9a36" providerId="ADAL" clId="{F8C736F9-0F97-4E9C-B73D-556A59BCE1C3}" dt="2023-12-17T04:50:05.460" v="1191" actId="1038"/>
          <ac:spMkLst>
            <pc:docMk/>
            <pc:sldMk cId="0" sldId="257"/>
            <ac:spMk id="30" creationId="{4267EC89-9243-48C6-4E0D-AF92EE49B28B}"/>
          </ac:spMkLst>
        </pc:spChg>
        <pc:spChg chg="add mod">
          <ac:chgData name="Duyên Lương" userId="3a9e482f-ceb4-484a-8eab-f708ff3e9a36" providerId="ADAL" clId="{F8C736F9-0F97-4E9C-B73D-556A59BCE1C3}" dt="2023-12-17T04:50:09.648" v="1200" actId="1038"/>
          <ac:spMkLst>
            <pc:docMk/>
            <pc:sldMk cId="0" sldId="257"/>
            <ac:spMk id="31" creationId="{8FDDAE18-19B5-20DC-736F-B7422097ED45}"/>
          </ac:spMkLst>
        </pc:spChg>
        <pc:spChg chg="add mod">
          <ac:chgData name="Duyên Lương" userId="3a9e482f-ceb4-484a-8eab-f708ff3e9a36" providerId="ADAL" clId="{F8C736F9-0F97-4E9C-B73D-556A59BCE1C3}" dt="2023-12-17T04:50:09.648" v="1200" actId="1038"/>
          <ac:spMkLst>
            <pc:docMk/>
            <pc:sldMk cId="0" sldId="257"/>
            <ac:spMk id="32" creationId="{6CEEC21D-D4CA-9B5B-D9AC-B9BEAB7BD5F1}"/>
          </ac:spMkLst>
        </pc:spChg>
        <pc:spChg chg="add mod">
          <ac:chgData name="Duyên Lương" userId="3a9e482f-ceb4-484a-8eab-f708ff3e9a36" providerId="ADAL" clId="{F8C736F9-0F97-4E9C-B73D-556A59BCE1C3}" dt="2023-12-17T05:35:33.955" v="1916" actId="1076"/>
          <ac:spMkLst>
            <pc:docMk/>
            <pc:sldMk cId="0" sldId="257"/>
            <ac:spMk id="33" creationId="{9B928CB2-ACD2-6A50-7CF5-78ECA26DEF09}"/>
          </ac:spMkLst>
        </pc:spChg>
        <pc:picChg chg="del">
          <ac:chgData name="Duyên Lương" userId="3a9e482f-ceb4-484a-8eab-f708ff3e9a36" providerId="ADAL" clId="{F8C736F9-0F97-4E9C-B73D-556A59BCE1C3}" dt="2023-12-17T04:33:04.070" v="551" actId="478"/>
          <ac:picMkLst>
            <pc:docMk/>
            <pc:sldMk cId="0" sldId="257"/>
            <ac:picMk id="18" creationId="{499E7E10-135F-3457-F117-C621ED48F0EB}"/>
          </ac:picMkLst>
        </pc:picChg>
        <pc:picChg chg="del">
          <ac:chgData name="Duyên Lương" userId="3a9e482f-ceb4-484a-8eab-f708ff3e9a36" providerId="ADAL" clId="{F8C736F9-0F97-4E9C-B73D-556A59BCE1C3}" dt="2023-12-17T04:33:05.645" v="552" actId="478"/>
          <ac:picMkLst>
            <pc:docMk/>
            <pc:sldMk cId="0" sldId="257"/>
            <ac:picMk id="19" creationId="{E6F1828B-D1E9-436D-75B2-610AAFCD7204}"/>
          </ac:picMkLst>
        </pc:picChg>
      </pc:sldChg>
      <pc:sldChg chg="addSp delSp modSp mod modAnim">
        <pc:chgData name="Duyên Lương" userId="3a9e482f-ceb4-484a-8eab-f708ff3e9a36" providerId="ADAL" clId="{F8C736F9-0F97-4E9C-B73D-556A59BCE1C3}" dt="2023-12-17T06:39:22.175" v="2983"/>
        <pc:sldMkLst>
          <pc:docMk/>
          <pc:sldMk cId="0" sldId="260"/>
        </pc:sldMkLst>
        <pc:spChg chg="mod">
          <ac:chgData name="Duyên Lương" userId="3a9e482f-ceb4-484a-8eab-f708ff3e9a36" providerId="ADAL" clId="{F8C736F9-0F97-4E9C-B73D-556A59BCE1C3}" dt="2023-12-17T05:57:06.417" v="2402" actId="1076"/>
          <ac:spMkLst>
            <pc:docMk/>
            <pc:sldMk cId="0" sldId="260"/>
            <ac:spMk id="22" creationId="{00000000-0000-0000-0000-000000000000}"/>
          </ac:spMkLst>
        </pc:spChg>
        <pc:spChg chg="mod">
          <ac:chgData name="Duyên Lương" userId="3a9e482f-ceb4-484a-8eab-f708ff3e9a36" providerId="ADAL" clId="{F8C736F9-0F97-4E9C-B73D-556A59BCE1C3}" dt="2023-12-17T06:00:41.415" v="2501" actId="20577"/>
          <ac:spMkLst>
            <pc:docMk/>
            <pc:sldMk cId="0" sldId="260"/>
            <ac:spMk id="26" creationId="{00000000-0000-0000-0000-000000000000}"/>
          </ac:spMkLst>
        </pc:spChg>
        <pc:spChg chg="del mod">
          <ac:chgData name="Duyên Lương" userId="3a9e482f-ceb4-484a-8eab-f708ff3e9a36" providerId="ADAL" clId="{F8C736F9-0F97-4E9C-B73D-556A59BCE1C3}" dt="2023-12-17T05:50:18.817" v="2274"/>
          <ac:spMkLst>
            <pc:docMk/>
            <pc:sldMk cId="0" sldId="260"/>
            <ac:spMk id="28" creationId="{00000000-0000-0000-0000-000000000000}"/>
          </ac:spMkLst>
        </pc:spChg>
        <pc:spChg chg="mod">
          <ac:chgData name="Duyên Lương" userId="3a9e482f-ceb4-484a-8eab-f708ff3e9a36" providerId="ADAL" clId="{F8C736F9-0F97-4E9C-B73D-556A59BCE1C3}" dt="2023-12-17T05:57:00.549" v="2401" actId="403"/>
          <ac:spMkLst>
            <pc:docMk/>
            <pc:sldMk cId="0" sldId="260"/>
            <ac:spMk id="30" creationId="{00000000-0000-0000-0000-000000000000}"/>
          </ac:spMkLst>
        </pc:spChg>
        <pc:spChg chg="add mod">
          <ac:chgData name="Duyên Lương" userId="3a9e482f-ceb4-484a-8eab-f708ff3e9a36" providerId="ADAL" clId="{F8C736F9-0F97-4E9C-B73D-556A59BCE1C3}" dt="2023-12-17T05:50:37.474" v="2311" actId="20577"/>
          <ac:spMkLst>
            <pc:docMk/>
            <pc:sldMk cId="0" sldId="260"/>
            <ac:spMk id="33" creationId="{4FE11CC4-DABD-B59F-2759-97E9A4C52BC1}"/>
          </ac:spMkLst>
        </pc:spChg>
        <pc:spChg chg="add mod">
          <ac:chgData name="Duyên Lương" userId="3a9e482f-ceb4-484a-8eab-f708ff3e9a36" providerId="ADAL" clId="{F8C736F9-0F97-4E9C-B73D-556A59BCE1C3}" dt="2023-12-17T05:50:52.132" v="2322" actId="1076"/>
          <ac:spMkLst>
            <pc:docMk/>
            <pc:sldMk cId="0" sldId="260"/>
            <ac:spMk id="34" creationId="{EC91A224-365B-59E4-9A7D-3CBE13C6B616}"/>
          </ac:spMkLst>
        </pc:spChg>
        <pc:spChg chg="add mod">
          <ac:chgData name="Duyên Lương" userId="3a9e482f-ceb4-484a-8eab-f708ff3e9a36" providerId="ADAL" clId="{F8C736F9-0F97-4E9C-B73D-556A59BCE1C3}" dt="2023-12-17T05:56:18.794" v="2361" actId="20577"/>
          <ac:spMkLst>
            <pc:docMk/>
            <pc:sldMk cId="0" sldId="260"/>
            <ac:spMk id="35" creationId="{B8131D25-C2AB-256C-0910-5D5C39FC0B76}"/>
          </ac:spMkLst>
        </pc:spChg>
        <pc:spChg chg="add mod">
          <ac:chgData name="Duyên Lương" userId="3a9e482f-ceb4-484a-8eab-f708ff3e9a36" providerId="ADAL" clId="{F8C736F9-0F97-4E9C-B73D-556A59BCE1C3}" dt="2023-12-17T05:56:32.777" v="2398" actId="20577"/>
          <ac:spMkLst>
            <pc:docMk/>
            <pc:sldMk cId="0" sldId="260"/>
            <ac:spMk id="36" creationId="{13D2ADC1-FEC7-60CD-9935-5515ADFFA44B}"/>
          </ac:spMkLst>
        </pc:spChg>
        <pc:spChg chg="add del mod">
          <ac:chgData name="Duyên Lương" userId="3a9e482f-ceb4-484a-8eab-f708ff3e9a36" providerId="ADAL" clId="{F8C736F9-0F97-4E9C-B73D-556A59BCE1C3}" dt="2023-12-17T05:56:06.875" v="2328"/>
          <ac:spMkLst>
            <pc:docMk/>
            <pc:sldMk cId="0" sldId="260"/>
            <ac:spMk id="37" creationId="{A043F846-04D3-3A24-D65C-290EBEB4AF8A}"/>
          </ac:spMkLst>
        </pc:spChg>
        <pc:spChg chg="add del mod">
          <ac:chgData name="Duyên Lương" userId="3a9e482f-ceb4-484a-8eab-f708ff3e9a36" providerId="ADAL" clId="{F8C736F9-0F97-4E9C-B73D-556A59BCE1C3}" dt="2023-12-17T05:56:06.875" v="2328"/>
          <ac:spMkLst>
            <pc:docMk/>
            <pc:sldMk cId="0" sldId="260"/>
            <ac:spMk id="38" creationId="{500880BE-176D-B4E4-10B9-07181D384DD6}"/>
          </ac:spMkLst>
        </pc:spChg>
        <pc:grpChg chg="mod">
          <ac:chgData name="Duyên Lương" userId="3a9e482f-ceb4-484a-8eab-f708ff3e9a36" providerId="ADAL" clId="{F8C736F9-0F97-4E9C-B73D-556A59BCE1C3}" dt="2023-12-17T05:57:10.679" v="2403" actId="1076"/>
          <ac:grpSpMkLst>
            <pc:docMk/>
            <pc:sldMk cId="0" sldId="260"/>
            <ac:grpSpMk id="15" creationId="{00000000-0000-0000-0000-000000000000}"/>
          </ac:grpSpMkLst>
        </pc:grpChg>
        <pc:picChg chg="add mod">
          <ac:chgData name="Duyên Lương" userId="3a9e482f-ceb4-484a-8eab-f708ff3e9a36" providerId="ADAL" clId="{F8C736F9-0F97-4E9C-B73D-556A59BCE1C3}" dt="2023-12-17T06:39:06.898" v="2981" actId="1076"/>
          <ac:picMkLst>
            <pc:docMk/>
            <pc:sldMk cId="0" sldId="260"/>
            <ac:picMk id="39" creationId="{5A2BA6DE-C160-96B1-54DD-A4C2050098A0}"/>
          </ac:picMkLst>
        </pc:picChg>
      </pc:sldChg>
      <pc:sldChg chg="addSp delSp modSp mod">
        <pc:chgData name="Duyên Lương" userId="3a9e482f-ceb4-484a-8eab-f708ff3e9a36" providerId="ADAL" clId="{F8C736F9-0F97-4E9C-B73D-556A59BCE1C3}" dt="2023-12-17T05:33:00.420" v="1906" actId="478"/>
        <pc:sldMkLst>
          <pc:docMk/>
          <pc:sldMk cId="0" sldId="261"/>
        </pc:sldMkLst>
        <pc:spChg chg="mod">
          <ac:chgData name="Duyên Lương" userId="3a9e482f-ceb4-484a-8eab-f708ff3e9a36" providerId="ADAL" clId="{F8C736F9-0F97-4E9C-B73D-556A59BCE1C3}" dt="2023-12-17T05:32:53.633" v="1904" actId="20577"/>
          <ac:spMkLst>
            <pc:docMk/>
            <pc:sldMk cId="0" sldId="261"/>
            <ac:spMk id="26" creationId="{00000000-0000-0000-0000-000000000000}"/>
          </ac:spMkLst>
        </pc:spChg>
        <pc:spChg chg="add del mod">
          <ac:chgData name="Duyên Lương" userId="3a9e482f-ceb4-484a-8eab-f708ff3e9a36" providerId="ADAL" clId="{F8C736F9-0F97-4E9C-B73D-556A59BCE1C3}" dt="2023-12-17T05:33:00.420" v="1906" actId="478"/>
          <ac:spMkLst>
            <pc:docMk/>
            <pc:sldMk cId="0" sldId="261"/>
            <ac:spMk id="27" creationId="{5990BF0A-3F5B-082A-E546-50CE6AEEB578}"/>
          </ac:spMkLst>
        </pc:spChg>
        <pc:spChg chg="add del mod">
          <ac:chgData name="Duyên Lương" userId="3a9e482f-ceb4-484a-8eab-f708ff3e9a36" providerId="ADAL" clId="{F8C736F9-0F97-4E9C-B73D-556A59BCE1C3}" dt="2023-12-17T05:32:37.301" v="1866" actId="478"/>
          <ac:spMkLst>
            <pc:docMk/>
            <pc:sldMk cId="0" sldId="261"/>
            <ac:spMk id="28" creationId="{57D40BC8-CA98-5DF1-848B-636487CCA616}"/>
          </ac:spMkLst>
        </pc:spChg>
        <pc:spChg chg="mod">
          <ac:chgData name="Duyên Lương" userId="3a9e482f-ceb4-484a-8eab-f708ff3e9a36" providerId="ADAL" clId="{F8C736F9-0F97-4E9C-B73D-556A59BCE1C3}" dt="2023-12-17T05:32:23.363" v="1863" actId="1076"/>
          <ac:spMkLst>
            <pc:docMk/>
            <pc:sldMk cId="0" sldId="261"/>
            <ac:spMk id="34" creationId="{60AC904E-9E19-DA9E-05F6-879B2C8E5989}"/>
          </ac:spMkLst>
        </pc:spChg>
        <pc:grpChg chg="mod">
          <ac:chgData name="Duyên Lương" userId="3a9e482f-ceb4-484a-8eab-f708ff3e9a36" providerId="ADAL" clId="{F8C736F9-0F97-4E9C-B73D-556A59BCE1C3}" dt="2023-12-17T05:32:21.016" v="1862" actId="14100"/>
          <ac:grpSpMkLst>
            <pc:docMk/>
            <pc:sldMk cId="0" sldId="261"/>
            <ac:grpSpMk id="9" creationId="{00000000-0000-0000-0000-000000000000}"/>
          </ac:grpSpMkLst>
        </pc:grpChg>
        <pc:grpChg chg="mod">
          <ac:chgData name="Duyên Lương" userId="3a9e482f-ceb4-484a-8eab-f708ff3e9a36" providerId="ADAL" clId="{F8C736F9-0F97-4E9C-B73D-556A59BCE1C3}" dt="2023-12-17T05:29:59.253" v="1672" actId="14100"/>
          <ac:grpSpMkLst>
            <pc:docMk/>
            <pc:sldMk cId="0" sldId="261"/>
            <ac:grpSpMk id="15" creationId="{00000000-0000-0000-0000-000000000000}"/>
          </ac:grpSpMkLst>
        </pc:grpChg>
        <pc:grpChg chg="mod">
          <ac:chgData name="Duyên Lương" userId="3a9e482f-ceb4-484a-8eab-f708ff3e9a36" providerId="ADAL" clId="{F8C736F9-0F97-4E9C-B73D-556A59BCE1C3}" dt="2023-12-17T05:30:08.082" v="1674" actId="1076"/>
          <ac:grpSpMkLst>
            <pc:docMk/>
            <pc:sldMk cId="0" sldId="261"/>
            <ac:grpSpMk id="18" creationId="{00000000-0000-0000-0000-000000000000}"/>
          </ac:grpSpMkLst>
        </pc:grpChg>
        <pc:picChg chg="del">
          <ac:chgData name="Duyên Lương" userId="3a9e482f-ceb4-484a-8eab-f708ff3e9a36" providerId="ADAL" clId="{F8C736F9-0F97-4E9C-B73D-556A59BCE1C3}" dt="2023-12-17T05:28:10.404" v="1656" actId="478"/>
          <ac:picMkLst>
            <pc:docMk/>
            <pc:sldMk cId="0" sldId="261"/>
            <ac:picMk id="37" creationId="{B1B5A6B0-59C0-33BD-8B52-E944C9E5A0BE}"/>
          </ac:picMkLst>
        </pc:picChg>
      </pc:sldChg>
      <pc:sldChg chg="delSp modSp mod delAnim">
        <pc:chgData name="Duyên Lương" userId="3a9e482f-ceb4-484a-8eab-f708ff3e9a36" providerId="ADAL" clId="{F8C736F9-0F97-4E9C-B73D-556A59BCE1C3}" dt="2023-12-17T06:00:29.996" v="2499" actId="20577"/>
        <pc:sldMkLst>
          <pc:docMk/>
          <pc:sldMk cId="0" sldId="262"/>
        </pc:sldMkLst>
        <pc:spChg chg="mod ord">
          <ac:chgData name="Duyên Lương" userId="3a9e482f-ceb4-484a-8eab-f708ff3e9a36" providerId="ADAL" clId="{F8C736F9-0F97-4E9C-B73D-556A59BCE1C3}" dt="2023-12-17T04:44:29.026" v="1104" actId="1076"/>
          <ac:spMkLst>
            <pc:docMk/>
            <pc:sldMk cId="0" sldId="262"/>
            <ac:spMk id="12" creationId="{E7D69177-9148-17F6-0255-0FE85D268D1B}"/>
          </ac:spMkLst>
        </pc:spChg>
        <pc:spChg chg="mod ord">
          <ac:chgData name="Duyên Lương" userId="3a9e482f-ceb4-484a-8eab-f708ff3e9a36" providerId="ADAL" clId="{F8C736F9-0F97-4E9C-B73D-556A59BCE1C3}" dt="2023-12-17T04:44:30.958" v="1105" actId="1076"/>
          <ac:spMkLst>
            <pc:docMk/>
            <pc:sldMk cId="0" sldId="262"/>
            <ac:spMk id="13" creationId="{225DC29C-1137-2250-CE3C-59F124EDB132}"/>
          </ac:spMkLst>
        </pc:spChg>
        <pc:spChg chg="mod ord">
          <ac:chgData name="Duyên Lương" userId="3a9e482f-ceb4-484a-8eab-f708ff3e9a36" providerId="ADAL" clId="{F8C736F9-0F97-4E9C-B73D-556A59BCE1C3}" dt="2023-12-17T04:44:36.098" v="1106" actId="166"/>
          <ac:spMkLst>
            <pc:docMk/>
            <pc:sldMk cId="0" sldId="262"/>
            <ac:spMk id="14" creationId="{494EC3B8-B0D4-454E-0DEE-450F4C8C97E2}"/>
          </ac:spMkLst>
        </pc:spChg>
        <pc:spChg chg="mod ord">
          <ac:chgData name="Duyên Lương" userId="3a9e482f-ceb4-484a-8eab-f708ff3e9a36" providerId="ADAL" clId="{F8C736F9-0F97-4E9C-B73D-556A59BCE1C3}" dt="2023-12-17T04:43:50.019" v="1096" actId="166"/>
          <ac:spMkLst>
            <pc:docMk/>
            <pc:sldMk cId="0" sldId="262"/>
            <ac:spMk id="15" creationId="{6A757F9A-83DA-044C-52A1-01F9E6E0E941}"/>
          </ac:spMkLst>
        </pc:spChg>
        <pc:spChg chg="mod">
          <ac:chgData name="Duyên Lương" userId="3a9e482f-ceb4-484a-8eab-f708ff3e9a36" providerId="ADAL" clId="{F8C736F9-0F97-4E9C-B73D-556A59BCE1C3}" dt="2023-12-17T06:00:29.996" v="2499" actId="20577"/>
          <ac:spMkLst>
            <pc:docMk/>
            <pc:sldMk cId="0" sldId="262"/>
            <ac:spMk id="16" creationId="{A717A806-21F6-AE71-4500-F5DE6CF982F5}"/>
          </ac:spMkLst>
        </pc:spChg>
        <pc:spChg chg="mod ord">
          <ac:chgData name="Duyên Lương" userId="3a9e482f-ceb4-484a-8eab-f708ff3e9a36" providerId="ADAL" clId="{F8C736F9-0F97-4E9C-B73D-556A59BCE1C3}" dt="2023-12-17T04:43:30.569" v="1087" actId="1076"/>
          <ac:spMkLst>
            <pc:docMk/>
            <pc:sldMk cId="0" sldId="262"/>
            <ac:spMk id="17" creationId="{29146C56-FB0B-441D-B2D3-82E58BA10F05}"/>
          </ac:spMkLst>
        </pc:spChg>
        <pc:spChg chg="mod ord">
          <ac:chgData name="Duyên Lương" userId="3a9e482f-ceb4-484a-8eab-f708ff3e9a36" providerId="ADAL" clId="{F8C736F9-0F97-4E9C-B73D-556A59BCE1C3}" dt="2023-12-17T04:43:39.526" v="1091" actId="14100"/>
          <ac:spMkLst>
            <pc:docMk/>
            <pc:sldMk cId="0" sldId="262"/>
            <ac:spMk id="18" creationId="{7F2A876E-A101-0C72-7384-D563E7EA8EC4}"/>
          </ac:spMkLst>
        </pc:spChg>
        <pc:spChg chg="del">
          <ac:chgData name="Duyên Lương" userId="3a9e482f-ceb4-484a-8eab-f708ff3e9a36" providerId="ADAL" clId="{F8C736F9-0F97-4E9C-B73D-556A59BCE1C3}" dt="2023-12-17T04:41:25.291" v="1043" actId="478"/>
          <ac:spMkLst>
            <pc:docMk/>
            <pc:sldMk cId="0" sldId="262"/>
            <ac:spMk id="19" creationId="{C25F5F28-3CB7-3AC9-B192-A64A05FFC132}"/>
          </ac:spMkLst>
        </pc:spChg>
        <pc:grpChg chg="ord">
          <ac:chgData name="Duyên Lương" userId="3a9e482f-ceb4-484a-8eab-f708ff3e9a36" providerId="ADAL" clId="{F8C736F9-0F97-4E9C-B73D-556A59BCE1C3}" dt="2023-12-17T04:44:15.002" v="1098" actId="167"/>
          <ac:grpSpMkLst>
            <pc:docMk/>
            <pc:sldMk cId="0" sldId="262"/>
            <ac:grpSpMk id="3" creationId="{00000000-0000-0000-0000-000000000000}"/>
          </ac:grpSpMkLst>
        </pc:grpChg>
        <pc:picChg chg="ord">
          <ac:chgData name="Duyên Lương" userId="3a9e482f-ceb4-484a-8eab-f708ff3e9a36" providerId="ADAL" clId="{F8C736F9-0F97-4E9C-B73D-556A59BCE1C3}" dt="2023-12-17T04:44:15.002" v="1098" actId="167"/>
          <ac:picMkLst>
            <pc:docMk/>
            <pc:sldMk cId="0" sldId="262"/>
            <ac:picMk id="2" creationId="{00000000-0000-0000-0000-000000000000}"/>
          </ac:picMkLst>
        </pc:picChg>
        <pc:picChg chg="del mod">
          <ac:chgData name="Duyên Lương" userId="3a9e482f-ceb4-484a-8eab-f708ff3e9a36" providerId="ADAL" clId="{F8C736F9-0F97-4E9C-B73D-556A59BCE1C3}" dt="2023-12-17T04:43:44.983" v="1095" actId="478"/>
          <ac:picMkLst>
            <pc:docMk/>
            <pc:sldMk cId="0" sldId="262"/>
            <ac:picMk id="20" creationId="{0D8B2110-D2D7-4555-5E0C-891407ADBDFA}"/>
          </ac:picMkLst>
        </pc:picChg>
      </pc:sldChg>
      <pc:sldChg chg="addSp delSp modSp mod delAnim modAnim">
        <pc:chgData name="Duyên Lương" userId="3a9e482f-ceb4-484a-8eab-f708ff3e9a36" providerId="ADAL" clId="{F8C736F9-0F97-4E9C-B73D-556A59BCE1C3}" dt="2023-12-17T06:18:58.658" v="2925"/>
        <pc:sldMkLst>
          <pc:docMk/>
          <pc:sldMk cId="0" sldId="264"/>
        </pc:sldMkLst>
        <pc:spChg chg="mod">
          <ac:chgData name="Duyên Lương" userId="3a9e482f-ceb4-484a-8eab-f708ff3e9a36" providerId="ADAL" clId="{F8C736F9-0F97-4E9C-B73D-556A59BCE1C3}" dt="2023-12-17T06:05:54.786" v="2737" actId="1076"/>
          <ac:spMkLst>
            <pc:docMk/>
            <pc:sldMk cId="0" sldId="264"/>
            <ac:spMk id="20" creationId="{00000000-0000-0000-0000-000000000000}"/>
          </ac:spMkLst>
        </pc:spChg>
        <pc:spChg chg="add mod ord">
          <ac:chgData name="Duyên Lương" userId="3a9e482f-ceb4-484a-8eab-f708ff3e9a36" providerId="ADAL" clId="{F8C736F9-0F97-4E9C-B73D-556A59BCE1C3}" dt="2023-12-17T06:11:22.785" v="2816" actId="166"/>
          <ac:spMkLst>
            <pc:docMk/>
            <pc:sldMk cId="0" sldId="264"/>
            <ac:spMk id="22" creationId="{9D44E1EA-42DE-9FC7-B888-CE18252B6559}"/>
          </ac:spMkLst>
        </pc:spChg>
        <pc:spChg chg="add mod ord">
          <ac:chgData name="Duyên Lương" userId="3a9e482f-ceb4-484a-8eab-f708ff3e9a36" providerId="ADAL" clId="{F8C736F9-0F97-4E9C-B73D-556A59BCE1C3}" dt="2023-12-17T06:11:22.785" v="2816" actId="166"/>
          <ac:spMkLst>
            <pc:docMk/>
            <pc:sldMk cId="0" sldId="264"/>
            <ac:spMk id="23" creationId="{F1C31056-C34F-9B8E-1832-325E139055BB}"/>
          </ac:spMkLst>
        </pc:spChg>
        <pc:spChg chg="add mod ord">
          <ac:chgData name="Duyên Lương" userId="3a9e482f-ceb4-484a-8eab-f708ff3e9a36" providerId="ADAL" clId="{F8C736F9-0F97-4E9C-B73D-556A59BCE1C3}" dt="2023-12-17T06:11:22.785" v="2816" actId="166"/>
          <ac:spMkLst>
            <pc:docMk/>
            <pc:sldMk cId="0" sldId="264"/>
            <ac:spMk id="26" creationId="{A4481A20-0891-E714-47D0-0D589EFE9847}"/>
          </ac:spMkLst>
        </pc:spChg>
        <pc:spChg chg="add mod ord">
          <ac:chgData name="Duyên Lương" userId="3a9e482f-ceb4-484a-8eab-f708ff3e9a36" providerId="ADAL" clId="{F8C736F9-0F97-4E9C-B73D-556A59BCE1C3}" dt="2023-12-17T06:11:22.785" v="2816" actId="166"/>
          <ac:spMkLst>
            <pc:docMk/>
            <pc:sldMk cId="0" sldId="264"/>
            <ac:spMk id="27" creationId="{B89C9BC5-BB37-9CE5-A5AB-65A7BECD06B8}"/>
          </ac:spMkLst>
        </pc:spChg>
        <pc:spChg chg="add mod ord">
          <ac:chgData name="Duyên Lương" userId="3a9e482f-ceb4-484a-8eab-f708ff3e9a36" providerId="ADAL" clId="{F8C736F9-0F97-4E9C-B73D-556A59BCE1C3}" dt="2023-12-17T06:11:22.785" v="2816" actId="166"/>
          <ac:spMkLst>
            <pc:docMk/>
            <pc:sldMk cId="0" sldId="264"/>
            <ac:spMk id="28" creationId="{D26531D8-8677-6169-8CDE-AE5912FF6D1C}"/>
          </ac:spMkLst>
        </pc:spChg>
        <pc:spChg chg="mod">
          <ac:chgData name="Duyên Lương" userId="3a9e482f-ceb4-484a-8eab-f708ff3e9a36" providerId="ADAL" clId="{F8C736F9-0F97-4E9C-B73D-556A59BCE1C3}" dt="2023-12-17T06:05:46.044" v="2735" actId="207"/>
          <ac:spMkLst>
            <pc:docMk/>
            <pc:sldMk cId="0" sldId="264"/>
            <ac:spMk id="30" creationId="{902F95EC-A335-F478-4A68-D7EB45C54620}"/>
          </ac:spMkLst>
        </pc:spChg>
        <pc:spChg chg="del">
          <ac:chgData name="Duyên Lương" userId="3a9e482f-ceb4-484a-8eab-f708ff3e9a36" providerId="ADAL" clId="{F8C736F9-0F97-4E9C-B73D-556A59BCE1C3}" dt="2023-12-17T06:02:03.043" v="2686" actId="478"/>
          <ac:spMkLst>
            <pc:docMk/>
            <pc:sldMk cId="0" sldId="264"/>
            <ac:spMk id="32" creationId="{B22A942D-697D-5DC3-EA0E-12181E7AE074}"/>
          </ac:spMkLst>
        </pc:spChg>
        <pc:spChg chg="del">
          <ac:chgData name="Duyên Lương" userId="3a9e482f-ceb4-484a-8eab-f708ff3e9a36" providerId="ADAL" clId="{F8C736F9-0F97-4E9C-B73D-556A59BCE1C3}" dt="2023-12-17T06:02:03.918" v="2687" actId="478"/>
          <ac:spMkLst>
            <pc:docMk/>
            <pc:sldMk cId="0" sldId="264"/>
            <ac:spMk id="33" creationId="{BE151A64-DC91-EE15-43A1-F04C8DD1512B}"/>
          </ac:spMkLst>
        </pc:spChg>
        <pc:spChg chg="del">
          <ac:chgData name="Duyên Lương" userId="3a9e482f-ceb4-484a-8eab-f708ff3e9a36" providerId="ADAL" clId="{F8C736F9-0F97-4E9C-B73D-556A59BCE1C3}" dt="2023-12-17T06:02:11.740" v="2696" actId="478"/>
          <ac:spMkLst>
            <pc:docMk/>
            <pc:sldMk cId="0" sldId="264"/>
            <ac:spMk id="34" creationId="{5922F6EC-D50A-767E-00CA-B67C899F9AC9}"/>
          </ac:spMkLst>
        </pc:spChg>
        <pc:spChg chg="del">
          <ac:chgData name="Duyên Lương" userId="3a9e482f-ceb4-484a-8eab-f708ff3e9a36" providerId="ADAL" clId="{F8C736F9-0F97-4E9C-B73D-556A59BCE1C3}" dt="2023-12-17T06:02:04.650" v="2688" actId="478"/>
          <ac:spMkLst>
            <pc:docMk/>
            <pc:sldMk cId="0" sldId="264"/>
            <ac:spMk id="35" creationId="{9951DB5E-FF1F-F7A7-1EB0-0174FAEA95C3}"/>
          </ac:spMkLst>
        </pc:spChg>
        <pc:spChg chg="del">
          <ac:chgData name="Duyên Lương" userId="3a9e482f-ceb4-484a-8eab-f708ff3e9a36" providerId="ADAL" clId="{F8C736F9-0F97-4E9C-B73D-556A59BCE1C3}" dt="2023-12-17T06:02:05.451" v="2689" actId="478"/>
          <ac:spMkLst>
            <pc:docMk/>
            <pc:sldMk cId="0" sldId="264"/>
            <ac:spMk id="36" creationId="{2AC5B9B0-52BC-E708-9D86-22E31C664509}"/>
          </ac:spMkLst>
        </pc:spChg>
        <pc:spChg chg="mod">
          <ac:chgData name="Duyên Lương" userId="3a9e482f-ceb4-484a-8eab-f708ff3e9a36" providerId="ADAL" clId="{F8C736F9-0F97-4E9C-B73D-556A59BCE1C3}" dt="2023-12-17T06:05:46.044" v="2735" actId="207"/>
          <ac:spMkLst>
            <pc:docMk/>
            <pc:sldMk cId="0" sldId="264"/>
            <ac:spMk id="37" creationId="{75B8100C-7E46-7E71-432C-0EAF8D5A04B9}"/>
          </ac:spMkLst>
        </pc:spChg>
        <pc:spChg chg="mod">
          <ac:chgData name="Duyên Lương" userId="3a9e482f-ceb4-484a-8eab-f708ff3e9a36" providerId="ADAL" clId="{F8C736F9-0F97-4E9C-B73D-556A59BCE1C3}" dt="2023-12-17T06:05:46.044" v="2735" actId="207"/>
          <ac:spMkLst>
            <pc:docMk/>
            <pc:sldMk cId="0" sldId="264"/>
            <ac:spMk id="38" creationId="{F1C9B0D0-8E73-C8CE-A500-0B680E60C45E}"/>
          </ac:spMkLst>
        </pc:spChg>
        <pc:spChg chg="mod">
          <ac:chgData name="Duyên Lương" userId="3a9e482f-ceb4-484a-8eab-f708ff3e9a36" providerId="ADAL" clId="{F8C736F9-0F97-4E9C-B73D-556A59BCE1C3}" dt="2023-12-17T06:05:46.044" v="2735" actId="207"/>
          <ac:spMkLst>
            <pc:docMk/>
            <pc:sldMk cId="0" sldId="264"/>
            <ac:spMk id="39" creationId="{C19921D9-EBBF-160A-D86F-03A65B7272A1}"/>
          </ac:spMkLst>
        </pc:spChg>
        <pc:spChg chg="mod">
          <ac:chgData name="Duyên Lương" userId="3a9e482f-ceb4-484a-8eab-f708ff3e9a36" providerId="ADAL" clId="{F8C736F9-0F97-4E9C-B73D-556A59BCE1C3}" dt="2023-12-17T06:05:46.044" v="2735" actId="207"/>
          <ac:spMkLst>
            <pc:docMk/>
            <pc:sldMk cId="0" sldId="264"/>
            <ac:spMk id="40" creationId="{F92A32BC-C694-B5E9-FF80-277A5411AD03}"/>
          </ac:spMkLst>
        </pc:spChg>
        <pc:spChg chg="mod">
          <ac:chgData name="Duyên Lương" userId="3a9e482f-ceb4-484a-8eab-f708ff3e9a36" providerId="ADAL" clId="{F8C736F9-0F97-4E9C-B73D-556A59BCE1C3}" dt="2023-12-17T06:05:46.044" v="2735" actId="207"/>
          <ac:spMkLst>
            <pc:docMk/>
            <pc:sldMk cId="0" sldId="264"/>
            <ac:spMk id="41" creationId="{1571B5B0-517C-1383-84BD-24FECEE5BB1D}"/>
          </ac:spMkLst>
        </pc:spChg>
        <pc:spChg chg="mod">
          <ac:chgData name="Duyên Lương" userId="3a9e482f-ceb4-484a-8eab-f708ff3e9a36" providerId="ADAL" clId="{F8C736F9-0F97-4E9C-B73D-556A59BCE1C3}" dt="2023-12-17T06:05:46.044" v="2735" actId="207"/>
          <ac:spMkLst>
            <pc:docMk/>
            <pc:sldMk cId="0" sldId="264"/>
            <ac:spMk id="42" creationId="{895483B0-5D35-5AFE-C069-9EA17C029314}"/>
          </ac:spMkLst>
        </pc:spChg>
        <pc:spChg chg="mod">
          <ac:chgData name="Duyên Lương" userId="3a9e482f-ceb4-484a-8eab-f708ff3e9a36" providerId="ADAL" clId="{F8C736F9-0F97-4E9C-B73D-556A59BCE1C3}" dt="2023-12-17T06:05:46.044" v="2735" actId="207"/>
          <ac:spMkLst>
            <pc:docMk/>
            <pc:sldMk cId="0" sldId="264"/>
            <ac:spMk id="43" creationId="{3675424D-634A-4823-C979-45429E3BFC6B}"/>
          </ac:spMkLst>
        </pc:spChg>
        <pc:spChg chg="mod">
          <ac:chgData name="Duyên Lương" userId="3a9e482f-ceb4-484a-8eab-f708ff3e9a36" providerId="ADAL" clId="{F8C736F9-0F97-4E9C-B73D-556A59BCE1C3}" dt="2023-12-17T06:05:46.044" v="2735" actId="207"/>
          <ac:spMkLst>
            <pc:docMk/>
            <pc:sldMk cId="0" sldId="264"/>
            <ac:spMk id="44" creationId="{EB458790-DEF7-2D35-D89A-024E2F5E386A}"/>
          </ac:spMkLst>
        </pc:spChg>
        <pc:spChg chg="mod">
          <ac:chgData name="Duyên Lương" userId="3a9e482f-ceb4-484a-8eab-f708ff3e9a36" providerId="ADAL" clId="{F8C736F9-0F97-4E9C-B73D-556A59BCE1C3}" dt="2023-12-17T06:05:46.044" v="2735" actId="207"/>
          <ac:spMkLst>
            <pc:docMk/>
            <pc:sldMk cId="0" sldId="264"/>
            <ac:spMk id="45" creationId="{EEBD411C-EBFB-5B24-301E-1F831755406E}"/>
          </ac:spMkLst>
        </pc:spChg>
        <pc:spChg chg="mod">
          <ac:chgData name="Duyên Lương" userId="3a9e482f-ceb4-484a-8eab-f708ff3e9a36" providerId="ADAL" clId="{F8C736F9-0F97-4E9C-B73D-556A59BCE1C3}" dt="2023-12-17T06:05:46.044" v="2735" actId="207"/>
          <ac:spMkLst>
            <pc:docMk/>
            <pc:sldMk cId="0" sldId="264"/>
            <ac:spMk id="46" creationId="{E2F59F30-5D43-BA69-2001-5D86393116BC}"/>
          </ac:spMkLst>
        </pc:spChg>
        <pc:spChg chg="mod">
          <ac:chgData name="Duyên Lương" userId="3a9e482f-ceb4-484a-8eab-f708ff3e9a36" providerId="ADAL" clId="{F8C736F9-0F97-4E9C-B73D-556A59BCE1C3}" dt="2023-12-17T06:05:46.044" v="2735" actId="207"/>
          <ac:spMkLst>
            <pc:docMk/>
            <pc:sldMk cId="0" sldId="264"/>
            <ac:spMk id="47" creationId="{354C5C3D-F0E6-E1DD-2998-0AF2016491D1}"/>
          </ac:spMkLst>
        </pc:spChg>
        <pc:spChg chg="add mod">
          <ac:chgData name="Duyên Lương" userId="3a9e482f-ceb4-484a-8eab-f708ff3e9a36" providerId="ADAL" clId="{F8C736F9-0F97-4E9C-B73D-556A59BCE1C3}" dt="2023-12-17T06:10:05.142" v="2788" actId="14100"/>
          <ac:spMkLst>
            <pc:docMk/>
            <pc:sldMk cId="0" sldId="264"/>
            <ac:spMk id="50" creationId="{F219EC03-1B6C-8160-4C46-439E1D805FC0}"/>
          </ac:spMkLst>
        </pc:spChg>
        <pc:spChg chg="add mod">
          <ac:chgData name="Duyên Lương" userId="3a9e482f-ceb4-484a-8eab-f708ff3e9a36" providerId="ADAL" clId="{F8C736F9-0F97-4E9C-B73D-556A59BCE1C3}" dt="2023-12-17T06:10:17.429" v="2793" actId="14100"/>
          <ac:spMkLst>
            <pc:docMk/>
            <pc:sldMk cId="0" sldId="264"/>
            <ac:spMk id="51" creationId="{46D7C078-BF33-BDE4-B98B-8FA21EA2EC6F}"/>
          </ac:spMkLst>
        </pc:spChg>
        <pc:spChg chg="add mod">
          <ac:chgData name="Duyên Lương" userId="3a9e482f-ceb4-484a-8eab-f708ff3e9a36" providerId="ADAL" clId="{F8C736F9-0F97-4E9C-B73D-556A59BCE1C3}" dt="2023-12-17T06:10:21.945" v="2796" actId="14100"/>
          <ac:spMkLst>
            <pc:docMk/>
            <pc:sldMk cId="0" sldId="264"/>
            <ac:spMk id="52" creationId="{5AFDCD44-D6E3-ACD2-1FB6-4F33F4359882}"/>
          </ac:spMkLst>
        </pc:spChg>
        <pc:spChg chg="add mod">
          <ac:chgData name="Duyên Lương" userId="3a9e482f-ceb4-484a-8eab-f708ff3e9a36" providerId="ADAL" clId="{F8C736F9-0F97-4E9C-B73D-556A59BCE1C3}" dt="2023-12-17T06:10:54.479" v="2803" actId="14100"/>
          <ac:spMkLst>
            <pc:docMk/>
            <pc:sldMk cId="0" sldId="264"/>
            <ac:spMk id="53" creationId="{DB462CBA-E757-8E01-1A18-D8737AF172CC}"/>
          </ac:spMkLst>
        </pc:spChg>
        <pc:spChg chg="add mod">
          <ac:chgData name="Duyên Lương" userId="3a9e482f-ceb4-484a-8eab-f708ff3e9a36" providerId="ADAL" clId="{F8C736F9-0F97-4E9C-B73D-556A59BCE1C3}" dt="2023-12-17T06:10:50.239" v="2801" actId="14100"/>
          <ac:spMkLst>
            <pc:docMk/>
            <pc:sldMk cId="0" sldId="264"/>
            <ac:spMk id="54" creationId="{12460BE7-A95C-2740-7E5A-246E2CBAA06B}"/>
          </ac:spMkLst>
        </pc:spChg>
        <pc:spChg chg="add mod">
          <ac:chgData name="Duyên Lương" userId="3a9e482f-ceb4-484a-8eab-f708ff3e9a36" providerId="ADAL" clId="{F8C736F9-0F97-4E9C-B73D-556A59BCE1C3}" dt="2023-12-17T06:11:01.621" v="2806" actId="14100"/>
          <ac:spMkLst>
            <pc:docMk/>
            <pc:sldMk cId="0" sldId="264"/>
            <ac:spMk id="55" creationId="{5A18D3C6-8346-641C-D92D-12CF29A14C73}"/>
          </ac:spMkLst>
        </pc:spChg>
        <pc:spChg chg="add mod">
          <ac:chgData name="Duyên Lương" userId="3a9e482f-ceb4-484a-8eab-f708ff3e9a36" providerId="ADAL" clId="{F8C736F9-0F97-4E9C-B73D-556A59BCE1C3}" dt="2023-12-17T06:11:05.622" v="2809" actId="14100"/>
          <ac:spMkLst>
            <pc:docMk/>
            <pc:sldMk cId="0" sldId="264"/>
            <ac:spMk id="56" creationId="{34B41806-76AC-6A73-78BA-492D1E49C0A0}"/>
          </ac:spMkLst>
        </pc:spChg>
        <pc:spChg chg="add mod">
          <ac:chgData name="Duyên Lương" userId="3a9e482f-ceb4-484a-8eab-f708ff3e9a36" providerId="ADAL" clId="{F8C736F9-0F97-4E9C-B73D-556A59BCE1C3}" dt="2023-12-17T06:11:11.133" v="2812" actId="14100"/>
          <ac:spMkLst>
            <pc:docMk/>
            <pc:sldMk cId="0" sldId="264"/>
            <ac:spMk id="57" creationId="{C75AFB2F-04A9-D185-CEF7-ED6C79126A44}"/>
          </ac:spMkLst>
        </pc:spChg>
        <pc:spChg chg="add mod">
          <ac:chgData name="Duyên Lương" userId="3a9e482f-ceb4-484a-8eab-f708ff3e9a36" providerId="ADAL" clId="{F8C736F9-0F97-4E9C-B73D-556A59BCE1C3}" dt="2023-12-17T06:11:15.779" v="2815" actId="14100"/>
          <ac:spMkLst>
            <pc:docMk/>
            <pc:sldMk cId="0" sldId="264"/>
            <ac:spMk id="58" creationId="{4D5BA24A-692E-0D4B-9B92-EA9689B972E3}"/>
          </ac:spMkLst>
        </pc:spChg>
        <pc:spChg chg="add mod">
          <ac:chgData name="Duyên Lương" userId="3a9e482f-ceb4-484a-8eab-f708ff3e9a36" providerId="ADAL" clId="{F8C736F9-0F97-4E9C-B73D-556A59BCE1C3}" dt="2023-12-17T06:17:38.311" v="2888" actId="403"/>
          <ac:spMkLst>
            <pc:docMk/>
            <pc:sldMk cId="0" sldId="264"/>
            <ac:spMk id="72" creationId="{F26126BB-D0DD-69B6-DC79-AECF3523026F}"/>
          </ac:spMkLst>
        </pc:spChg>
        <pc:spChg chg="add mod">
          <ac:chgData name="Duyên Lương" userId="3a9e482f-ceb4-484a-8eab-f708ff3e9a36" providerId="ADAL" clId="{F8C736F9-0F97-4E9C-B73D-556A59BCE1C3}" dt="2023-12-17T06:18:32.901" v="2924" actId="14100"/>
          <ac:spMkLst>
            <pc:docMk/>
            <pc:sldMk cId="0" sldId="264"/>
            <ac:spMk id="73" creationId="{51EE1C1A-F6B3-7B94-8826-26EB06F319E2}"/>
          </ac:spMkLst>
        </pc:spChg>
        <pc:grpChg chg="mod">
          <ac:chgData name="Duyên Lương" userId="3a9e482f-ceb4-484a-8eab-f708ff3e9a36" providerId="ADAL" clId="{F8C736F9-0F97-4E9C-B73D-556A59BCE1C3}" dt="2023-12-17T06:05:12.485" v="2731" actId="1076"/>
          <ac:grpSpMkLst>
            <pc:docMk/>
            <pc:sldMk cId="0" sldId="264"/>
            <ac:grpSpMk id="9" creationId="{00000000-0000-0000-0000-000000000000}"/>
          </ac:grpSpMkLst>
        </pc:grpChg>
        <pc:grpChg chg="mod">
          <ac:chgData name="Duyên Lương" userId="3a9e482f-ceb4-484a-8eab-f708ff3e9a36" providerId="ADAL" clId="{F8C736F9-0F97-4E9C-B73D-556A59BCE1C3}" dt="2023-12-17T06:05:51.035" v="2736" actId="1076"/>
          <ac:grpSpMkLst>
            <pc:docMk/>
            <pc:sldMk cId="0" sldId="264"/>
            <ac:grpSpMk id="17" creationId="{00000000-0000-0000-0000-000000000000}"/>
          </ac:grpSpMkLst>
        </pc:grpChg>
        <pc:grpChg chg="add mod">
          <ac:chgData name="Duyên Lương" userId="3a9e482f-ceb4-484a-8eab-f708ff3e9a36" providerId="ADAL" clId="{F8C736F9-0F97-4E9C-B73D-556A59BCE1C3}" dt="2023-12-17T06:05:46.044" v="2735" actId="207"/>
          <ac:grpSpMkLst>
            <pc:docMk/>
            <pc:sldMk cId="0" sldId="264"/>
            <ac:grpSpMk id="29" creationId="{F7242855-6771-DC83-4A5C-1BDF3FB2DB5F}"/>
          </ac:grpSpMkLst>
        </pc:grpChg>
        <pc:graphicFrameChg chg="del">
          <ac:chgData name="Duyên Lương" userId="3a9e482f-ceb4-484a-8eab-f708ff3e9a36" providerId="ADAL" clId="{F8C736F9-0F97-4E9C-B73D-556A59BCE1C3}" dt="2023-12-17T06:02:01.333" v="2685" actId="478"/>
          <ac:graphicFrameMkLst>
            <pc:docMk/>
            <pc:sldMk cId="0" sldId="264"/>
            <ac:graphicFrameMk id="25" creationId="{35AF9A43-9896-022E-AC60-89A6AA3852A1}"/>
          </ac:graphicFrameMkLst>
        </pc:graphicFrameChg>
        <pc:picChg chg="del">
          <ac:chgData name="Duyên Lương" userId="3a9e482f-ceb4-484a-8eab-f708ff3e9a36" providerId="ADAL" clId="{F8C736F9-0F97-4E9C-B73D-556A59BCE1C3}" dt="2023-12-17T06:02:08.363" v="2693" actId="478"/>
          <ac:picMkLst>
            <pc:docMk/>
            <pc:sldMk cId="0" sldId="264"/>
            <ac:picMk id="12" creationId="{3C64B5A4-739E-7E07-EFD1-7D8E03BEEF4D}"/>
          </ac:picMkLst>
        </pc:picChg>
        <pc:picChg chg="del">
          <ac:chgData name="Duyên Lương" userId="3a9e482f-ceb4-484a-8eab-f708ff3e9a36" providerId="ADAL" clId="{F8C736F9-0F97-4E9C-B73D-556A59BCE1C3}" dt="2023-12-17T06:02:09.851" v="2694" actId="478"/>
          <ac:picMkLst>
            <pc:docMk/>
            <pc:sldMk cId="0" sldId="264"/>
            <ac:picMk id="13" creationId="{C8A267C2-3310-385F-D746-2E2BE620778A}"/>
          </ac:picMkLst>
        </pc:picChg>
        <pc:picChg chg="del">
          <ac:chgData name="Duyên Lương" userId="3a9e482f-ceb4-484a-8eab-f708ff3e9a36" providerId="ADAL" clId="{F8C736F9-0F97-4E9C-B73D-556A59BCE1C3}" dt="2023-12-17T06:03:42.513" v="2711" actId="478"/>
          <ac:picMkLst>
            <pc:docMk/>
            <pc:sldMk cId="0" sldId="264"/>
            <ac:picMk id="14" creationId="{FC246CDD-037F-AFC3-DA32-4F9E0762A89F}"/>
          </ac:picMkLst>
        </pc:picChg>
        <pc:picChg chg="del">
          <ac:chgData name="Duyên Lương" userId="3a9e482f-ceb4-484a-8eab-f708ff3e9a36" providerId="ADAL" clId="{F8C736F9-0F97-4E9C-B73D-556A59BCE1C3}" dt="2023-12-17T06:02:06.756" v="2691" actId="478"/>
          <ac:picMkLst>
            <pc:docMk/>
            <pc:sldMk cId="0" sldId="264"/>
            <ac:picMk id="16" creationId="{6C272C92-4C72-74E4-9F4F-D8BA50DB51AF}"/>
          </ac:picMkLst>
        </pc:picChg>
        <pc:picChg chg="del">
          <ac:chgData name="Duyên Lương" userId="3a9e482f-ceb4-484a-8eab-f708ff3e9a36" providerId="ADAL" clId="{F8C736F9-0F97-4E9C-B73D-556A59BCE1C3}" dt="2023-12-17T06:02:06.162" v="2690" actId="478"/>
          <ac:picMkLst>
            <pc:docMk/>
            <pc:sldMk cId="0" sldId="264"/>
            <ac:picMk id="21" creationId="{3FB0C848-4337-01B6-16B8-9EDE59706518}"/>
          </ac:picMkLst>
        </pc:picChg>
        <pc:picChg chg="del">
          <ac:chgData name="Duyên Lương" userId="3a9e482f-ceb4-484a-8eab-f708ff3e9a36" providerId="ADAL" clId="{F8C736F9-0F97-4E9C-B73D-556A59BCE1C3}" dt="2023-12-17T06:02:07.366" v="2692" actId="478"/>
          <ac:picMkLst>
            <pc:docMk/>
            <pc:sldMk cId="0" sldId="264"/>
            <ac:picMk id="31" creationId="{A10AE8BC-71D2-4A61-3D47-8A2CDBABE939}"/>
          </ac:picMkLst>
        </pc:picChg>
        <pc:picChg chg="add mod">
          <ac:chgData name="Duyên Lương" userId="3a9e482f-ceb4-484a-8eab-f708ff3e9a36" providerId="ADAL" clId="{F8C736F9-0F97-4E9C-B73D-556A59BCE1C3}" dt="2023-12-17T06:07:15.890" v="2746"/>
          <ac:picMkLst>
            <pc:docMk/>
            <pc:sldMk cId="0" sldId="264"/>
            <ac:picMk id="49" creationId="{78549B9A-9891-FE6A-A284-B1A46642969D}"/>
          </ac:picMkLst>
        </pc:picChg>
        <pc:picChg chg="add mod">
          <ac:chgData name="Duyên Lương" userId="3a9e482f-ceb4-484a-8eab-f708ff3e9a36" providerId="ADAL" clId="{F8C736F9-0F97-4E9C-B73D-556A59BCE1C3}" dt="2023-12-17T06:12:15.762" v="2826" actId="1076"/>
          <ac:picMkLst>
            <pc:docMk/>
            <pc:sldMk cId="0" sldId="264"/>
            <ac:picMk id="60" creationId="{E370B12D-9154-4FEC-FEAE-BE87A1D2EA89}"/>
          </ac:picMkLst>
        </pc:picChg>
        <pc:picChg chg="add mod">
          <ac:chgData name="Duyên Lương" userId="3a9e482f-ceb4-484a-8eab-f708ff3e9a36" providerId="ADAL" clId="{F8C736F9-0F97-4E9C-B73D-556A59BCE1C3}" dt="2023-12-17T06:12:29.689" v="2829" actId="1076"/>
          <ac:picMkLst>
            <pc:docMk/>
            <pc:sldMk cId="0" sldId="264"/>
            <ac:picMk id="61" creationId="{C4390111-B913-53C7-10AD-0F77D3FB8269}"/>
          </ac:picMkLst>
        </pc:picChg>
        <pc:picChg chg="add mod">
          <ac:chgData name="Duyên Lương" userId="3a9e482f-ceb4-484a-8eab-f708ff3e9a36" providerId="ADAL" clId="{F8C736F9-0F97-4E9C-B73D-556A59BCE1C3}" dt="2023-12-17T06:12:33.316" v="2831" actId="1076"/>
          <ac:picMkLst>
            <pc:docMk/>
            <pc:sldMk cId="0" sldId="264"/>
            <ac:picMk id="62" creationId="{538EE9D4-C513-33BE-1FF7-E709FC7FF6AD}"/>
          </ac:picMkLst>
        </pc:picChg>
        <pc:picChg chg="add mod">
          <ac:chgData name="Duyên Lương" userId="3a9e482f-ceb4-484a-8eab-f708ff3e9a36" providerId="ADAL" clId="{F8C736F9-0F97-4E9C-B73D-556A59BCE1C3}" dt="2023-12-17T06:12:47.626" v="2835" actId="1076"/>
          <ac:picMkLst>
            <pc:docMk/>
            <pc:sldMk cId="0" sldId="264"/>
            <ac:picMk id="63" creationId="{46C33766-F92A-A7A7-5FD9-680AFA327022}"/>
          </ac:picMkLst>
        </pc:picChg>
        <pc:picChg chg="add mod">
          <ac:chgData name="Duyên Lương" userId="3a9e482f-ceb4-484a-8eab-f708ff3e9a36" providerId="ADAL" clId="{F8C736F9-0F97-4E9C-B73D-556A59BCE1C3}" dt="2023-12-17T06:12:45.273" v="2834" actId="1076"/>
          <ac:picMkLst>
            <pc:docMk/>
            <pc:sldMk cId="0" sldId="264"/>
            <ac:picMk id="64" creationId="{60335F1E-E49A-E953-7AD0-FA9879070469}"/>
          </ac:picMkLst>
        </pc:picChg>
        <pc:picChg chg="add del mod">
          <ac:chgData name="Duyên Lương" userId="3a9e482f-ceb4-484a-8eab-f708ff3e9a36" providerId="ADAL" clId="{F8C736F9-0F97-4E9C-B73D-556A59BCE1C3}" dt="2023-12-17T06:12:51.188" v="2837"/>
          <ac:picMkLst>
            <pc:docMk/>
            <pc:sldMk cId="0" sldId="264"/>
            <ac:picMk id="65" creationId="{126FE6AE-E43D-9865-FAE1-D23241D007AF}"/>
          </ac:picMkLst>
        </pc:picChg>
        <pc:picChg chg="add mod">
          <ac:chgData name="Duyên Lương" userId="3a9e482f-ceb4-484a-8eab-f708ff3e9a36" providerId="ADAL" clId="{F8C736F9-0F97-4E9C-B73D-556A59BCE1C3}" dt="2023-12-17T06:13:00.802" v="2842" actId="1076"/>
          <ac:picMkLst>
            <pc:docMk/>
            <pc:sldMk cId="0" sldId="264"/>
            <ac:picMk id="66" creationId="{EDC28508-38C0-8F78-2A59-1E39AD29E2BE}"/>
          </ac:picMkLst>
        </pc:picChg>
        <pc:picChg chg="add del mod">
          <ac:chgData name="Duyên Lương" userId="3a9e482f-ceb4-484a-8eab-f708ff3e9a36" providerId="ADAL" clId="{F8C736F9-0F97-4E9C-B73D-556A59BCE1C3}" dt="2023-12-17T06:13:03.436" v="2844" actId="478"/>
          <ac:picMkLst>
            <pc:docMk/>
            <pc:sldMk cId="0" sldId="264"/>
            <ac:picMk id="67" creationId="{E0AC8D44-A838-66CA-AD98-EB9F45DF3DE7}"/>
          </ac:picMkLst>
        </pc:picChg>
        <pc:picChg chg="add mod">
          <ac:chgData name="Duyên Lương" userId="3a9e482f-ceb4-484a-8eab-f708ff3e9a36" providerId="ADAL" clId="{F8C736F9-0F97-4E9C-B73D-556A59BCE1C3}" dt="2023-12-17T06:13:08.264" v="2846" actId="1076"/>
          <ac:picMkLst>
            <pc:docMk/>
            <pc:sldMk cId="0" sldId="264"/>
            <ac:picMk id="68" creationId="{5EB6A869-9799-414C-DCD4-766BD96E7976}"/>
          </ac:picMkLst>
        </pc:picChg>
        <pc:picChg chg="add mod">
          <ac:chgData name="Duyên Lương" userId="3a9e482f-ceb4-484a-8eab-f708ff3e9a36" providerId="ADAL" clId="{F8C736F9-0F97-4E9C-B73D-556A59BCE1C3}" dt="2023-12-17T06:13:11.013" v="2848" actId="1076"/>
          <ac:picMkLst>
            <pc:docMk/>
            <pc:sldMk cId="0" sldId="264"/>
            <ac:picMk id="69" creationId="{A0BC0714-8A21-04A0-2576-DAC38E9D9982}"/>
          </ac:picMkLst>
        </pc:picChg>
        <pc:picChg chg="add mod">
          <ac:chgData name="Duyên Lương" userId="3a9e482f-ceb4-484a-8eab-f708ff3e9a36" providerId="ADAL" clId="{F8C736F9-0F97-4E9C-B73D-556A59BCE1C3}" dt="2023-12-17T06:13:13.579" v="2850" actId="1076"/>
          <ac:picMkLst>
            <pc:docMk/>
            <pc:sldMk cId="0" sldId="264"/>
            <ac:picMk id="70" creationId="{7CC7B0CB-EF95-4E64-AF85-ED1419F736F6}"/>
          </ac:picMkLst>
        </pc:picChg>
        <pc:picChg chg="add mod">
          <ac:chgData name="Duyên Lương" userId="3a9e482f-ceb4-484a-8eab-f708ff3e9a36" providerId="ADAL" clId="{F8C736F9-0F97-4E9C-B73D-556A59BCE1C3}" dt="2023-12-17T06:13:17.401" v="2852" actId="1076"/>
          <ac:picMkLst>
            <pc:docMk/>
            <pc:sldMk cId="0" sldId="264"/>
            <ac:picMk id="71" creationId="{E5E47A8D-2E65-730E-502C-E69FF971E1B0}"/>
          </ac:picMkLst>
        </pc:picChg>
        <pc:cxnChg chg="mod">
          <ac:chgData name="Duyên Lương" userId="3a9e482f-ceb4-484a-8eab-f708ff3e9a36" providerId="ADAL" clId="{F8C736F9-0F97-4E9C-B73D-556A59BCE1C3}" dt="2023-12-17T06:05:46.044" v="2735" actId="207"/>
          <ac:cxnSpMkLst>
            <pc:docMk/>
            <pc:sldMk cId="0" sldId="264"/>
            <ac:cxnSpMk id="48" creationId="{27B2B114-86FD-2374-4B77-31BA06926431}"/>
          </ac:cxnSpMkLst>
        </pc:cxnChg>
      </pc:sldChg>
      <pc:sldChg chg="modSp mod">
        <pc:chgData name="Duyên Lương" userId="3a9e482f-ceb4-484a-8eab-f708ff3e9a36" providerId="ADAL" clId="{F8C736F9-0F97-4E9C-B73D-556A59BCE1C3}" dt="2023-12-17T06:08:56.698" v="2784" actId="20577"/>
        <pc:sldMkLst>
          <pc:docMk/>
          <pc:sldMk cId="0" sldId="265"/>
        </pc:sldMkLst>
        <pc:spChg chg="mod">
          <ac:chgData name="Duyên Lương" userId="3a9e482f-ceb4-484a-8eab-f708ff3e9a36" providerId="ADAL" clId="{F8C736F9-0F97-4E9C-B73D-556A59BCE1C3}" dt="2023-12-17T06:08:56.698" v="2784" actId="20577"/>
          <ac:spMkLst>
            <pc:docMk/>
            <pc:sldMk cId="0" sldId="265"/>
            <ac:spMk id="34" creationId="{BACBD275-FD6E-FFE5-4340-9F80E47E58F3}"/>
          </ac:spMkLst>
        </pc:spChg>
      </pc:sldChg>
      <pc:sldChg chg="addSp delSp modSp mod delAnim modAnim">
        <pc:chgData name="Duyên Lương" userId="3a9e482f-ceb4-484a-8eab-f708ff3e9a36" providerId="ADAL" clId="{F8C736F9-0F97-4E9C-B73D-556A59BCE1C3}" dt="2023-12-17T06:21:34.152" v="2932"/>
        <pc:sldMkLst>
          <pc:docMk/>
          <pc:sldMk cId="2968101740" sldId="268"/>
        </pc:sldMkLst>
        <pc:spChg chg="mod">
          <ac:chgData name="Duyên Lương" userId="3a9e482f-ceb4-484a-8eab-f708ff3e9a36" providerId="ADAL" clId="{F8C736F9-0F97-4E9C-B73D-556A59BCE1C3}" dt="2023-12-17T04:57:22.469" v="1225" actId="15"/>
          <ac:spMkLst>
            <pc:docMk/>
            <pc:sldMk cId="2968101740" sldId="268"/>
            <ac:spMk id="14" creationId="{494EC3B8-B0D4-454E-0DEE-450F4C8C97E2}"/>
          </ac:spMkLst>
        </pc:spChg>
        <pc:spChg chg="add mod">
          <ac:chgData name="Duyên Lương" userId="3a9e482f-ceb4-484a-8eab-f708ff3e9a36" providerId="ADAL" clId="{F8C736F9-0F97-4E9C-B73D-556A59BCE1C3}" dt="2023-12-17T05:00:06.849" v="1275" actId="1076"/>
          <ac:spMkLst>
            <pc:docMk/>
            <pc:sldMk cId="2968101740" sldId="268"/>
            <ac:spMk id="15" creationId="{B3E4A565-08CB-E68E-E9E4-0E5D1F9BE079}"/>
          </ac:spMkLst>
        </pc:spChg>
        <pc:spChg chg="del mod">
          <ac:chgData name="Duyên Lương" userId="3a9e482f-ceb4-484a-8eab-f708ff3e9a36" providerId="ADAL" clId="{F8C736F9-0F97-4E9C-B73D-556A59BCE1C3}" dt="2023-12-17T05:00:38.188" v="1280" actId="478"/>
          <ac:spMkLst>
            <pc:docMk/>
            <pc:sldMk cId="2968101740" sldId="268"/>
            <ac:spMk id="22" creationId="{3AEE9817-C673-6E1F-54AB-9328E98B358C}"/>
          </ac:spMkLst>
        </pc:spChg>
        <pc:grpChg chg="mod">
          <ac:chgData name="Duyên Lương" userId="3a9e482f-ceb4-484a-8eab-f708ff3e9a36" providerId="ADAL" clId="{F8C736F9-0F97-4E9C-B73D-556A59BCE1C3}" dt="2023-12-17T04:57:30.252" v="1226" actId="1076"/>
          <ac:grpSpMkLst>
            <pc:docMk/>
            <pc:sldMk cId="2968101740" sldId="268"/>
            <ac:grpSpMk id="6" creationId="{00000000-0000-0000-0000-000000000000}"/>
          </ac:grpSpMkLst>
        </pc:grpChg>
        <pc:picChg chg="del">
          <ac:chgData name="Duyên Lương" userId="3a9e482f-ceb4-484a-8eab-f708ff3e9a36" providerId="ADAL" clId="{F8C736F9-0F97-4E9C-B73D-556A59BCE1C3}" dt="2023-12-17T04:50:40.285" v="1202" actId="478"/>
          <ac:picMkLst>
            <pc:docMk/>
            <pc:sldMk cId="2968101740" sldId="268"/>
            <ac:picMk id="12" creationId="{67904F99-05CA-3AB7-FB4E-C82DEF58143E}"/>
          </ac:picMkLst>
        </pc:picChg>
        <pc:picChg chg="del">
          <ac:chgData name="Duyên Lương" userId="3a9e482f-ceb4-484a-8eab-f708ff3e9a36" providerId="ADAL" clId="{F8C736F9-0F97-4E9C-B73D-556A59BCE1C3}" dt="2023-12-17T04:50:41.237" v="1203" actId="478"/>
          <ac:picMkLst>
            <pc:docMk/>
            <pc:sldMk cId="2968101740" sldId="268"/>
            <ac:picMk id="13" creationId="{2E9A31D3-5587-728E-A1A1-628EDCCB6DB0}"/>
          </ac:picMkLst>
        </pc:picChg>
        <pc:picChg chg="add mod">
          <ac:chgData name="Duyên Lương" userId="3a9e482f-ceb4-484a-8eab-f708ff3e9a36" providerId="ADAL" clId="{F8C736F9-0F97-4E9C-B73D-556A59BCE1C3}" dt="2023-12-17T06:21:34.152" v="2932"/>
          <ac:picMkLst>
            <pc:docMk/>
            <pc:sldMk cId="2968101740" sldId="268"/>
            <ac:picMk id="17" creationId="{6043692F-5FB1-C38D-F602-3CAB3EF44C3C}"/>
          </ac:picMkLst>
        </pc:picChg>
        <pc:cxnChg chg="del">
          <ac:chgData name="Duyên Lương" userId="3a9e482f-ceb4-484a-8eab-f708ff3e9a36" providerId="ADAL" clId="{F8C736F9-0F97-4E9C-B73D-556A59BCE1C3}" dt="2023-12-17T05:00:53.326" v="1287" actId="478"/>
          <ac:cxnSpMkLst>
            <pc:docMk/>
            <pc:sldMk cId="2968101740" sldId="268"/>
            <ac:cxnSpMk id="18" creationId="{7896DDAC-46DF-D792-5552-3460455B4997}"/>
          </ac:cxnSpMkLst>
        </pc:cxnChg>
        <pc:cxnChg chg="del">
          <ac:chgData name="Duyên Lương" userId="3a9e482f-ceb4-484a-8eab-f708ff3e9a36" providerId="ADAL" clId="{F8C736F9-0F97-4E9C-B73D-556A59BCE1C3}" dt="2023-12-17T05:00:52.276" v="1286" actId="478"/>
          <ac:cxnSpMkLst>
            <pc:docMk/>
            <pc:sldMk cId="2968101740" sldId="268"/>
            <ac:cxnSpMk id="19" creationId="{D5EA0ADB-52B8-224D-0089-ECB53DCD5228}"/>
          </ac:cxnSpMkLst>
        </pc:cxnChg>
        <pc:cxnChg chg="del">
          <ac:chgData name="Duyên Lương" userId="3a9e482f-ceb4-484a-8eab-f708ff3e9a36" providerId="ADAL" clId="{F8C736F9-0F97-4E9C-B73D-556A59BCE1C3}" dt="2023-12-17T05:00:51.350" v="1285" actId="478"/>
          <ac:cxnSpMkLst>
            <pc:docMk/>
            <pc:sldMk cId="2968101740" sldId="268"/>
            <ac:cxnSpMk id="21" creationId="{0E54C414-E864-1F3A-8BA7-7C38A0F65120}"/>
          </ac:cxnSpMkLst>
        </pc:cxnChg>
      </pc:sldChg>
      <pc:sldChg chg="addSp delSp modSp mod delAnim modAnim">
        <pc:chgData name="Duyên Lương" userId="3a9e482f-ceb4-484a-8eab-f708ff3e9a36" providerId="ADAL" clId="{F8C736F9-0F97-4E9C-B73D-556A59BCE1C3}" dt="2023-12-17T06:21:32.069" v="2931"/>
        <pc:sldMkLst>
          <pc:docMk/>
          <pc:sldMk cId="1277507545" sldId="269"/>
        </pc:sldMkLst>
        <pc:spChg chg="mod">
          <ac:chgData name="Duyên Lương" userId="3a9e482f-ceb4-484a-8eab-f708ff3e9a36" providerId="ADAL" clId="{F8C736F9-0F97-4E9C-B73D-556A59BCE1C3}" dt="2023-12-17T04:57:46.579" v="1234" actId="15"/>
          <ac:spMkLst>
            <pc:docMk/>
            <pc:sldMk cId="1277507545" sldId="269"/>
            <ac:spMk id="14" creationId="{494EC3B8-B0D4-454E-0DEE-450F4C8C97E2}"/>
          </ac:spMkLst>
        </pc:spChg>
        <pc:spChg chg="add mod">
          <ac:chgData name="Duyên Lương" userId="3a9e482f-ceb4-484a-8eab-f708ff3e9a36" providerId="ADAL" clId="{F8C736F9-0F97-4E9C-B73D-556A59BCE1C3}" dt="2023-12-17T05:02:18.161" v="1292" actId="207"/>
          <ac:spMkLst>
            <pc:docMk/>
            <pc:sldMk cId="1277507545" sldId="269"/>
            <ac:spMk id="16" creationId="{5E3A6E12-4891-C298-FEE5-34859501F445}"/>
          </ac:spMkLst>
        </pc:spChg>
        <pc:spChg chg="del">
          <ac:chgData name="Duyên Lương" userId="3a9e482f-ceb4-484a-8eab-f708ff3e9a36" providerId="ADAL" clId="{F8C736F9-0F97-4E9C-B73D-556A59BCE1C3}" dt="2023-12-17T05:03:07.260" v="1293" actId="478"/>
          <ac:spMkLst>
            <pc:docMk/>
            <pc:sldMk cId="1277507545" sldId="269"/>
            <ac:spMk id="18" creationId="{54AB703F-50B1-D180-0939-82E4911A6C1B}"/>
          </ac:spMkLst>
        </pc:spChg>
        <pc:picChg chg="del">
          <ac:chgData name="Duyên Lương" userId="3a9e482f-ceb4-484a-8eab-f708ff3e9a36" providerId="ADAL" clId="{F8C736F9-0F97-4E9C-B73D-556A59BCE1C3}" dt="2023-12-17T04:56:44.897" v="1210" actId="478"/>
          <ac:picMkLst>
            <pc:docMk/>
            <pc:sldMk cId="1277507545" sldId="269"/>
            <ac:picMk id="12" creationId="{CF6EE72D-D409-B5EB-4DF2-D699BA6372AB}"/>
          </ac:picMkLst>
        </pc:picChg>
        <pc:picChg chg="del">
          <ac:chgData name="Duyên Lương" userId="3a9e482f-ceb4-484a-8eab-f708ff3e9a36" providerId="ADAL" clId="{F8C736F9-0F97-4E9C-B73D-556A59BCE1C3}" dt="2023-12-17T04:56:45.450" v="1211" actId="478"/>
          <ac:picMkLst>
            <pc:docMk/>
            <pc:sldMk cId="1277507545" sldId="269"/>
            <ac:picMk id="13" creationId="{48186122-D820-4BB7-9153-E758B941BDD5}"/>
          </ac:picMkLst>
        </pc:picChg>
        <pc:picChg chg="add mod">
          <ac:chgData name="Duyên Lương" userId="3a9e482f-ceb4-484a-8eab-f708ff3e9a36" providerId="ADAL" clId="{F8C736F9-0F97-4E9C-B73D-556A59BCE1C3}" dt="2023-12-17T06:21:24.579" v="2928" actId="1076"/>
          <ac:picMkLst>
            <pc:docMk/>
            <pc:sldMk cId="1277507545" sldId="269"/>
            <ac:picMk id="19" creationId="{1D24E017-AB71-63D6-FB60-72E2A4D82E25}"/>
          </ac:picMkLst>
        </pc:picChg>
        <pc:picChg chg="add del mod">
          <ac:chgData name="Duyên Lương" userId="3a9e482f-ceb4-484a-8eab-f708ff3e9a36" providerId="ADAL" clId="{F8C736F9-0F97-4E9C-B73D-556A59BCE1C3}" dt="2023-12-17T06:21:32.069" v="2931"/>
          <ac:picMkLst>
            <pc:docMk/>
            <pc:sldMk cId="1277507545" sldId="269"/>
            <ac:picMk id="20" creationId="{EA27F7F1-0FB5-25C9-AE20-9FA316C07C28}"/>
          </ac:picMkLst>
        </pc:picChg>
        <pc:cxnChg chg="del">
          <ac:chgData name="Duyên Lương" userId="3a9e482f-ceb4-484a-8eab-f708ff3e9a36" providerId="ADAL" clId="{F8C736F9-0F97-4E9C-B73D-556A59BCE1C3}" dt="2023-12-17T05:01:24.506" v="1288" actId="478"/>
          <ac:cxnSpMkLst>
            <pc:docMk/>
            <pc:sldMk cId="1277507545" sldId="269"/>
            <ac:cxnSpMk id="17" creationId="{F69C48C6-AB9D-2DBC-6EF2-BD4D0AF49226}"/>
          </ac:cxnSpMkLst>
        </pc:cxnChg>
      </pc:sldChg>
      <pc:sldChg chg="addSp delSp modSp mod delAnim modAnim">
        <pc:chgData name="Duyên Lương" userId="3a9e482f-ceb4-484a-8eab-f708ff3e9a36" providerId="ADAL" clId="{F8C736F9-0F97-4E9C-B73D-556A59BCE1C3}" dt="2023-12-17T06:21:59.848" v="2935" actId="207"/>
        <pc:sldMkLst>
          <pc:docMk/>
          <pc:sldMk cId="3751083677" sldId="270"/>
        </pc:sldMkLst>
        <pc:spChg chg="mod">
          <ac:chgData name="Duyên Lương" userId="3a9e482f-ceb4-484a-8eab-f708ff3e9a36" providerId="ADAL" clId="{F8C736F9-0F97-4E9C-B73D-556A59BCE1C3}" dt="2023-12-17T05:08:16.871" v="1350" actId="1076"/>
          <ac:spMkLst>
            <pc:docMk/>
            <pc:sldMk cId="3751083677" sldId="270"/>
            <ac:spMk id="15" creationId="{6A757F9A-83DA-044C-52A1-01F9E6E0E941}"/>
          </ac:spMkLst>
        </pc:spChg>
        <pc:spChg chg="add mod">
          <ac:chgData name="Duyên Lương" userId="3a9e482f-ceb4-484a-8eab-f708ff3e9a36" providerId="ADAL" clId="{F8C736F9-0F97-4E9C-B73D-556A59BCE1C3}" dt="2023-12-17T06:21:59.848" v="2935" actId="207"/>
          <ac:spMkLst>
            <pc:docMk/>
            <pc:sldMk cId="3751083677" sldId="270"/>
            <ac:spMk id="16" creationId="{602E4675-BFE1-B5F7-781D-690D18147B66}"/>
          </ac:spMkLst>
        </pc:spChg>
        <pc:spChg chg="del">
          <ac:chgData name="Duyên Lương" userId="3a9e482f-ceb4-484a-8eab-f708ff3e9a36" providerId="ADAL" clId="{F8C736F9-0F97-4E9C-B73D-556A59BCE1C3}" dt="2023-12-17T05:08:09.166" v="1348" actId="478"/>
          <ac:spMkLst>
            <pc:docMk/>
            <pc:sldMk cId="3751083677" sldId="270"/>
            <ac:spMk id="18" creationId="{F9267876-FE7F-D030-C4D8-618F51315F7E}"/>
          </ac:spMkLst>
        </pc:spChg>
        <pc:grpChg chg="mod">
          <ac:chgData name="Duyên Lương" userId="3a9e482f-ceb4-484a-8eab-f708ff3e9a36" providerId="ADAL" clId="{F8C736F9-0F97-4E9C-B73D-556A59BCE1C3}" dt="2023-12-17T05:08:00.069" v="1347" actId="1076"/>
          <ac:grpSpMkLst>
            <pc:docMk/>
            <pc:sldMk cId="3751083677" sldId="270"/>
            <ac:grpSpMk id="6" creationId="{00000000-0000-0000-0000-000000000000}"/>
          </ac:grpSpMkLst>
        </pc:grpChg>
        <pc:picChg chg="del">
          <ac:chgData name="Duyên Lương" userId="3a9e482f-ceb4-484a-8eab-f708ff3e9a36" providerId="ADAL" clId="{F8C736F9-0F97-4E9C-B73D-556A59BCE1C3}" dt="2023-12-17T04:56:58.414" v="1213" actId="478"/>
          <ac:picMkLst>
            <pc:docMk/>
            <pc:sldMk cId="3751083677" sldId="270"/>
            <ac:picMk id="12" creationId="{4B57DEB3-15EC-3CA5-DE33-2641C5D8905C}"/>
          </ac:picMkLst>
        </pc:picChg>
        <pc:picChg chg="del">
          <ac:chgData name="Duyên Lương" userId="3a9e482f-ceb4-484a-8eab-f708ff3e9a36" providerId="ADAL" clId="{F8C736F9-0F97-4E9C-B73D-556A59BCE1C3}" dt="2023-12-17T04:56:59.351" v="1214" actId="478"/>
          <ac:picMkLst>
            <pc:docMk/>
            <pc:sldMk cId="3751083677" sldId="270"/>
            <ac:picMk id="13" creationId="{2925FE53-1A8A-B31F-5650-CBA8BF8096BE}"/>
          </ac:picMkLst>
        </pc:picChg>
        <pc:picChg chg="add mod">
          <ac:chgData name="Duyên Lương" userId="3a9e482f-ceb4-484a-8eab-f708ff3e9a36" providerId="ADAL" clId="{F8C736F9-0F97-4E9C-B73D-556A59BCE1C3}" dt="2023-12-17T06:21:38.145" v="2934"/>
          <ac:picMkLst>
            <pc:docMk/>
            <pc:sldMk cId="3751083677" sldId="270"/>
            <ac:picMk id="19" creationId="{3CABB0CE-5B42-F962-2D20-4FB77109814D}"/>
          </ac:picMkLst>
        </pc:picChg>
        <pc:cxnChg chg="del">
          <ac:chgData name="Duyên Lương" userId="3a9e482f-ceb4-484a-8eab-f708ff3e9a36" providerId="ADAL" clId="{F8C736F9-0F97-4E9C-B73D-556A59BCE1C3}" dt="2023-12-17T05:06:20.202" v="1332" actId="478"/>
          <ac:cxnSpMkLst>
            <pc:docMk/>
            <pc:sldMk cId="3751083677" sldId="270"/>
            <ac:cxnSpMk id="17" creationId="{6A0DECA6-1207-CE11-3CF4-8492F8CEA06C}"/>
          </ac:cxnSpMkLst>
        </pc:cxnChg>
      </pc:sldChg>
      <pc:sldChg chg="addSp delSp modSp mod addAnim delAnim modAnim">
        <pc:chgData name="Duyên Lương" userId="3a9e482f-ceb4-484a-8eab-f708ff3e9a36" providerId="ADAL" clId="{F8C736F9-0F97-4E9C-B73D-556A59BCE1C3}" dt="2023-12-17T06:21:36.274" v="2933"/>
        <pc:sldMkLst>
          <pc:docMk/>
          <pc:sldMk cId="159622295" sldId="271"/>
        </pc:sldMkLst>
        <pc:spChg chg="mod">
          <ac:chgData name="Duyên Lương" userId="3a9e482f-ceb4-484a-8eab-f708ff3e9a36" providerId="ADAL" clId="{F8C736F9-0F97-4E9C-B73D-556A59BCE1C3}" dt="2023-12-17T05:04:14.769" v="1307" actId="1076"/>
          <ac:spMkLst>
            <pc:docMk/>
            <pc:sldMk cId="159622295" sldId="271"/>
            <ac:spMk id="15" creationId="{6A757F9A-83DA-044C-52A1-01F9E6E0E941}"/>
          </ac:spMkLst>
        </pc:spChg>
        <pc:spChg chg="add mod">
          <ac:chgData name="Duyên Lương" userId="3a9e482f-ceb4-484a-8eab-f708ff3e9a36" providerId="ADAL" clId="{F8C736F9-0F97-4E9C-B73D-556A59BCE1C3}" dt="2023-12-17T05:05:32.355" v="1327" actId="207"/>
          <ac:spMkLst>
            <pc:docMk/>
            <pc:sldMk cId="159622295" sldId="271"/>
            <ac:spMk id="16" creationId="{F99DA737-7111-098E-24F8-098C5BFDEE88}"/>
          </ac:spMkLst>
        </pc:spChg>
        <pc:spChg chg="del">
          <ac:chgData name="Duyên Lương" userId="3a9e482f-ceb4-484a-8eab-f708ff3e9a36" providerId="ADAL" clId="{F8C736F9-0F97-4E9C-B73D-556A59BCE1C3}" dt="2023-12-17T05:03:57.397" v="1297" actId="478"/>
          <ac:spMkLst>
            <pc:docMk/>
            <pc:sldMk cId="159622295" sldId="271"/>
            <ac:spMk id="18" creationId="{F174FC1B-9A1C-A7BA-BE3F-4FCB003B136F}"/>
          </ac:spMkLst>
        </pc:spChg>
        <pc:grpChg chg="mod">
          <ac:chgData name="Duyên Lương" userId="3a9e482f-ceb4-484a-8eab-f708ff3e9a36" providerId="ADAL" clId="{F8C736F9-0F97-4E9C-B73D-556A59BCE1C3}" dt="2023-12-17T05:04:12.189" v="1306" actId="1076"/>
          <ac:grpSpMkLst>
            <pc:docMk/>
            <pc:sldMk cId="159622295" sldId="271"/>
            <ac:grpSpMk id="6" creationId="{00000000-0000-0000-0000-000000000000}"/>
          </ac:grpSpMkLst>
        </pc:grpChg>
        <pc:picChg chg="del">
          <ac:chgData name="Duyên Lương" userId="3a9e482f-ceb4-484a-8eab-f708ff3e9a36" providerId="ADAL" clId="{F8C736F9-0F97-4E9C-B73D-556A59BCE1C3}" dt="2023-12-17T04:56:36.610" v="1206" actId="478"/>
          <ac:picMkLst>
            <pc:docMk/>
            <pc:sldMk cId="159622295" sldId="271"/>
            <ac:picMk id="12" creationId="{14052417-5BA0-63FE-2A1C-466910E73D0B}"/>
          </ac:picMkLst>
        </pc:picChg>
        <pc:picChg chg="del">
          <ac:chgData name="Duyên Lương" userId="3a9e482f-ceb4-484a-8eab-f708ff3e9a36" providerId="ADAL" clId="{F8C736F9-0F97-4E9C-B73D-556A59BCE1C3}" dt="2023-12-17T04:56:37.482" v="1207" actId="478"/>
          <ac:picMkLst>
            <pc:docMk/>
            <pc:sldMk cId="159622295" sldId="271"/>
            <ac:picMk id="13" creationId="{B120899B-5CB0-976D-7035-F444A64E4093}"/>
          </ac:picMkLst>
        </pc:picChg>
        <pc:picChg chg="add mod">
          <ac:chgData name="Duyên Lương" userId="3a9e482f-ceb4-484a-8eab-f708ff3e9a36" providerId="ADAL" clId="{F8C736F9-0F97-4E9C-B73D-556A59BCE1C3}" dt="2023-12-17T06:21:36.274" v="2933"/>
          <ac:picMkLst>
            <pc:docMk/>
            <pc:sldMk cId="159622295" sldId="271"/>
            <ac:picMk id="19" creationId="{FA090517-330E-D776-4073-31D341CDDE01}"/>
          </ac:picMkLst>
        </pc:picChg>
        <pc:cxnChg chg="add del">
          <ac:chgData name="Duyên Lương" userId="3a9e482f-ceb4-484a-8eab-f708ff3e9a36" providerId="ADAL" clId="{F8C736F9-0F97-4E9C-B73D-556A59BCE1C3}" dt="2023-12-17T05:04:30.012" v="1309" actId="478"/>
          <ac:cxnSpMkLst>
            <pc:docMk/>
            <pc:sldMk cId="159622295" sldId="271"/>
            <ac:cxnSpMk id="17" creationId="{B277C6EB-7EF2-6DE4-5892-D216BF74A41A}"/>
          </ac:cxnSpMkLst>
        </pc:cxnChg>
      </pc:sldChg>
      <pc:sldChg chg="delSp del mod">
        <pc:chgData name="Duyên Lương" userId="3a9e482f-ceb4-484a-8eab-f708ff3e9a36" providerId="ADAL" clId="{F8C736F9-0F97-4E9C-B73D-556A59BCE1C3}" dt="2023-12-17T04:59:05.231" v="1258" actId="47"/>
        <pc:sldMkLst>
          <pc:docMk/>
          <pc:sldMk cId="3739604396" sldId="272"/>
        </pc:sldMkLst>
        <pc:picChg chg="del">
          <ac:chgData name="Duyên Lương" userId="3a9e482f-ceb4-484a-8eab-f708ff3e9a36" providerId="ADAL" clId="{F8C736F9-0F97-4E9C-B73D-556A59BCE1C3}" dt="2023-12-17T04:59:03.571" v="1256" actId="478"/>
          <ac:picMkLst>
            <pc:docMk/>
            <pc:sldMk cId="3739604396" sldId="272"/>
            <ac:picMk id="12" creationId="{118EC4D3-614D-A3FE-60F1-4DECCE8E5D42}"/>
          </ac:picMkLst>
        </pc:picChg>
        <pc:picChg chg="del">
          <ac:chgData name="Duyên Lương" userId="3a9e482f-ceb4-484a-8eab-f708ff3e9a36" providerId="ADAL" clId="{F8C736F9-0F97-4E9C-B73D-556A59BCE1C3}" dt="2023-12-17T04:59:04.133" v="1257" actId="478"/>
          <ac:picMkLst>
            <pc:docMk/>
            <pc:sldMk cId="3739604396" sldId="272"/>
            <ac:picMk id="13" creationId="{CC0D0AF2-85D6-45A7-62FF-4E4060C9F2E8}"/>
          </ac:picMkLst>
        </pc:picChg>
      </pc:sldChg>
      <pc:sldChg chg="addSp delSp modSp mod">
        <pc:chgData name="Duyên Lương" userId="3a9e482f-ceb4-484a-8eab-f708ff3e9a36" providerId="ADAL" clId="{F8C736F9-0F97-4E9C-B73D-556A59BCE1C3}" dt="2023-12-17T05:10:36.305" v="1369" actId="478"/>
        <pc:sldMkLst>
          <pc:docMk/>
          <pc:sldMk cId="1108555539" sldId="273"/>
        </pc:sldMkLst>
        <pc:spChg chg="ord">
          <ac:chgData name="Duyên Lương" userId="3a9e482f-ceb4-484a-8eab-f708ff3e9a36" providerId="ADAL" clId="{F8C736F9-0F97-4E9C-B73D-556A59BCE1C3}" dt="2023-12-17T05:10:15.006" v="1364" actId="166"/>
          <ac:spMkLst>
            <pc:docMk/>
            <pc:sldMk cId="1108555539" sldId="273"/>
            <ac:spMk id="12" creationId="{54FB16CA-112A-C64C-8BD3-348AF73755E5}"/>
          </ac:spMkLst>
        </pc:spChg>
        <pc:spChg chg="mod ord">
          <ac:chgData name="Duyên Lương" userId="3a9e482f-ceb4-484a-8eab-f708ff3e9a36" providerId="ADAL" clId="{F8C736F9-0F97-4E9C-B73D-556A59BCE1C3}" dt="2023-12-17T05:10:26.677" v="1366" actId="1076"/>
          <ac:spMkLst>
            <pc:docMk/>
            <pc:sldMk cId="1108555539" sldId="273"/>
            <ac:spMk id="13" creationId="{4150D342-3515-2290-2410-11C2930C316F}"/>
          </ac:spMkLst>
        </pc:spChg>
        <pc:spChg chg="del">
          <ac:chgData name="Duyên Lương" userId="3a9e482f-ceb4-484a-8eab-f708ff3e9a36" providerId="ADAL" clId="{F8C736F9-0F97-4E9C-B73D-556A59BCE1C3}" dt="2023-12-17T05:08:45.924" v="1356" actId="478"/>
          <ac:spMkLst>
            <pc:docMk/>
            <pc:sldMk cId="1108555539" sldId="273"/>
            <ac:spMk id="14" creationId="{494EC3B8-B0D4-454E-0DEE-450F4C8C97E2}"/>
          </ac:spMkLst>
        </pc:spChg>
        <pc:spChg chg="del">
          <ac:chgData name="Duyên Lương" userId="3a9e482f-ceb4-484a-8eab-f708ff3e9a36" providerId="ADAL" clId="{F8C736F9-0F97-4E9C-B73D-556A59BCE1C3}" dt="2023-12-17T05:08:48.554" v="1357" actId="478"/>
          <ac:spMkLst>
            <pc:docMk/>
            <pc:sldMk cId="1108555539" sldId="273"/>
            <ac:spMk id="15" creationId="{6A757F9A-83DA-044C-52A1-01F9E6E0E941}"/>
          </ac:spMkLst>
        </pc:spChg>
        <pc:spChg chg="mod">
          <ac:chgData name="Duyên Lương" userId="3a9e482f-ceb4-484a-8eab-f708ff3e9a36" providerId="ADAL" clId="{F8C736F9-0F97-4E9C-B73D-556A59BCE1C3}" dt="2023-12-17T05:10:30.651" v="1367" actId="1076"/>
          <ac:spMkLst>
            <pc:docMk/>
            <pc:sldMk cId="1108555539" sldId="273"/>
            <ac:spMk id="17" creationId="{6B6A94D6-27B1-BDC0-F2D2-EC3553050B46}"/>
          </ac:spMkLst>
        </pc:spChg>
        <pc:spChg chg="mod">
          <ac:chgData name="Duyên Lương" userId="3a9e482f-ceb4-484a-8eab-f708ff3e9a36" providerId="ADAL" clId="{F8C736F9-0F97-4E9C-B73D-556A59BCE1C3}" dt="2023-12-17T05:10:33.851" v="1368" actId="1076"/>
          <ac:spMkLst>
            <pc:docMk/>
            <pc:sldMk cId="1108555539" sldId="273"/>
            <ac:spMk id="18" creationId="{75F1318D-61E0-718C-7D80-0820AB07C2EE}"/>
          </ac:spMkLst>
        </pc:spChg>
        <pc:spChg chg="del">
          <ac:chgData name="Duyên Lương" userId="3a9e482f-ceb4-484a-8eab-f708ff3e9a36" providerId="ADAL" clId="{F8C736F9-0F97-4E9C-B73D-556A59BCE1C3}" dt="2023-12-17T05:10:36.305" v="1369" actId="478"/>
          <ac:spMkLst>
            <pc:docMk/>
            <pc:sldMk cId="1108555539" sldId="273"/>
            <ac:spMk id="19" creationId="{29EB94DF-FA36-C73B-8BED-75CE20832EDC}"/>
          </ac:spMkLst>
        </pc:spChg>
        <pc:spChg chg="add mod ord">
          <ac:chgData name="Duyên Lương" userId="3a9e482f-ceb4-484a-8eab-f708ff3e9a36" providerId="ADAL" clId="{F8C736F9-0F97-4E9C-B73D-556A59BCE1C3}" dt="2023-12-17T05:10:03.078" v="1360" actId="171"/>
          <ac:spMkLst>
            <pc:docMk/>
            <pc:sldMk cId="1108555539" sldId="273"/>
            <ac:spMk id="20" creationId="{7B38A559-2AFE-45AB-C5CB-680EC96A977F}"/>
          </ac:spMkLst>
        </pc:spChg>
        <pc:spChg chg="add mod ord">
          <ac:chgData name="Duyên Lương" userId="3a9e482f-ceb4-484a-8eab-f708ff3e9a36" providerId="ADAL" clId="{F8C736F9-0F97-4E9C-B73D-556A59BCE1C3}" dt="2023-12-17T05:10:23.137" v="1365" actId="1076"/>
          <ac:spMkLst>
            <pc:docMk/>
            <pc:sldMk cId="1108555539" sldId="273"/>
            <ac:spMk id="21" creationId="{FCB43DB0-FF5E-ECE1-A6E5-BBDB05DCFD04}"/>
          </ac:spMkLst>
        </pc:spChg>
      </pc:sldChg>
      <pc:sldChg chg="delSp modAnim">
        <pc:chgData name="Duyên Lương" userId="3a9e482f-ceb4-484a-8eab-f708ff3e9a36" providerId="ADAL" clId="{F8C736F9-0F97-4E9C-B73D-556A59BCE1C3}" dt="2023-12-17T04:32:59.507" v="550" actId="478"/>
        <pc:sldMkLst>
          <pc:docMk/>
          <pc:sldMk cId="1509277473" sldId="274"/>
        </pc:sldMkLst>
        <pc:picChg chg="del">
          <ac:chgData name="Duyên Lương" userId="3a9e482f-ceb4-484a-8eab-f708ff3e9a36" providerId="ADAL" clId="{F8C736F9-0F97-4E9C-B73D-556A59BCE1C3}" dt="2023-12-17T04:32:59.507" v="550" actId="478"/>
          <ac:picMkLst>
            <pc:docMk/>
            <pc:sldMk cId="1509277473" sldId="274"/>
            <ac:picMk id="2050" creationId="{D77D7E05-B8BC-FBAA-997F-3EA7F28DE5CE}"/>
          </ac:picMkLst>
        </pc:picChg>
      </pc:sldChg>
      <pc:sldChg chg="delSp modSp mod modAnim">
        <pc:chgData name="Duyên Lương" userId="3a9e482f-ceb4-484a-8eab-f708ff3e9a36" providerId="ADAL" clId="{F8C736F9-0F97-4E9C-B73D-556A59BCE1C3}" dt="2023-12-17T06:38:30.681" v="2976"/>
        <pc:sldMkLst>
          <pc:docMk/>
          <pc:sldMk cId="254569550" sldId="275"/>
        </pc:sldMkLst>
        <pc:spChg chg="mod">
          <ac:chgData name="Duyên Lương" userId="3a9e482f-ceb4-484a-8eab-f708ff3e9a36" providerId="ADAL" clId="{F8C736F9-0F97-4E9C-B73D-556A59BCE1C3}" dt="2023-12-17T06:37:51.896" v="2942" actId="404"/>
          <ac:spMkLst>
            <pc:docMk/>
            <pc:sldMk cId="254569550" sldId="275"/>
            <ac:spMk id="14" creationId="{00000000-0000-0000-0000-000000000000}"/>
          </ac:spMkLst>
        </pc:spChg>
        <pc:spChg chg="mod">
          <ac:chgData name="Duyên Lương" userId="3a9e482f-ceb4-484a-8eab-f708ff3e9a36" providerId="ADAL" clId="{F8C736F9-0F97-4E9C-B73D-556A59BCE1C3}" dt="2023-12-17T06:38:17.770" v="2975" actId="1076"/>
          <ac:spMkLst>
            <pc:docMk/>
            <pc:sldMk cId="254569550" sldId="275"/>
            <ac:spMk id="15" creationId="{48DAD7CA-0706-2B4A-4041-DC3FE4D810E6}"/>
          </ac:spMkLst>
        </pc:spChg>
        <pc:grpChg chg="mod">
          <ac:chgData name="Duyên Lương" userId="3a9e482f-ceb4-484a-8eab-f708ff3e9a36" providerId="ADAL" clId="{F8C736F9-0F97-4E9C-B73D-556A59BCE1C3}" dt="2023-12-17T06:37:43.954" v="2937" actId="1076"/>
          <ac:grpSpMkLst>
            <pc:docMk/>
            <pc:sldMk cId="254569550" sldId="275"/>
            <ac:grpSpMk id="7" creationId="{00000000-0000-0000-0000-000000000000}"/>
          </ac:grpSpMkLst>
        </pc:grpChg>
        <pc:picChg chg="del">
          <ac:chgData name="Duyên Lương" userId="3a9e482f-ceb4-484a-8eab-f708ff3e9a36" providerId="ADAL" clId="{F8C736F9-0F97-4E9C-B73D-556A59BCE1C3}" dt="2023-12-17T05:10:43.957" v="1370" actId="478"/>
          <ac:picMkLst>
            <pc:docMk/>
            <pc:sldMk cId="254569550" sldId="275"/>
            <ac:picMk id="3074" creationId="{49242A05-8BC6-B827-9E01-C8B6C5093939}"/>
          </ac:picMkLst>
        </pc:picChg>
      </pc:sldChg>
      <pc:sldChg chg="addSp delSp modSp mod delAnim">
        <pc:chgData name="Duyên Lương" userId="3a9e482f-ceb4-484a-8eab-f708ff3e9a36" providerId="ADAL" clId="{F8C736F9-0F97-4E9C-B73D-556A59BCE1C3}" dt="2023-12-17T06:00:10.230" v="2498" actId="1076"/>
        <pc:sldMkLst>
          <pc:docMk/>
          <pc:sldMk cId="1288756837" sldId="276"/>
        </pc:sldMkLst>
        <pc:spChg chg="mod ord">
          <ac:chgData name="Duyên Lương" userId="3a9e482f-ceb4-484a-8eab-f708ff3e9a36" providerId="ADAL" clId="{F8C736F9-0F97-4E9C-B73D-556A59BCE1C3}" dt="2023-12-17T06:00:00.097" v="2495" actId="166"/>
          <ac:spMkLst>
            <pc:docMk/>
            <pc:sldMk cId="1288756837" sldId="276"/>
            <ac:spMk id="15" creationId="{48DAD7CA-0706-2B4A-4041-DC3FE4D810E6}"/>
          </ac:spMkLst>
        </pc:spChg>
        <pc:spChg chg="mod">
          <ac:chgData name="Duyên Lương" userId="3a9e482f-ceb4-484a-8eab-f708ff3e9a36" providerId="ADAL" clId="{F8C736F9-0F97-4E9C-B73D-556A59BCE1C3}" dt="2023-12-17T06:00:07.416" v="2497" actId="1076"/>
          <ac:spMkLst>
            <pc:docMk/>
            <pc:sldMk cId="1288756837" sldId="276"/>
            <ac:spMk id="16" creationId="{1F05AFFB-3B01-AF34-C692-5DF0CD7F87BA}"/>
          </ac:spMkLst>
        </pc:spChg>
        <pc:spChg chg="del">
          <ac:chgData name="Duyên Lương" userId="3a9e482f-ceb4-484a-8eab-f708ff3e9a36" providerId="ADAL" clId="{F8C736F9-0F97-4E9C-B73D-556A59BCE1C3}" dt="2023-12-17T05:57:35.493" v="2416" actId="478"/>
          <ac:spMkLst>
            <pc:docMk/>
            <pc:sldMk cId="1288756837" sldId="276"/>
            <ac:spMk id="17" creationId="{83964AFA-65EB-D472-33B6-D23BE2D20B1C}"/>
          </ac:spMkLst>
        </pc:spChg>
        <pc:picChg chg="del">
          <ac:chgData name="Duyên Lương" userId="3a9e482f-ceb4-484a-8eab-f708ff3e9a36" providerId="ADAL" clId="{F8C736F9-0F97-4E9C-B73D-556A59BCE1C3}" dt="2023-12-17T05:57:24.750" v="2404" actId="478"/>
          <ac:picMkLst>
            <pc:docMk/>
            <pc:sldMk cId="1288756837" sldId="276"/>
            <ac:picMk id="10" creationId="{4BF591C5-1571-1755-5FCC-D7F6AF6EC77A}"/>
          </ac:picMkLst>
        </pc:picChg>
        <pc:picChg chg="add mod">
          <ac:chgData name="Duyên Lương" userId="3a9e482f-ceb4-484a-8eab-f708ff3e9a36" providerId="ADAL" clId="{F8C736F9-0F97-4E9C-B73D-556A59BCE1C3}" dt="2023-12-17T06:00:10.230" v="2498" actId="1076"/>
          <ac:picMkLst>
            <pc:docMk/>
            <pc:sldMk cId="1288756837" sldId="276"/>
            <ac:picMk id="4098" creationId="{CC40E347-1C94-AF3F-FDAE-4BF76F56B890}"/>
          </ac:picMkLst>
        </pc:picChg>
      </pc:sldChg>
      <pc:sldChg chg="delSp modSp mod">
        <pc:chgData name="Duyên Lương" userId="3a9e482f-ceb4-484a-8eab-f708ff3e9a36" providerId="ADAL" clId="{F8C736F9-0F97-4E9C-B73D-556A59BCE1C3}" dt="2023-12-17T06:07:59.407" v="2773" actId="1076"/>
        <pc:sldMkLst>
          <pc:docMk/>
          <pc:sldMk cId="3269903205" sldId="277"/>
        </pc:sldMkLst>
        <pc:spChg chg="mod">
          <ac:chgData name="Duyên Lương" userId="3a9e482f-ceb4-484a-8eab-f708ff3e9a36" providerId="ADAL" clId="{F8C736F9-0F97-4E9C-B73D-556A59BCE1C3}" dt="2023-12-17T06:07:49.700" v="2768" actId="403"/>
          <ac:spMkLst>
            <pc:docMk/>
            <pc:sldMk cId="3269903205" sldId="277"/>
            <ac:spMk id="14" creationId="{00000000-0000-0000-0000-000000000000}"/>
          </ac:spMkLst>
        </pc:spChg>
        <pc:spChg chg="mod">
          <ac:chgData name="Duyên Lương" userId="3a9e482f-ceb4-484a-8eab-f708ff3e9a36" providerId="ADAL" clId="{F8C736F9-0F97-4E9C-B73D-556A59BCE1C3}" dt="2023-12-17T06:07:59.407" v="2773" actId="1076"/>
          <ac:spMkLst>
            <pc:docMk/>
            <pc:sldMk cId="3269903205" sldId="277"/>
            <ac:spMk id="15" creationId="{48DAD7CA-0706-2B4A-4041-DC3FE4D810E6}"/>
          </ac:spMkLst>
        </pc:spChg>
        <pc:grpChg chg="mod">
          <ac:chgData name="Duyên Lương" userId="3a9e482f-ceb4-484a-8eab-f708ff3e9a36" providerId="ADAL" clId="{F8C736F9-0F97-4E9C-B73D-556A59BCE1C3}" dt="2023-12-17T06:07:51.121" v="2769" actId="1076"/>
          <ac:grpSpMkLst>
            <pc:docMk/>
            <pc:sldMk cId="3269903205" sldId="277"/>
            <ac:grpSpMk id="7" creationId="{00000000-0000-0000-0000-000000000000}"/>
          </ac:grpSpMkLst>
        </pc:grpChg>
        <pc:picChg chg="del">
          <ac:chgData name="Duyên Lương" userId="3a9e482f-ceb4-484a-8eab-f708ff3e9a36" providerId="ADAL" clId="{F8C736F9-0F97-4E9C-B73D-556A59BCE1C3}" dt="2023-12-17T05:17:39.130" v="1592" actId="478"/>
          <ac:picMkLst>
            <pc:docMk/>
            <pc:sldMk cId="3269903205" sldId="277"/>
            <ac:picMk id="4098" creationId="{47C675A6-D6DE-7BFE-0EC0-A55956D81812}"/>
          </ac:picMkLst>
        </pc:picChg>
      </pc:sldChg>
      <pc:sldChg chg="addSp delSp modSp mod delAnim">
        <pc:chgData name="Duyên Lương" userId="3a9e482f-ceb4-484a-8eab-f708ff3e9a36" providerId="ADAL" clId="{F8C736F9-0F97-4E9C-B73D-556A59BCE1C3}" dt="2023-12-17T04:16:08.622" v="179" actId="1076"/>
        <pc:sldMkLst>
          <pc:docMk/>
          <pc:sldMk cId="3404845292" sldId="279"/>
        </pc:sldMkLst>
        <pc:spChg chg="mod">
          <ac:chgData name="Duyên Lương" userId="3a9e482f-ceb4-484a-8eab-f708ff3e9a36" providerId="ADAL" clId="{F8C736F9-0F97-4E9C-B73D-556A59BCE1C3}" dt="2023-12-17T04:15:40.704" v="162" actId="1076"/>
          <ac:spMkLst>
            <pc:docMk/>
            <pc:sldMk cId="3404845292" sldId="279"/>
            <ac:spMk id="3" creationId="{7F7369A9-980B-F312-2274-3BBE23613889}"/>
          </ac:spMkLst>
        </pc:spChg>
        <pc:spChg chg="add">
          <ac:chgData name="Duyên Lương" userId="3a9e482f-ceb4-484a-8eab-f708ff3e9a36" providerId="ADAL" clId="{F8C736F9-0F97-4E9C-B73D-556A59BCE1C3}" dt="2023-12-17T04:13:56.567" v="127"/>
          <ac:spMkLst>
            <pc:docMk/>
            <pc:sldMk cId="3404845292" sldId="279"/>
            <ac:spMk id="6" creationId="{D9A62920-C5A0-89CD-5BBD-3ECFAD9A9BE4}"/>
          </ac:spMkLst>
        </pc:spChg>
        <pc:spChg chg="add mod">
          <ac:chgData name="Duyên Lương" userId="3a9e482f-ceb4-484a-8eab-f708ff3e9a36" providerId="ADAL" clId="{F8C736F9-0F97-4E9C-B73D-556A59BCE1C3}" dt="2023-12-17T04:14:16.739" v="129"/>
          <ac:spMkLst>
            <pc:docMk/>
            <pc:sldMk cId="3404845292" sldId="279"/>
            <ac:spMk id="7" creationId="{69D70113-B22E-F73F-A308-098698FFC4A9}"/>
          </ac:spMkLst>
        </pc:spChg>
        <pc:spChg chg="mod">
          <ac:chgData name="Duyên Lương" userId="3a9e482f-ceb4-484a-8eab-f708ff3e9a36" providerId="ADAL" clId="{F8C736F9-0F97-4E9C-B73D-556A59BCE1C3}" dt="2023-12-17T04:16:08.622" v="179" actId="1076"/>
          <ac:spMkLst>
            <pc:docMk/>
            <pc:sldMk cId="3404845292" sldId="279"/>
            <ac:spMk id="8" creationId="{6DAE1362-CE6A-1013-B379-DA51984550D8}"/>
          </ac:spMkLst>
        </pc:spChg>
        <pc:spChg chg="add del mod">
          <ac:chgData name="Duyên Lương" userId="3a9e482f-ceb4-484a-8eab-f708ff3e9a36" providerId="ADAL" clId="{F8C736F9-0F97-4E9C-B73D-556A59BCE1C3}" dt="2023-12-17T04:14:26.400" v="132"/>
          <ac:spMkLst>
            <pc:docMk/>
            <pc:sldMk cId="3404845292" sldId="279"/>
            <ac:spMk id="15" creationId="{8B185E1F-7268-7CE9-7121-E6977370BD3D}"/>
          </ac:spMkLst>
        </pc:spChg>
        <pc:grpChg chg="mod">
          <ac:chgData name="Duyên Lương" userId="3a9e482f-ceb4-484a-8eab-f708ff3e9a36" providerId="ADAL" clId="{F8C736F9-0F97-4E9C-B73D-556A59BCE1C3}" dt="2023-12-17T04:15:51.136" v="170" actId="1076"/>
          <ac:grpSpMkLst>
            <pc:docMk/>
            <pc:sldMk cId="3404845292" sldId="279"/>
            <ac:grpSpMk id="9" creationId="{53ABAD1D-DD65-5640-6276-1F6480A9B041}"/>
          </ac:grpSpMkLst>
        </pc:grpChg>
        <pc:picChg chg="del">
          <ac:chgData name="Duyên Lương" userId="3a9e482f-ceb4-484a-8eab-f708ff3e9a36" providerId="ADAL" clId="{F8C736F9-0F97-4E9C-B73D-556A59BCE1C3}" dt="2023-12-17T04:13:39.093" v="122" actId="478"/>
          <ac:picMkLst>
            <pc:docMk/>
            <pc:sldMk cId="3404845292" sldId="279"/>
            <ac:picMk id="2" creationId="{00000000-0000-0000-0000-000000000000}"/>
          </ac:picMkLst>
        </pc:picChg>
        <pc:picChg chg="del">
          <ac:chgData name="Duyên Lương" userId="3a9e482f-ceb4-484a-8eab-f708ff3e9a36" providerId="ADAL" clId="{F8C736F9-0F97-4E9C-B73D-556A59BCE1C3}" dt="2023-12-17T04:13:40.511" v="123" actId="478"/>
          <ac:picMkLst>
            <pc:docMk/>
            <pc:sldMk cId="3404845292" sldId="279"/>
            <ac:picMk id="4" creationId="{00000000-0000-0000-0000-000000000000}"/>
          </ac:picMkLst>
        </pc:picChg>
        <pc:picChg chg="del mod">
          <ac:chgData name="Duyên Lương" userId="3a9e482f-ceb4-484a-8eab-f708ff3e9a36" providerId="ADAL" clId="{F8C736F9-0F97-4E9C-B73D-556A59BCE1C3}" dt="2023-12-17T04:13:40.830" v="124" actId="478"/>
          <ac:picMkLst>
            <pc:docMk/>
            <pc:sldMk cId="3404845292" sldId="279"/>
            <ac:picMk id="5" creationId="{00000000-0000-0000-0000-000000000000}"/>
          </ac:picMkLst>
        </pc:picChg>
        <pc:picChg chg="add mod">
          <ac:chgData name="Duyên Lương" userId="3a9e482f-ceb4-484a-8eab-f708ff3e9a36" providerId="ADAL" clId="{F8C736F9-0F97-4E9C-B73D-556A59BCE1C3}" dt="2023-12-17T04:16:05.703" v="178" actId="1076"/>
          <ac:picMkLst>
            <pc:docMk/>
            <pc:sldMk cId="3404845292" sldId="279"/>
            <ac:picMk id="16" creationId="{137BAD4E-15B3-97EE-65B6-1411936177CD}"/>
          </ac:picMkLst>
        </pc:picChg>
        <pc:picChg chg="add mod">
          <ac:chgData name="Duyên Lương" userId="3a9e482f-ceb4-484a-8eab-f708ff3e9a36" providerId="ADAL" clId="{F8C736F9-0F97-4E9C-B73D-556A59BCE1C3}" dt="2023-12-17T04:16:04.441" v="177" actId="1076"/>
          <ac:picMkLst>
            <pc:docMk/>
            <pc:sldMk cId="3404845292" sldId="279"/>
            <ac:picMk id="2050" creationId="{68B96A11-D8CE-0DEF-2068-F721D45CFBD0}"/>
          </ac:picMkLst>
        </pc:picChg>
        <pc:picChg chg="add mod">
          <ac:chgData name="Duyên Lương" userId="3a9e482f-ceb4-484a-8eab-f708ff3e9a36" providerId="ADAL" clId="{F8C736F9-0F97-4E9C-B73D-556A59BCE1C3}" dt="2023-12-17T04:15:59.881" v="175" actId="1076"/>
          <ac:picMkLst>
            <pc:docMk/>
            <pc:sldMk cId="3404845292" sldId="279"/>
            <ac:picMk id="2054" creationId="{30F165B4-2236-D9D6-A456-F00952DC5FF7}"/>
          </ac:picMkLst>
        </pc:picChg>
      </pc:sldChg>
      <pc:sldChg chg="modSp mod">
        <pc:chgData name="Duyên Lương" userId="3a9e482f-ceb4-484a-8eab-f708ff3e9a36" providerId="ADAL" clId="{F8C736F9-0F97-4E9C-B73D-556A59BCE1C3}" dt="2023-12-17T04:32:54.715" v="549" actId="14100"/>
        <pc:sldMkLst>
          <pc:docMk/>
          <pc:sldMk cId="0" sldId="282"/>
        </pc:sldMkLst>
        <pc:spChg chg="mod">
          <ac:chgData name="Duyên Lương" userId="3a9e482f-ceb4-484a-8eab-f708ff3e9a36" providerId="ADAL" clId="{F8C736F9-0F97-4E9C-B73D-556A59BCE1C3}" dt="2023-12-17T04:32:52.310" v="548" actId="14100"/>
          <ac:spMkLst>
            <pc:docMk/>
            <pc:sldMk cId="0" sldId="282"/>
            <ac:spMk id="1480" creationId="{00000000-0000-0000-0000-000000000000}"/>
          </ac:spMkLst>
        </pc:spChg>
        <pc:spChg chg="mod">
          <ac:chgData name="Duyên Lương" userId="3a9e482f-ceb4-484a-8eab-f708ff3e9a36" providerId="ADAL" clId="{F8C736F9-0F97-4E9C-B73D-556A59BCE1C3}" dt="2023-12-17T04:32:50.180" v="547" actId="14100"/>
          <ac:spMkLst>
            <pc:docMk/>
            <pc:sldMk cId="0" sldId="282"/>
            <ac:spMk id="1482" creationId="{00000000-0000-0000-0000-000000000000}"/>
          </ac:spMkLst>
        </pc:spChg>
        <pc:spChg chg="mod">
          <ac:chgData name="Duyên Lương" userId="3a9e482f-ceb4-484a-8eab-f708ff3e9a36" providerId="ADAL" clId="{F8C736F9-0F97-4E9C-B73D-556A59BCE1C3}" dt="2023-12-17T04:32:45.450" v="546" actId="14100"/>
          <ac:spMkLst>
            <pc:docMk/>
            <pc:sldMk cId="0" sldId="282"/>
            <ac:spMk id="1484" creationId="{00000000-0000-0000-0000-000000000000}"/>
          </ac:spMkLst>
        </pc:spChg>
        <pc:spChg chg="mod">
          <ac:chgData name="Duyên Lương" userId="3a9e482f-ceb4-484a-8eab-f708ff3e9a36" providerId="ADAL" clId="{F8C736F9-0F97-4E9C-B73D-556A59BCE1C3}" dt="2023-12-17T04:32:54.715" v="549" actId="14100"/>
          <ac:spMkLst>
            <pc:docMk/>
            <pc:sldMk cId="0" sldId="282"/>
            <ac:spMk id="1486" creationId="{00000000-0000-0000-0000-000000000000}"/>
          </ac:spMkLst>
        </pc:spChg>
      </pc:sldChg>
      <pc:sldChg chg="addSp delSp modSp mod ord delAnim">
        <pc:chgData name="Duyên Lương" userId="3a9e482f-ceb4-484a-8eab-f708ff3e9a36" providerId="ADAL" clId="{F8C736F9-0F97-4E9C-B73D-556A59BCE1C3}" dt="2023-12-17T04:18:53.278" v="208"/>
        <pc:sldMkLst>
          <pc:docMk/>
          <pc:sldMk cId="417601551" sldId="363"/>
        </pc:sldMkLst>
        <pc:spChg chg="mod">
          <ac:chgData name="Duyên Lương" userId="3a9e482f-ceb4-484a-8eab-f708ff3e9a36" providerId="ADAL" clId="{F8C736F9-0F97-4E9C-B73D-556A59BCE1C3}" dt="2023-12-17T04:17:47.223" v="195" actId="1076"/>
          <ac:spMkLst>
            <pc:docMk/>
            <pc:sldMk cId="417601551" sldId="363"/>
            <ac:spMk id="3" creationId="{7F7369A9-980B-F312-2274-3BBE23613889}"/>
          </ac:spMkLst>
        </pc:spChg>
        <pc:spChg chg="mod">
          <ac:chgData name="Duyên Lương" userId="3a9e482f-ceb4-484a-8eab-f708ff3e9a36" providerId="ADAL" clId="{F8C736F9-0F97-4E9C-B73D-556A59BCE1C3}" dt="2023-12-17T04:18:27.112" v="206" actId="1076"/>
          <ac:spMkLst>
            <pc:docMk/>
            <pc:sldMk cId="417601551" sldId="363"/>
            <ac:spMk id="5" creationId="{ACD32B64-2517-F8F0-B7A8-B754F959765B}"/>
          </ac:spMkLst>
        </pc:spChg>
        <pc:spChg chg="mod">
          <ac:chgData name="Duyên Lương" userId="3a9e482f-ceb4-484a-8eab-f708ff3e9a36" providerId="ADAL" clId="{F8C736F9-0F97-4E9C-B73D-556A59BCE1C3}" dt="2023-12-17T04:17:35.967" v="187" actId="1076"/>
          <ac:spMkLst>
            <pc:docMk/>
            <pc:sldMk cId="417601551" sldId="363"/>
            <ac:spMk id="10" creationId="{F2A4DEF2-FFAC-B256-4B6E-A226379702AB}"/>
          </ac:spMkLst>
        </pc:spChg>
        <pc:spChg chg="mod">
          <ac:chgData name="Duyên Lương" userId="3a9e482f-ceb4-484a-8eab-f708ff3e9a36" providerId="ADAL" clId="{F8C736F9-0F97-4E9C-B73D-556A59BCE1C3}" dt="2023-12-17T04:17:35.967" v="187" actId="1076"/>
          <ac:spMkLst>
            <pc:docMk/>
            <pc:sldMk cId="417601551" sldId="363"/>
            <ac:spMk id="13" creationId="{B9ED7011-3F00-652D-46BF-C6746B7E4320}"/>
          </ac:spMkLst>
        </pc:spChg>
        <pc:grpChg chg="mod">
          <ac:chgData name="Duyên Lương" userId="3a9e482f-ceb4-484a-8eab-f708ff3e9a36" providerId="ADAL" clId="{F8C736F9-0F97-4E9C-B73D-556A59BCE1C3}" dt="2023-12-17T04:17:35.967" v="187" actId="1076"/>
          <ac:grpSpMkLst>
            <pc:docMk/>
            <pc:sldMk cId="417601551" sldId="363"/>
            <ac:grpSpMk id="9" creationId="{E10A6D5B-FA62-549F-F1D3-B06AC8D916EA}"/>
          </ac:grpSpMkLst>
        </pc:grpChg>
        <pc:picChg chg="del">
          <ac:chgData name="Duyên Lương" userId="3a9e482f-ceb4-484a-8eab-f708ff3e9a36" providerId="ADAL" clId="{F8C736F9-0F97-4E9C-B73D-556A59BCE1C3}" dt="2023-12-17T04:16:27.496" v="180" actId="478"/>
          <ac:picMkLst>
            <pc:docMk/>
            <pc:sldMk cId="417601551" sldId="363"/>
            <ac:picMk id="6" creationId="{00000000-0000-0000-0000-000000000000}"/>
          </ac:picMkLst>
        </pc:picChg>
        <pc:picChg chg="del">
          <ac:chgData name="Duyên Lương" userId="3a9e482f-ceb4-484a-8eab-f708ff3e9a36" providerId="ADAL" clId="{F8C736F9-0F97-4E9C-B73D-556A59BCE1C3}" dt="2023-12-17T04:16:27.496" v="180" actId="478"/>
          <ac:picMkLst>
            <pc:docMk/>
            <pc:sldMk cId="417601551" sldId="363"/>
            <ac:picMk id="7" creationId="{00000000-0000-0000-0000-000000000000}"/>
          </ac:picMkLst>
        </pc:picChg>
        <pc:picChg chg="del">
          <ac:chgData name="Duyên Lương" userId="3a9e482f-ceb4-484a-8eab-f708ff3e9a36" providerId="ADAL" clId="{F8C736F9-0F97-4E9C-B73D-556A59BCE1C3}" dt="2023-12-17T04:16:27.496" v="180" actId="478"/>
          <ac:picMkLst>
            <pc:docMk/>
            <pc:sldMk cId="417601551" sldId="363"/>
            <ac:picMk id="8" creationId="{00000000-0000-0000-0000-000000000000}"/>
          </ac:picMkLst>
        </pc:picChg>
        <pc:picChg chg="add mod">
          <ac:chgData name="Duyên Lương" userId="3a9e482f-ceb4-484a-8eab-f708ff3e9a36" providerId="ADAL" clId="{F8C736F9-0F97-4E9C-B73D-556A59BCE1C3}" dt="2023-12-17T04:18:24.593" v="205" actId="1076"/>
          <ac:picMkLst>
            <pc:docMk/>
            <pc:sldMk cId="417601551" sldId="363"/>
            <ac:picMk id="3074" creationId="{AE012DF9-AC3E-B119-8278-1D4893DB65EA}"/>
          </ac:picMkLst>
        </pc:picChg>
        <pc:picChg chg="add mod">
          <ac:chgData name="Duyên Lương" userId="3a9e482f-ceb4-484a-8eab-f708ff3e9a36" providerId="ADAL" clId="{F8C736F9-0F97-4E9C-B73D-556A59BCE1C3}" dt="2023-12-17T04:17:55.902" v="199" actId="1440"/>
          <ac:picMkLst>
            <pc:docMk/>
            <pc:sldMk cId="417601551" sldId="363"/>
            <ac:picMk id="3076" creationId="{19F86598-9DA7-1ADE-F2A3-7D35980D971D}"/>
          </ac:picMkLst>
        </pc:picChg>
        <pc:picChg chg="add mod">
          <ac:chgData name="Duyên Lương" userId="3a9e482f-ceb4-484a-8eab-f708ff3e9a36" providerId="ADAL" clId="{F8C736F9-0F97-4E9C-B73D-556A59BCE1C3}" dt="2023-12-17T04:18:22.761" v="203" actId="1076"/>
          <ac:picMkLst>
            <pc:docMk/>
            <pc:sldMk cId="417601551" sldId="363"/>
            <ac:picMk id="3078" creationId="{A9BFDAD4-D1F9-6F78-2895-20E1E7B1156C}"/>
          </ac:picMkLst>
        </pc:picChg>
      </pc:sldChg>
      <pc:sldChg chg="addSp delSp modSp mod delAnim">
        <pc:chgData name="Duyên Lương" userId="3a9e482f-ceb4-484a-8eab-f708ff3e9a36" providerId="ADAL" clId="{F8C736F9-0F97-4E9C-B73D-556A59BCE1C3}" dt="2023-12-17T04:13:08.913" v="121" actId="1076"/>
        <pc:sldMkLst>
          <pc:docMk/>
          <pc:sldMk cId="1908214758" sldId="364"/>
        </pc:sldMkLst>
        <pc:spChg chg="mod">
          <ac:chgData name="Duyên Lương" userId="3a9e482f-ceb4-484a-8eab-f708ff3e9a36" providerId="ADAL" clId="{F8C736F9-0F97-4E9C-B73D-556A59BCE1C3}" dt="2023-12-17T04:13:01.577" v="118" actId="1076"/>
          <ac:spMkLst>
            <pc:docMk/>
            <pc:sldMk cId="1908214758" sldId="364"/>
            <ac:spMk id="3" creationId="{7F7369A9-980B-F312-2274-3BBE23613889}"/>
          </ac:spMkLst>
        </pc:spChg>
        <pc:spChg chg="mod">
          <ac:chgData name="Duyên Lương" userId="3a9e482f-ceb4-484a-8eab-f708ff3e9a36" providerId="ADAL" clId="{F8C736F9-0F97-4E9C-B73D-556A59BCE1C3}" dt="2023-12-17T04:12:59.279" v="117" actId="1076"/>
          <ac:spMkLst>
            <pc:docMk/>
            <pc:sldMk cId="1908214758" sldId="364"/>
            <ac:spMk id="13" creationId="{C4B23F0C-7F5B-4AC4-893E-609500CD7A82}"/>
          </ac:spMkLst>
        </pc:spChg>
        <pc:picChg chg="del">
          <ac:chgData name="Duyên Lương" userId="3a9e482f-ceb4-484a-8eab-f708ff3e9a36" providerId="ADAL" clId="{F8C736F9-0F97-4E9C-B73D-556A59BCE1C3}" dt="2023-12-17T04:10:21.131" v="91" actId="478"/>
          <ac:picMkLst>
            <pc:docMk/>
            <pc:sldMk cId="1908214758" sldId="364"/>
            <ac:picMk id="2" creationId="{00000000-0000-0000-0000-000000000000}"/>
          </ac:picMkLst>
        </pc:picChg>
        <pc:picChg chg="del">
          <ac:chgData name="Duyên Lương" userId="3a9e482f-ceb4-484a-8eab-f708ff3e9a36" providerId="ADAL" clId="{F8C736F9-0F97-4E9C-B73D-556A59BCE1C3}" dt="2023-12-17T04:10:21.131" v="91" actId="478"/>
          <ac:picMkLst>
            <pc:docMk/>
            <pc:sldMk cId="1908214758" sldId="364"/>
            <ac:picMk id="4" creationId="{00000000-0000-0000-0000-000000000000}"/>
          </ac:picMkLst>
        </pc:picChg>
        <pc:picChg chg="del">
          <ac:chgData name="Duyên Lương" userId="3a9e482f-ceb4-484a-8eab-f708ff3e9a36" providerId="ADAL" clId="{F8C736F9-0F97-4E9C-B73D-556A59BCE1C3}" dt="2023-12-17T04:10:21.131" v="91" actId="478"/>
          <ac:picMkLst>
            <pc:docMk/>
            <pc:sldMk cId="1908214758" sldId="364"/>
            <ac:picMk id="5" creationId="{00000000-0000-0000-0000-000000000000}"/>
          </ac:picMkLst>
        </pc:picChg>
        <pc:picChg chg="add mod">
          <ac:chgData name="Duyên Lương" userId="3a9e482f-ceb4-484a-8eab-f708ff3e9a36" providerId="ADAL" clId="{F8C736F9-0F97-4E9C-B73D-556A59BCE1C3}" dt="2023-12-17T04:13:08.913" v="121" actId="1076"/>
          <ac:picMkLst>
            <pc:docMk/>
            <pc:sldMk cId="1908214758" sldId="364"/>
            <ac:picMk id="1026" creationId="{586493C5-A6CF-4052-5E28-5717B433D7A8}"/>
          </ac:picMkLst>
        </pc:picChg>
        <pc:picChg chg="add mod">
          <ac:chgData name="Duyên Lương" userId="3a9e482f-ceb4-484a-8eab-f708ff3e9a36" providerId="ADAL" clId="{F8C736F9-0F97-4E9C-B73D-556A59BCE1C3}" dt="2023-12-17T04:13:07.524" v="120" actId="1076"/>
          <ac:picMkLst>
            <pc:docMk/>
            <pc:sldMk cId="1908214758" sldId="364"/>
            <ac:picMk id="1028" creationId="{D29C1D0E-A5DE-20BB-69F9-7BA2992D63AD}"/>
          </ac:picMkLst>
        </pc:picChg>
        <pc:picChg chg="add mod">
          <ac:chgData name="Duyên Lương" userId="3a9e482f-ceb4-484a-8eab-f708ff3e9a36" providerId="ADAL" clId="{F8C736F9-0F97-4E9C-B73D-556A59BCE1C3}" dt="2023-12-17T04:12:56.123" v="115" actId="1076"/>
          <ac:picMkLst>
            <pc:docMk/>
            <pc:sldMk cId="1908214758" sldId="364"/>
            <ac:picMk id="1030" creationId="{53065418-CE55-267B-1BF0-5DE04841F45A}"/>
          </ac:picMkLst>
        </pc:picChg>
      </pc:sldChg>
      <pc:sldChg chg="modSp">
        <pc:chgData name="Duyên Lương" userId="3a9e482f-ceb4-484a-8eab-f708ff3e9a36" providerId="ADAL" clId="{F8C736F9-0F97-4E9C-B73D-556A59BCE1C3}" dt="2023-12-17T06:20:54.189" v="2926"/>
        <pc:sldMkLst>
          <pc:docMk/>
          <pc:sldMk cId="729432859" sldId="1183"/>
        </pc:sldMkLst>
        <pc:spChg chg="mod">
          <ac:chgData name="Duyên Lương" userId="3a9e482f-ceb4-484a-8eab-f708ff3e9a36" providerId="ADAL" clId="{F8C736F9-0F97-4E9C-B73D-556A59BCE1C3}" dt="2023-12-17T06:20:54.189" v="2926"/>
          <ac:spMkLst>
            <pc:docMk/>
            <pc:sldMk cId="729432859" sldId="1183"/>
            <ac:spMk id="19" creationId="{FE49F10A-B3BF-29C7-7DC5-0143B8C4C0EC}"/>
          </ac:spMkLst>
        </pc:spChg>
      </pc:sldChg>
      <pc:sldChg chg="del">
        <pc:chgData name="Duyên Lương" userId="3a9e482f-ceb4-484a-8eab-f708ff3e9a36" providerId="ADAL" clId="{F8C736F9-0F97-4E9C-B73D-556A59BCE1C3}" dt="2023-12-17T05:49:45.584" v="2254" actId="47"/>
        <pc:sldMkLst>
          <pc:docMk/>
          <pc:sldMk cId="3463071658" sldId="1198"/>
        </pc:sldMkLst>
      </pc:sldChg>
      <pc:sldChg chg="modSp mod">
        <pc:chgData name="Duyên Lương" userId="3a9e482f-ceb4-484a-8eab-f708ff3e9a36" providerId="ADAL" clId="{F8C736F9-0F97-4E9C-B73D-556A59BCE1C3}" dt="2023-12-17T06:08:40.004" v="2779" actId="1076"/>
        <pc:sldMkLst>
          <pc:docMk/>
          <pc:sldMk cId="519981146" sldId="1199"/>
        </pc:sldMkLst>
        <pc:spChg chg="mod">
          <ac:chgData name="Duyên Lương" userId="3a9e482f-ceb4-484a-8eab-f708ff3e9a36" providerId="ADAL" clId="{F8C736F9-0F97-4E9C-B73D-556A59BCE1C3}" dt="2023-12-17T06:08:40.004" v="2779" actId="1076"/>
          <ac:spMkLst>
            <pc:docMk/>
            <pc:sldMk cId="519981146" sldId="1199"/>
            <ac:spMk id="34" creationId="{BACBD275-FD6E-FFE5-4340-9F80E47E58F3}"/>
          </ac:spMkLst>
        </pc:spChg>
      </pc:sldChg>
      <pc:sldChg chg="delSp modSp mod">
        <pc:chgData name="Duyên Lương" userId="3a9e482f-ceb4-484a-8eab-f708ff3e9a36" providerId="ADAL" clId="{F8C736F9-0F97-4E9C-B73D-556A59BCE1C3}" dt="2023-12-17T05:33:10.808" v="1908" actId="20577"/>
        <pc:sldMkLst>
          <pc:docMk/>
          <pc:sldMk cId="482245704" sldId="1201"/>
        </pc:sldMkLst>
        <pc:spChg chg="mod">
          <ac:chgData name="Duyên Lương" userId="3a9e482f-ceb4-484a-8eab-f708ff3e9a36" providerId="ADAL" clId="{F8C736F9-0F97-4E9C-B73D-556A59BCE1C3}" dt="2023-12-17T05:33:10.808" v="1908" actId="20577"/>
          <ac:spMkLst>
            <pc:docMk/>
            <pc:sldMk cId="482245704" sldId="1201"/>
            <ac:spMk id="26" creationId="{00000000-0000-0000-0000-000000000000}"/>
          </ac:spMkLst>
        </pc:spChg>
        <pc:spChg chg="del">
          <ac:chgData name="Duyên Lương" userId="3a9e482f-ceb4-484a-8eab-f708ff3e9a36" providerId="ADAL" clId="{F8C736F9-0F97-4E9C-B73D-556A59BCE1C3}" dt="2023-12-17T05:33:08.403" v="1907" actId="478"/>
          <ac:spMkLst>
            <pc:docMk/>
            <pc:sldMk cId="482245704" sldId="1201"/>
            <ac:spMk id="28" creationId="{57D40BC8-CA98-5DF1-848B-636487CCA616}"/>
          </ac:spMkLst>
        </pc:spChg>
      </pc:sldChg>
      <pc:sldChg chg="addSp delSp modSp mod modAnim">
        <pc:chgData name="Duyên Lương" userId="3a9e482f-ceb4-484a-8eab-f708ff3e9a36" providerId="ADAL" clId="{F8C736F9-0F97-4E9C-B73D-556A59BCE1C3}" dt="2023-12-17T06:00:36.771" v="2500" actId="20577"/>
        <pc:sldMkLst>
          <pc:docMk/>
          <pc:sldMk cId="1752418105" sldId="1202"/>
        </pc:sldMkLst>
        <pc:spChg chg="mod">
          <ac:chgData name="Duyên Lương" userId="3a9e482f-ceb4-484a-8eab-f708ff3e9a36" providerId="ADAL" clId="{F8C736F9-0F97-4E9C-B73D-556A59BCE1C3}" dt="2023-12-17T05:43:45.439" v="1990" actId="1076"/>
          <ac:spMkLst>
            <pc:docMk/>
            <pc:sldMk cId="1752418105" sldId="1202"/>
            <ac:spMk id="22" creationId="{00000000-0000-0000-0000-000000000000}"/>
          </ac:spMkLst>
        </pc:spChg>
        <pc:spChg chg="mod">
          <ac:chgData name="Duyên Lương" userId="3a9e482f-ceb4-484a-8eab-f708ff3e9a36" providerId="ADAL" clId="{F8C736F9-0F97-4E9C-B73D-556A59BCE1C3}" dt="2023-12-17T06:00:36.771" v="2500" actId="20577"/>
          <ac:spMkLst>
            <pc:docMk/>
            <pc:sldMk cId="1752418105" sldId="1202"/>
            <ac:spMk id="26" creationId="{00000000-0000-0000-0000-000000000000}"/>
          </ac:spMkLst>
        </pc:spChg>
        <pc:spChg chg="mod">
          <ac:chgData name="Duyên Lương" userId="3a9e482f-ceb4-484a-8eab-f708ff3e9a36" providerId="ADAL" clId="{F8C736F9-0F97-4E9C-B73D-556A59BCE1C3}" dt="2023-12-17T05:48:11.363" v="2153" actId="1076"/>
          <ac:spMkLst>
            <pc:docMk/>
            <pc:sldMk cId="1752418105" sldId="1202"/>
            <ac:spMk id="28" creationId="{00000000-0000-0000-0000-000000000000}"/>
          </ac:spMkLst>
        </pc:spChg>
        <pc:spChg chg="mod">
          <ac:chgData name="Duyên Lương" userId="3a9e482f-ceb4-484a-8eab-f708ff3e9a36" providerId="ADAL" clId="{F8C736F9-0F97-4E9C-B73D-556A59BCE1C3}" dt="2023-12-17T05:43:41.910" v="1989" actId="1076"/>
          <ac:spMkLst>
            <pc:docMk/>
            <pc:sldMk cId="1752418105" sldId="1202"/>
            <ac:spMk id="30" creationId="{00000000-0000-0000-0000-000000000000}"/>
          </ac:spMkLst>
        </pc:spChg>
        <pc:spChg chg="add mod">
          <ac:chgData name="Duyên Lương" userId="3a9e482f-ceb4-484a-8eab-f708ff3e9a36" providerId="ADAL" clId="{F8C736F9-0F97-4E9C-B73D-556A59BCE1C3}" dt="2023-12-17T05:49:05.428" v="2252" actId="5793"/>
          <ac:spMkLst>
            <pc:docMk/>
            <pc:sldMk cId="1752418105" sldId="1202"/>
            <ac:spMk id="33" creationId="{996EF373-9C9F-E9FB-4F87-B3F910E3D5F7}"/>
          </ac:spMkLst>
        </pc:spChg>
        <pc:spChg chg="add mod">
          <ac:chgData name="Duyên Lương" userId="3a9e482f-ceb4-484a-8eab-f708ff3e9a36" providerId="ADAL" clId="{F8C736F9-0F97-4E9C-B73D-556A59BCE1C3}" dt="2023-12-17T05:47:52.077" v="2147" actId="1076"/>
          <ac:spMkLst>
            <pc:docMk/>
            <pc:sldMk cId="1752418105" sldId="1202"/>
            <ac:spMk id="34" creationId="{B7FEDD50-8CB0-4681-901D-6749C63D3B1A}"/>
          </ac:spMkLst>
        </pc:spChg>
        <pc:spChg chg="add mod">
          <ac:chgData name="Duyên Lương" userId="3a9e482f-ceb4-484a-8eab-f708ff3e9a36" providerId="ADAL" clId="{F8C736F9-0F97-4E9C-B73D-556A59BCE1C3}" dt="2023-12-17T05:49:04.090" v="2248" actId="5793"/>
          <ac:spMkLst>
            <pc:docMk/>
            <pc:sldMk cId="1752418105" sldId="1202"/>
            <ac:spMk id="35" creationId="{B51DCDD3-8D83-089E-6489-87B79FBA9BDA}"/>
          </ac:spMkLst>
        </pc:spChg>
        <pc:spChg chg="add del mod">
          <ac:chgData name="Duyên Lương" userId="3a9e482f-ceb4-484a-8eab-f708ff3e9a36" providerId="ADAL" clId="{F8C736F9-0F97-4E9C-B73D-556A59BCE1C3}" dt="2023-12-17T05:47:54.720" v="2148" actId="478"/>
          <ac:spMkLst>
            <pc:docMk/>
            <pc:sldMk cId="1752418105" sldId="1202"/>
            <ac:spMk id="36" creationId="{0391AA94-6CC4-282A-52E0-338F5FC34D1D}"/>
          </ac:spMkLst>
        </pc:spChg>
        <pc:spChg chg="add mod">
          <ac:chgData name="Duyên Lương" userId="3a9e482f-ceb4-484a-8eab-f708ff3e9a36" providerId="ADAL" clId="{F8C736F9-0F97-4E9C-B73D-556A59BCE1C3}" dt="2023-12-17T05:47:01.706" v="2108" actId="571"/>
          <ac:spMkLst>
            <pc:docMk/>
            <pc:sldMk cId="1752418105" sldId="1202"/>
            <ac:spMk id="37" creationId="{66BE4BEA-0FE6-35B0-BDB5-3C5E4429F12F}"/>
          </ac:spMkLst>
        </pc:spChg>
        <pc:spChg chg="add mod">
          <ac:chgData name="Duyên Lương" userId="3a9e482f-ceb4-484a-8eab-f708ff3e9a36" providerId="ADAL" clId="{F8C736F9-0F97-4E9C-B73D-556A59BCE1C3}" dt="2023-12-17T05:47:01.706" v="2108" actId="571"/>
          <ac:spMkLst>
            <pc:docMk/>
            <pc:sldMk cId="1752418105" sldId="1202"/>
            <ac:spMk id="38" creationId="{D9B4788B-ADFC-4EE9-3924-6566DAFCD96A}"/>
          </ac:spMkLst>
        </pc:spChg>
        <pc:spChg chg="add mod">
          <ac:chgData name="Duyên Lương" userId="3a9e482f-ceb4-484a-8eab-f708ff3e9a36" providerId="ADAL" clId="{F8C736F9-0F97-4E9C-B73D-556A59BCE1C3}" dt="2023-12-17T05:48:05.659" v="2152" actId="1076"/>
          <ac:spMkLst>
            <pc:docMk/>
            <pc:sldMk cId="1752418105" sldId="1202"/>
            <ac:spMk id="39" creationId="{EF2BC7AB-22C7-A46C-C652-943C181325EF}"/>
          </ac:spMkLst>
        </pc:spChg>
        <pc:spChg chg="add mod">
          <ac:chgData name="Duyên Lương" userId="3a9e482f-ceb4-484a-8eab-f708ff3e9a36" providerId="ADAL" clId="{F8C736F9-0F97-4E9C-B73D-556A59BCE1C3}" dt="2023-12-17T05:49:02.404" v="2244" actId="20577"/>
          <ac:spMkLst>
            <pc:docMk/>
            <pc:sldMk cId="1752418105" sldId="1202"/>
            <ac:spMk id="40" creationId="{EDF34BFB-A84D-EBDB-5480-B72A6CB0C517}"/>
          </ac:spMkLst>
        </pc:spChg>
        <pc:grpChg chg="mod">
          <ac:chgData name="Duyên Lương" userId="3a9e482f-ceb4-484a-8eab-f708ff3e9a36" providerId="ADAL" clId="{F8C736F9-0F97-4E9C-B73D-556A59BCE1C3}" dt="2023-12-17T05:42:49.373" v="1933" actId="1076"/>
          <ac:grpSpMkLst>
            <pc:docMk/>
            <pc:sldMk cId="1752418105" sldId="1202"/>
            <ac:grpSpMk id="6" creationId="{00000000-0000-0000-0000-000000000000}"/>
          </ac:grpSpMkLst>
        </pc:grpChg>
        <pc:grpChg chg="mod">
          <ac:chgData name="Duyên Lương" userId="3a9e482f-ceb4-484a-8eab-f708ff3e9a36" providerId="ADAL" clId="{F8C736F9-0F97-4E9C-B73D-556A59BCE1C3}" dt="2023-12-17T05:43:36.068" v="1987" actId="14100"/>
          <ac:grpSpMkLst>
            <pc:docMk/>
            <pc:sldMk cId="1752418105" sldId="1202"/>
            <ac:grpSpMk id="9" creationId="{00000000-0000-0000-0000-000000000000}"/>
          </ac:grpSpMkLst>
        </pc:grpChg>
        <pc:grpChg chg="mod">
          <ac:chgData name="Duyên Lương" userId="3a9e482f-ceb4-484a-8eab-f708ff3e9a36" providerId="ADAL" clId="{F8C736F9-0F97-4E9C-B73D-556A59BCE1C3}" dt="2023-12-17T05:47:58.687" v="2150" actId="1076"/>
          <ac:grpSpMkLst>
            <pc:docMk/>
            <pc:sldMk cId="1752418105" sldId="1202"/>
            <ac:grpSpMk id="15" creationId="{00000000-0000-0000-0000-000000000000}"/>
          </ac:grpSpMkLst>
        </pc:grpChg>
      </pc:sldChg>
    </pc:docChg>
  </pc:docChgLst>
  <pc:docChgLst>
    <pc:chgData name="Duyên Lương" userId="3a9e482f-ceb4-484a-8eab-f708ff3e9a36" providerId="ADAL" clId="{92CFF0FA-EB00-4082-BD1D-7327B62CCE36}"/>
    <pc:docChg chg="undo custSel addSld delSld modSld sldOrd">
      <pc:chgData name="Duyên Lương" userId="3a9e482f-ceb4-484a-8eab-f708ff3e9a36" providerId="ADAL" clId="{92CFF0FA-EB00-4082-BD1D-7327B62CCE36}" dt="2023-10-24T09:08:13.280" v="766"/>
      <pc:docMkLst>
        <pc:docMk/>
      </pc:docMkLst>
      <pc:sldChg chg="modTransition">
        <pc:chgData name="Duyên Lương" userId="3a9e482f-ceb4-484a-8eab-f708ff3e9a36" providerId="ADAL" clId="{92CFF0FA-EB00-4082-BD1D-7327B62CCE36}" dt="2023-10-24T09:08:13.280" v="766"/>
        <pc:sldMkLst>
          <pc:docMk/>
          <pc:sldMk cId="0" sldId="256"/>
        </pc:sldMkLst>
      </pc:sldChg>
      <pc:sldChg chg="modTransition">
        <pc:chgData name="Duyên Lương" userId="3a9e482f-ceb4-484a-8eab-f708ff3e9a36" providerId="ADAL" clId="{92CFF0FA-EB00-4082-BD1D-7327B62CCE36}" dt="2023-10-24T09:08:13.280" v="766"/>
        <pc:sldMkLst>
          <pc:docMk/>
          <pc:sldMk cId="0" sldId="257"/>
        </pc:sldMkLst>
      </pc:sldChg>
      <pc:sldChg chg="addSp delSp modSp mod ord modTransition delAnim modAnim">
        <pc:chgData name="Duyên Lương" userId="3a9e482f-ceb4-484a-8eab-f708ff3e9a36" providerId="ADAL" clId="{92CFF0FA-EB00-4082-BD1D-7327B62CCE36}" dt="2023-10-24T09:08:13.280" v="766"/>
        <pc:sldMkLst>
          <pc:docMk/>
          <pc:sldMk cId="0" sldId="258"/>
        </pc:sldMkLst>
        <pc:spChg chg="del">
          <ac:chgData name="Duyên Lương" userId="3a9e482f-ceb4-484a-8eab-f708ff3e9a36" providerId="ADAL" clId="{92CFF0FA-EB00-4082-BD1D-7327B62CCE36}" dt="2023-10-24T08:05:59.392" v="68" actId="478"/>
          <ac:spMkLst>
            <pc:docMk/>
            <pc:sldMk cId="0" sldId="258"/>
            <ac:spMk id="23" creationId="{00000000-0000-0000-0000-000000000000}"/>
          </ac:spMkLst>
        </pc:spChg>
        <pc:spChg chg="del">
          <ac:chgData name="Duyên Lương" userId="3a9e482f-ceb4-484a-8eab-f708ff3e9a36" providerId="ADAL" clId="{92CFF0FA-EB00-4082-BD1D-7327B62CCE36}" dt="2023-10-24T08:06:04.311" v="73" actId="478"/>
          <ac:spMkLst>
            <pc:docMk/>
            <pc:sldMk cId="0" sldId="258"/>
            <ac:spMk id="38" creationId="{00000000-0000-0000-0000-000000000000}"/>
          </ac:spMkLst>
        </pc:spChg>
        <pc:spChg chg="del">
          <ac:chgData name="Duyên Lương" userId="3a9e482f-ceb4-484a-8eab-f708ff3e9a36" providerId="ADAL" clId="{92CFF0FA-EB00-4082-BD1D-7327B62CCE36}" dt="2023-10-24T08:06:09.463" v="81" actId="478"/>
          <ac:spMkLst>
            <pc:docMk/>
            <pc:sldMk cId="0" sldId="258"/>
            <ac:spMk id="53" creationId="{00000000-0000-0000-0000-000000000000}"/>
          </ac:spMkLst>
        </pc:spChg>
        <pc:spChg chg="mod">
          <ac:chgData name="Duyên Lương" userId="3a9e482f-ceb4-484a-8eab-f708ff3e9a36" providerId="ADAL" clId="{92CFF0FA-EB00-4082-BD1D-7327B62CCE36}" dt="2023-10-24T09:03:08.633" v="756" actId="207"/>
          <ac:spMkLst>
            <pc:docMk/>
            <pc:sldMk cId="0" sldId="258"/>
            <ac:spMk id="57" creationId="{00000000-0000-0000-0000-000000000000}"/>
          </ac:spMkLst>
        </pc:spChg>
        <pc:spChg chg="del">
          <ac:chgData name="Duyên Lương" userId="3a9e482f-ceb4-484a-8eab-f708ff3e9a36" providerId="ADAL" clId="{92CFF0FA-EB00-4082-BD1D-7327B62CCE36}" dt="2023-10-24T08:05:58.114" v="66" actId="478"/>
          <ac:spMkLst>
            <pc:docMk/>
            <pc:sldMk cId="0" sldId="258"/>
            <ac:spMk id="58" creationId="{00000000-0000-0000-0000-000000000000}"/>
          </ac:spMkLst>
        </pc:spChg>
        <pc:spChg chg="del">
          <ac:chgData name="Duyên Lương" userId="3a9e482f-ceb4-484a-8eab-f708ff3e9a36" providerId="ADAL" clId="{92CFF0FA-EB00-4082-BD1D-7327B62CCE36}" dt="2023-10-24T08:06:15.084" v="84" actId="478"/>
          <ac:spMkLst>
            <pc:docMk/>
            <pc:sldMk cId="0" sldId="258"/>
            <ac:spMk id="59" creationId="{00000000-0000-0000-0000-000000000000}"/>
          </ac:spMkLst>
        </pc:spChg>
        <pc:spChg chg="del mod">
          <ac:chgData name="Duyên Lương" userId="3a9e482f-ceb4-484a-8eab-f708ff3e9a36" providerId="ADAL" clId="{92CFF0FA-EB00-4082-BD1D-7327B62CCE36}" dt="2023-10-24T08:06:12.252" v="82" actId="478"/>
          <ac:spMkLst>
            <pc:docMk/>
            <pc:sldMk cId="0" sldId="258"/>
            <ac:spMk id="60" creationId="{00000000-0000-0000-0000-000000000000}"/>
          </ac:spMkLst>
        </pc:spChg>
        <pc:grpChg chg="mod">
          <ac:chgData name="Duyên Lương" userId="3a9e482f-ceb4-484a-8eab-f708ff3e9a36" providerId="ADAL" clId="{92CFF0FA-EB00-4082-BD1D-7327B62CCE36}" dt="2023-10-24T08:06:17.277" v="86" actId="14100"/>
          <ac:grpSpMkLst>
            <pc:docMk/>
            <pc:sldMk cId="0" sldId="258"/>
            <ac:grpSpMk id="9" creationId="{00000000-0000-0000-0000-000000000000}"/>
          </ac:grpSpMkLst>
        </pc:grpChg>
        <pc:grpChg chg="del">
          <ac:chgData name="Duyên Lương" userId="3a9e482f-ceb4-484a-8eab-f708ff3e9a36" providerId="ADAL" clId="{92CFF0FA-EB00-4082-BD1D-7327B62CCE36}" dt="2023-10-24T08:05:55.842" v="65" actId="478"/>
          <ac:grpSpMkLst>
            <pc:docMk/>
            <pc:sldMk cId="0" sldId="258"/>
            <ac:grpSpMk id="12" creationId="{00000000-0000-0000-0000-000000000000}"/>
          </ac:grpSpMkLst>
        </pc:grpChg>
        <pc:grpChg chg="del">
          <ac:chgData name="Duyên Lương" userId="3a9e482f-ceb4-484a-8eab-f708ff3e9a36" providerId="ADAL" clId="{92CFF0FA-EB00-4082-BD1D-7327B62CCE36}" dt="2023-10-24T08:05:54.925" v="64" actId="478"/>
          <ac:grpSpMkLst>
            <pc:docMk/>
            <pc:sldMk cId="0" sldId="258"/>
            <ac:grpSpMk id="15" creationId="{00000000-0000-0000-0000-000000000000}"/>
          </ac:grpSpMkLst>
        </pc:grpChg>
        <pc:grpChg chg="del">
          <ac:chgData name="Duyên Lương" userId="3a9e482f-ceb4-484a-8eab-f708ff3e9a36" providerId="ADAL" clId="{92CFF0FA-EB00-4082-BD1D-7327B62CCE36}" dt="2023-10-24T08:05:58.753" v="67" actId="478"/>
          <ac:grpSpMkLst>
            <pc:docMk/>
            <pc:sldMk cId="0" sldId="258"/>
            <ac:grpSpMk id="20" creationId="{00000000-0000-0000-0000-000000000000}"/>
          </ac:grpSpMkLst>
        </pc:grpChg>
        <pc:grpChg chg="del">
          <ac:chgData name="Duyên Lương" userId="3a9e482f-ceb4-484a-8eab-f708ff3e9a36" providerId="ADAL" clId="{92CFF0FA-EB00-4082-BD1D-7327B62CCE36}" dt="2023-10-24T08:06:12.920" v="83" actId="478"/>
          <ac:grpSpMkLst>
            <pc:docMk/>
            <pc:sldMk cId="0" sldId="258"/>
            <ac:grpSpMk id="24" creationId="{00000000-0000-0000-0000-000000000000}"/>
          </ac:grpSpMkLst>
        </pc:grpChg>
        <pc:grpChg chg="del">
          <ac:chgData name="Duyên Lương" userId="3a9e482f-ceb4-484a-8eab-f708ff3e9a36" providerId="ADAL" clId="{92CFF0FA-EB00-4082-BD1D-7327B62CCE36}" dt="2023-10-24T08:06:03.160" v="72" actId="478"/>
          <ac:grpSpMkLst>
            <pc:docMk/>
            <pc:sldMk cId="0" sldId="258"/>
            <ac:grpSpMk id="27" creationId="{00000000-0000-0000-0000-000000000000}"/>
          </ac:grpSpMkLst>
        </pc:grpChg>
        <pc:grpChg chg="del">
          <ac:chgData name="Duyên Lương" userId="3a9e482f-ceb4-484a-8eab-f708ff3e9a36" providerId="ADAL" clId="{92CFF0FA-EB00-4082-BD1D-7327B62CCE36}" dt="2023-10-24T08:06:00.176" v="70" actId="478"/>
          <ac:grpSpMkLst>
            <pc:docMk/>
            <pc:sldMk cId="0" sldId="258"/>
            <ac:grpSpMk id="30" creationId="{00000000-0000-0000-0000-000000000000}"/>
          </ac:grpSpMkLst>
        </pc:grpChg>
        <pc:grpChg chg="del">
          <ac:chgData name="Duyên Lương" userId="3a9e482f-ceb4-484a-8eab-f708ff3e9a36" providerId="ADAL" clId="{92CFF0FA-EB00-4082-BD1D-7327B62CCE36}" dt="2023-10-24T08:06:02.513" v="71" actId="478"/>
          <ac:grpSpMkLst>
            <pc:docMk/>
            <pc:sldMk cId="0" sldId="258"/>
            <ac:grpSpMk id="35" creationId="{00000000-0000-0000-0000-000000000000}"/>
          </ac:grpSpMkLst>
        </pc:grpChg>
        <pc:grpChg chg="del mod">
          <ac:chgData name="Duyên Lương" userId="3a9e482f-ceb4-484a-8eab-f708ff3e9a36" providerId="ADAL" clId="{92CFF0FA-EB00-4082-BD1D-7327B62CCE36}" dt="2023-10-24T08:06:06.308" v="78" actId="478"/>
          <ac:grpSpMkLst>
            <pc:docMk/>
            <pc:sldMk cId="0" sldId="258"/>
            <ac:grpSpMk id="39" creationId="{00000000-0000-0000-0000-000000000000}"/>
          </ac:grpSpMkLst>
        </pc:grpChg>
        <pc:grpChg chg="del">
          <ac:chgData name="Duyên Lương" userId="3a9e482f-ceb4-484a-8eab-f708ff3e9a36" providerId="ADAL" clId="{92CFF0FA-EB00-4082-BD1D-7327B62CCE36}" dt="2023-10-24T08:06:05.695" v="76" actId="478"/>
          <ac:grpSpMkLst>
            <pc:docMk/>
            <pc:sldMk cId="0" sldId="258"/>
            <ac:grpSpMk id="42" creationId="{00000000-0000-0000-0000-000000000000}"/>
          </ac:grpSpMkLst>
        </pc:grpChg>
        <pc:grpChg chg="del">
          <ac:chgData name="Duyên Lương" userId="3a9e482f-ceb4-484a-8eab-f708ff3e9a36" providerId="ADAL" clId="{92CFF0FA-EB00-4082-BD1D-7327B62CCE36}" dt="2023-10-24T08:06:05.175" v="75" actId="478"/>
          <ac:grpSpMkLst>
            <pc:docMk/>
            <pc:sldMk cId="0" sldId="258"/>
            <ac:grpSpMk id="45" creationId="{00000000-0000-0000-0000-000000000000}"/>
          </ac:grpSpMkLst>
        </pc:grpChg>
        <pc:grpChg chg="del">
          <ac:chgData name="Duyên Lương" userId="3a9e482f-ceb4-484a-8eab-f708ff3e9a36" providerId="ADAL" clId="{92CFF0FA-EB00-4082-BD1D-7327B62CCE36}" dt="2023-10-24T08:06:07.908" v="79" actId="478"/>
          <ac:grpSpMkLst>
            <pc:docMk/>
            <pc:sldMk cId="0" sldId="258"/>
            <ac:grpSpMk id="50" creationId="{00000000-0000-0000-0000-000000000000}"/>
          </ac:grpSpMkLst>
        </pc:grpChg>
        <pc:grpChg chg="mod">
          <ac:chgData name="Duyên Lương" userId="3a9e482f-ceb4-484a-8eab-f708ff3e9a36" providerId="ADAL" clId="{92CFF0FA-EB00-4082-BD1D-7327B62CCE36}" dt="2023-10-24T09:03:18.259" v="760" actId="14100"/>
          <ac:grpSpMkLst>
            <pc:docMk/>
            <pc:sldMk cId="0" sldId="258"/>
            <ac:grpSpMk id="54" creationId="{00000000-0000-0000-0000-000000000000}"/>
          </ac:grpSpMkLst>
        </pc:grpChg>
        <pc:picChg chg="add mod">
          <ac:chgData name="Duyên Lương" userId="3a9e482f-ceb4-484a-8eab-f708ff3e9a36" providerId="ADAL" clId="{92CFF0FA-EB00-4082-BD1D-7327B62CCE36}" dt="2023-10-24T08:07:42.159" v="171" actId="1076"/>
          <ac:picMkLst>
            <pc:docMk/>
            <pc:sldMk cId="0" sldId="258"/>
            <ac:picMk id="18" creationId="{5998C034-1F5B-7B63-6CE2-7D85091BEA70}"/>
          </ac:picMkLst>
        </pc:picChg>
        <pc:picChg chg="add del mod">
          <ac:chgData name="Duyên Lương" userId="3a9e482f-ceb4-484a-8eab-f708ff3e9a36" providerId="ADAL" clId="{92CFF0FA-EB00-4082-BD1D-7327B62CCE36}" dt="2023-10-24T08:07:48.547" v="173" actId="478"/>
          <ac:picMkLst>
            <pc:docMk/>
            <pc:sldMk cId="0" sldId="258"/>
            <ac:picMk id="19" creationId="{B09C81D1-3A0B-6613-A174-63952291B420}"/>
          </ac:picMkLst>
        </pc:picChg>
        <pc:picChg chg="add mod">
          <ac:chgData name="Duyên Lương" userId="3a9e482f-ceb4-484a-8eab-f708ff3e9a36" providerId="ADAL" clId="{92CFF0FA-EB00-4082-BD1D-7327B62CCE36}" dt="2023-10-24T09:02:56.146" v="754" actId="1076"/>
          <ac:picMkLst>
            <pc:docMk/>
            <pc:sldMk cId="0" sldId="258"/>
            <ac:picMk id="33" creationId="{6087C4C4-77FE-3C74-E63B-54D25ED4A007}"/>
          </ac:picMkLst>
        </pc:picChg>
        <pc:picChg chg="del">
          <ac:chgData name="Duyên Lương" userId="3a9e482f-ceb4-484a-8eab-f708ff3e9a36" providerId="ADAL" clId="{92CFF0FA-EB00-4082-BD1D-7327B62CCE36}" dt="2023-10-24T08:05:59.837" v="69" actId="478"/>
          <ac:picMkLst>
            <pc:docMk/>
            <pc:sldMk cId="0" sldId="258"/>
            <ac:picMk id="61" creationId="{E836F0B5-D2E6-1F29-E746-627C6781709F}"/>
          </ac:picMkLst>
        </pc:picChg>
        <pc:picChg chg="del">
          <ac:chgData name="Duyên Lương" userId="3a9e482f-ceb4-484a-8eab-f708ff3e9a36" providerId="ADAL" clId="{92CFF0FA-EB00-4082-BD1D-7327B62CCE36}" dt="2023-10-24T08:06:04.715" v="74" actId="478"/>
          <ac:picMkLst>
            <pc:docMk/>
            <pc:sldMk cId="0" sldId="258"/>
            <ac:picMk id="62" creationId="{791D7BDC-C0E2-A4D9-A1CE-C4989AD09B05}"/>
          </ac:picMkLst>
        </pc:picChg>
        <pc:picChg chg="del">
          <ac:chgData name="Duyên Lương" userId="3a9e482f-ceb4-484a-8eab-f708ff3e9a36" providerId="ADAL" clId="{92CFF0FA-EB00-4082-BD1D-7327B62CCE36}" dt="2023-10-24T08:05:54.174" v="63" actId="478"/>
          <ac:picMkLst>
            <pc:docMk/>
            <pc:sldMk cId="0" sldId="258"/>
            <ac:picMk id="63" creationId="{63CB0552-80EB-007E-253B-9AB96B495457}"/>
          </ac:picMkLst>
        </pc:picChg>
      </pc:sldChg>
      <pc:sldChg chg="addSp delSp modSp mod modTransition">
        <pc:chgData name="Duyên Lương" userId="3a9e482f-ceb4-484a-8eab-f708ff3e9a36" providerId="ADAL" clId="{92CFF0FA-EB00-4082-BD1D-7327B62CCE36}" dt="2023-10-24T09:08:13.280" v="766"/>
        <pc:sldMkLst>
          <pc:docMk/>
          <pc:sldMk cId="0" sldId="260"/>
        </pc:sldMkLst>
        <pc:spChg chg="mod">
          <ac:chgData name="Duyên Lương" userId="3a9e482f-ceb4-484a-8eab-f708ff3e9a36" providerId="ADAL" clId="{92CFF0FA-EB00-4082-BD1D-7327B62CCE36}" dt="2023-10-24T08:28:55.303" v="630" actId="1076"/>
          <ac:spMkLst>
            <pc:docMk/>
            <pc:sldMk cId="0" sldId="260"/>
            <ac:spMk id="21" creationId="{00000000-0000-0000-0000-000000000000}"/>
          </ac:spMkLst>
        </pc:spChg>
        <pc:spChg chg="mod">
          <ac:chgData name="Duyên Lương" userId="3a9e482f-ceb4-484a-8eab-f708ff3e9a36" providerId="ADAL" clId="{92CFF0FA-EB00-4082-BD1D-7327B62CCE36}" dt="2023-10-24T08:28:57.355" v="631" actId="1076"/>
          <ac:spMkLst>
            <pc:docMk/>
            <pc:sldMk cId="0" sldId="260"/>
            <ac:spMk id="22" creationId="{00000000-0000-0000-0000-000000000000}"/>
          </ac:spMkLst>
        </pc:spChg>
        <pc:spChg chg="mod">
          <ac:chgData name="Duyên Lương" userId="3a9e482f-ceb4-484a-8eab-f708ff3e9a36" providerId="ADAL" clId="{92CFF0FA-EB00-4082-BD1D-7327B62CCE36}" dt="2023-10-24T08:28:20.743" v="609" actId="403"/>
          <ac:spMkLst>
            <pc:docMk/>
            <pc:sldMk cId="0" sldId="260"/>
            <ac:spMk id="26" creationId="{00000000-0000-0000-0000-000000000000}"/>
          </ac:spMkLst>
        </pc:spChg>
        <pc:spChg chg="mod ord">
          <ac:chgData name="Duyên Lương" userId="3a9e482f-ceb4-484a-8eab-f708ff3e9a36" providerId="ADAL" clId="{92CFF0FA-EB00-4082-BD1D-7327B62CCE36}" dt="2023-10-24T08:28:50.280" v="628" actId="1076"/>
          <ac:spMkLst>
            <pc:docMk/>
            <pc:sldMk cId="0" sldId="260"/>
            <ac:spMk id="28" creationId="{00000000-0000-0000-0000-000000000000}"/>
          </ac:spMkLst>
        </pc:spChg>
        <pc:spChg chg="mod">
          <ac:chgData name="Duyên Lương" userId="3a9e482f-ceb4-484a-8eab-f708ff3e9a36" providerId="ADAL" clId="{92CFF0FA-EB00-4082-BD1D-7327B62CCE36}" dt="2023-10-24T08:27:45.796" v="596"/>
          <ac:spMkLst>
            <pc:docMk/>
            <pc:sldMk cId="0" sldId="260"/>
            <ac:spMk id="29" creationId="{05D04D44-6916-EA11-7D6B-33E03C9C1098}"/>
          </ac:spMkLst>
        </pc:spChg>
        <pc:spChg chg="mod">
          <ac:chgData name="Duyên Lương" userId="3a9e482f-ceb4-484a-8eab-f708ff3e9a36" providerId="ADAL" clId="{92CFF0FA-EB00-4082-BD1D-7327B62CCE36}" dt="2023-10-24T08:29:04.779" v="634" actId="1076"/>
          <ac:spMkLst>
            <pc:docMk/>
            <pc:sldMk cId="0" sldId="260"/>
            <ac:spMk id="30" creationId="{00000000-0000-0000-0000-000000000000}"/>
          </ac:spMkLst>
        </pc:spChg>
        <pc:spChg chg="mod">
          <ac:chgData name="Duyên Lương" userId="3a9e482f-ceb4-484a-8eab-f708ff3e9a36" providerId="ADAL" clId="{92CFF0FA-EB00-4082-BD1D-7327B62CCE36}" dt="2023-10-24T08:27:45.796" v="596"/>
          <ac:spMkLst>
            <pc:docMk/>
            <pc:sldMk cId="0" sldId="260"/>
            <ac:spMk id="31" creationId="{64E15CC5-3FD5-0883-E0FA-C19BBC1C92EF}"/>
          </ac:spMkLst>
        </pc:spChg>
        <pc:spChg chg="mod">
          <ac:chgData name="Duyên Lương" userId="3a9e482f-ceb4-484a-8eab-f708ff3e9a36" providerId="ADAL" clId="{92CFF0FA-EB00-4082-BD1D-7327B62CCE36}" dt="2023-10-24T08:29:01.855" v="633" actId="1076"/>
          <ac:spMkLst>
            <pc:docMk/>
            <pc:sldMk cId="0" sldId="260"/>
            <ac:spMk id="32" creationId="{00000000-0000-0000-0000-000000000000}"/>
          </ac:spMkLst>
        </pc:spChg>
        <pc:spChg chg="del">
          <ac:chgData name="Duyên Lương" userId="3a9e482f-ceb4-484a-8eab-f708ff3e9a36" providerId="ADAL" clId="{92CFF0FA-EB00-4082-BD1D-7327B62CCE36}" dt="2023-10-24T08:25:58.144" v="580" actId="478"/>
          <ac:spMkLst>
            <pc:docMk/>
            <pc:sldMk cId="0" sldId="260"/>
            <ac:spMk id="33" creationId="{D43CCB6C-B830-F12F-EDE9-E6208C2D387A}"/>
          </ac:spMkLst>
        </pc:spChg>
        <pc:spChg chg="del">
          <ac:chgData name="Duyên Lương" userId="3a9e482f-ceb4-484a-8eab-f708ff3e9a36" providerId="ADAL" clId="{92CFF0FA-EB00-4082-BD1D-7327B62CCE36}" dt="2023-10-24T08:25:55.256" v="579" actId="478"/>
          <ac:spMkLst>
            <pc:docMk/>
            <pc:sldMk cId="0" sldId="260"/>
            <ac:spMk id="34" creationId="{077A5457-564D-1A34-6691-A5BB8798BAD3}"/>
          </ac:spMkLst>
        </pc:spChg>
        <pc:grpChg chg="mod">
          <ac:chgData name="Duyên Lương" userId="3a9e482f-ceb4-484a-8eab-f708ff3e9a36" providerId="ADAL" clId="{92CFF0FA-EB00-4082-BD1D-7327B62CCE36}" dt="2023-10-24T08:28:53.435" v="629" actId="1076"/>
          <ac:grpSpMkLst>
            <pc:docMk/>
            <pc:sldMk cId="0" sldId="260"/>
            <ac:grpSpMk id="9" creationId="{00000000-0000-0000-0000-000000000000}"/>
          </ac:grpSpMkLst>
        </pc:grpChg>
        <pc:grpChg chg="mod">
          <ac:chgData name="Duyên Lương" userId="3a9e482f-ceb4-484a-8eab-f708ff3e9a36" providerId="ADAL" clId="{92CFF0FA-EB00-4082-BD1D-7327B62CCE36}" dt="2023-10-24T08:28:45.339" v="627" actId="1036"/>
          <ac:grpSpMkLst>
            <pc:docMk/>
            <pc:sldMk cId="0" sldId="260"/>
            <ac:grpSpMk id="12" creationId="{00000000-0000-0000-0000-000000000000}"/>
          </ac:grpSpMkLst>
        </pc:grpChg>
        <pc:grpChg chg="mod">
          <ac:chgData name="Duyên Lương" userId="3a9e482f-ceb4-484a-8eab-f708ff3e9a36" providerId="ADAL" clId="{92CFF0FA-EB00-4082-BD1D-7327B62CCE36}" dt="2023-10-24T08:28:59.142" v="632" actId="1076"/>
          <ac:grpSpMkLst>
            <pc:docMk/>
            <pc:sldMk cId="0" sldId="260"/>
            <ac:grpSpMk id="15" creationId="{00000000-0000-0000-0000-000000000000}"/>
          </ac:grpSpMkLst>
        </pc:grpChg>
        <pc:grpChg chg="mod">
          <ac:chgData name="Duyên Lương" userId="3a9e482f-ceb4-484a-8eab-f708ff3e9a36" providerId="ADAL" clId="{92CFF0FA-EB00-4082-BD1D-7327B62CCE36}" dt="2023-10-24T08:28:45.339" v="627" actId="1036"/>
          <ac:grpSpMkLst>
            <pc:docMk/>
            <pc:sldMk cId="0" sldId="260"/>
            <ac:grpSpMk id="18" creationId="{00000000-0000-0000-0000-000000000000}"/>
          </ac:grpSpMkLst>
        </pc:grpChg>
        <pc:grpChg chg="mod">
          <ac:chgData name="Duyên Lương" userId="3a9e482f-ceb4-484a-8eab-f708ff3e9a36" providerId="ADAL" clId="{92CFF0FA-EB00-4082-BD1D-7327B62CCE36}" dt="2023-10-24T08:29:15.160" v="636" actId="14100"/>
          <ac:grpSpMkLst>
            <pc:docMk/>
            <pc:sldMk cId="0" sldId="260"/>
            <ac:grpSpMk id="23" creationId="{00000000-0000-0000-0000-000000000000}"/>
          </ac:grpSpMkLst>
        </pc:grpChg>
        <pc:grpChg chg="add mod">
          <ac:chgData name="Duyên Lương" userId="3a9e482f-ceb4-484a-8eab-f708ff3e9a36" providerId="ADAL" clId="{92CFF0FA-EB00-4082-BD1D-7327B62CCE36}" dt="2023-10-24T08:28:45.339" v="627" actId="1036"/>
          <ac:grpSpMkLst>
            <pc:docMk/>
            <pc:sldMk cId="0" sldId="260"/>
            <ac:grpSpMk id="27" creationId="{837DE640-5A61-BECC-0C4B-92E20A2B8197}"/>
          </ac:grpSpMkLst>
        </pc:grpChg>
      </pc:sldChg>
      <pc:sldChg chg="modSp mod modTransition">
        <pc:chgData name="Duyên Lương" userId="3a9e482f-ceb4-484a-8eab-f708ff3e9a36" providerId="ADAL" clId="{92CFF0FA-EB00-4082-BD1D-7327B62CCE36}" dt="2023-10-24T09:08:13.280" v="766"/>
        <pc:sldMkLst>
          <pc:docMk/>
          <pc:sldMk cId="0" sldId="261"/>
        </pc:sldMkLst>
        <pc:spChg chg="mod">
          <ac:chgData name="Duyên Lương" userId="3a9e482f-ceb4-484a-8eab-f708ff3e9a36" providerId="ADAL" clId="{92CFF0FA-EB00-4082-BD1D-7327B62CCE36}" dt="2023-10-24T08:30:06.007" v="645" actId="207"/>
          <ac:spMkLst>
            <pc:docMk/>
            <pc:sldMk cId="0" sldId="261"/>
            <ac:spMk id="26" creationId="{00000000-0000-0000-0000-000000000000}"/>
          </ac:spMkLst>
        </pc:spChg>
        <pc:spChg chg="mod">
          <ac:chgData name="Duyên Lương" userId="3a9e482f-ceb4-484a-8eab-f708ff3e9a36" providerId="ADAL" clId="{92CFF0FA-EB00-4082-BD1D-7327B62CCE36}" dt="2023-10-24T08:30:27.935" v="652" actId="1076"/>
          <ac:spMkLst>
            <pc:docMk/>
            <pc:sldMk cId="0" sldId="261"/>
            <ac:spMk id="34" creationId="{60AC904E-9E19-DA9E-05F6-879B2C8E5989}"/>
          </ac:spMkLst>
        </pc:spChg>
        <pc:grpChg chg="mod">
          <ac:chgData name="Duyên Lương" userId="3a9e482f-ceb4-484a-8eab-f708ff3e9a36" providerId="ADAL" clId="{92CFF0FA-EB00-4082-BD1D-7327B62CCE36}" dt="2023-10-24T08:30:17.170" v="648" actId="14100"/>
          <ac:grpSpMkLst>
            <pc:docMk/>
            <pc:sldMk cId="0" sldId="261"/>
            <ac:grpSpMk id="9" creationId="{00000000-0000-0000-0000-000000000000}"/>
          </ac:grpSpMkLst>
        </pc:grpChg>
        <pc:grpChg chg="mod">
          <ac:chgData name="Duyên Lương" userId="3a9e482f-ceb4-484a-8eab-f708ff3e9a36" providerId="ADAL" clId="{92CFF0FA-EB00-4082-BD1D-7327B62CCE36}" dt="2023-10-24T08:30:18.687" v="649" actId="1076"/>
          <ac:grpSpMkLst>
            <pc:docMk/>
            <pc:sldMk cId="0" sldId="261"/>
            <ac:grpSpMk id="12" creationId="{00000000-0000-0000-0000-000000000000}"/>
          </ac:grpSpMkLst>
        </pc:grpChg>
        <pc:grpChg chg="mod">
          <ac:chgData name="Duyên Lương" userId="3a9e482f-ceb4-484a-8eab-f708ff3e9a36" providerId="ADAL" clId="{92CFF0FA-EB00-4082-BD1D-7327B62CCE36}" dt="2023-10-24T08:30:35.548" v="654" actId="14100"/>
          <ac:grpSpMkLst>
            <pc:docMk/>
            <pc:sldMk cId="0" sldId="261"/>
            <ac:grpSpMk id="15" creationId="{00000000-0000-0000-0000-000000000000}"/>
          </ac:grpSpMkLst>
        </pc:grpChg>
        <pc:grpChg chg="mod">
          <ac:chgData name="Duyên Lương" userId="3a9e482f-ceb4-484a-8eab-f708ff3e9a36" providerId="ADAL" clId="{92CFF0FA-EB00-4082-BD1D-7327B62CCE36}" dt="2023-10-24T08:30:41.921" v="658" actId="1076"/>
          <ac:grpSpMkLst>
            <pc:docMk/>
            <pc:sldMk cId="0" sldId="261"/>
            <ac:grpSpMk id="18" creationId="{00000000-0000-0000-0000-000000000000}"/>
          </ac:grpSpMkLst>
        </pc:grpChg>
        <pc:picChg chg="mod">
          <ac:chgData name="Duyên Lương" userId="3a9e482f-ceb4-484a-8eab-f708ff3e9a36" providerId="ADAL" clId="{92CFF0FA-EB00-4082-BD1D-7327B62CCE36}" dt="2023-10-24T08:30:39.035" v="657" actId="1076"/>
          <ac:picMkLst>
            <pc:docMk/>
            <pc:sldMk cId="0" sldId="261"/>
            <ac:picMk id="37" creationId="{B1B5A6B0-59C0-33BD-8B52-E944C9E5A0BE}"/>
          </ac:picMkLst>
        </pc:picChg>
      </pc:sldChg>
      <pc:sldChg chg="addSp modSp mod ord modTransition modAnim">
        <pc:chgData name="Duyên Lương" userId="3a9e482f-ceb4-484a-8eab-f708ff3e9a36" providerId="ADAL" clId="{92CFF0FA-EB00-4082-BD1D-7327B62CCE36}" dt="2023-10-24T09:08:13.280" v="766"/>
        <pc:sldMkLst>
          <pc:docMk/>
          <pc:sldMk cId="0" sldId="262"/>
        </pc:sldMkLst>
        <pc:spChg chg="add mod">
          <ac:chgData name="Duyên Lương" userId="3a9e482f-ceb4-484a-8eab-f708ff3e9a36" providerId="ADAL" clId="{92CFF0FA-EB00-4082-BD1D-7327B62CCE36}" dt="2023-10-24T08:13:32.993" v="276" actId="1076"/>
          <ac:spMkLst>
            <pc:docMk/>
            <pc:sldMk cId="0" sldId="262"/>
            <ac:spMk id="12" creationId="{E7D69177-9148-17F6-0255-0FE85D268D1B}"/>
          </ac:spMkLst>
        </pc:spChg>
        <pc:spChg chg="add mod">
          <ac:chgData name="Duyên Lương" userId="3a9e482f-ceb4-484a-8eab-f708ff3e9a36" providerId="ADAL" clId="{92CFF0FA-EB00-4082-BD1D-7327B62CCE36}" dt="2023-10-24T08:13:51.057" v="281" actId="14100"/>
          <ac:spMkLst>
            <pc:docMk/>
            <pc:sldMk cId="0" sldId="262"/>
            <ac:spMk id="13" creationId="{225DC29C-1137-2250-CE3C-59F124EDB132}"/>
          </ac:spMkLst>
        </pc:spChg>
        <pc:spChg chg="ord">
          <ac:chgData name="Duyên Lương" userId="3a9e482f-ceb4-484a-8eab-f708ff3e9a36" providerId="ADAL" clId="{92CFF0FA-EB00-4082-BD1D-7327B62CCE36}" dt="2023-10-24T08:14:31.527" v="295" actId="166"/>
          <ac:spMkLst>
            <pc:docMk/>
            <pc:sldMk cId="0" sldId="262"/>
            <ac:spMk id="14" creationId="{494EC3B8-B0D4-454E-0DEE-450F4C8C97E2}"/>
          </ac:spMkLst>
        </pc:spChg>
        <pc:spChg chg="ord">
          <ac:chgData name="Duyên Lương" userId="3a9e482f-ceb4-484a-8eab-f708ff3e9a36" providerId="ADAL" clId="{92CFF0FA-EB00-4082-BD1D-7327B62CCE36}" dt="2023-10-24T08:14:31.527" v="295" actId="166"/>
          <ac:spMkLst>
            <pc:docMk/>
            <pc:sldMk cId="0" sldId="262"/>
            <ac:spMk id="15" creationId="{6A757F9A-83DA-044C-52A1-01F9E6E0E941}"/>
          </ac:spMkLst>
        </pc:spChg>
        <pc:spChg chg="add mod">
          <ac:chgData name="Duyên Lương" userId="3a9e482f-ceb4-484a-8eab-f708ff3e9a36" providerId="ADAL" clId="{92CFF0FA-EB00-4082-BD1D-7327B62CCE36}" dt="2023-10-24T08:14:01.317" v="285" actId="14100"/>
          <ac:spMkLst>
            <pc:docMk/>
            <pc:sldMk cId="0" sldId="262"/>
            <ac:spMk id="17" creationId="{29146C56-FB0B-441D-B2D3-82E58BA10F05}"/>
          </ac:spMkLst>
        </pc:spChg>
        <pc:spChg chg="add mod">
          <ac:chgData name="Duyên Lương" userId="3a9e482f-ceb4-484a-8eab-f708ff3e9a36" providerId="ADAL" clId="{92CFF0FA-EB00-4082-BD1D-7327B62CCE36}" dt="2023-10-24T08:14:09.606" v="288" actId="14100"/>
          <ac:spMkLst>
            <pc:docMk/>
            <pc:sldMk cId="0" sldId="262"/>
            <ac:spMk id="18" creationId="{7F2A876E-A101-0C72-7384-D563E7EA8EC4}"/>
          </ac:spMkLst>
        </pc:spChg>
        <pc:spChg chg="add mod">
          <ac:chgData name="Duyên Lương" userId="3a9e482f-ceb4-484a-8eab-f708ff3e9a36" providerId="ADAL" clId="{92CFF0FA-EB00-4082-BD1D-7327B62CCE36}" dt="2023-10-24T08:14:20.770" v="292" actId="14100"/>
          <ac:spMkLst>
            <pc:docMk/>
            <pc:sldMk cId="0" sldId="262"/>
            <ac:spMk id="19" creationId="{C25F5F28-3CB7-3AC9-B192-A64A05FFC132}"/>
          </ac:spMkLst>
        </pc:spChg>
        <pc:grpChg chg="ord">
          <ac:chgData name="Duyên Lương" userId="3a9e482f-ceb4-484a-8eab-f708ff3e9a36" providerId="ADAL" clId="{92CFF0FA-EB00-4082-BD1D-7327B62CCE36}" dt="2023-10-24T08:14:26.198" v="294" actId="166"/>
          <ac:grpSpMkLst>
            <pc:docMk/>
            <pc:sldMk cId="0" sldId="262"/>
            <ac:grpSpMk id="6" creationId="{00000000-0000-0000-0000-000000000000}"/>
          </ac:grpSpMkLst>
        </pc:grpChg>
        <pc:picChg chg="add mod">
          <ac:chgData name="Duyên Lương" userId="3a9e482f-ceb4-484a-8eab-f708ff3e9a36" providerId="ADAL" clId="{92CFF0FA-EB00-4082-BD1D-7327B62CCE36}" dt="2023-10-24T08:14:48.575" v="300" actId="1076"/>
          <ac:picMkLst>
            <pc:docMk/>
            <pc:sldMk cId="0" sldId="262"/>
            <ac:picMk id="20" creationId="{0D8B2110-D2D7-4555-5E0C-891407ADBDFA}"/>
          </ac:picMkLst>
        </pc:picChg>
      </pc:sldChg>
      <pc:sldChg chg="addSp modSp mod modTransition modAnim">
        <pc:chgData name="Duyên Lương" userId="3a9e482f-ceb4-484a-8eab-f708ff3e9a36" providerId="ADAL" clId="{92CFF0FA-EB00-4082-BD1D-7327B62CCE36}" dt="2023-10-24T09:08:13.280" v="766"/>
        <pc:sldMkLst>
          <pc:docMk/>
          <pc:sldMk cId="0" sldId="264"/>
        </pc:sldMkLst>
        <pc:spChg chg="mod">
          <ac:chgData name="Duyên Lương" userId="3a9e482f-ceb4-484a-8eab-f708ff3e9a36" providerId="ADAL" clId="{92CFF0FA-EB00-4082-BD1D-7327B62CCE36}" dt="2023-10-24T08:29:37.767" v="643" actId="14100"/>
          <ac:spMkLst>
            <pc:docMk/>
            <pc:sldMk cId="0" sldId="264"/>
            <ac:spMk id="20" creationId="{00000000-0000-0000-0000-000000000000}"/>
          </ac:spMkLst>
        </pc:spChg>
        <pc:grpChg chg="mod">
          <ac:chgData name="Duyên Lương" userId="3a9e482f-ceb4-484a-8eab-f708ff3e9a36" providerId="ADAL" clId="{92CFF0FA-EB00-4082-BD1D-7327B62CCE36}" dt="2023-10-24T08:29:34.256" v="641" actId="14100"/>
          <ac:grpSpMkLst>
            <pc:docMk/>
            <pc:sldMk cId="0" sldId="264"/>
            <ac:grpSpMk id="17" creationId="{00000000-0000-0000-0000-000000000000}"/>
          </ac:grpSpMkLst>
        </pc:grpChg>
        <pc:picChg chg="add mod">
          <ac:chgData name="Duyên Lương" userId="3a9e482f-ceb4-484a-8eab-f708ff3e9a36" providerId="ADAL" clId="{92CFF0FA-EB00-4082-BD1D-7327B62CCE36}" dt="2023-10-24T08:33:34.384" v="709" actId="1076"/>
          <ac:picMkLst>
            <pc:docMk/>
            <pc:sldMk cId="0" sldId="264"/>
            <ac:picMk id="12" creationId="{3C64B5A4-739E-7E07-EFD1-7D8E03BEEF4D}"/>
          </ac:picMkLst>
        </pc:picChg>
        <pc:picChg chg="add mod">
          <ac:chgData name="Duyên Lương" userId="3a9e482f-ceb4-484a-8eab-f708ff3e9a36" providerId="ADAL" clId="{92CFF0FA-EB00-4082-BD1D-7327B62CCE36}" dt="2023-10-24T08:34:19.466" v="711" actId="1076"/>
          <ac:picMkLst>
            <pc:docMk/>
            <pc:sldMk cId="0" sldId="264"/>
            <ac:picMk id="13" creationId="{C8A267C2-3310-385F-D746-2E2BE620778A}"/>
          </ac:picMkLst>
        </pc:picChg>
        <pc:picChg chg="add mod">
          <ac:chgData name="Duyên Lương" userId="3a9e482f-ceb4-484a-8eab-f708ff3e9a36" providerId="ADAL" clId="{92CFF0FA-EB00-4082-BD1D-7327B62CCE36}" dt="2023-10-24T08:36:06.435" v="713" actId="1076"/>
          <ac:picMkLst>
            <pc:docMk/>
            <pc:sldMk cId="0" sldId="264"/>
            <ac:picMk id="14" creationId="{FC246CDD-037F-AFC3-DA32-4F9E0762A89F}"/>
          </ac:picMkLst>
        </pc:picChg>
        <pc:picChg chg="add mod">
          <ac:chgData name="Duyên Lương" userId="3a9e482f-ceb4-484a-8eab-f708ff3e9a36" providerId="ADAL" clId="{92CFF0FA-EB00-4082-BD1D-7327B62CCE36}" dt="2023-10-24T08:37:17.206" v="718" actId="1076"/>
          <ac:picMkLst>
            <pc:docMk/>
            <pc:sldMk cId="0" sldId="264"/>
            <ac:picMk id="16" creationId="{6C272C92-4C72-74E4-9F4F-D8BA50DB51AF}"/>
          </ac:picMkLst>
        </pc:picChg>
        <pc:picChg chg="add mod">
          <ac:chgData name="Duyên Lương" userId="3a9e482f-ceb4-484a-8eab-f708ff3e9a36" providerId="ADAL" clId="{92CFF0FA-EB00-4082-BD1D-7327B62CCE36}" dt="2023-10-24T08:37:26.427" v="719" actId="1076"/>
          <ac:picMkLst>
            <pc:docMk/>
            <pc:sldMk cId="0" sldId="264"/>
            <ac:picMk id="21" creationId="{3FB0C848-4337-01B6-16B8-9EDE59706518}"/>
          </ac:picMkLst>
        </pc:picChg>
        <pc:picChg chg="mod">
          <ac:chgData name="Duyên Lương" userId="3a9e482f-ceb4-484a-8eab-f708ff3e9a36" providerId="ADAL" clId="{92CFF0FA-EB00-4082-BD1D-7327B62CCE36}" dt="2023-10-24T08:29:40.225" v="644" actId="1076"/>
          <ac:picMkLst>
            <pc:docMk/>
            <pc:sldMk cId="0" sldId="264"/>
            <ac:picMk id="31" creationId="{A10AE8BC-71D2-4A61-3D47-8A2CDBABE939}"/>
          </ac:picMkLst>
        </pc:picChg>
      </pc:sldChg>
      <pc:sldChg chg="modSp mod modTransition">
        <pc:chgData name="Duyên Lương" userId="3a9e482f-ceb4-484a-8eab-f708ff3e9a36" providerId="ADAL" clId="{92CFF0FA-EB00-4082-BD1D-7327B62CCE36}" dt="2023-10-24T09:08:13.280" v="766"/>
        <pc:sldMkLst>
          <pc:docMk/>
          <pc:sldMk cId="0" sldId="265"/>
        </pc:sldMkLst>
        <pc:spChg chg="mod">
          <ac:chgData name="Duyên Lương" userId="3a9e482f-ceb4-484a-8eab-f708ff3e9a36" providerId="ADAL" clId="{92CFF0FA-EB00-4082-BD1D-7327B62CCE36}" dt="2023-10-24T08:45:24.990" v="729" actId="1076"/>
          <ac:spMkLst>
            <pc:docMk/>
            <pc:sldMk cId="0" sldId="265"/>
            <ac:spMk id="26" creationId="{00000000-0000-0000-0000-000000000000}"/>
          </ac:spMkLst>
        </pc:spChg>
        <pc:spChg chg="mod">
          <ac:chgData name="Duyên Lương" userId="3a9e482f-ceb4-484a-8eab-f708ff3e9a36" providerId="ADAL" clId="{92CFF0FA-EB00-4082-BD1D-7327B62CCE36}" dt="2023-10-24T08:45:22.974" v="728" actId="1076"/>
          <ac:spMkLst>
            <pc:docMk/>
            <pc:sldMk cId="0" sldId="265"/>
            <ac:spMk id="32" creationId="{00000000-0000-0000-0000-000000000000}"/>
          </ac:spMkLst>
        </pc:spChg>
        <pc:spChg chg="mod">
          <ac:chgData name="Duyên Lương" userId="3a9e482f-ceb4-484a-8eab-f708ff3e9a36" providerId="ADAL" clId="{92CFF0FA-EB00-4082-BD1D-7327B62CCE36}" dt="2023-10-24T08:45:04.063" v="720" actId="1076"/>
          <ac:spMkLst>
            <pc:docMk/>
            <pc:sldMk cId="0" sldId="265"/>
            <ac:spMk id="34" creationId="{BACBD275-FD6E-FFE5-4340-9F80E47E58F3}"/>
          </ac:spMkLst>
        </pc:spChg>
        <pc:grpChg chg="mod">
          <ac:chgData name="Duyên Lương" userId="3a9e482f-ceb4-484a-8eab-f708ff3e9a36" providerId="ADAL" clId="{92CFF0FA-EB00-4082-BD1D-7327B62CCE36}" dt="2023-10-24T08:45:17.441" v="725" actId="1076"/>
          <ac:grpSpMkLst>
            <pc:docMk/>
            <pc:sldMk cId="0" sldId="265"/>
            <ac:grpSpMk id="3" creationId="{00000000-0000-0000-0000-000000000000}"/>
          </ac:grpSpMkLst>
        </pc:grpChg>
        <pc:grpChg chg="mod">
          <ac:chgData name="Duyên Lương" userId="3a9e482f-ceb4-484a-8eab-f708ff3e9a36" providerId="ADAL" clId="{92CFF0FA-EB00-4082-BD1D-7327B62CCE36}" dt="2023-10-24T08:45:21.012" v="727" actId="1076"/>
          <ac:grpSpMkLst>
            <pc:docMk/>
            <pc:sldMk cId="0" sldId="265"/>
            <ac:grpSpMk id="23" creationId="{00000000-0000-0000-0000-000000000000}"/>
          </ac:grpSpMkLst>
        </pc:grpChg>
      </pc:sldChg>
      <pc:sldChg chg="modSp mod modTransition">
        <pc:chgData name="Duyên Lương" userId="3a9e482f-ceb4-484a-8eab-f708ff3e9a36" providerId="ADAL" clId="{92CFF0FA-EB00-4082-BD1D-7327B62CCE36}" dt="2023-10-24T09:08:13.280" v="766"/>
        <pc:sldMkLst>
          <pc:docMk/>
          <pc:sldMk cId="0" sldId="266"/>
        </pc:sldMkLst>
        <pc:spChg chg="mod">
          <ac:chgData name="Duyên Lương" userId="3a9e482f-ceb4-484a-8eab-f708ff3e9a36" providerId="ADAL" clId="{92CFF0FA-EB00-4082-BD1D-7327B62CCE36}" dt="2023-10-24T08:45:52.879" v="731" actId="1076"/>
          <ac:spMkLst>
            <pc:docMk/>
            <pc:sldMk cId="0" sldId="266"/>
            <ac:spMk id="11" creationId="{00000000-0000-0000-0000-000000000000}"/>
          </ac:spMkLst>
        </pc:spChg>
        <pc:spChg chg="mod">
          <ac:chgData name="Duyên Lương" userId="3a9e482f-ceb4-484a-8eab-f708ff3e9a36" providerId="ADAL" clId="{92CFF0FA-EB00-4082-BD1D-7327B62CCE36}" dt="2023-10-24T08:45:50.213" v="730" actId="1076"/>
          <ac:spMkLst>
            <pc:docMk/>
            <pc:sldMk cId="0" sldId="266"/>
            <ac:spMk id="13" creationId="{00000000-0000-0000-0000-000000000000}"/>
          </ac:spMkLst>
        </pc:spChg>
      </pc:sldChg>
      <pc:sldChg chg="addSp modSp mod modTransition">
        <pc:chgData name="Duyên Lương" userId="3a9e482f-ceb4-484a-8eab-f708ff3e9a36" providerId="ADAL" clId="{92CFF0FA-EB00-4082-BD1D-7327B62CCE36}" dt="2023-10-24T09:08:13.280" v="766"/>
        <pc:sldMkLst>
          <pc:docMk/>
          <pc:sldMk cId="2036087177" sldId="267"/>
        </pc:sldMkLst>
        <pc:spChg chg="add mod">
          <ac:chgData name="Duyên Lương" userId="3a9e482f-ceb4-484a-8eab-f708ff3e9a36" providerId="ADAL" clId="{92CFF0FA-EB00-4082-BD1D-7327B62CCE36}" dt="2023-10-24T08:07:13.676" v="166" actId="1076"/>
          <ac:spMkLst>
            <pc:docMk/>
            <pc:sldMk cId="2036087177" sldId="267"/>
            <ac:spMk id="15" creationId="{598D9C7D-782A-6B3E-432D-4B3C75F905BF}"/>
          </ac:spMkLst>
        </pc:spChg>
      </pc:sldChg>
      <pc:sldChg chg="modSp mod ord modTransition">
        <pc:chgData name="Duyên Lương" userId="3a9e482f-ceb4-484a-8eab-f708ff3e9a36" providerId="ADAL" clId="{92CFF0FA-EB00-4082-BD1D-7327B62CCE36}" dt="2023-10-24T09:08:13.280" v="766"/>
        <pc:sldMkLst>
          <pc:docMk/>
          <pc:sldMk cId="2968101740" sldId="268"/>
        </pc:sldMkLst>
        <pc:spChg chg="mod">
          <ac:chgData name="Duyên Lương" userId="3a9e482f-ceb4-484a-8eab-f708ff3e9a36" providerId="ADAL" clId="{92CFF0FA-EB00-4082-BD1D-7327B62CCE36}" dt="2023-10-24T08:18:12.081" v="349" actId="403"/>
          <ac:spMkLst>
            <pc:docMk/>
            <pc:sldMk cId="2968101740" sldId="268"/>
            <ac:spMk id="16" creationId="{A717A806-21F6-AE71-4500-F5DE6CF982F5}"/>
          </ac:spMkLst>
        </pc:spChg>
        <pc:grpChg chg="mod">
          <ac:chgData name="Duyên Lương" userId="3a9e482f-ceb4-484a-8eab-f708ff3e9a36" providerId="ADAL" clId="{92CFF0FA-EB00-4082-BD1D-7327B62CCE36}" dt="2023-10-24T08:18:14.964" v="351" actId="14100"/>
          <ac:grpSpMkLst>
            <pc:docMk/>
            <pc:sldMk cId="2968101740" sldId="268"/>
            <ac:grpSpMk id="9" creationId="{00000000-0000-0000-0000-000000000000}"/>
          </ac:grpSpMkLst>
        </pc:grpChg>
      </pc:sldChg>
      <pc:sldChg chg="addSp delSp modSp mod ord modTransition modAnim">
        <pc:chgData name="Duyên Lương" userId="3a9e482f-ceb4-484a-8eab-f708ff3e9a36" providerId="ADAL" clId="{92CFF0FA-EB00-4082-BD1D-7327B62CCE36}" dt="2023-10-24T09:08:13.280" v="766"/>
        <pc:sldMkLst>
          <pc:docMk/>
          <pc:sldMk cId="1277507545" sldId="269"/>
        </pc:sldMkLst>
        <pc:spChg chg="add mod">
          <ac:chgData name="Duyên Lương" userId="3a9e482f-ceb4-484a-8eab-f708ff3e9a36" providerId="ADAL" clId="{92CFF0FA-EB00-4082-BD1D-7327B62CCE36}" dt="2023-10-24T08:18:29.604" v="353"/>
          <ac:spMkLst>
            <pc:docMk/>
            <pc:sldMk cId="1277507545" sldId="269"/>
            <ac:spMk id="15" creationId="{F7D7058B-6DBF-263D-5D80-62DF121BDC24}"/>
          </ac:spMkLst>
        </pc:spChg>
        <pc:spChg chg="del">
          <ac:chgData name="Duyên Lương" userId="3a9e482f-ceb4-484a-8eab-f708ff3e9a36" providerId="ADAL" clId="{92CFF0FA-EB00-4082-BD1D-7327B62CCE36}" dt="2023-10-24T08:18:29.300" v="352" actId="478"/>
          <ac:spMkLst>
            <pc:docMk/>
            <pc:sldMk cId="1277507545" sldId="269"/>
            <ac:spMk id="16" creationId="{A717A806-21F6-AE71-4500-F5DE6CF982F5}"/>
          </ac:spMkLst>
        </pc:spChg>
        <pc:grpChg chg="mod">
          <ac:chgData name="Duyên Lương" userId="3a9e482f-ceb4-484a-8eab-f708ff3e9a36" providerId="ADAL" clId="{92CFF0FA-EB00-4082-BD1D-7327B62CCE36}" dt="2023-10-24T08:18:32.787" v="355" actId="14100"/>
          <ac:grpSpMkLst>
            <pc:docMk/>
            <pc:sldMk cId="1277507545" sldId="269"/>
            <ac:grpSpMk id="9" creationId="{00000000-0000-0000-0000-000000000000}"/>
          </ac:grpSpMkLst>
        </pc:grpChg>
      </pc:sldChg>
      <pc:sldChg chg="addSp delSp modSp mod ord modTransition modAnim">
        <pc:chgData name="Duyên Lương" userId="3a9e482f-ceb4-484a-8eab-f708ff3e9a36" providerId="ADAL" clId="{92CFF0FA-EB00-4082-BD1D-7327B62CCE36}" dt="2023-10-24T09:08:13.280" v="766"/>
        <pc:sldMkLst>
          <pc:docMk/>
          <pc:sldMk cId="3751083677" sldId="270"/>
        </pc:sldMkLst>
        <pc:spChg chg="add mod">
          <ac:chgData name="Duyên Lương" userId="3a9e482f-ceb4-484a-8eab-f708ff3e9a36" providerId="ADAL" clId="{92CFF0FA-EB00-4082-BD1D-7327B62CCE36}" dt="2023-10-24T08:18:50.132" v="360"/>
          <ac:spMkLst>
            <pc:docMk/>
            <pc:sldMk cId="3751083677" sldId="270"/>
            <ac:spMk id="14" creationId="{C4FA8A5C-1529-EC99-FADC-F9307B6BB05D}"/>
          </ac:spMkLst>
        </pc:spChg>
        <pc:spChg chg="del">
          <ac:chgData name="Duyên Lương" userId="3a9e482f-ceb4-484a-8eab-f708ff3e9a36" providerId="ADAL" clId="{92CFF0FA-EB00-4082-BD1D-7327B62CCE36}" dt="2023-10-24T08:18:49.737" v="359" actId="478"/>
          <ac:spMkLst>
            <pc:docMk/>
            <pc:sldMk cId="3751083677" sldId="270"/>
            <ac:spMk id="16" creationId="{A717A806-21F6-AE71-4500-F5DE6CF982F5}"/>
          </ac:spMkLst>
        </pc:spChg>
        <pc:grpChg chg="mod">
          <ac:chgData name="Duyên Lương" userId="3a9e482f-ceb4-484a-8eab-f708ff3e9a36" providerId="ADAL" clId="{92CFF0FA-EB00-4082-BD1D-7327B62CCE36}" dt="2023-10-24T08:18:53.326" v="361" actId="14100"/>
          <ac:grpSpMkLst>
            <pc:docMk/>
            <pc:sldMk cId="3751083677" sldId="270"/>
            <ac:grpSpMk id="9" creationId="{00000000-0000-0000-0000-000000000000}"/>
          </ac:grpSpMkLst>
        </pc:grpChg>
      </pc:sldChg>
      <pc:sldChg chg="addSp delSp modSp mod ord modTransition modAnim">
        <pc:chgData name="Duyên Lương" userId="3a9e482f-ceb4-484a-8eab-f708ff3e9a36" providerId="ADAL" clId="{92CFF0FA-EB00-4082-BD1D-7327B62CCE36}" dt="2023-10-24T09:08:13.280" v="766"/>
        <pc:sldMkLst>
          <pc:docMk/>
          <pc:sldMk cId="159622295" sldId="271"/>
        </pc:sldMkLst>
        <pc:spChg chg="add mod">
          <ac:chgData name="Duyên Lương" userId="3a9e482f-ceb4-484a-8eab-f708ff3e9a36" providerId="ADAL" clId="{92CFF0FA-EB00-4082-BD1D-7327B62CCE36}" dt="2023-10-24T08:18:42.806" v="357"/>
          <ac:spMkLst>
            <pc:docMk/>
            <pc:sldMk cId="159622295" sldId="271"/>
            <ac:spMk id="14" creationId="{E01541DC-AA5E-C970-8CF5-56A7C438E11C}"/>
          </ac:spMkLst>
        </pc:spChg>
        <pc:spChg chg="del">
          <ac:chgData name="Duyên Lương" userId="3a9e482f-ceb4-484a-8eab-f708ff3e9a36" providerId="ADAL" clId="{92CFF0FA-EB00-4082-BD1D-7327B62CCE36}" dt="2023-10-24T08:18:42.437" v="356" actId="478"/>
          <ac:spMkLst>
            <pc:docMk/>
            <pc:sldMk cId="159622295" sldId="271"/>
            <ac:spMk id="16" creationId="{A717A806-21F6-AE71-4500-F5DE6CF982F5}"/>
          </ac:spMkLst>
        </pc:spChg>
        <pc:grpChg chg="mod">
          <ac:chgData name="Duyên Lương" userId="3a9e482f-ceb4-484a-8eab-f708ff3e9a36" providerId="ADAL" clId="{92CFF0FA-EB00-4082-BD1D-7327B62CCE36}" dt="2023-10-24T08:18:45.711" v="358" actId="14100"/>
          <ac:grpSpMkLst>
            <pc:docMk/>
            <pc:sldMk cId="159622295" sldId="271"/>
            <ac:grpSpMk id="9" creationId="{00000000-0000-0000-0000-000000000000}"/>
          </ac:grpSpMkLst>
        </pc:grpChg>
      </pc:sldChg>
      <pc:sldChg chg="addSp delSp modSp mod ord modTransition modAnim">
        <pc:chgData name="Duyên Lương" userId="3a9e482f-ceb4-484a-8eab-f708ff3e9a36" providerId="ADAL" clId="{92CFF0FA-EB00-4082-BD1D-7327B62CCE36}" dt="2023-10-24T09:08:13.280" v="766"/>
        <pc:sldMkLst>
          <pc:docMk/>
          <pc:sldMk cId="3739604396" sldId="272"/>
        </pc:sldMkLst>
        <pc:spChg chg="add mod">
          <ac:chgData name="Duyên Lương" userId="3a9e482f-ceb4-484a-8eab-f708ff3e9a36" providerId="ADAL" clId="{92CFF0FA-EB00-4082-BD1D-7327B62CCE36}" dt="2023-10-24T08:18:57.255" v="363"/>
          <ac:spMkLst>
            <pc:docMk/>
            <pc:sldMk cId="3739604396" sldId="272"/>
            <ac:spMk id="14" creationId="{6CA8FF0E-E8B3-8733-19C5-1636CAFF772A}"/>
          </ac:spMkLst>
        </pc:spChg>
        <pc:spChg chg="del">
          <ac:chgData name="Duyên Lương" userId="3a9e482f-ceb4-484a-8eab-f708ff3e9a36" providerId="ADAL" clId="{92CFF0FA-EB00-4082-BD1D-7327B62CCE36}" dt="2023-10-24T08:18:56.855" v="362" actId="478"/>
          <ac:spMkLst>
            <pc:docMk/>
            <pc:sldMk cId="3739604396" sldId="272"/>
            <ac:spMk id="16" creationId="{A717A806-21F6-AE71-4500-F5DE6CF982F5}"/>
          </ac:spMkLst>
        </pc:spChg>
        <pc:grpChg chg="mod">
          <ac:chgData name="Duyên Lương" userId="3a9e482f-ceb4-484a-8eab-f708ff3e9a36" providerId="ADAL" clId="{92CFF0FA-EB00-4082-BD1D-7327B62CCE36}" dt="2023-10-24T08:18:59.562" v="364" actId="14100"/>
          <ac:grpSpMkLst>
            <pc:docMk/>
            <pc:sldMk cId="3739604396" sldId="272"/>
            <ac:grpSpMk id="9" creationId="{00000000-0000-0000-0000-000000000000}"/>
          </ac:grpSpMkLst>
        </pc:grpChg>
      </pc:sldChg>
      <pc:sldChg chg="modTransition">
        <pc:chgData name="Duyên Lương" userId="3a9e482f-ceb4-484a-8eab-f708ff3e9a36" providerId="ADAL" clId="{92CFF0FA-EB00-4082-BD1D-7327B62CCE36}" dt="2023-10-24T09:08:13.280" v="766"/>
        <pc:sldMkLst>
          <pc:docMk/>
          <pc:sldMk cId="1108555539" sldId="273"/>
        </pc:sldMkLst>
      </pc:sldChg>
      <pc:sldChg chg="modTransition">
        <pc:chgData name="Duyên Lương" userId="3a9e482f-ceb4-484a-8eab-f708ff3e9a36" providerId="ADAL" clId="{92CFF0FA-EB00-4082-BD1D-7327B62CCE36}" dt="2023-10-24T09:08:13.280" v="766"/>
        <pc:sldMkLst>
          <pc:docMk/>
          <pc:sldMk cId="1509277473" sldId="274"/>
        </pc:sldMkLst>
      </pc:sldChg>
      <pc:sldChg chg="modTransition">
        <pc:chgData name="Duyên Lương" userId="3a9e482f-ceb4-484a-8eab-f708ff3e9a36" providerId="ADAL" clId="{92CFF0FA-EB00-4082-BD1D-7327B62CCE36}" dt="2023-10-24T09:08:13.280" v="766"/>
        <pc:sldMkLst>
          <pc:docMk/>
          <pc:sldMk cId="254569550" sldId="275"/>
        </pc:sldMkLst>
      </pc:sldChg>
      <pc:sldChg chg="modTransition">
        <pc:chgData name="Duyên Lương" userId="3a9e482f-ceb4-484a-8eab-f708ff3e9a36" providerId="ADAL" clId="{92CFF0FA-EB00-4082-BD1D-7327B62CCE36}" dt="2023-10-24T09:08:13.280" v="766"/>
        <pc:sldMkLst>
          <pc:docMk/>
          <pc:sldMk cId="1288756837" sldId="276"/>
        </pc:sldMkLst>
      </pc:sldChg>
      <pc:sldChg chg="modTransition">
        <pc:chgData name="Duyên Lương" userId="3a9e482f-ceb4-484a-8eab-f708ff3e9a36" providerId="ADAL" clId="{92CFF0FA-EB00-4082-BD1D-7327B62CCE36}" dt="2023-10-24T09:08:13.280" v="766"/>
        <pc:sldMkLst>
          <pc:docMk/>
          <pc:sldMk cId="3269903205" sldId="277"/>
        </pc:sldMkLst>
      </pc:sldChg>
      <pc:sldChg chg="addSp delSp modSp add mod modTransition">
        <pc:chgData name="Duyên Lương" userId="3a9e482f-ceb4-484a-8eab-f708ff3e9a36" providerId="ADAL" clId="{92CFF0FA-EB00-4082-BD1D-7327B62CCE36}" dt="2023-10-24T09:08:13.280" v="766"/>
        <pc:sldMkLst>
          <pc:docMk/>
          <pc:sldMk cId="3404845292" sldId="279"/>
        </pc:sldMkLst>
        <pc:spChg chg="del ord">
          <ac:chgData name="Duyên Lương" userId="3a9e482f-ceb4-484a-8eab-f708ff3e9a36" providerId="ADAL" clId="{92CFF0FA-EB00-4082-BD1D-7327B62CCE36}" dt="2023-10-24T08:09:26.150" v="211" actId="478"/>
          <ac:spMkLst>
            <pc:docMk/>
            <pc:sldMk cId="3404845292" sldId="279"/>
            <ac:spMk id="6" creationId="{1F68ADB0-D48B-6DB6-4705-EC3D0794A698}"/>
          </ac:spMkLst>
        </pc:spChg>
        <pc:spChg chg="del">
          <ac:chgData name="Duyên Lương" userId="3a9e482f-ceb4-484a-8eab-f708ff3e9a36" providerId="ADAL" clId="{92CFF0FA-EB00-4082-BD1D-7327B62CCE36}" dt="2023-10-24T08:08:38.969" v="187" actId="478"/>
          <ac:spMkLst>
            <pc:docMk/>
            <pc:sldMk cId="3404845292" sldId="279"/>
            <ac:spMk id="7" creationId="{53113C46-3C15-78E8-0C55-2B718027B763}"/>
          </ac:spMkLst>
        </pc:spChg>
        <pc:spChg chg="mod">
          <ac:chgData name="Duyên Lương" userId="3a9e482f-ceb4-484a-8eab-f708ff3e9a36" providerId="ADAL" clId="{92CFF0FA-EB00-4082-BD1D-7327B62CCE36}" dt="2023-10-24T08:08:35.965" v="185" actId="1076"/>
          <ac:spMkLst>
            <pc:docMk/>
            <pc:sldMk cId="3404845292" sldId="279"/>
            <ac:spMk id="8" creationId="{6DAE1362-CE6A-1013-B379-DA51984550D8}"/>
          </ac:spMkLst>
        </pc:spChg>
        <pc:spChg chg="mod">
          <ac:chgData name="Duyên Lương" userId="3a9e482f-ceb4-484a-8eab-f708ff3e9a36" providerId="ADAL" clId="{92CFF0FA-EB00-4082-BD1D-7327B62CCE36}" dt="2023-10-24T08:08:28.280" v="182"/>
          <ac:spMkLst>
            <pc:docMk/>
            <pc:sldMk cId="3404845292" sldId="279"/>
            <ac:spMk id="10" creationId="{149BC918-CBB8-EC5B-3ED0-4D59C8F7EC27}"/>
          </ac:spMkLst>
        </pc:spChg>
        <pc:spChg chg="mod">
          <ac:chgData name="Duyên Lương" userId="3a9e482f-ceb4-484a-8eab-f708ff3e9a36" providerId="ADAL" clId="{92CFF0FA-EB00-4082-BD1D-7327B62CCE36}" dt="2023-10-24T08:08:28.280" v="182"/>
          <ac:spMkLst>
            <pc:docMk/>
            <pc:sldMk cId="3404845292" sldId="279"/>
            <ac:spMk id="13" creationId="{EDCF7077-B29F-062E-CDFB-E338E5BC5CB3}"/>
          </ac:spMkLst>
        </pc:spChg>
        <pc:grpChg chg="add mod ord">
          <ac:chgData name="Duyên Lương" userId="3a9e482f-ceb4-484a-8eab-f708ff3e9a36" providerId="ADAL" clId="{92CFF0FA-EB00-4082-BD1D-7327B62CCE36}" dt="2023-10-24T08:08:33.564" v="183" actId="167"/>
          <ac:grpSpMkLst>
            <pc:docMk/>
            <pc:sldMk cId="3404845292" sldId="279"/>
            <ac:grpSpMk id="9" creationId="{53ABAD1D-DD65-5640-6276-1F6480A9B041}"/>
          </ac:grpSpMkLst>
        </pc:grpChg>
        <pc:picChg chg="mod">
          <ac:chgData name="Duyên Lương" userId="3a9e482f-ceb4-484a-8eab-f708ff3e9a36" providerId="ADAL" clId="{92CFF0FA-EB00-4082-BD1D-7327B62CCE36}" dt="2023-10-24T08:08:40.727" v="188" actId="1076"/>
          <ac:picMkLst>
            <pc:docMk/>
            <pc:sldMk cId="3404845292" sldId="279"/>
            <ac:picMk id="2" creationId="{00000000-0000-0000-0000-000000000000}"/>
          </ac:picMkLst>
        </pc:picChg>
        <pc:picChg chg="mod">
          <ac:chgData name="Duyên Lương" userId="3a9e482f-ceb4-484a-8eab-f708ff3e9a36" providerId="ADAL" clId="{92CFF0FA-EB00-4082-BD1D-7327B62CCE36}" dt="2023-10-24T08:08:42.037" v="189" actId="1076"/>
          <ac:picMkLst>
            <pc:docMk/>
            <pc:sldMk cId="3404845292" sldId="279"/>
            <ac:picMk id="4" creationId="{00000000-0000-0000-0000-000000000000}"/>
          </ac:picMkLst>
        </pc:picChg>
        <pc:picChg chg="mod">
          <ac:chgData name="Duyên Lương" userId="3a9e482f-ceb4-484a-8eab-f708ff3e9a36" providerId="ADAL" clId="{92CFF0FA-EB00-4082-BD1D-7327B62CCE36}" dt="2023-10-24T08:08:43.143" v="190" actId="1076"/>
          <ac:picMkLst>
            <pc:docMk/>
            <pc:sldMk cId="3404845292" sldId="279"/>
            <ac:picMk id="5" creationId="{00000000-0000-0000-0000-000000000000}"/>
          </ac:picMkLst>
        </pc:picChg>
        <pc:picChg chg="add mod ord">
          <ac:chgData name="Duyên Lương" userId="3a9e482f-ceb4-484a-8eab-f708ff3e9a36" providerId="ADAL" clId="{92CFF0FA-EB00-4082-BD1D-7327B62CCE36}" dt="2023-10-24T08:09:24.184" v="210" actId="167"/>
          <ac:picMkLst>
            <pc:docMk/>
            <pc:sldMk cId="3404845292" sldId="279"/>
            <ac:picMk id="14" creationId="{CF780A08-6EC1-189E-D8C9-EB1F80D549A7}"/>
          </ac:picMkLst>
        </pc:picChg>
      </pc:sldChg>
      <pc:sldChg chg="addSp modSp add mod modTransition">
        <pc:chgData name="Duyên Lương" userId="3a9e482f-ceb4-484a-8eab-f708ff3e9a36" providerId="ADAL" clId="{92CFF0FA-EB00-4082-BD1D-7327B62CCE36}" dt="2023-10-24T09:08:13.280" v="766"/>
        <pc:sldMkLst>
          <pc:docMk/>
          <pc:sldMk cId="0" sldId="282"/>
        </pc:sldMkLst>
        <pc:spChg chg="mod">
          <ac:chgData name="Duyên Lương" userId="3a9e482f-ceb4-484a-8eab-f708ff3e9a36" providerId="ADAL" clId="{92CFF0FA-EB00-4082-BD1D-7327B62CCE36}" dt="2023-10-24T08:10:48.177" v="230" actId="2711"/>
          <ac:spMkLst>
            <pc:docMk/>
            <pc:sldMk cId="0" sldId="282"/>
            <ac:spMk id="1476" creationId="{00000000-0000-0000-0000-000000000000}"/>
          </ac:spMkLst>
        </pc:spChg>
        <pc:spChg chg="mod">
          <ac:chgData name="Duyên Lương" userId="3a9e482f-ceb4-484a-8eab-f708ff3e9a36" providerId="ADAL" clId="{92CFF0FA-EB00-4082-BD1D-7327B62CCE36}" dt="2023-10-24T08:12:46.667" v="269" actId="14100"/>
          <ac:spMkLst>
            <pc:docMk/>
            <pc:sldMk cId="0" sldId="282"/>
            <ac:spMk id="1480" creationId="{00000000-0000-0000-0000-000000000000}"/>
          </ac:spMkLst>
        </pc:spChg>
        <pc:spChg chg="mod">
          <ac:chgData name="Duyên Lương" userId="3a9e482f-ceb4-484a-8eab-f708ff3e9a36" providerId="ADAL" clId="{92CFF0FA-EB00-4082-BD1D-7327B62CCE36}" dt="2023-10-24T08:12:23.110" v="262" actId="207"/>
          <ac:spMkLst>
            <pc:docMk/>
            <pc:sldMk cId="0" sldId="282"/>
            <ac:spMk id="1481" creationId="{00000000-0000-0000-0000-000000000000}"/>
          </ac:spMkLst>
        </pc:spChg>
        <pc:spChg chg="mod">
          <ac:chgData name="Duyên Lương" userId="3a9e482f-ceb4-484a-8eab-f708ff3e9a36" providerId="ADAL" clId="{92CFF0FA-EB00-4082-BD1D-7327B62CCE36}" dt="2023-10-24T08:12:51.369" v="270" actId="14100"/>
          <ac:spMkLst>
            <pc:docMk/>
            <pc:sldMk cId="0" sldId="282"/>
            <ac:spMk id="1482" creationId="{00000000-0000-0000-0000-000000000000}"/>
          </ac:spMkLst>
        </pc:spChg>
        <pc:spChg chg="mod">
          <ac:chgData name="Duyên Lương" userId="3a9e482f-ceb4-484a-8eab-f708ff3e9a36" providerId="ADAL" clId="{92CFF0FA-EB00-4082-BD1D-7327B62CCE36}" dt="2023-10-24T08:11:05.172" v="239" actId="404"/>
          <ac:spMkLst>
            <pc:docMk/>
            <pc:sldMk cId="0" sldId="282"/>
            <ac:spMk id="1483" creationId="{00000000-0000-0000-0000-000000000000}"/>
          </ac:spMkLst>
        </pc:spChg>
        <pc:spChg chg="mod">
          <ac:chgData name="Duyên Lương" userId="3a9e482f-ceb4-484a-8eab-f708ff3e9a36" providerId="ADAL" clId="{92CFF0FA-EB00-4082-BD1D-7327B62CCE36}" dt="2023-10-24T08:12:53.800" v="271" actId="14100"/>
          <ac:spMkLst>
            <pc:docMk/>
            <pc:sldMk cId="0" sldId="282"/>
            <ac:spMk id="1484" creationId="{00000000-0000-0000-0000-000000000000}"/>
          </ac:spMkLst>
        </pc:spChg>
        <pc:spChg chg="mod">
          <ac:chgData name="Duyên Lương" userId="3a9e482f-ceb4-484a-8eab-f708ff3e9a36" providerId="ADAL" clId="{92CFF0FA-EB00-4082-BD1D-7327B62CCE36}" dt="2023-10-24T08:10:55.167" v="233" actId="403"/>
          <ac:spMkLst>
            <pc:docMk/>
            <pc:sldMk cId="0" sldId="282"/>
            <ac:spMk id="1485" creationId="{00000000-0000-0000-0000-000000000000}"/>
          </ac:spMkLst>
        </pc:spChg>
        <pc:spChg chg="mod">
          <ac:chgData name="Duyên Lương" userId="3a9e482f-ceb4-484a-8eab-f708ff3e9a36" providerId="ADAL" clId="{92CFF0FA-EB00-4082-BD1D-7327B62CCE36}" dt="2023-10-24T08:12:43.973" v="268" actId="14100"/>
          <ac:spMkLst>
            <pc:docMk/>
            <pc:sldMk cId="0" sldId="282"/>
            <ac:spMk id="1486" creationId="{00000000-0000-0000-0000-000000000000}"/>
          </ac:spMkLst>
        </pc:spChg>
        <pc:spChg chg="mod">
          <ac:chgData name="Duyên Lương" userId="3a9e482f-ceb4-484a-8eab-f708ff3e9a36" providerId="ADAL" clId="{92CFF0FA-EB00-4082-BD1D-7327B62CCE36}" dt="2023-10-24T08:12:27.021" v="263" actId="207"/>
          <ac:spMkLst>
            <pc:docMk/>
            <pc:sldMk cId="0" sldId="282"/>
            <ac:spMk id="1487" creationId="{00000000-0000-0000-0000-000000000000}"/>
          </ac:spMkLst>
        </pc:spChg>
        <pc:spChg chg="mod">
          <ac:chgData name="Duyên Lương" userId="3a9e482f-ceb4-484a-8eab-f708ff3e9a36" providerId="ADAL" clId="{92CFF0FA-EB00-4082-BD1D-7327B62CCE36}" dt="2023-10-24T08:12:57.760" v="272" actId="20577"/>
          <ac:spMkLst>
            <pc:docMk/>
            <pc:sldMk cId="0" sldId="282"/>
            <ac:spMk id="1493" creationId="{00000000-0000-0000-0000-000000000000}"/>
          </ac:spMkLst>
        </pc:spChg>
        <pc:picChg chg="add mod ord">
          <ac:chgData name="Duyên Lương" userId="3a9e482f-ceb4-484a-8eab-f708ff3e9a36" providerId="ADAL" clId="{92CFF0FA-EB00-4082-BD1D-7327B62CCE36}" dt="2023-10-24T08:10:18.766" v="217" actId="167"/>
          <ac:picMkLst>
            <pc:docMk/>
            <pc:sldMk cId="0" sldId="282"/>
            <ac:picMk id="2" creationId="{C30EBF07-E934-B9ED-3545-800BEA446938}"/>
          </ac:picMkLst>
        </pc:picChg>
      </pc:sldChg>
      <pc:sldChg chg="add del modTransition">
        <pc:chgData name="Duyên Lương" userId="3a9e482f-ceb4-484a-8eab-f708ff3e9a36" providerId="ADAL" clId="{92CFF0FA-EB00-4082-BD1D-7327B62CCE36}" dt="2023-10-24T09:08:13.280" v="766"/>
        <pc:sldMkLst>
          <pc:docMk/>
          <pc:sldMk cId="0" sldId="317"/>
        </pc:sldMkLst>
      </pc:sldChg>
      <pc:sldChg chg="addSp delSp modSp add mod modTransition">
        <pc:chgData name="Duyên Lương" userId="3a9e482f-ceb4-484a-8eab-f708ff3e9a36" providerId="ADAL" clId="{92CFF0FA-EB00-4082-BD1D-7327B62CCE36}" dt="2023-10-24T09:08:13.280" v="766"/>
        <pc:sldMkLst>
          <pc:docMk/>
          <pc:sldMk cId="417601551" sldId="363"/>
        </pc:sldMkLst>
        <pc:spChg chg="del ord">
          <ac:chgData name="Duyên Lương" userId="3a9e482f-ceb4-484a-8eab-f708ff3e9a36" providerId="ADAL" clId="{92CFF0FA-EB00-4082-BD1D-7327B62CCE36}" dt="2023-10-24T08:09:29.389" v="212" actId="478"/>
          <ac:spMkLst>
            <pc:docMk/>
            <pc:sldMk cId="417601551" sldId="363"/>
            <ac:spMk id="2" creationId="{811DF1CE-790C-8D36-43A2-0AC1D6BB16C5}"/>
          </ac:spMkLst>
        </pc:spChg>
        <pc:spChg chg="mod">
          <ac:chgData name="Duyên Lương" userId="3a9e482f-ceb4-484a-8eab-f708ff3e9a36" providerId="ADAL" clId="{92CFF0FA-EB00-4082-BD1D-7327B62CCE36}" dt="2023-10-24T08:09:08.294" v="204" actId="1076"/>
          <ac:spMkLst>
            <pc:docMk/>
            <pc:sldMk cId="417601551" sldId="363"/>
            <ac:spMk id="3" creationId="{7F7369A9-980B-F312-2274-3BBE23613889}"/>
          </ac:spMkLst>
        </pc:spChg>
        <pc:spChg chg="del">
          <ac:chgData name="Duyên Lương" userId="3a9e482f-ceb4-484a-8eab-f708ff3e9a36" providerId="ADAL" clId="{92CFF0FA-EB00-4082-BD1D-7327B62CCE36}" dt="2023-10-24T08:08:46.368" v="191" actId="478"/>
          <ac:spMkLst>
            <pc:docMk/>
            <pc:sldMk cId="417601551" sldId="363"/>
            <ac:spMk id="4" creationId="{BD63DB31-2E4E-5FFB-A334-CB1A5F074076}"/>
          </ac:spMkLst>
        </pc:spChg>
        <pc:spChg chg="mod">
          <ac:chgData name="Duyên Lương" userId="3a9e482f-ceb4-484a-8eab-f708ff3e9a36" providerId="ADAL" clId="{92CFF0FA-EB00-4082-BD1D-7327B62CCE36}" dt="2023-10-24T08:08:53.066" v="194" actId="1076"/>
          <ac:spMkLst>
            <pc:docMk/>
            <pc:sldMk cId="417601551" sldId="363"/>
            <ac:spMk id="5" creationId="{ACD32B64-2517-F8F0-B7A8-B754F959765B}"/>
          </ac:spMkLst>
        </pc:spChg>
        <pc:spChg chg="mod">
          <ac:chgData name="Duyên Lương" userId="3a9e482f-ceb4-484a-8eab-f708ff3e9a36" providerId="ADAL" clId="{92CFF0FA-EB00-4082-BD1D-7327B62CCE36}" dt="2023-10-24T08:08:46.681" v="192"/>
          <ac:spMkLst>
            <pc:docMk/>
            <pc:sldMk cId="417601551" sldId="363"/>
            <ac:spMk id="10" creationId="{F2A4DEF2-FFAC-B256-4B6E-A226379702AB}"/>
          </ac:spMkLst>
        </pc:spChg>
        <pc:spChg chg="mod">
          <ac:chgData name="Duyên Lương" userId="3a9e482f-ceb4-484a-8eab-f708ff3e9a36" providerId="ADAL" clId="{92CFF0FA-EB00-4082-BD1D-7327B62CCE36}" dt="2023-10-24T08:08:46.681" v="192"/>
          <ac:spMkLst>
            <pc:docMk/>
            <pc:sldMk cId="417601551" sldId="363"/>
            <ac:spMk id="13" creationId="{B9ED7011-3F00-652D-46BF-C6746B7E4320}"/>
          </ac:spMkLst>
        </pc:spChg>
        <pc:grpChg chg="add mod ord">
          <ac:chgData name="Duyên Lương" userId="3a9e482f-ceb4-484a-8eab-f708ff3e9a36" providerId="ADAL" clId="{92CFF0FA-EB00-4082-BD1D-7327B62CCE36}" dt="2023-10-24T08:08:51.017" v="193" actId="167"/>
          <ac:grpSpMkLst>
            <pc:docMk/>
            <pc:sldMk cId="417601551" sldId="363"/>
            <ac:grpSpMk id="9" creationId="{E10A6D5B-FA62-549F-F1D3-B06AC8D916EA}"/>
          </ac:grpSpMkLst>
        </pc:grpChg>
        <pc:picChg chg="mod">
          <ac:chgData name="Duyên Lương" userId="3a9e482f-ceb4-484a-8eab-f708ff3e9a36" providerId="ADAL" clId="{92CFF0FA-EB00-4082-BD1D-7327B62CCE36}" dt="2023-10-24T08:08:58.701" v="197" actId="1076"/>
          <ac:picMkLst>
            <pc:docMk/>
            <pc:sldMk cId="417601551" sldId="363"/>
            <ac:picMk id="6" creationId="{00000000-0000-0000-0000-000000000000}"/>
          </ac:picMkLst>
        </pc:picChg>
        <pc:picChg chg="mod">
          <ac:chgData name="Duyên Lương" userId="3a9e482f-ceb4-484a-8eab-f708ff3e9a36" providerId="ADAL" clId="{92CFF0FA-EB00-4082-BD1D-7327B62CCE36}" dt="2023-10-24T08:09:04.519" v="202" actId="1076"/>
          <ac:picMkLst>
            <pc:docMk/>
            <pc:sldMk cId="417601551" sldId="363"/>
            <ac:picMk id="7" creationId="{00000000-0000-0000-0000-000000000000}"/>
          </ac:picMkLst>
        </pc:picChg>
        <pc:picChg chg="mod">
          <ac:chgData name="Duyên Lương" userId="3a9e482f-ceb4-484a-8eab-f708ff3e9a36" providerId="ADAL" clId="{92CFF0FA-EB00-4082-BD1D-7327B62CCE36}" dt="2023-10-24T08:09:05.583" v="203" actId="1076"/>
          <ac:picMkLst>
            <pc:docMk/>
            <pc:sldMk cId="417601551" sldId="363"/>
            <ac:picMk id="8" creationId="{00000000-0000-0000-0000-000000000000}"/>
          </ac:picMkLst>
        </pc:picChg>
        <pc:picChg chg="add mod ord">
          <ac:chgData name="Duyên Lương" userId="3a9e482f-ceb4-484a-8eab-f708ff3e9a36" providerId="ADAL" clId="{92CFF0FA-EB00-4082-BD1D-7327B62CCE36}" dt="2023-10-24T08:09:31.764" v="214" actId="167"/>
          <ac:picMkLst>
            <pc:docMk/>
            <pc:sldMk cId="417601551" sldId="363"/>
            <ac:picMk id="14" creationId="{99B86A9C-EAC9-0D06-73D8-A2808372B71B}"/>
          </ac:picMkLst>
        </pc:picChg>
      </pc:sldChg>
      <pc:sldChg chg="addSp delSp modSp add mod modTransition">
        <pc:chgData name="Duyên Lương" userId="3a9e482f-ceb4-484a-8eab-f708ff3e9a36" providerId="ADAL" clId="{92CFF0FA-EB00-4082-BD1D-7327B62CCE36}" dt="2023-10-24T09:08:13.280" v="766"/>
        <pc:sldMkLst>
          <pc:docMk/>
          <pc:sldMk cId="1908214758" sldId="364"/>
        </pc:sldMkLst>
        <pc:spChg chg="mod">
          <ac:chgData name="Duyên Lương" userId="3a9e482f-ceb4-484a-8eab-f708ff3e9a36" providerId="ADAL" clId="{92CFF0FA-EB00-4082-BD1D-7327B62CCE36}" dt="2023-10-24T08:08:13.692" v="178" actId="1076"/>
          <ac:spMkLst>
            <pc:docMk/>
            <pc:sldMk cId="1908214758" sldId="364"/>
            <ac:spMk id="3" creationId="{7F7369A9-980B-F312-2274-3BBE23613889}"/>
          </ac:spMkLst>
        </pc:spChg>
        <pc:spChg chg="del mod ord">
          <ac:chgData name="Duyên Lương" userId="3a9e482f-ceb4-484a-8eab-f708ff3e9a36" providerId="ADAL" clId="{92CFF0FA-EB00-4082-BD1D-7327B62CCE36}" dt="2023-10-24T08:09:19.803" v="208" actId="478"/>
          <ac:spMkLst>
            <pc:docMk/>
            <pc:sldMk cId="1908214758" sldId="364"/>
            <ac:spMk id="6" creationId="{56A4AEE7-4456-72E0-3693-DA98AB50B341}"/>
          </ac:spMkLst>
        </pc:spChg>
        <pc:spChg chg="del">
          <ac:chgData name="Duyên Lương" userId="3a9e482f-ceb4-484a-8eab-f708ff3e9a36" providerId="ADAL" clId="{92CFF0FA-EB00-4082-BD1D-7327B62CCE36}" dt="2023-10-24T08:08:14.775" v="179" actId="478"/>
          <ac:spMkLst>
            <pc:docMk/>
            <pc:sldMk cId="1908214758" sldId="364"/>
            <ac:spMk id="7" creationId="{3B68F56B-4E27-C729-6208-DBC0D256E43B}"/>
          </ac:spMkLst>
        </pc:spChg>
        <pc:spChg chg="mod">
          <ac:chgData name="Duyên Lương" userId="3a9e482f-ceb4-484a-8eab-f708ff3e9a36" providerId="ADAL" clId="{92CFF0FA-EB00-4082-BD1D-7327B62CCE36}" dt="2023-10-24T08:08:04.314" v="174"/>
          <ac:spMkLst>
            <pc:docMk/>
            <pc:sldMk cId="1908214758" sldId="364"/>
            <ac:spMk id="9" creationId="{31535AAF-76D1-0F73-FBFC-EF630856FD78}"/>
          </ac:spMkLst>
        </pc:spChg>
        <pc:spChg chg="mod">
          <ac:chgData name="Duyên Lương" userId="3a9e482f-ceb4-484a-8eab-f708ff3e9a36" providerId="ADAL" clId="{92CFF0FA-EB00-4082-BD1D-7327B62CCE36}" dt="2023-10-24T08:08:04.314" v="174"/>
          <ac:spMkLst>
            <pc:docMk/>
            <pc:sldMk cId="1908214758" sldId="364"/>
            <ac:spMk id="10" creationId="{010E69E3-5F37-B260-411B-15E98AD1E28C}"/>
          </ac:spMkLst>
        </pc:spChg>
        <pc:spChg chg="mod">
          <ac:chgData name="Duyên Lương" userId="3a9e482f-ceb4-484a-8eab-f708ff3e9a36" providerId="ADAL" clId="{92CFF0FA-EB00-4082-BD1D-7327B62CCE36}" dt="2023-10-24T08:08:11.827" v="177" actId="1076"/>
          <ac:spMkLst>
            <pc:docMk/>
            <pc:sldMk cId="1908214758" sldId="364"/>
            <ac:spMk id="13" creationId="{C4B23F0C-7F5B-4AC4-893E-609500CD7A82}"/>
          </ac:spMkLst>
        </pc:spChg>
        <pc:grpChg chg="add mod ord">
          <ac:chgData name="Duyên Lương" userId="3a9e482f-ceb4-484a-8eab-f708ff3e9a36" providerId="ADAL" clId="{92CFF0FA-EB00-4082-BD1D-7327B62CCE36}" dt="2023-10-24T08:08:06.279" v="175" actId="167"/>
          <ac:grpSpMkLst>
            <pc:docMk/>
            <pc:sldMk cId="1908214758" sldId="364"/>
            <ac:grpSpMk id="8" creationId="{88AFD85B-E696-9973-2D46-AE0102E36928}"/>
          </ac:grpSpMkLst>
        </pc:grpChg>
        <pc:picChg chg="mod">
          <ac:chgData name="Duyên Lương" userId="3a9e482f-ceb4-484a-8eab-f708ff3e9a36" providerId="ADAL" clId="{92CFF0FA-EB00-4082-BD1D-7327B62CCE36}" dt="2023-10-24T08:08:19.804" v="180" actId="1076"/>
          <ac:picMkLst>
            <pc:docMk/>
            <pc:sldMk cId="1908214758" sldId="364"/>
            <ac:picMk id="4" creationId="{00000000-0000-0000-0000-000000000000}"/>
          </ac:picMkLst>
        </pc:picChg>
        <pc:picChg chg="mod">
          <ac:chgData name="Duyên Lương" userId="3a9e482f-ceb4-484a-8eab-f708ff3e9a36" providerId="ADAL" clId="{92CFF0FA-EB00-4082-BD1D-7327B62CCE36}" dt="2023-10-24T08:08:22.435" v="181" actId="1076"/>
          <ac:picMkLst>
            <pc:docMk/>
            <pc:sldMk cId="1908214758" sldId="364"/>
            <ac:picMk id="5" creationId="{00000000-0000-0000-0000-000000000000}"/>
          </ac:picMkLst>
        </pc:picChg>
        <pc:picChg chg="add mod ord">
          <ac:chgData name="Duyên Lương" userId="3a9e482f-ceb4-484a-8eab-f708ff3e9a36" providerId="ADAL" clId="{92CFF0FA-EB00-4082-BD1D-7327B62CCE36}" dt="2023-10-24T08:09:16.263" v="206" actId="167"/>
          <ac:picMkLst>
            <pc:docMk/>
            <pc:sldMk cId="1908214758" sldId="364"/>
            <ac:picMk id="14" creationId="{B12DA3C1-A0C9-5C0D-EFA6-F9799D1ACF17}"/>
          </ac:picMkLst>
        </pc:picChg>
      </pc:sldChg>
      <pc:sldChg chg="add del">
        <pc:chgData name="Duyên Lương" userId="3a9e482f-ceb4-484a-8eab-f708ff3e9a36" providerId="ADAL" clId="{92CFF0FA-EB00-4082-BD1D-7327B62CCE36}" dt="2023-10-24T08:15:59.248" v="304" actId="47"/>
        <pc:sldMkLst>
          <pc:docMk/>
          <pc:sldMk cId="2632991965" sldId="365"/>
        </pc:sldMkLst>
      </pc:sldChg>
      <pc:sldChg chg="delSp add del mod delAnim">
        <pc:chgData name="Duyên Lương" userId="3a9e482f-ceb4-484a-8eab-f708ff3e9a36" providerId="ADAL" clId="{92CFF0FA-EB00-4082-BD1D-7327B62CCE36}" dt="2023-10-24T09:02:20.288" v="745" actId="47"/>
        <pc:sldMkLst>
          <pc:docMk/>
          <pc:sldMk cId="3320344517" sldId="1136"/>
        </pc:sldMkLst>
        <pc:graphicFrameChg chg="del">
          <ac:chgData name="Duyên Lương" userId="3a9e482f-ceb4-484a-8eab-f708ff3e9a36" providerId="ADAL" clId="{92CFF0FA-EB00-4082-BD1D-7327B62CCE36}" dt="2023-10-24T09:01:47.395" v="744" actId="478"/>
          <ac:graphicFrameMkLst>
            <pc:docMk/>
            <pc:sldMk cId="3320344517" sldId="1136"/>
            <ac:graphicFrameMk id="5" creationId="{ADBD70FD-2174-C304-18F1-F3411E5AB39C}"/>
          </ac:graphicFrameMkLst>
        </pc:graphicFrameChg>
      </pc:sldChg>
      <pc:sldChg chg="add del modTransition">
        <pc:chgData name="Duyên Lương" userId="3a9e482f-ceb4-484a-8eab-f708ff3e9a36" providerId="ADAL" clId="{92CFF0FA-EB00-4082-BD1D-7327B62CCE36}" dt="2023-10-24T09:08:13.280" v="766"/>
        <pc:sldMkLst>
          <pc:docMk/>
          <pc:sldMk cId="1151637375" sldId="1182"/>
        </pc:sldMkLst>
      </pc:sldChg>
      <pc:sldChg chg="modSp add del modTransition">
        <pc:chgData name="Duyên Lương" userId="3a9e482f-ceb4-484a-8eab-f708ff3e9a36" providerId="ADAL" clId="{92CFF0FA-EB00-4082-BD1D-7327B62CCE36}" dt="2023-10-24T09:08:13.280" v="766"/>
        <pc:sldMkLst>
          <pc:docMk/>
          <pc:sldMk cId="729432859" sldId="1183"/>
        </pc:sldMkLst>
        <pc:spChg chg="mod">
          <ac:chgData name="Duyên Lương" userId="3a9e482f-ceb4-484a-8eab-f708ff3e9a36" providerId="ADAL" clId="{92CFF0FA-EB00-4082-BD1D-7327B62CCE36}" dt="2023-10-24T08:17:57.237" v="328"/>
          <ac:spMkLst>
            <pc:docMk/>
            <pc:sldMk cId="729432859" sldId="1183"/>
            <ac:spMk id="2" creationId="{DCDF9689-F3F9-BFBB-5076-4B5CC71BF226}"/>
          </ac:spMkLst>
        </pc:spChg>
        <pc:spChg chg="mod">
          <ac:chgData name="Duyên Lương" userId="3a9e482f-ceb4-484a-8eab-f708ff3e9a36" providerId="ADAL" clId="{92CFF0FA-EB00-4082-BD1D-7327B62CCE36}" dt="2023-10-24T08:19:23.213" v="367"/>
          <ac:spMkLst>
            <pc:docMk/>
            <pc:sldMk cId="729432859" sldId="1183"/>
            <ac:spMk id="3" creationId="{FCB25837-DDC0-44C5-B046-3EBDEDA13C81}"/>
          </ac:spMkLst>
        </pc:spChg>
        <pc:spChg chg="mod">
          <ac:chgData name="Duyên Lương" userId="3a9e482f-ceb4-484a-8eab-f708ff3e9a36" providerId="ADAL" clId="{92CFF0FA-EB00-4082-BD1D-7327B62CCE36}" dt="2023-10-24T08:19:12.292" v="365"/>
          <ac:spMkLst>
            <pc:docMk/>
            <pc:sldMk cId="729432859" sldId="1183"/>
            <ac:spMk id="8" creationId="{A313FFBE-0DC2-B69B-F648-F6A9094946B1}"/>
          </ac:spMkLst>
        </pc:spChg>
        <pc:spChg chg="mod">
          <ac:chgData name="Duyên Lương" userId="3a9e482f-ceb4-484a-8eab-f708ff3e9a36" providerId="ADAL" clId="{92CFF0FA-EB00-4082-BD1D-7327B62CCE36}" dt="2023-10-24T08:19:28.013" v="368"/>
          <ac:spMkLst>
            <pc:docMk/>
            <pc:sldMk cId="729432859" sldId="1183"/>
            <ac:spMk id="11" creationId="{53A555E3-1D8F-57F0-FA0A-6F8675BAB567}"/>
          </ac:spMkLst>
        </pc:spChg>
        <pc:spChg chg="mod">
          <ac:chgData name="Duyên Lương" userId="3a9e482f-ceb4-484a-8eab-f708ff3e9a36" providerId="ADAL" clId="{92CFF0FA-EB00-4082-BD1D-7327B62CCE36}" dt="2023-10-24T08:19:44.153" v="370"/>
          <ac:spMkLst>
            <pc:docMk/>
            <pc:sldMk cId="729432859" sldId="1183"/>
            <ac:spMk id="13" creationId="{B8CC90BD-ADFA-9035-0BE5-3A8A04AE8DFB}"/>
          </ac:spMkLst>
        </pc:spChg>
        <pc:spChg chg="mod">
          <ac:chgData name="Duyên Lương" userId="3a9e482f-ceb4-484a-8eab-f708ff3e9a36" providerId="ADAL" clId="{92CFF0FA-EB00-4082-BD1D-7327B62CCE36}" dt="2023-10-24T08:19:36.293" v="369"/>
          <ac:spMkLst>
            <pc:docMk/>
            <pc:sldMk cId="729432859" sldId="1183"/>
            <ac:spMk id="19" creationId="{FE49F10A-B3BF-29C7-7DC5-0143B8C4C0EC}"/>
          </ac:spMkLst>
        </pc:spChg>
        <pc:spChg chg="mod">
          <ac:chgData name="Duyên Lương" userId="3a9e482f-ceb4-484a-8eab-f708ff3e9a36" providerId="ADAL" clId="{92CFF0FA-EB00-4082-BD1D-7327B62CCE36}" dt="2023-10-24T08:19:18.842" v="366"/>
          <ac:spMkLst>
            <pc:docMk/>
            <pc:sldMk cId="729432859" sldId="1183"/>
            <ac:spMk id="27" creationId="{F649A80E-E449-8325-BA43-209FBEB2A0F1}"/>
          </ac:spMkLst>
        </pc:spChg>
      </pc:sldChg>
      <pc:sldChg chg="add del">
        <pc:chgData name="Duyên Lương" userId="3a9e482f-ceb4-484a-8eab-f708ff3e9a36" providerId="ADAL" clId="{92CFF0FA-EB00-4082-BD1D-7327B62CCE36}" dt="2023-10-24T08:17:12.600" v="313" actId="47"/>
        <pc:sldMkLst>
          <pc:docMk/>
          <pc:sldMk cId="1153473291" sldId="1184"/>
        </pc:sldMkLst>
      </pc:sldChg>
      <pc:sldChg chg="add del modTransition">
        <pc:chgData name="Duyên Lương" userId="3a9e482f-ceb4-484a-8eab-f708ff3e9a36" providerId="ADAL" clId="{92CFF0FA-EB00-4082-BD1D-7327B62CCE36}" dt="2023-10-24T09:08:13.280" v="766"/>
        <pc:sldMkLst>
          <pc:docMk/>
          <pc:sldMk cId="2494883290" sldId="1185"/>
        </pc:sldMkLst>
      </pc:sldChg>
      <pc:sldChg chg="add del">
        <pc:chgData name="Duyên Lương" userId="3a9e482f-ceb4-484a-8eab-f708ff3e9a36" providerId="ADAL" clId="{92CFF0FA-EB00-4082-BD1D-7327B62CCE36}" dt="2023-10-24T08:17:22.417" v="318" actId="47"/>
        <pc:sldMkLst>
          <pc:docMk/>
          <pc:sldMk cId="4137426839" sldId="1186"/>
        </pc:sldMkLst>
      </pc:sldChg>
      <pc:sldChg chg="add del modTransition">
        <pc:chgData name="Duyên Lương" userId="3a9e482f-ceb4-484a-8eab-f708ff3e9a36" providerId="ADAL" clId="{92CFF0FA-EB00-4082-BD1D-7327B62CCE36}" dt="2023-10-24T09:08:13.280" v="766"/>
        <pc:sldMkLst>
          <pc:docMk/>
          <pc:sldMk cId="4226913532" sldId="1187"/>
        </pc:sldMkLst>
      </pc:sldChg>
      <pc:sldChg chg="add del">
        <pc:chgData name="Duyên Lương" userId="3a9e482f-ceb4-484a-8eab-f708ff3e9a36" providerId="ADAL" clId="{92CFF0FA-EB00-4082-BD1D-7327B62CCE36}" dt="2023-10-24T08:17:31.451" v="321" actId="47"/>
        <pc:sldMkLst>
          <pc:docMk/>
          <pc:sldMk cId="286679846" sldId="1188"/>
        </pc:sldMkLst>
      </pc:sldChg>
      <pc:sldChg chg="add del modTransition">
        <pc:chgData name="Duyên Lương" userId="3a9e482f-ceb4-484a-8eab-f708ff3e9a36" providerId="ADAL" clId="{92CFF0FA-EB00-4082-BD1D-7327B62CCE36}" dt="2023-10-24T09:08:13.280" v="766"/>
        <pc:sldMkLst>
          <pc:docMk/>
          <pc:sldMk cId="3944420519" sldId="1189"/>
        </pc:sldMkLst>
      </pc:sldChg>
      <pc:sldChg chg="add del">
        <pc:chgData name="Duyên Lương" userId="3a9e482f-ceb4-484a-8eab-f708ff3e9a36" providerId="ADAL" clId="{92CFF0FA-EB00-4082-BD1D-7327B62CCE36}" dt="2023-10-24T08:17:36.988" v="324" actId="47"/>
        <pc:sldMkLst>
          <pc:docMk/>
          <pc:sldMk cId="1912500096" sldId="1190"/>
        </pc:sldMkLst>
      </pc:sldChg>
      <pc:sldChg chg="add del modTransition">
        <pc:chgData name="Duyên Lương" userId="3a9e482f-ceb4-484a-8eab-f708ff3e9a36" providerId="ADAL" clId="{92CFF0FA-EB00-4082-BD1D-7327B62CCE36}" dt="2023-10-24T09:08:13.280" v="766"/>
        <pc:sldMkLst>
          <pc:docMk/>
          <pc:sldMk cId="4083740722" sldId="1191"/>
        </pc:sldMkLst>
      </pc:sldChg>
      <pc:sldChg chg="add del">
        <pc:chgData name="Duyên Lương" userId="3a9e482f-ceb4-484a-8eab-f708ff3e9a36" providerId="ADAL" clId="{92CFF0FA-EB00-4082-BD1D-7327B62CCE36}" dt="2023-10-24T08:17:43.153" v="327" actId="47"/>
        <pc:sldMkLst>
          <pc:docMk/>
          <pc:sldMk cId="1468396780" sldId="1192"/>
        </pc:sldMkLst>
      </pc:sldChg>
      <pc:sldChg chg="add del modTransition">
        <pc:chgData name="Duyên Lương" userId="3a9e482f-ceb4-484a-8eab-f708ff3e9a36" providerId="ADAL" clId="{92CFF0FA-EB00-4082-BD1D-7327B62CCE36}" dt="2023-10-24T09:08:13.280" v="766"/>
        <pc:sldMkLst>
          <pc:docMk/>
          <pc:sldMk cId="2195839207" sldId="1193"/>
        </pc:sldMkLst>
      </pc:sldChg>
      <pc:sldChg chg="add del modTransition">
        <pc:chgData name="Duyên Lương" userId="3a9e482f-ceb4-484a-8eab-f708ff3e9a36" providerId="ADAL" clId="{92CFF0FA-EB00-4082-BD1D-7327B62CCE36}" dt="2023-10-24T09:08:13.280" v="766"/>
        <pc:sldMkLst>
          <pc:docMk/>
          <pc:sldMk cId="4235609498" sldId="1194"/>
        </pc:sldMkLst>
      </pc:sldChg>
      <pc:sldChg chg="add del modTransition">
        <pc:chgData name="Duyên Lương" userId="3a9e482f-ceb4-484a-8eab-f708ff3e9a36" providerId="ADAL" clId="{92CFF0FA-EB00-4082-BD1D-7327B62CCE36}" dt="2023-10-24T09:08:13.280" v="766"/>
        <pc:sldMkLst>
          <pc:docMk/>
          <pc:sldMk cId="4190677040" sldId="1195"/>
        </pc:sldMkLst>
      </pc:sldChg>
      <pc:sldChg chg="add del modTransition">
        <pc:chgData name="Duyên Lương" userId="3a9e482f-ceb4-484a-8eab-f708ff3e9a36" providerId="ADAL" clId="{92CFF0FA-EB00-4082-BD1D-7327B62CCE36}" dt="2023-10-24T09:08:13.280" v="766"/>
        <pc:sldMkLst>
          <pc:docMk/>
          <pc:sldMk cId="838422632" sldId="1196"/>
        </pc:sldMkLst>
      </pc:sldChg>
      <pc:sldChg chg="add del modTransition">
        <pc:chgData name="Duyên Lương" userId="3a9e482f-ceb4-484a-8eab-f708ff3e9a36" providerId="ADAL" clId="{92CFF0FA-EB00-4082-BD1D-7327B62CCE36}" dt="2023-10-24T09:08:13.280" v="766"/>
        <pc:sldMkLst>
          <pc:docMk/>
          <pc:sldMk cId="952026227" sldId="1197"/>
        </pc:sldMkLst>
      </pc:sldChg>
      <pc:sldChg chg="addSp delSp modSp mod modTransition delAnim modAnim">
        <pc:chgData name="Duyên Lương" userId="3a9e482f-ceb4-484a-8eab-f708ff3e9a36" providerId="ADAL" clId="{92CFF0FA-EB00-4082-BD1D-7327B62CCE36}" dt="2023-10-24T09:08:13.280" v="766"/>
        <pc:sldMkLst>
          <pc:docMk/>
          <pc:sldMk cId="3463071658" sldId="1198"/>
        </pc:sldMkLst>
        <pc:spChg chg="del">
          <ac:chgData name="Duyên Lương" userId="3a9e482f-ceb4-484a-8eab-f708ff3e9a36" providerId="ADAL" clId="{92CFF0FA-EB00-4082-BD1D-7327B62CCE36}" dt="2023-10-24T08:24:04.725" v="573" actId="478"/>
          <ac:spMkLst>
            <pc:docMk/>
            <pc:sldMk cId="3463071658" sldId="1198"/>
            <ac:spMk id="21" creationId="{00000000-0000-0000-0000-000000000000}"/>
          </ac:spMkLst>
        </pc:spChg>
        <pc:spChg chg="del mod">
          <ac:chgData name="Duyên Lương" userId="3a9e482f-ceb4-484a-8eab-f708ff3e9a36" providerId="ADAL" clId="{92CFF0FA-EB00-4082-BD1D-7327B62CCE36}" dt="2023-10-24T08:21:58.259" v="452" actId="478"/>
          <ac:spMkLst>
            <pc:docMk/>
            <pc:sldMk cId="3463071658" sldId="1198"/>
            <ac:spMk id="22" creationId="{00000000-0000-0000-0000-000000000000}"/>
          </ac:spMkLst>
        </pc:spChg>
        <pc:spChg chg="mod">
          <ac:chgData name="Duyên Lương" userId="3a9e482f-ceb4-484a-8eab-f708ff3e9a36" providerId="ADAL" clId="{92CFF0FA-EB00-4082-BD1D-7327B62CCE36}" dt="2023-10-24T09:02:40.721" v="753" actId="14100"/>
          <ac:spMkLst>
            <pc:docMk/>
            <pc:sldMk cId="3463071658" sldId="1198"/>
            <ac:spMk id="26" creationId="{00000000-0000-0000-0000-000000000000}"/>
          </ac:spMkLst>
        </pc:spChg>
        <pc:spChg chg="del">
          <ac:chgData name="Duyên Lương" userId="3a9e482f-ceb4-484a-8eab-f708ff3e9a36" providerId="ADAL" clId="{92CFF0FA-EB00-4082-BD1D-7327B62CCE36}" dt="2023-10-24T08:24:00.584" v="568" actId="478"/>
          <ac:spMkLst>
            <pc:docMk/>
            <pc:sldMk cId="3463071658" sldId="1198"/>
            <ac:spMk id="28" creationId="{00000000-0000-0000-0000-000000000000}"/>
          </ac:spMkLst>
        </pc:spChg>
        <pc:spChg chg="del">
          <ac:chgData name="Duyên Lương" userId="3a9e482f-ceb4-484a-8eab-f708ff3e9a36" providerId="ADAL" clId="{92CFF0FA-EB00-4082-BD1D-7327B62CCE36}" dt="2023-10-24T08:24:03.650" v="572" actId="478"/>
          <ac:spMkLst>
            <pc:docMk/>
            <pc:sldMk cId="3463071658" sldId="1198"/>
            <ac:spMk id="30" creationId="{00000000-0000-0000-0000-000000000000}"/>
          </ac:spMkLst>
        </pc:spChg>
        <pc:spChg chg="del">
          <ac:chgData name="Duyên Lương" userId="3a9e482f-ceb4-484a-8eab-f708ff3e9a36" providerId="ADAL" clId="{92CFF0FA-EB00-4082-BD1D-7327B62CCE36}" dt="2023-10-24T08:24:05.335" v="574" actId="478"/>
          <ac:spMkLst>
            <pc:docMk/>
            <pc:sldMk cId="3463071658" sldId="1198"/>
            <ac:spMk id="32" creationId="{00000000-0000-0000-0000-000000000000}"/>
          </ac:spMkLst>
        </pc:spChg>
        <pc:spChg chg="del">
          <ac:chgData name="Duyên Lương" userId="3a9e482f-ceb4-484a-8eab-f708ff3e9a36" providerId="ADAL" clId="{92CFF0FA-EB00-4082-BD1D-7327B62CCE36}" dt="2023-10-24T08:23:59.058" v="567" actId="478"/>
          <ac:spMkLst>
            <pc:docMk/>
            <pc:sldMk cId="3463071658" sldId="1198"/>
            <ac:spMk id="33" creationId="{D43CCB6C-B830-F12F-EDE9-E6208C2D387A}"/>
          </ac:spMkLst>
        </pc:spChg>
        <pc:spChg chg="del mod">
          <ac:chgData name="Duyên Lương" userId="3a9e482f-ceb4-484a-8eab-f708ff3e9a36" providerId="ADAL" clId="{92CFF0FA-EB00-4082-BD1D-7327B62CCE36}" dt="2023-10-24T08:23:57.534" v="566" actId="478"/>
          <ac:spMkLst>
            <pc:docMk/>
            <pc:sldMk cId="3463071658" sldId="1198"/>
            <ac:spMk id="34" creationId="{077A5457-564D-1A34-6691-A5BB8798BAD3}"/>
          </ac:spMkLst>
        </pc:spChg>
        <pc:grpChg chg="mod">
          <ac:chgData name="Duyên Lương" userId="3a9e482f-ceb4-484a-8eab-f708ff3e9a36" providerId="ADAL" clId="{92CFF0FA-EB00-4082-BD1D-7327B62CCE36}" dt="2023-10-24T08:24:10.513" v="576" actId="14100"/>
          <ac:grpSpMkLst>
            <pc:docMk/>
            <pc:sldMk cId="3463071658" sldId="1198"/>
            <ac:grpSpMk id="6" creationId="{00000000-0000-0000-0000-000000000000}"/>
          </ac:grpSpMkLst>
        </pc:grpChg>
        <pc:grpChg chg="del">
          <ac:chgData name="Duyên Lương" userId="3a9e482f-ceb4-484a-8eab-f708ff3e9a36" providerId="ADAL" clId="{92CFF0FA-EB00-4082-BD1D-7327B62CCE36}" dt="2023-10-24T08:24:01.078" v="569" actId="478"/>
          <ac:grpSpMkLst>
            <pc:docMk/>
            <pc:sldMk cId="3463071658" sldId="1198"/>
            <ac:grpSpMk id="9" creationId="{00000000-0000-0000-0000-000000000000}"/>
          </ac:grpSpMkLst>
        </pc:grpChg>
        <pc:grpChg chg="del">
          <ac:chgData name="Duyên Lương" userId="3a9e482f-ceb4-484a-8eab-f708ff3e9a36" providerId="ADAL" clId="{92CFF0FA-EB00-4082-BD1D-7327B62CCE36}" dt="2023-10-24T08:24:06.156" v="575" actId="478"/>
          <ac:grpSpMkLst>
            <pc:docMk/>
            <pc:sldMk cId="3463071658" sldId="1198"/>
            <ac:grpSpMk id="12" creationId="{00000000-0000-0000-0000-000000000000}"/>
          </ac:grpSpMkLst>
        </pc:grpChg>
        <pc:grpChg chg="del">
          <ac:chgData name="Duyên Lương" userId="3a9e482f-ceb4-484a-8eab-f708ff3e9a36" providerId="ADAL" clId="{92CFF0FA-EB00-4082-BD1D-7327B62CCE36}" dt="2023-10-24T08:24:01.472" v="570" actId="478"/>
          <ac:grpSpMkLst>
            <pc:docMk/>
            <pc:sldMk cId="3463071658" sldId="1198"/>
            <ac:grpSpMk id="15" creationId="{00000000-0000-0000-0000-000000000000}"/>
          </ac:grpSpMkLst>
        </pc:grpChg>
        <pc:grpChg chg="del">
          <ac:chgData name="Duyên Lương" userId="3a9e482f-ceb4-484a-8eab-f708ff3e9a36" providerId="ADAL" clId="{92CFF0FA-EB00-4082-BD1D-7327B62CCE36}" dt="2023-10-24T08:24:02.315" v="571" actId="478"/>
          <ac:grpSpMkLst>
            <pc:docMk/>
            <pc:sldMk cId="3463071658" sldId="1198"/>
            <ac:grpSpMk id="18" creationId="{00000000-0000-0000-0000-000000000000}"/>
          </ac:grpSpMkLst>
        </pc:grpChg>
        <pc:grpChg chg="mod">
          <ac:chgData name="Duyên Lương" userId="3a9e482f-ceb4-484a-8eab-f708ff3e9a36" providerId="ADAL" clId="{92CFF0FA-EB00-4082-BD1D-7327B62CCE36}" dt="2023-10-24T08:21:14.748" v="415" actId="14100"/>
          <ac:grpSpMkLst>
            <pc:docMk/>
            <pc:sldMk cId="3463071658" sldId="1198"/>
            <ac:grpSpMk id="23" creationId="{00000000-0000-0000-0000-000000000000}"/>
          </ac:grpSpMkLst>
        </pc:grpChg>
        <pc:picChg chg="add del mod">
          <ac:chgData name="Duyên Lương" userId="3a9e482f-ceb4-484a-8eab-f708ff3e9a36" providerId="ADAL" clId="{92CFF0FA-EB00-4082-BD1D-7327B62CCE36}" dt="2023-10-24T08:48:22.737" v="733" actId="478"/>
          <ac:picMkLst>
            <pc:docMk/>
            <pc:sldMk cId="3463071658" sldId="1198"/>
            <ac:picMk id="9" creationId="{445F717E-0A31-BA12-AF4E-8EE036A65123}"/>
          </ac:picMkLst>
        </pc:picChg>
        <pc:picChg chg="add del mod">
          <ac:chgData name="Duyên Lương" userId="3a9e482f-ceb4-484a-8eab-f708ff3e9a36" providerId="ADAL" clId="{92CFF0FA-EB00-4082-BD1D-7327B62CCE36}" dt="2023-10-24T09:00:54.764" v="742" actId="478"/>
          <ac:picMkLst>
            <pc:docMk/>
            <pc:sldMk cId="3463071658" sldId="1198"/>
            <ac:picMk id="10" creationId="{BF5976A9-6156-858B-6083-6CF0A66454EF}"/>
          </ac:picMkLst>
        </pc:picChg>
        <pc:picChg chg="add mod">
          <ac:chgData name="Duyên Lương" userId="3a9e482f-ceb4-484a-8eab-f708ff3e9a36" providerId="ADAL" clId="{92CFF0FA-EB00-4082-BD1D-7327B62CCE36}" dt="2023-10-24T09:02:35.964" v="750" actId="1076"/>
          <ac:picMkLst>
            <pc:docMk/>
            <pc:sldMk cId="3463071658" sldId="1198"/>
            <ac:picMk id="11" creationId="{23A32FD7-6BD4-5061-FC36-502DA8B6B4D0}"/>
          </ac:picMkLst>
        </pc:picChg>
        <pc:picChg chg="add del mod">
          <ac:chgData name="Duyên Lương" userId="3a9e482f-ceb4-484a-8eab-f708ff3e9a36" providerId="ADAL" clId="{92CFF0FA-EB00-4082-BD1D-7327B62CCE36}" dt="2023-10-24T08:24:39.722" v="578" actId="478"/>
          <ac:picMkLst>
            <pc:docMk/>
            <pc:sldMk cId="3463071658" sldId="1198"/>
            <ac:picMk id="27" creationId="{50FB77B5-1F16-4846-D500-DCB7C98C18A9}"/>
          </ac:picMkLst>
        </pc:picChg>
      </pc:sldChg>
      <pc:sldChg chg="modSp mod modTransition">
        <pc:chgData name="Duyên Lương" userId="3a9e482f-ceb4-484a-8eab-f708ff3e9a36" providerId="ADAL" clId="{92CFF0FA-EB00-4082-BD1D-7327B62CCE36}" dt="2023-10-24T09:08:13.280" v="766"/>
        <pc:sldMkLst>
          <pc:docMk/>
          <pc:sldMk cId="519981146" sldId="1199"/>
        </pc:sldMkLst>
        <pc:spChg chg="mod">
          <ac:chgData name="Duyên Lương" userId="3a9e482f-ceb4-484a-8eab-f708ff3e9a36" providerId="ADAL" clId="{92CFF0FA-EB00-4082-BD1D-7327B62CCE36}" dt="2023-10-24T08:31:26.206" v="687" actId="1076"/>
          <ac:spMkLst>
            <pc:docMk/>
            <pc:sldMk cId="519981146" sldId="1199"/>
            <ac:spMk id="26" creationId="{00000000-0000-0000-0000-000000000000}"/>
          </ac:spMkLst>
        </pc:spChg>
        <pc:spChg chg="mod">
          <ac:chgData name="Duyên Lương" userId="3a9e482f-ceb4-484a-8eab-f708ff3e9a36" providerId="ADAL" clId="{92CFF0FA-EB00-4082-BD1D-7327B62CCE36}" dt="2023-10-24T08:31:48.118" v="696" actId="1076"/>
          <ac:spMkLst>
            <pc:docMk/>
            <pc:sldMk cId="519981146" sldId="1199"/>
            <ac:spMk id="32" creationId="{00000000-0000-0000-0000-000000000000}"/>
          </ac:spMkLst>
        </pc:spChg>
        <pc:spChg chg="mod">
          <ac:chgData name="Duyên Lương" userId="3a9e482f-ceb4-484a-8eab-f708ff3e9a36" providerId="ADAL" clId="{92CFF0FA-EB00-4082-BD1D-7327B62CCE36}" dt="2023-10-24T08:31:50.727" v="697" actId="1076"/>
          <ac:spMkLst>
            <pc:docMk/>
            <pc:sldMk cId="519981146" sldId="1199"/>
            <ac:spMk id="34" creationId="{BACBD275-FD6E-FFE5-4340-9F80E47E58F3}"/>
          </ac:spMkLst>
        </pc:spChg>
        <pc:grpChg chg="mod">
          <ac:chgData name="Duyên Lương" userId="3a9e482f-ceb4-484a-8eab-f708ff3e9a36" providerId="ADAL" clId="{92CFF0FA-EB00-4082-BD1D-7327B62CCE36}" dt="2023-10-24T08:31:23.910" v="686" actId="1076"/>
          <ac:grpSpMkLst>
            <pc:docMk/>
            <pc:sldMk cId="519981146" sldId="1199"/>
            <ac:grpSpMk id="23" creationId="{00000000-0000-0000-0000-00000000000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94F55-1AE9-447B-91D8-13A696D2E8BF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E69294-B628-4850-B3A7-A84F818DB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317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69294-B628-4850-B3A7-A84F818DB11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868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548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538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g869ca5bd05_3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3" name="Google Shape;1453;g869ca5bd05_3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9C6CF87F-BACB-64DE-0FA3-B90998CA574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D0383AD1-9FF9-7DE8-A06B-E4487F38FC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ko-KR">
              <a:ea typeface="굴림" panose="020B0600000101010101" pitchFamily="34" charset="-127"/>
            </a:endParaRPr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F498162E-937D-CF27-8212-96782AA520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3EBB84-7728-40FD-A1EC-3733F09841C0}" type="slidenum">
              <a:rPr kumimoji="0" lang="en-GB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굴림" panose="020B0600000101010101" pitchFamily="34" charset="-127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5330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D13033-08BF-95A5-5A58-4395042F5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AB357-E0EA-43CA-8E6D-52FF1153365A}" type="datetimeFigureOut">
              <a:rPr lang="en-US" altLang="ko-KR"/>
              <a:pPr>
                <a:defRPr/>
              </a:pPr>
              <a:t>8/17/2025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B65C8E-079E-3072-B8F9-424800160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25F45-EE74-0A84-F4F1-89C6DE4EF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C314C4-2680-4B1E-BE70-EBBB137AC6A9}" type="slidenum">
              <a:rPr lang="en-GB" altLang="ko-KR"/>
              <a:pPr/>
              <a:t>‹#›</a:t>
            </a:fld>
            <a:endParaRPr lang="en-GB" altLang="ko-KR"/>
          </a:p>
        </p:txBody>
      </p:sp>
    </p:spTree>
    <p:extLst>
      <p:ext uri="{BB962C8B-B14F-4D97-AF65-F5344CB8AC3E}">
        <p14:creationId xmlns:p14="http://schemas.microsoft.com/office/powerpoint/2010/main" val="1456993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ABFBF-534A-4E07-5049-10B9A6EE0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A11A7-6339-4D67-8988-BDDD6899A3DD}" type="datetimeFigureOut">
              <a:rPr lang="en-US" altLang="ko-KR"/>
              <a:pPr>
                <a:defRPr/>
              </a:pPr>
              <a:t>8/17/2025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7532F-9DCC-DE72-5114-9E4F95839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60DA2-517E-9307-751A-A58B59503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7E8CBE-FBEE-474C-8E87-4087FB636C0E}" type="slidenum">
              <a:rPr lang="en-GB" altLang="ko-KR"/>
              <a:pPr/>
              <a:t>‹#›</a:t>
            </a:fld>
            <a:endParaRPr lang="en-GB" altLang="ko-KR"/>
          </a:p>
        </p:txBody>
      </p:sp>
    </p:spTree>
    <p:extLst>
      <p:ext uri="{BB962C8B-B14F-4D97-AF65-F5344CB8AC3E}">
        <p14:creationId xmlns:p14="http://schemas.microsoft.com/office/powerpoint/2010/main" val="2276934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A2F4A-401A-1449-C1F7-100D6941B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BA431-62ED-4805-B85B-EED6749A9004}" type="datetimeFigureOut">
              <a:rPr lang="en-US" altLang="ko-KR"/>
              <a:pPr>
                <a:defRPr/>
              </a:pPr>
              <a:t>8/17/2025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B0C7ED-F38D-C3ED-099F-ECCE79F5A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B1B8C-1D08-506B-3589-0D51BF8A6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830C9-45B2-41B4-97D0-C5738B1B6785}" type="slidenum">
              <a:rPr lang="en-GB" altLang="ko-KR"/>
              <a:pPr/>
              <a:t>‹#›</a:t>
            </a:fld>
            <a:endParaRPr lang="en-GB" altLang="ko-KR"/>
          </a:p>
        </p:txBody>
      </p:sp>
    </p:spTree>
    <p:extLst>
      <p:ext uri="{BB962C8B-B14F-4D97-AF65-F5344CB8AC3E}">
        <p14:creationId xmlns:p14="http://schemas.microsoft.com/office/powerpoint/2010/main" val="981707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19BB1-1446-C187-2E2C-5537B39C65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80DF64-8571-9710-04BB-667989C3B1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FFE4F-0B74-C453-8BB1-8D5D7E850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B1F42-9C0E-31A3-1678-24D88AA84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E19C0-6F10-5D84-A492-6E80C5C57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256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4060B-688A-E6D9-1C84-F24AFBD93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C152D-E77A-5645-340E-9EBD2407BA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0A52B-0B04-C9F6-A733-95FB003B5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935096-607D-E982-AE87-D712A1B99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ACAE8-A838-0410-5561-6C3EF5C9A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48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DFA21-6453-7C12-1E41-BC7418481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BFABEB-B40B-8F51-7EBC-9ABBEB971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EA2C7-3816-4A0E-7F15-E286C2B70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F5EBF-6439-2060-4607-5D0D7FCD4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5EBEF-6781-B863-B2DF-84CB7FABE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474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76493-0575-5F12-D8D2-D5938C7C9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99F45-D4A1-66E3-120D-A72CC75B86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A0F4F0-9CF5-75D5-25E2-FBA4471433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9FCABC-E29D-D7E2-ED2F-AFEB6FC0D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94677-EAD8-B685-1683-AD036671C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728FC4-24CD-F012-F284-DC9408951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860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3DA81-CE15-14C3-5748-8653C549C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F4352C-C621-B38A-F1FF-F7788DAE7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EB686E-24F1-90B1-5214-F98B059395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CA6F90-222F-C730-F053-FCFF31521C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50E7BC-6025-E400-4092-B8F08EDBE7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141C5D-354C-A932-6FB0-D1D27BADD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C5163A-7418-CE07-0EE8-8965EDF94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78063D-0AB8-BF0D-2F26-E59B01CC5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9189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BF171-077F-403C-8778-8CC058D7F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BA4B08-7C7B-561D-EE77-2576D1F45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246FC5-CAB9-CD3F-67B1-3C2F2D584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7F3B94-3FC0-6AC5-B926-90B41B707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699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AEB2E3-762C-4A90-D62A-9A38F93D2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997C60-3F6D-9252-8BB4-2F766AE20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DE4C59-CF91-2D07-32C9-67B8AAB48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009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CF795-07EF-CC9A-250F-B63300321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05A04-4B6C-66C1-EE14-C5CCC3D09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0A646F-E968-7784-9D49-CFA4DE8E56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B30885-8ECB-FC3C-5E84-1C43B219A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87B73-73AC-707F-4060-801D34EB1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83BA22-9DAD-9AEC-0A02-9C0602F3B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955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CF970-72C4-9094-AF51-188B3A50E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8DC80-4BAD-4CEB-B58F-494B29A67EC9}" type="datetimeFigureOut">
              <a:rPr lang="en-US" altLang="ko-KR"/>
              <a:pPr>
                <a:defRPr/>
              </a:pPr>
              <a:t>8/17/2025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2D517E-9696-61C6-CA20-32D9C0101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A39F0-490C-F6B4-AE88-57D6B46CD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EFCCB-2B74-46AA-80A6-08716BFB8916}" type="slidenum">
              <a:rPr lang="en-GB" altLang="ko-KR"/>
              <a:pPr/>
              <a:t>‹#›</a:t>
            </a:fld>
            <a:endParaRPr lang="en-GB" altLang="ko-KR"/>
          </a:p>
        </p:txBody>
      </p:sp>
    </p:spTree>
    <p:extLst>
      <p:ext uri="{BB962C8B-B14F-4D97-AF65-F5344CB8AC3E}">
        <p14:creationId xmlns:p14="http://schemas.microsoft.com/office/powerpoint/2010/main" val="2927411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1863F-D281-CEB3-D895-DB8C0E828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8806B9-E95D-7FFE-3B2D-EA6B696719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0142AA-9F14-8331-2E65-CE9831237A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0D543C-65C8-0EB3-AAA6-87F13E0DB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658013-2B72-8FEF-7CBC-A6C039B7C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1EFC07-EA05-4DA1-A009-AF391DF25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4343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53E64-7B5F-E857-BB92-886A8D464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6C7434-08E9-06C6-A2AF-074A1837C6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DC46A-B85A-5F42-A015-76F8982CC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92905-9F9D-F1B6-761E-87BFA6EF1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F9C22-B6D8-49D2-0CAB-FDD05E948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227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FA5B83-38E9-9C4C-4336-60954B9DA1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B8D81B-8537-EB19-29E1-EFDF99331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D9837-7011-5E6C-C848-A99C84391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06206-34B0-E421-996D-D1CD89249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59F34-B099-CB98-9586-11C54666B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2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28"/>
          <p:cNvSpPr txBox="1">
            <a:spLocks noGrp="1"/>
          </p:cNvSpPr>
          <p:nvPr>
            <p:ph type="subTitle" idx="1"/>
          </p:nvPr>
        </p:nvSpPr>
        <p:spPr>
          <a:xfrm>
            <a:off x="9489100" y="4360454"/>
            <a:ext cx="3505800" cy="27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487" name="Google Shape;487;p28"/>
          <p:cNvSpPr txBox="1">
            <a:spLocks noGrp="1"/>
          </p:cNvSpPr>
          <p:nvPr>
            <p:ph type="subTitle" idx="2"/>
          </p:nvPr>
        </p:nvSpPr>
        <p:spPr>
          <a:xfrm>
            <a:off x="9489114" y="3335450"/>
            <a:ext cx="3505800" cy="10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4000">
                <a:solidFill>
                  <a:schemeClr val="accent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4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4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4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4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4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4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4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4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8" name="Google Shape;488;p28"/>
          <p:cNvSpPr txBox="1">
            <a:spLocks noGrp="1"/>
          </p:cNvSpPr>
          <p:nvPr>
            <p:ph type="subTitle" idx="3"/>
          </p:nvPr>
        </p:nvSpPr>
        <p:spPr>
          <a:xfrm>
            <a:off x="5384200" y="4360454"/>
            <a:ext cx="3505800" cy="27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489" name="Google Shape;489;p28"/>
          <p:cNvSpPr txBox="1">
            <a:spLocks noGrp="1"/>
          </p:cNvSpPr>
          <p:nvPr>
            <p:ph type="subTitle" idx="4"/>
          </p:nvPr>
        </p:nvSpPr>
        <p:spPr>
          <a:xfrm>
            <a:off x="5384194" y="3335450"/>
            <a:ext cx="3505800" cy="10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4000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4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4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4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4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4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4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4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4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90" name="Google Shape;490;p28"/>
          <p:cNvSpPr txBox="1">
            <a:spLocks noGrp="1"/>
          </p:cNvSpPr>
          <p:nvPr>
            <p:ph type="subTitle" idx="5"/>
          </p:nvPr>
        </p:nvSpPr>
        <p:spPr>
          <a:xfrm>
            <a:off x="1279426" y="4360452"/>
            <a:ext cx="3505800" cy="27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491" name="Google Shape;491;p28"/>
          <p:cNvSpPr txBox="1">
            <a:spLocks noGrp="1"/>
          </p:cNvSpPr>
          <p:nvPr>
            <p:ph type="subTitle" idx="6"/>
          </p:nvPr>
        </p:nvSpPr>
        <p:spPr>
          <a:xfrm>
            <a:off x="1279400" y="3335450"/>
            <a:ext cx="3505800" cy="10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4000">
                <a:solidFill>
                  <a:schemeClr val="accent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4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4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4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4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4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4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4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4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92" name="Google Shape;492;p28"/>
          <p:cNvSpPr txBox="1">
            <a:spLocks noGrp="1"/>
          </p:cNvSpPr>
          <p:nvPr>
            <p:ph type="subTitle" idx="7"/>
          </p:nvPr>
        </p:nvSpPr>
        <p:spPr>
          <a:xfrm>
            <a:off x="13594000" y="4360454"/>
            <a:ext cx="3505800" cy="27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493" name="Google Shape;493;p28"/>
          <p:cNvSpPr txBox="1">
            <a:spLocks noGrp="1"/>
          </p:cNvSpPr>
          <p:nvPr>
            <p:ph type="subTitle" idx="8"/>
          </p:nvPr>
        </p:nvSpPr>
        <p:spPr>
          <a:xfrm>
            <a:off x="13594014" y="3335450"/>
            <a:ext cx="3505800" cy="10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4000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4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4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4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4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4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4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4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4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94" name="Google Shape;494;p28"/>
          <p:cNvSpPr txBox="1">
            <a:spLocks noGrp="1"/>
          </p:cNvSpPr>
          <p:nvPr>
            <p:ph type="title"/>
          </p:nvPr>
        </p:nvSpPr>
        <p:spPr>
          <a:xfrm>
            <a:off x="1756200" y="890050"/>
            <a:ext cx="147756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0223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0FD8A-BD27-ABB6-9637-A054B50CA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2A5B7-CBBA-4E0A-A5AD-671F4FBF077B}" type="datetimeFigureOut">
              <a:rPr lang="en-US" altLang="ko-KR"/>
              <a:pPr>
                <a:defRPr/>
              </a:pPr>
              <a:t>8/17/2025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10A56-B7EE-9D34-7508-CFAF607DA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B7592-3F81-432C-B85D-C14BB0496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84CF09-2624-4C48-9E19-D912EF67CAEB}" type="slidenum">
              <a:rPr lang="en-GB" altLang="ko-KR"/>
              <a:pPr/>
              <a:t>‹#›</a:t>
            </a:fld>
            <a:endParaRPr lang="en-GB" altLang="ko-KR"/>
          </a:p>
        </p:txBody>
      </p:sp>
    </p:spTree>
    <p:extLst>
      <p:ext uri="{BB962C8B-B14F-4D97-AF65-F5344CB8AC3E}">
        <p14:creationId xmlns:p14="http://schemas.microsoft.com/office/powerpoint/2010/main" val="66036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4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4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0F79B47-4438-879C-AFCD-A235A8AF8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01258-5C5B-41DA-8760-DD4C0F0F9AB8}" type="datetimeFigureOut">
              <a:rPr lang="en-US" altLang="ko-KR"/>
              <a:pPr>
                <a:defRPr/>
              </a:pPr>
              <a:t>8/17/2025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D998C1B-E2B4-EE7D-DE81-7DE43D06A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ko-K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DA0FAAB-2F31-737B-C9DE-4B64C4BFB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B80096-8CEE-4243-9824-E02FDC8EFD17}" type="slidenum">
              <a:rPr lang="en-GB" altLang="ko-KR"/>
              <a:pPr/>
              <a:t>‹#›</a:t>
            </a:fld>
            <a:endParaRPr lang="en-GB" altLang="ko-KR"/>
          </a:p>
        </p:txBody>
      </p:sp>
    </p:spTree>
    <p:extLst>
      <p:ext uri="{BB962C8B-B14F-4D97-AF65-F5344CB8AC3E}">
        <p14:creationId xmlns:p14="http://schemas.microsoft.com/office/powerpoint/2010/main" val="3880849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391BFF9-2BD8-B8AA-7113-564C47E89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A2C54-C475-4181-A482-769C240F1B46}" type="datetimeFigureOut">
              <a:rPr lang="en-US" altLang="ko-KR"/>
              <a:pPr>
                <a:defRPr/>
              </a:pPr>
              <a:t>8/17/2025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4E7A878-EA2A-1F73-D77B-1636546C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ko-K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E981848-8837-FD73-BD50-46D4E2AB4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062121-B4A9-4CAD-A41D-B00847EFF3B3}" type="slidenum">
              <a:rPr lang="en-GB" altLang="ko-KR"/>
              <a:pPr/>
              <a:t>‹#›</a:t>
            </a:fld>
            <a:endParaRPr lang="en-GB" altLang="ko-KR"/>
          </a:p>
        </p:txBody>
      </p:sp>
    </p:spTree>
    <p:extLst>
      <p:ext uri="{BB962C8B-B14F-4D97-AF65-F5344CB8AC3E}">
        <p14:creationId xmlns:p14="http://schemas.microsoft.com/office/powerpoint/2010/main" val="580172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65E63A2-C468-B04E-31B1-063EDE3D3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35F59-034E-4790-92A1-D2B40D6434F4}" type="datetimeFigureOut">
              <a:rPr lang="en-US" altLang="ko-KR"/>
              <a:pPr>
                <a:defRPr/>
              </a:pPr>
              <a:t>8/17/2025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72593BA-5431-2099-8B33-76452CF3E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ko-K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1DE88F8-1283-0543-272B-17C942D05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9FBAEA-1F5B-4D7A-A749-E6728E5798CF}" type="slidenum">
              <a:rPr lang="en-GB" altLang="ko-KR"/>
              <a:pPr/>
              <a:t>‹#›</a:t>
            </a:fld>
            <a:endParaRPr lang="en-GB" altLang="ko-KR"/>
          </a:p>
        </p:txBody>
      </p:sp>
    </p:spTree>
    <p:extLst>
      <p:ext uri="{BB962C8B-B14F-4D97-AF65-F5344CB8AC3E}">
        <p14:creationId xmlns:p14="http://schemas.microsoft.com/office/powerpoint/2010/main" val="2156607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1A1003C-25BB-A760-2B23-A2486AAB6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F8328-FC08-47A2-9B32-50259F0A2146}" type="datetimeFigureOut">
              <a:rPr lang="en-US" altLang="ko-KR"/>
              <a:pPr>
                <a:defRPr/>
              </a:pPr>
              <a:t>8/17/2025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551F273-AD28-4F3D-D003-56E52A4E5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ko-K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EC0B571-8EAB-BC0C-E67A-740303754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EBDEDD-D62B-49A3-8376-946CA64FA69C}" type="slidenum">
              <a:rPr lang="en-GB" altLang="ko-KR"/>
              <a:pPr/>
              <a:t>‹#›</a:t>
            </a:fld>
            <a:endParaRPr lang="en-GB" altLang="ko-KR"/>
          </a:p>
        </p:txBody>
      </p:sp>
    </p:spTree>
    <p:extLst>
      <p:ext uri="{BB962C8B-B14F-4D97-AF65-F5344CB8AC3E}">
        <p14:creationId xmlns:p14="http://schemas.microsoft.com/office/powerpoint/2010/main" val="2175629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54BEB3A-D926-A425-FC77-088BB953F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F49C4-05D2-4AED-B00F-E27432AF9BB6}" type="datetimeFigureOut">
              <a:rPr lang="en-US" altLang="ko-KR"/>
              <a:pPr>
                <a:defRPr/>
              </a:pPr>
              <a:t>8/17/2025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705D8D6-0A43-CD83-2B8B-D0B4573EC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ko-K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C893014-5FAD-95CB-5CE0-2B1654463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9DB29C-77A0-4C18-B00B-DF24B3387D58}" type="slidenum">
              <a:rPr lang="en-GB" altLang="ko-KR"/>
              <a:pPr/>
              <a:t>‹#›</a:t>
            </a:fld>
            <a:endParaRPr lang="en-GB" altLang="ko-KR"/>
          </a:p>
        </p:txBody>
      </p:sp>
    </p:spTree>
    <p:extLst>
      <p:ext uri="{BB962C8B-B14F-4D97-AF65-F5344CB8AC3E}">
        <p14:creationId xmlns:p14="http://schemas.microsoft.com/office/powerpoint/2010/main" val="3119147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 rtlCol="0">
            <a:normAutofit/>
          </a:bodyPr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FE3BC64-D98C-D527-621D-371B231E3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BA37F-D0D8-4B94-B508-92EE89802A68}" type="datetimeFigureOut">
              <a:rPr lang="en-US" altLang="ko-KR"/>
              <a:pPr>
                <a:defRPr/>
              </a:pPr>
              <a:t>8/17/2025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345E935-BFE8-850B-45E5-90F66E1BA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ko-K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E7A2A90-A52E-9E3A-D1C5-0C307630D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9A4650-2309-41F5-B900-258FF29FED01}" type="slidenum">
              <a:rPr lang="en-GB" altLang="ko-KR"/>
              <a:pPr/>
              <a:t>‹#›</a:t>
            </a:fld>
            <a:endParaRPr lang="en-GB" altLang="ko-KR"/>
          </a:p>
        </p:txBody>
      </p:sp>
    </p:spTree>
    <p:extLst>
      <p:ext uri="{BB962C8B-B14F-4D97-AF65-F5344CB8AC3E}">
        <p14:creationId xmlns:p14="http://schemas.microsoft.com/office/powerpoint/2010/main" val="1034487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 bright="30000" contrast="-46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7D1ACF7-94A7-E18B-E525-28C60A0FF6D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14400" y="411958"/>
            <a:ext cx="16459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  <a:endParaRPr lang="en-GB" altLang="ko-KR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4708798-DB07-04D1-EA50-EC8908E310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2400302"/>
            <a:ext cx="16459200" cy="6788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GB" altLang="ko-K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69539-44F1-45A8-1B4A-D53F4B8DB7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z="1800">
                <a:solidFill>
                  <a:srgbClr val="898989"/>
                </a:solidFill>
                <a:latin typeface="Calibri" pitchFamily="34" charset="0"/>
                <a:ea typeface="굴림" charset="-127"/>
              </a:defRPr>
            </a:lvl1pPr>
          </a:lstStyle>
          <a:p>
            <a:pPr>
              <a:defRPr/>
            </a:pPr>
            <a:fld id="{0B6B76AD-D708-4141-9A7A-FE3E974BCBE6}" type="datetimeFigureOut">
              <a:rPr lang="en-US" altLang="ko-KR"/>
              <a:pPr>
                <a:defRPr/>
              </a:pPr>
              <a:t>8/17/2025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CA40B-EB85-9384-3848-E08375C383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latinLnBrk="0" hangingPunct="1">
              <a:defRPr kumimoji="0" sz="1800">
                <a:solidFill>
                  <a:srgbClr val="898989"/>
                </a:solidFill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GB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4B4F3-3490-74C7-FBD3-69D3D629E6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8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3CB51245-1323-4D6C-9CAA-4DE88370A59C}" type="slidenum">
              <a:rPr lang="en-GB" altLang="ko-KR"/>
              <a:pPr/>
              <a:t>‹#›</a:t>
            </a:fld>
            <a:endParaRPr lang="en-GB" altLang="ko-KR"/>
          </a:p>
        </p:txBody>
      </p:sp>
    </p:spTree>
    <p:extLst>
      <p:ext uri="{BB962C8B-B14F-4D97-AF65-F5344CB8AC3E}">
        <p14:creationId xmlns:p14="http://schemas.microsoft.com/office/powerpoint/2010/main" val="238683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6" indent="-42862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651E7D-FB72-A792-87AC-2F9546B24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E0BABD-B749-652D-1C89-EAF017615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7DAD0-A2C9-F50A-E0CA-A834C1791D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1EB1C-D1D6-91A6-06F7-FEFFBFE9DC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60969-8A5B-AB91-69C6-9EAE98C3E6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614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34.png"/><Relationship Id="rId7" Type="http://schemas.openxmlformats.org/officeDocument/2006/relationships/slide" Target="slide22.xml"/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slide" Target="slide20.xml"/><Relationship Id="rId4" Type="http://schemas.openxmlformats.org/officeDocument/2006/relationships/slide" Target="slide14.xml"/><Relationship Id="rId9" Type="http://schemas.openxmlformats.org/officeDocument/2006/relationships/slide" Target="slide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slide" Target="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slide" Target="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7.xml"/><Relationship Id="rId5" Type="http://schemas.openxmlformats.org/officeDocument/2006/relationships/slide" Target="slide27.xml"/><Relationship Id="rId4" Type="http://schemas.openxmlformats.org/officeDocument/2006/relationships/slide" Target="slide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slide" Target="slid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7.xml"/><Relationship Id="rId5" Type="http://schemas.openxmlformats.org/officeDocument/2006/relationships/slide" Target="slide27.xml"/><Relationship Id="rId4" Type="http://schemas.openxmlformats.org/officeDocument/2006/relationships/slide" Target="slide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13.xml"/><Relationship Id="rId5" Type="http://schemas.openxmlformats.org/officeDocument/2006/relationships/image" Target="../media/image39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13.xml"/><Relationship Id="rId5" Type="http://schemas.openxmlformats.org/officeDocument/2006/relationships/image" Target="../media/image40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slide" Target="slide13.xml"/><Relationship Id="rId5" Type="http://schemas.openxmlformats.org/officeDocument/2006/relationships/image" Target="../media/image41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png"/><Relationship Id="rId4" Type="http://schemas.openxmlformats.org/officeDocument/2006/relationships/image" Target="../media/image4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6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2.jpg"/><Relationship Id="rId9" Type="http://schemas.openxmlformats.org/officeDocument/2006/relationships/image" Target="../media/image47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48.png"/><Relationship Id="rId4" Type="http://schemas.openxmlformats.org/officeDocument/2006/relationships/image" Target="../media/image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sv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355232" y="635751"/>
            <a:ext cx="1231200" cy="749913"/>
          </a:xfrm>
          <a:custGeom>
            <a:avLst/>
            <a:gdLst/>
            <a:ahLst/>
            <a:cxnLst/>
            <a:rect l="l" t="t" r="r" b="b"/>
            <a:pathLst>
              <a:path w="1231200" h="749913">
                <a:moveTo>
                  <a:pt x="0" y="0"/>
                </a:moveTo>
                <a:lnTo>
                  <a:pt x="1231200" y="0"/>
                </a:lnTo>
                <a:lnTo>
                  <a:pt x="1231200" y="749913"/>
                </a:lnTo>
                <a:lnTo>
                  <a:pt x="0" y="7499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672437" y="2286213"/>
            <a:ext cx="15098773" cy="7498499"/>
            <a:chOff x="0" y="0"/>
            <a:chExt cx="3976632" cy="19749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76632" cy="1974913"/>
            </a:xfrm>
            <a:custGeom>
              <a:avLst/>
              <a:gdLst/>
              <a:ahLst/>
              <a:cxnLst/>
              <a:rect l="l" t="t" r="r" b="b"/>
              <a:pathLst>
                <a:path w="3976632" h="1974913">
                  <a:moveTo>
                    <a:pt x="51275" y="0"/>
                  </a:moveTo>
                  <a:lnTo>
                    <a:pt x="3925357" y="0"/>
                  </a:lnTo>
                  <a:cubicBezTo>
                    <a:pt x="3953675" y="0"/>
                    <a:pt x="3976632" y="22957"/>
                    <a:pt x="3976632" y="51275"/>
                  </a:cubicBezTo>
                  <a:lnTo>
                    <a:pt x="3976632" y="1923638"/>
                  </a:lnTo>
                  <a:cubicBezTo>
                    <a:pt x="3976632" y="1951957"/>
                    <a:pt x="3953675" y="1974913"/>
                    <a:pt x="3925357" y="1974913"/>
                  </a:cubicBezTo>
                  <a:lnTo>
                    <a:pt x="51275" y="1974913"/>
                  </a:lnTo>
                  <a:cubicBezTo>
                    <a:pt x="22957" y="1974913"/>
                    <a:pt x="0" y="1951957"/>
                    <a:pt x="0" y="1923638"/>
                  </a:cubicBezTo>
                  <a:lnTo>
                    <a:pt x="0" y="51275"/>
                  </a:lnTo>
                  <a:cubicBezTo>
                    <a:pt x="0" y="22957"/>
                    <a:pt x="22957" y="0"/>
                    <a:pt x="51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816197" y="3314700"/>
            <a:ext cx="14655605" cy="5509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enty Sans" panose="020B0604020202020204" charset="0"/>
              </a:rPr>
              <a:t>WELCOME TO OUR CLASS!</a:t>
            </a:r>
          </a:p>
        </p:txBody>
      </p:sp>
      <p:sp>
        <p:nvSpPr>
          <p:cNvPr id="15" name="TextBox 57">
            <a:extLst>
              <a:ext uri="{FF2B5EF4-FFF2-40B4-BE49-F238E27FC236}">
                <a16:creationId xmlns:a16="http://schemas.microsoft.com/office/drawing/2014/main" id="{598D9C7D-782A-6B3E-432D-4B3C75F905BF}"/>
              </a:ext>
            </a:extLst>
          </p:cNvPr>
          <p:cNvSpPr txBox="1"/>
          <p:nvPr/>
        </p:nvSpPr>
        <p:spPr>
          <a:xfrm>
            <a:off x="3813962" y="8823900"/>
            <a:ext cx="128016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/>
            <a:r>
              <a:rPr lang="en-US" sz="4800" dirty="0">
                <a:latin typeface="Genty Sans"/>
              </a:rPr>
              <a:t>Presented by: 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203608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1744034" y="1728052"/>
            <a:ext cx="14799931" cy="7647770"/>
            <a:chOff x="0" y="0"/>
            <a:chExt cx="3897924" cy="20142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97924" cy="2014227"/>
            </a:xfrm>
            <a:custGeom>
              <a:avLst/>
              <a:gdLst/>
              <a:ahLst/>
              <a:cxnLst/>
              <a:rect l="l" t="t" r="r" b="b"/>
              <a:pathLst>
                <a:path w="3897924" h="2014227">
                  <a:moveTo>
                    <a:pt x="26155" y="0"/>
                  </a:moveTo>
                  <a:lnTo>
                    <a:pt x="3871769" y="0"/>
                  </a:lnTo>
                  <a:cubicBezTo>
                    <a:pt x="3878706" y="0"/>
                    <a:pt x="3885359" y="2756"/>
                    <a:pt x="3890264" y="7661"/>
                  </a:cubicBezTo>
                  <a:cubicBezTo>
                    <a:pt x="3895169" y="12566"/>
                    <a:pt x="3897924" y="19218"/>
                    <a:pt x="3897924" y="26155"/>
                  </a:cubicBezTo>
                  <a:lnTo>
                    <a:pt x="3897924" y="1988072"/>
                  </a:lnTo>
                  <a:cubicBezTo>
                    <a:pt x="3897924" y="2002517"/>
                    <a:pt x="3886214" y="2014227"/>
                    <a:pt x="3871769" y="2014227"/>
                  </a:cubicBezTo>
                  <a:lnTo>
                    <a:pt x="26155" y="2014227"/>
                  </a:lnTo>
                  <a:cubicBezTo>
                    <a:pt x="11710" y="2014227"/>
                    <a:pt x="0" y="2002517"/>
                    <a:pt x="0" y="1988072"/>
                  </a:cubicBezTo>
                  <a:lnTo>
                    <a:pt x="0" y="26155"/>
                  </a:lnTo>
                  <a:cubicBezTo>
                    <a:pt x="0" y="11710"/>
                    <a:pt x="11710" y="0"/>
                    <a:pt x="26155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6FAF07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71599" y="678386"/>
            <a:ext cx="15726638" cy="1321498"/>
            <a:chOff x="0" y="0"/>
            <a:chExt cx="3024664" cy="40608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024664" cy="406080"/>
            </a:xfrm>
            <a:custGeom>
              <a:avLst/>
              <a:gdLst/>
              <a:ahLst/>
              <a:cxnLst/>
              <a:rect l="l" t="t" r="r" b="b"/>
              <a:pathLst>
                <a:path w="3024664" h="406080">
                  <a:moveTo>
                    <a:pt x="78653" y="0"/>
                  </a:moveTo>
                  <a:lnTo>
                    <a:pt x="2946010" y="0"/>
                  </a:lnTo>
                  <a:cubicBezTo>
                    <a:pt x="2989450" y="0"/>
                    <a:pt x="3024664" y="35214"/>
                    <a:pt x="3024664" y="78653"/>
                  </a:cubicBezTo>
                  <a:lnTo>
                    <a:pt x="3024664" y="327427"/>
                  </a:lnTo>
                  <a:cubicBezTo>
                    <a:pt x="3024664" y="348287"/>
                    <a:pt x="3016377" y="368293"/>
                    <a:pt x="3001627" y="383043"/>
                  </a:cubicBezTo>
                  <a:cubicBezTo>
                    <a:pt x="2986876" y="397794"/>
                    <a:pt x="2966871" y="406080"/>
                    <a:pt x="2946010" y="406080"/>
                  </a:cubicBezTo>
                  <a:lnTo>
                    <a:pt x="78653" y="406080"/>
                  </a:lnTo>
                  <a:cubicBezTo>
                    <a:pt x="35214" y="406080"/>
                    <a:pt x="0" y="370866"/>
                    <a:pt x="0" y="327427"/>
                  </a:cubicBezTo>
                  <a:lnTo>
                    <a:pt x="0" y="78653"/>
                  </a:lnTo>
                  <a:cubicBezTo>
                    <a:pt x="0" y="57793"/>
                    <a:pt x="8287" y="37787"/>
                    <a:pt x="23037" y="23037"/>
                  </a:cubicBezTo>
                  <a:cubicBezTo>
                    <a:pt x="37787" y="8287"/>
                    <a:pt x="57793" y="0"/>
                    <a:pt x="78653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6FAF07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A717A806-21F6-AE71-4500-F5DE6CF982F5}"/>
              </a:ext>
            </a:extLst>
          </p:cNvPr>
          <p:cNvSpPr txBox="1"/>
          <p:nvPr/>
        </p:nvSpPr>
        <p:spPr>
          <a:xfrm>
            <a:off x="1722731" y="710052"/>
            <a:ext cx="15375506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620"/>
              </a:lnSpc>
            </a:pPr>
            <a:r>
              <a:rPr lang="en-US" sz="4000" dirty="0">
                <a:solidFill>
                  <a:srgbClr val="FF0000"/>
                </a:solidFill>
                <a:latin typeface="Genty Sans"/>
              </a:rPr>
              <a:t>2. Read the passage and choose the correct answers A, B or C.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9146C56-FB0B-441D-B2D3-82E58BA10F05}"/>
              </a:ext>
            </a:extLst>
          </p:cNvPr>
          <p:cNvSpPr/>
          <p:nvPr/>
        </p:nvSpPr>
        <p:spPr>
          <a:xfrm>
            <a:off x="6248400" y="5784750"/>
            <a:ext cx="5105399" cy="63658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F2A876E-A101-0C72-7384-D563E7EA8EC4}"/>
              </a:ext>
            </a:extLst>
          </p:cNvPr>
          <p:cNvSpPr/>
          <p:nvPr/>
        </p:nvSpPr>
        <p:spPr>
          <a:xfrm>
            <a:off x="4605338" y="7445999"/>
            <a:ext cx="11396662" cy="63658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ộp Văn bản 12">
            <a:extLst>
              <a:ext uri="{FF2B5EF4-FFF2-40B4-BE49-F238E27FC236}">
                <a16:creationId xmlns:a16="http://schemas.microsoft.com/office/drawing/2014/main" id="{6A757F9A-83DA-044C-52A1-01F9E6E0E941}"/>
              </a:ext>
            </a:extLst>
          </p:cNvPr>
          <p:cNvSpPr txBox="1"/>
          <p:nvPr/>
        </p:nvSpPr>
        <p:spPr>
          <a:xfrm>
            <a:off x="1748957" y="5615303"/>
            <a:ext cx="15138869" cy="4113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600" b="1" i="0" dirty="0">
                <a:solidFill>
                  <a:srgbClr val="F26548"/>
                </a:solidFill>
                <a:effectLst/>
                <a:latin typeface="Arial Rounded MT Bold" panose="020F0704030504030204" pitchFamily="34" charset="0"/>
              </a:rPr>
              <a:t>3. 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Arial Rounded MT Bold" panose="020F0704030504030204" pitchFamily="34" charset="0"/>
              </a:rPr>
              <a:t>You can ______ in places like Chinatown.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200" b="0" i="0" dirty="0">
                <a:solidFill>
                  <a:srgbClr val="1FB0E6"/>
                </a:solidFill>
                <a:effectLst/>
                <a:latin typeface="Arial Rounded MT Bold" panose="020F0704030504030204" pitchFamily="34" charset="0"/>
              </a:rPr>
              <a:t>A.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Arial Rounded MT Bold" panose="020F0704030504030204" pitchFamily="34" charset="0"/>
              </a:rPr>
              <a:t>watch animals		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Arial Rounded MT Bold" panose="020F0704030504030204" pitchFamily="34" charset="0"/>
              </a:rPr>
              <a:t>B.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Arial Rounded MT Bold" panose="020F0704030504030204" pitchFamily="34" charset="0"/>
              </a:rPr>
              <a:t>watch festivals 	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Arial Rounded MT Bold" panose="020F0704030504030204" pitchFamily="34" charset="0"/>
              </a:rPr>
              <a:t>C. </a:t>
            </a:r>
            <a:r>
              <a:rPr lang="en-US" sz="3200" dirty="0">
                <a:solidFill>
                  <a:srgbClr val="242021"/>
                </a:solidFill>
                <a:latin typeface="Arial Rounded MT Bold" panose="020F0704030504030204" pitchFamily="34" charset="0"/>
              </a:rPr>
              <a:t>do outdoor activities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600" b="1" i="0" dirty="0">
                <a:solidFill>
                  <a:srgbClr val="F26548"/>
                </a:solidFill>
                <a:effectLst/>
                <a:latin typeface="Arial Rounded MT Bold" panose="020F0704030504030204" pitchFamily="34" charset="0"/>
              </a:rPr>
              <a:t>4. 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Arial Rounded MT Bold" panose="020F0704030504030204" pitchFamily="34" charset="0"/>
              </a:rPr>
              <a:t>______ has interesting activities for both children and parents. </a:t>
            </a:r>
            <a:br>
              <a:rPr lang="en-US" sz="3600" b="0" i="0" dirty="0">
                <a:solidFill>
                  <a:srgbClr val="242021"/>
                </a:solidFill>
                <a:effectLst/>
                <a:latin typeface="Arial Rounded MT Bold" panose="020F0704030504030204" pitchFamily="34" charset="0"/>
              </a:rPr>
            </a:br>
            <a:r>
              <a:rPr lang="en-US" sz="3200" b="0" i="0" dirty="0">
                <a:solidFill>
                  <a:srgbClr val="1FB0E6"/>
                </a:solidFill>
                <a:effectLst/>
                <a:latin typeface="Arial Rounded MT Bold" panose="020F0704030504030204" pitchFamily="34" charset="0"/>
              </a:rPr>
              <a:t>A.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Arial Rounded MT Bold" panose="020F0704030504030204" pitchFamily="34" charset="0"/>
              </a:rPr>
              <a:t>Little India			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Arial Rounded MT Bold" panose="020F0704030504030204" pitchFamily="34" charset="0"/>
              </a:rPr>
              <a:t>B.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Arial Rounded MT Bold" panose="020F0704030504030204" pitchFamily="34" charset="0"/>
              </a:rPr>
              <a:t>The zoo			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Arial Rounded MT Bold" panose="020F0704030504030204" pitchFamily="34" charset="0"/>
              </a:rPr>
              <a:t>C.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Arial Rounded MT Bold" panose="020F0704030504030204" pitchFamily="34" charset="0"/>
              </a:rPr>
              <a:t>Sentosa</a:t>
            </a:r>
            <a:br>
              <a:rPr lang="en-US" sz="3600" b="0" i="0" dirty="0">
                <a:solidFill>
                  <a:srgbClr val="242021"/>
                </a:solidFill>
                <a:effectLst/>
                <a:latin typeface="Arial Rounded MT Bold" panose="020F0704030504030204" pitchFamily="34" charset="0"/>
              </a:rPr>
            </a:br>
            <a:endParaRPr lang="vi-VN" sz="36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7D69177-9148-17F6-0255-0FE85D268D1B}"/>
              </a:ext>
            </a:extLst>
          </p:cNvPr>
          <p:cNvSpPr/>
          <p:nvPr/>
        </p:nvSpPr>
        <p:spPr>
          <a:xfrm>
            <a:off x="4191000" y="2286102"/>
            <a:ext cx="7696200" cy="59895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25DC29C-1137-2250-CE3C-59F124EDB132}"/>
              </a:ext>
            </a:extLst>
          </p:cNvPr>
          <p:cNvSpPr/>
          <p:nvPr/>
        </p:nvSpPr>
        <p:spPr>
          <a:xfrm>
            <a:off x="4229099" y="3909728"/>
            <a:ext cx="9829800" cy="59895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ộp Văn bản 12">
            <a:extLst>
              <a:ext uri="{FF2B5EF4-FFF2-40B4-BE49-F238E27FC236}">
                <a16:creationId xmlns:a16="http://schemas.microsoft.com/office/drawing/2014/main" id="{494EC3B8-B0D4-454E-0DEE-450F4C8C97E2}"/>
              </a:ext>
            </a:extLst>
          </p:cNvPr>
          <p:cNvSpPr txBox="1"/>
          <p:nvPr/>
        </p:nvSpPr>
        <p:spPr>
          <a:xfrm>
            <a:off x="1776975" y="2186514"/>
            <a:ext cx="14799931" cy="3293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1.</a:t>
            </a:r>
            <a:r>
              <a:rPr lang="en-US" sz="3600" b="0" i="0" dirty="0">
                <a:solidFill>
                  <a:schemeClr val="accent6">
                    <a:lumMod val="75000"/>
                  </a:schemeClr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US" sz="3600" i="0" dirty="0">
                <a:solidFill>
                  <a:srgbClr val="0070C0"/>
                </a:solidFill>
                <a:effectLst/>
                <a:latin typeface="Arial Rounded MT Bold" panose="020F0704030504030204" pitchFamily="34" charset="0"/>
              </a:rPr>
              <a:t>You can find beautiful plants and flowers in _________.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200" i="0" dirty="0">
                <a:solidFill>
                  <a:srgbClr val="1FB0E6"/>
                </a:solidFill>
                <a:effectLst/>
                <a:latin typeface="Arial Rounded MT Bold" panose="020F0704030504030204" pitchFamily="34" charset="0"/>
              </a:rPr>
              <a:t>A. </a:t>
            </a:r>
            <a:r>
              <a:rPr lang="en-US" sz="3200" i="0" dirty="0">
                <a:solidFill>
                  <a:srgbClr val="242021"/>
                </a:solidFill>
                <a:effectLst/>
                <a:latin typeface="Arial Rounded MT Bold" panose="020F0704030504030204" pitchFamily="34" charset="0"/>
              </a:rPr>
              <a:t>a park 		</a:t>
            </a:r>
            <a:r>
              <a:rPr lang="en-US" sz="3200" dirty="0">
                <a:solidFill>
                  <a:srgbClr val="242021"/>
                </a:solidFill>
                <a:latin typeface="Arial Rounded MT Bold" panose="020F0704030504030204" pitchFamily="34" charset="0"/>
              </a:rPr>
              <a:t>	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Arial Rounded MT Bold" panose="020F0704030504030204" pitchFamily="34" charset="0"/>
              </a:rPr>
              <a:t>B.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Arial Rounded MT Bold" panose="020F0704030504030204" pitchFamily="34" charset="0"/>
              </a:rPr>
              <a:t>Chinatown</a:t>
            </a:r>
            <a:r>
              <a:rPr lang="en-US" sz="3200" dirty="0">
                <a:solidFill>
                  <a:srgbClr val="242021"/>
                </a:solidFill>
                <a:latin typeface="Arial Rounded MT Bold" panose="020F0704030504030204" pitchFamily="34" charset="0"/>
              </a:rPr>
              <a:t>		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Arial Rounded MT Bold" panose="020F0704030504030204" pitchFamily="34" charset="0"/>
              </a:rPr>
              <a:t>C. </a:t>
            </a:r>
            <a:r>
              <a:rPr lang="en-US" sz="3200" dirty="0">
                <a:solidFill>
                  <a:srgbClr val="242021"/>
                </a:solidFill>
                <a:latin typeface="Arial Rounded MT Bold" panose="020F0704030504030204" pitchFamily="34" charset="0"/>
              </a:rPr>
              <a:t>Sentosa</a:t>
            </a:r>
            <a:br>
              <a:rPr lang="en-US" sz="3600" b="0" i="0" dirty="0">
                <a:solidFill>
                  <a:srgbClr val="242021"/>
                </a:solidFill>
                <a:effectLst/>
                <a:latin typeface="Arial Rounded MT Bold" panose="020F0704030504030204" pitchFamily="34" charset="0"/>
              </a:rPr>
            </a:br>
            <a:r>
              <a:rPr lang="en-US" sz="3600" b="1" i="0" dirty="0">
                <a:solidFill>
                  <a:srgbClr val="F26548"/>
                </a:solidFill>
                <a:effectLst/>
                <a:latin typeface="Arial Rounded MT Bold" panose="020F0704030504030204" pitchFamily="34" charset="0"/>
              </a:rPr>
              <a:t>2. 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Arial Rounded MT Bold" panose="020F0704030504030204" pitchFamily="34" charset="0"/>
              </a:rPr>
              <a:t>You can see different kinds of animals in real life in a _________.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200" b="0" i="0" dirty="0">
                <a:solidFill>
                  <a:srgbClr val="1FB0E6"/>
                </a:solidFill>
                <a:effectLst/>
                <a:latin typeface="Arial Rounded MT Bold" panose="020F0704030504030204" pitchFamily="34" charset="0"/>
              </a:rPr>
              <a:t>A.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Arial Rounded MT Bold" panose="020F0704030504030204" pitchFamily="34" charset="0"/>
              </a:rPr>
              <a:t>zoo				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Arial Rounded MT Bold" panose="020F0704030504030204" pitchFamily="34" charset="0"/>
              </a:rPr>
              <a:t>B.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Arial Rounded MT Bold" panose="020F0704030504030204" pitchFamily="34" charset="0"/>
              </a:rPr>
              <a:t>park				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Arial Rounded MT Bold" panose="020F0704030504030204" pitchFamily="34" charset="0"/>
              </a:rPr>
              <a:t>C.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Arial Rounded MT Bold" panose="020F0704030504030204" pitchFamily="34" charset="0"/>
              </a:rPr>
              <a:t>town </a:t>
            </a:r>
            <a:endParaRPr lang="vi-VN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BlastHeader.gif">
            <a:extLst>
              <a:ext uri="{FF2B5EF4-FFF2-40B4-BE49-F238E27FC236}">
                <a16:creationId xmlns:a16="http://schemas.microsoft.com/office/drawing/2014/main" id="{684D6DDA-0209-EAFB-ADE4-BC9FFFA5BA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032" y="688183"/>
            <a:ext cx="9960768" cy="582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rio Ri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>
            <a:extLst>
              <a:ext uri="{FF2B5EF4-FFF2-40B4-BE49-F238E27FC236}">
                <a16:creationId xmlns:a16="http://schemas.microsoft.com/office/drawing/2014/main" id="{95360210-CA8A-75E7-5ECF-62C0B90ACF72}"/>
              </a:ext>
            </a:extLst>
          </p:cNvPr>
          <p:cNvGrpSpPr>
            <a:grpSpLocks/>
          </p:cNvGrpSpPr>
          <p:nvPr/>
        </p:nvGrpSpPr>
        <p:grpSpPr bwMode="auto">
          <a:xfrm>
            <a:off x="2857500" y="342900"/>
            <a:ext cx="5486400" cy="1371600"/>
            <a:chOff x="381000" y="229229"/>
            <a:chExt cx="3657600" cy="913771"/>
          </a:xfrm>
        </p:grpSpPr>
        <p:pic>
          <p:nvPicPr>
            <p:cNvPr id="4148" name="Picture 2" descr="Coin.gif">
              <a:extLst>
                <a:ext uri="{FF2B5EF4-FFF2-40B4-BE49-F238E27FC236}">
                  <a16:creationId xmlns:a16="http://schemas.microsoft.com/office/drawing/2014/main" id="{7076EA51-0F46-180F-09D5-1F1BDD55C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229229"/>
              <a:ext cx="762000" cy="913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49" name="TextBox 31">
              <a:extLst>
                <a:ext uri="{FF2B5EF4-FFF2-40B4-BE49-F238E27FC236}">
                  <a16:creationId xmlns:a16="http://schemas.microsoft.com/office/drawing/2014/main" id="{CE58D378-E20C-F92A-F4DD-EB533A0BA4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6400" y="344897"/>
              <a:ext cx="2362200" cy="615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ko-KR" sz="5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굴림" panose="020B0600000101010101" pitchFamily="34" charset="-127"/>
                  <a:cs typeface="Arial"/>
                  <a:sym typeface="Arial"/>
                </a:rPr>
                <a:t>1 point</a:t>
              </a:r>
              <a:endParaRPr kumimoji="0" lang="en-GB" altLang="ko-KR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Arial"/>
                <a:sym typeface="Arial"/>
              </a:endParaRPr>
            </a:p>
          </p:txBody>
        </p:sp>
      </p:grpSp>
      <p:grpSp>
        <p:nvGrpSpPr>
          <p:cNvPr id="3" name="Group 43">
            <a:extLst>
              <a:ext uri="{FF2B5EF4-FFF2-40B4-BE49-F238E27FC236}">
                <a16:creationId xmlns:a16="http://schemas.microsoft.com/office/drawing/2014/main" id="{21F1115A-BA7B-EF17-A85A-4499923328EE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2281239"/>
            <a:ext cx="6057900" cy="1376362"/>
            <a:chOff x="0" y="1521153"/>
            <a:chExt cx="4038600" cy="917247"/>
          </a:xfrm>
        </p:grpSpPr>
        <p:grpSp>
          <p:nvGrpSpPr>
            <p:cNvPr id="4144" name="Group 14">
              <a:extLst>
                <a:ext uri="{FF2B5EF4-FFF2-40B4-BE49-F238E27FC236}">
                  <a16:creationId xmlns:a16="http://schemas.microsoft.com/office/drawing/2014/main" id="{9C4E79EA-FFC9-3C20-2195-F0F4EEDC36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521153"/>
              <a:ext cx="1524000" cy="917247"/>
              <a:chOff x="2438400" y="1981200"/>
              <a:chExt cx="4589463" cy="2762250"/>
            </a:xfrm>
          </p:grpSpPr>
          <p:pic>
            <p:nvPicPr>
              <p:cNvPr id="4146" name="Picture 12" descr="Coin.gif">
                <a:extLst>
                  <a:ext uri="{FF2B5EF4-FFF2-40B4-BE49-F238E27FC236}">
                    <a16:creationId xmlns:a16="http://schemas.microsoft.com/office/drawing/2014/main" id="{D8E54F8D-9E67-35EA-7BD7-433494819D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38400" y="198120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47" name="Picture 13" descr="Coin.gif">
                <a:extLst>
                  <a:ext uri="{FF2B5EF4-FFF2-40B4-BE49-F238E27FC236}">
                    <a16:creationId xmlns:a16="http://schemas.microsoft.com/office/drawing/2014/main" id="{35450DEE-3C43-39D2-63B0-55DE1BA443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24400" y="198120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145" name="TextBox 32">
              <a:extLst>
                <a:ext uri="{FF2B5EF4-FFF2-40B4-BE49-F238E27FC236}">
                  <a16:creationId xmlns:a16="http://schemas.microsoft.com/office/drawing/2014/main" id="{2BEA1743-01AF-6141-6F78-8AF8DD494B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6400" y="1636822"/>
              <a:ext cx="2362200" cy="615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ko-KR" sz="5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굴림" panose="020B0600000101010101" pitchFamily="34" charset="-127"/>
                  <a:cs typeface="Arial"/>
                  <a:sym typeface="Arial"/>
                </a:rPr>
                <a:t>2 points</a:t>
              </a:r>
              <a:endParaRPr kumimoji="0" lang="en-GB" altLang="ko-KR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Arial"/>
                <a:sym typeface="Arial"/>
              </a:endParaRPr>
            </a:p>
          </p:txBody>
        </p:sp>
      </p:grpSp>
      <p:grpSp>
        <p:nvGrpSpPr>
          <p:cNvPr id="5" name="Group 44">
            <a:extLst>
              <a:ext uri="{FF2B5EF4-FFF2-40B4-BE49-F238E27FC236}">
                <a16:creationId xmlns:a16="http://schemas.microsoft.com/office/drawing/2014/main" id="{71410C88-0AAB-55B2-BE25-CEFBC1832EB7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4114801"/>
            <a:ext cx="5829300" cy="1714500"/>
            <a:chOff x="152400" y="2743200"/>
            <a:chExt cx="3886200" cy="1143000"/>
          </a:xfrm>
        </p:grpSpPr>
        <p:grpSp>
          <p:nvGrpSpPr>
            <p:cNvPr id="4139" name="Group 6">
              <a:extLst>
                <a:ext uri="{FF2B5EF4-FFF2-40B4-BE49-F238E27FC236}">
                  <a16:creationId xmlns:a16="http://schemas.microsoft.com/office/drawing/2014/main" id="{51D5A98C-313C-525C-166D-1317554359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400" y="2743200"/>
              <a:ext cx="1300290" cy="1143000"/>
              <a:chOff x="1828800" y="304800"/>
              <a:chExt cx="5656263" cy="4972050"/>
            </a:xfrm>
          </p:grpSpPr>
          <p:pic>
            <p:nvPicPr>
              <p:cNvPr id="4141" name="Picture 3" descr="Coin.gif">
                <a:extLst>
                  <a:ext uri="{FF2B5EF4-FFF2-40B4-BE49-F238E27FC236}">
                    <a16:creationId xmlns:a16="http://schemas.microsoft.com/office/drawing/2014/main" id="{CC47409D-032E-05A7-1DD0-C24B01A885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8800" y="251460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42" name="Picture 4" descr="Coin.gif">
                <a:extLst>
                  <a:ext uri="{FF2B5EF4-FFF2-40B4-BE49-F238E27FC236}">
                    <a16:creationId xmlns:a16="http://schemas.microsoft.com/office/drawing/2014/main" id="{FA932025-E196-614D-94DE-7AA3102AC7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9000" y="30480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43" name="Picture 5" descr="Coin.gif">
                <a:extLst>
                  <a:ext uri="{FF2B5EF4-FFF2-40B4-BE49-F238E27FC236}">
                    <a16:creationId xmlns:a16="http://schemas.microsoft.com/office/drawing/2014/main" id="{2AEBC5B3-32BF-FAD0-32C5-D06799DF9E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81600" y="249555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140" name="TextBox 33">
              <a:extLst>
                <a:ext uri="{FF2B5EF4-FFF2-40B4-BE49-F238E27FC236}">
                  <a16:creationId xmlns:a16="http://schemas.microsoft.com/office/drawing/2014/main" id="{24EC878B-64AC-A6C0-35DB-BB802E63A6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6400" y="2895600"/>
              <a:ext cx="236220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ko-KR" sz="5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굴림" panose="020B0600000101010101" pitchFamily="34" charset="-127"/>
                  <a:cs typeface="Arial"/>
                  <a:sym typeface="Arial"/>
                </a:rPr>
                <a:t>3 points</a:t>
              </a:r>
              <a:endParaRPr kumimoji="0" lang="en-GB" altLang="ko-KR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Arial"/>
                <a:sym typeface="Arial"/>
              </a:endParaRPr>
            </a:p>
          </p:txBody>
        </p:sp>
      </p:grpSp>
      <p:grpSp>
        <p:nvGrpSpPr>
          <p:cNvPr id="7" name="Group 45">
            <a:extLst>
              <a:ext uri="{FF2B5EF4-FFF2-40B4-BE49-F238E27FC236}">
                <a16:creationId xmlns:a16="http://schemas.microsoft.com/office/drawing/2014/main" id="{9A445348-8D02-97D8-67BF-7B36194B2892}"/>
              </a:ext>
            </a:extLst>
          </p:cNvPr>
          <p:cNvGrpSpPr>
            <a:grpSpLocks/>
          </p:cNvGrpSpPr>
          <p:nvPr/>
        </p:nvGrpSpPr>
        <p:grpSpPr bwMode="auto">
          <a:xfrm>
            <a:off x="2628900" y="5836447"/>
            <a:ext cx="5715000" cy="1935956"/>
            <a:chOff x="228600" y="3890960"/>
            <a:chExt cx="3810000" cy="1290640"/>
          </a:xfrm>
        </p:grpSpPr>
        <p:grpSp>
          <p:nvGrpSpPr>
            <p:cNvPr id="4133" name="Group 11">
              <a:extLst>
                <a:ext uri="{FF2B5EF4-FFF2-40B4-BE49-F238E27FC236}">
                  <a16:creationId xmlns:a16="http://schemas.microsoft.com/office/drawing/2014/main" id="{497F5A32-957E-7804-0755-FA6AF75F9A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600" y="3890960"/>
              <a:ext cx="1084262" cy="1290640"/>
              <a:chOff x="1887538" y="0"/>
              <a:chExt cx="5521325" cy="6572250"/>
            </a:xfrm>
          </p:grpSpPr>
          <p:pic>
            <p:nvPicPr>
              <p:cNvPr id="4135" name="Picture 7" descr="Coin.gif">
                <a:extLst>
                  <a:ext uri="{FF2B5EF4-FFF2-40B4-BE49-F238E27FC236}">
                    <a16:creationId xmlns:a16="http://schemas.microsoft.com/office/drawing/2014/main" id="{F127AEA2-2748-2AF1-A7F4-B0C8F77FB0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7538" y="2038350"/>
                <a:ext cx="2303462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36" name="Picture 8" descr="Coin.gif">
                <a:extLst>
                  <a:ext uri="{FF2B5EF4-FFF2-40B4-BE49-F238E27FC236}">
                    <a16:creationId xmlns:a16="http://schemas.microsoft.com/office/drawing/2014/main" id="{9EFA16D2-A29C-B38A-1AC9-61FDC3FA04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9000" y="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37" name="Picture 9" descr="Coin.gif">
                <a:extLst>
                  <a:ext uri="{FF2B5EF4-FFF2-40B4-BE49-F238E27FC236}">
                    <a16:creationId xmlns:a16="http://schemas.microsoft.com/office/drawing/2014/main" id="{C16498CF-8E06-17B5-79C0-86B3E33FFC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5200" y="381000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38" name="Picture 10" descr="Coin.gif">
                <a:extLst>
                  <a:ext uri="{FF2B5EF4-FFF2-40B4-BE49-F238E27FC236}">
                    <a16:creationId xmlns:a16="http://schemas.microsoft.com/office/drawing/2014/main" id="{AB269337-66BD-4617-C695-668E40269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5400" y="190500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134" name="TextBox 34">
              <a:extLst>
                <a:ext uri="{FF2B5EF4-FFF2-40B4-BE49-F238E27FC236}">
                  <a16:creationId xmlns:a16="http://schemas.microsoft.com/office/drawing/2014/main" id="{43ED5FD0-4A59-26DD-4AC8-14DF99D6AD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6400" y="4195761"/>
              <a:ext cx="2362200" cy="615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ko-KR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굴림" panose="020B0600000101010101" pitchFamily="34" charset="-127"/>
                  <a:cs typeface="Arial"/>
                  <a:sym typeface="Arial"/>
                </a:rPr>
                <a:t>4 points</a:t>
              </a:r>
              <a:endParaRPr kumimoji="0" lang="en-GB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Arial"/>
                <a:sym typeface="Arial"/>
              </a:endParaRPr>
            </a:p>
          </p:txBody>
        </p:sp>
      </p:grpSp>
      <p:grpSp>
        <p:nvGrpSpPr>
          <p:cNvPr id="9" name="Group 46">
            <a:extLst>
              <a:ext uri="{FF2B5EF4-FFF2-40B4-BE49-F238E27FC236}">
                <a16:creationId xmlns:a16="http://schemas.microsoft.com/office/drawing/2014/main" id="{CED1F75C-8021-92A0-CB8D-91A19B9373E5}"/>
              </a:ext>
            </a:extLst>
          </p:cNvPr>
          <p:cNvGrpSpPr>
            <a:grpSpLocks/>
          </p:cNvGrpSpPr>
          <p:nvPr/>
        </p:nvGrpSpPr>
        <p:grpSpPr bwMode="auto">
          <a:xfrm>
            <a:off x="2628900" y="7886699"/>
            <a:ext cx="5715000" cy="1916908"/>
            <a:chOff x="228600" y="5257800"/>
            <a:chExt cx="3810000" cy="1278100"/>
          </a:xfrm>
        </p:grpSpPr>
        <p:grpSp>
          <p:nvGrpSpPr>
            <p:cNvPr id="4126" name="Group 20">
              <a:extLst>
                <a:ext uri="{FF2B5EF4-FFF2-40B4-BE49-F238E27FC236}">
                  <a16:creationId xmlns:a16="http://schemas.microsoft.com/office/drawing/2014/main" id="{94E98407-5723-04DA-9B05-0FFD7BBC74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600" y="5257800"/>
              <a:ext cx="1219200" cy="1278100"/>
              <a:chOff x="1676400" y="0"/>
              <a:chExt cx="6342063" cy="6648450"/>
            </a:xfrm>
          </p:grpSpPr>
          <p:pic>
            <p:nvPicPr>
              <p:cNvPr id="4128" name="Picture 15" descr="Coin.gif">
                <a:extLst>
                  <a:ext uri="{FF2B5EF4-FFF2-40B4-BE49-F238E27FC236}">
                    <a16:creationId xmlns:a16="http://schemas.microsoft.com/office/drawing/2014/main" id="{7D4F9A10-9AEA-FD83-12E7-AD21D84E29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6400" y="144780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9" name="Picture 16" descr="Coin.gif">
                <a:extLst>
                  <a:ext uri="{FF2B5EF4-FFF2-40B4-BE49-F238E27FC236}">
                    <a16:creationId xmlns:a16="http://schemas.microsoft.com/office/drawing/2014/main" id="{F2984D92-56C9-6EE3-78D8-1D8D4A4E03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7600" y="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30" name="Picture 17" descr="Coin.gif">
                <a:extLst>
                  <a:ext uri="{FF2B5EF4-FFF2-40B4-BE49-F238E27FC236}">
                    <a16:creationId xmlns:a16="http://schemas.microsoft.com/office/drawing/2014/main" id="{15B25821-EBA2-5CE1-737B-2CCF0BDF06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0800" y="388620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31" name="Picture 18" descr="Coin.gif">
                <a:extLst>
                  <a:ext uri="{FF2B5EF4-FFF2-40B4-BE49-F238E27FC236}">
                    <a16:creationId xmlns:a16="http://schemas.microsoft.com/office/drawing/2014/main" id="{EC4C3CD2-879C-01C7-957F-6E895EA407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24400" y="388620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32" name="Picture 19" descr="Coin.gif">
                <a:extLst>
                  <a:ext uri="{FF2B5EF4-FFF2-40B4-BE49-F238E27FC236}">
                    <a16:creationId xmlns:a16="http://schemas.microsoft.com/office/drawing/2014/main" id="{3CDB5335-E201-0889-E39E-0D3750BD1B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5000" y="137160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127" name="TextBox 35">
              <a:extLst>
                <a:ext uri="{FF2B5EF4-FFF2-40B4-BE49-F238E27FC236}">
                  <a16:creationId xmlns:a16="http://schemas.microsoft.com/office/drawing/2014/main" id="{73CE20ED-73A2-813E-49EB-5D06389C48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6400" y="5486400"/>
              <a:ext cx="2362200" cy="615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ko-KR" sz="5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굴림" panose="020B0600000101010101" pitchFamily="34" charset="-127"/>
                  <a:cs typeface="Arial"/>
                  <a:sym typeface="Arial"/>
                </a:rPr>
                <a:t>5 points</a:t>
              </a:r>
              <a:endParaRPr kumimoji="0" lang="en-GB" altLang="ko-KR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Arial"/>
                <a:sym typeface="Arial"/>
              </a:endParaRPr>
            </a:p>
          </p:txBody>
        </p:sp>
      </p:grpSp>
      <p:grpSp>
        <p:nvGrpSpPr>
          <p:cNvPr id="11" name="Group 47">
            <a:extLst>
              <a:ext uri="{FF2B5EF4-FFF2-40B4-BE49-F238E27FC236}">
                <a16:creationId xmlns:a16="http://schemas.microsoft.com/office/drawing/2014/main" id="{346258AD-903B-6009-BB46-389A010F7B70}"/>
              </a:ext>
            </a:extLst>
          </p:cNvPr>
          <p:cNvGrpSpPr>
            <a:grpSpLocks/>
          </p:cNvGrpSpPr>
          <p:nvPr/>
        </p:nvGrpSpPr>
        <p:grpSpPr bwMode="auto">
          <a:xfrm>
            <a:off x="8889015" y="254040"/>
            <a:ext cx="6648450" cy="1847850"/>
            <a:chOff x="4406900" y="0"/>
            <a:chExt cx="4432300" cy="1231900"/>
          </a:xfrm>
        </p:grpSpPr>
        <p:pic>
          <p:nvPicPr>
            <p:cNvPr id="4124" name="Picture 30" descr="fireflower.gif">
              <a:extLst>
                <a:ext uri="{FF2B5EF4-FFF2-40B4-BE49-F238E27FC236}">
                  <a16:creationId xmlns:a16="http://schemas.microsoft.com/office/drawing/2014/main" id="{87008CF1-7047-FFDA-BF76-787A23512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6900" y="0"/>
              <a:ext cx="1231900" cy="1231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5" name="TextBox 36">
              <a:extLst>
                <a:ext uri="{FF2B5EF4-FFF2-40B4-BE49-F238E27FC236}">
                  <a16:creationId xmlns:a16="http://schemas.microsoft.com/office/drawing/2014/main" id="{DABDC4FF-654C-B2AA-19B4-ED5BD847E5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15000" y="76200"/>
              <a:ext cx="3124200" cy="1046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altLang="ko-KR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굴림" panose="020B0600000101010101" pitchFamily="34" charset="-127"/>
                  <a:cs typeface="Arial"/>
                  <a:sym typeface="Arial"/>
                </a:rPr>
                <a:t>Double your points</a:t>
              </a:r>
            </a:p>
          </p:txBody>
        </p:sp>
      </p:grpSp>
      <p:grpSp>
        <p:nvGrpSpPr>
          <p:cNvPr id="13" name="Group 49">
            <a:extLst>
              <a:ext uri="{FF2B5EF4-FFF2-40B4-BE49-F238E27FC236}">
                <a16:creationId xmlns:a16="http://schemas.microsoft.com/office/drawing/2014/main" id="{F20357B9-4290-EBD0-1E23-ED5BBBA1A1C2}"/>
              </a:ext>
            </a:extLst>
          </p:cNvPr>
          <p:cNvGrpSpPr>
            <a:grpSpLocks/>
          </p:cNvGrpSpPr>
          <p:nvPr/>
        </p:nvGrpSpPr>
        <p:grpSpPr bwMode="auto">
          <a:xfrm>
            <a:off x="8679464" y="2577470"/>
            <a:ext cx="6858000" cy="1800226"/>
            <a:chOff x="4267200" y="2609448"/>
            <a:chExt cx="4572000" cy="1200552"/>
          </a:xfrm>
        </p:grpSpPr>
        <p:pic>
          <p:nvPicPr>
            <p:cNvPr id="4120" name="Picture 28" descr="RedShell.gif">
              <a:extLst>
                <a:ext uri="{FF2B5EF4-FFF2-40B4-BE49-F238E27FC236}">
                  <a16:creationId xmlns:a16="http://schemas.microsoft.com/office/drawing/2014/main" id="{8FD73921-C37F-F70B-6116-0C2C076EF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2609448"/>
              <a:ext cx="1447800" cy="1200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1" name="TextBox 38">
              <a:extLst>
                <a:ext uri="{FF2B5EF4-FFF2-40B4-BE49-F238E27FC236}">
                  <a16:creationId xmlns:a16="http://schemas.microsoft.com/office/drawing/2014/main" id="{9E25FF90-5263-E843-46C5-44215476D4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15000" y="2667001"/>
              <a:ext cx="3124200" cy="1046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ko-KR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B6D1E6"/>
                  </a:highlight>
                  <a:uLnTx/>
                  <a:uFillTx/>
                  <a:latin typeface="Arial" panose="020B0604020202020204" pitchFamily="34" charset="0"/>
                  <a:ea typeface="굴림" panose="020B0600000101010101" pitchFamily="34" charset="-127"/>
                  <a:cs typeface="Arial"/>
                  <a:sym typeface="Arial"/>
                </a:rPr>
                <a:t>Steal other team’s points.</a:t>
              </a:r>
            </a:p>
          </p:txBody>
        </p:sp>
      </p:grpSp>
      <p:grpSp>
        <p:nvGrpSpPr>
          <p:cNvPr id="16" name="Group 59">
            <a:extLst>
              <a:ext uri="{FF2B5EF4-FFF2-40B4-BE49-F238E27FC236}">
                <a16:creationId xmlns:a16="http://schemas.microsoft.com/office/drawing/2014/main" id="{C996190A-8841-68E6-1D40-4E878C3E40C7}"/>
              </a:ext>
            </a:extLst>
          </p:cNvPr>
          <p:cNvGrpSpPr>
            <a:grpSpLocks/>
          </p:cNvGrpSpPr>
          <p:nvPr/>
        </p:nvGrpSpPr>
        <p:grpSpPr bwMode="auto">
          <a:xfrm>
            <a:off x="-13256842" y="0"/>
            <a:ext cx="12970668" cy="9486900"/>
            <a:chOff x="505957" y="533400"/>
            <a:chExt cx="7954870" cy="5791200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A27C24F-065D-B44D-CBE5-1EE175483AFF}"/>
                </a:ext>
              </a:extLst>
            </p:cNvPr>
            <p:cNvSpPr txBox="1"/>
            <p:nvPr/>
          </p:nvSpPr>
          <p:spPr>
            <a:xfrm>
              <a:off x="505957" y="533400"/>
              <a:ext cx="7848260" cy="5791200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96000"/>
              </a:schemeClr>
            </a:solidFill>
            <a:ln w="50800">
              <a:solidFill>
                <a:srgbClr val="0070C0"/>
              </a:solidFill>
              <a:prstDash val="lgDash"/>
            </a:ln>
          </p:spPr>
          <p:txBody>
            <a:bodyPr/>
            <a:lstStyle/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굴림" pitchFamily="50" charset="-127"/>
                  <a:cs typeface="Calibri" panose="020F0502020204030204" pitchFamily="34" charset="0"/>
                  <a:sym typeface="Arial"/>
                </a:rPr>
                <a:t>Enemies will kill you! Lose all points!</a:t>
              </a:r>
              <a:endParaRPr kumimoji="0" lang="en-GB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4110" name="Picture 53" descr="Piranha Plant.gif">
              <a:extLst>
                <a:ext uri="{FF2B5EF4-FFF2-40B4-BE49-F238E27FC236}">
                  <a16:creationId xmlns:a16="http://schemas.microsoft.com/office/drawing/2014/main" id="{E1C066E0-9D1B-32A1-0C5F-789328046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3581400"/>
              <a:ext cx="1905000" cy="258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1" name="Picture 54" descr="blooper_large.gif">
              <a:extLst>
                <a:ext uri="{FF2B5EF4-FFF2-40B4-BE49-F238E27FC236}">
                  <a16:creationId xmlns:a16="http://schemas.microsoft.com/office/drawing/2014/main" id="{50CFBF70-B087-6F7D-DD7D-03EF83D41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1219200"/>
              <a:ext cx="1752600" cy="2175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2" name="Picture 55" descr="bombomb.gif">
              <a:extLst>
                <a:ext uri="{FF2B5EF4-FFF2-40B4-BE49-F238E27FC236}">
                  <a16:creationId xmlns:a16="http://schemas.microsoft.com/office/drawing/2014/main" id="{2562CAD0-5E2A-FFD9-3F8B-98B373505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3409" y="3200400"/>
              <a:ext cx="2410838" cy="2968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3" name="Picture 56" descr="bowserdance.gif">
              <a:extLst>
                <a:ext uri="{FF2B5EF4-FFF2-40B4-BE49-F238E27FC236}">
                  <a16:creationId xmlns:a16="http://schemas.microsoft.com/office/drawing/2014/main" id="{884083EA-F1F7-CF93-70B7-983A65D9D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1" y="2969769"/>
              <a:ext cx="2669626" cy="3354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4" name="Picture 57" descr="Bullet Bill.gif">
              <a:extLst>
                <a:ext uri="{FF2B5EF4-FFF2-40B4-BE49-F238E27FC236}">
                  <a16:creationId xmlns:a16="http://schemas.microsoft.com/office/drawing/2014/main" id="{5B3BDF76-09B7-8552-ED0C-71694C014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1524000"/>
              <a:ext cx="216131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5" name="Picture 58" descr="Goomba3d.gif">
              <a:extLst>
                <a:ext uri="{FF2B5EF4-FFF2-40B4-BE49-F238E27FC236}">
                  <a16:creationId xmlns:a16="http://schemas.microsoft.com/office/drawing/2014/main" id="{F762047D-CF84-089D-385C-04ECE2AF0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3810" y="1295400"/>
              <a:ext cx="1752600" cy="20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FBC2F31-6945-EB37-7870-D35D609FDB7A}"/>
              </a:ext>
            </a:extLst>
          </p:cNvPr>
          <p:cNvGrpSpPr/>
          <p:nvPr/>
        </p:nvGrpSpPr>
        <p:grpSpPr>
          <a:xfrm>
            <a:off x="8672129" y="4825810"/>
            <a:ext cx="8149606" cy="2534416"/>
            <a:chOff x="4339732" y="2285885"/>
            <a:chExt cx="4074803" cy="1267208"/>
          </a:xfrm>
        </p:grpSpPr>
        <p:pic>
          <p:nvPicPr>
            <p:cNvPr id="4" name="Picture 58" descr="Goomba3d.gif">
              <a:extLst>
                <a:ext uri="{FF2B5EF4-FFF2-40B4-BE49-F238E27FC236}">
                  <a16:creationId xmlns:a16="http://schemas.microsoft.com/office/drawing/2014/main" id="{5EB42E41-7AB8-EDF4-51BE-626182752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9732" y="2285885"/>
              <a:ext cx="1085851" cy="1267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38">
              <a:extLst>
                <a:ext uri="{FF2B5EF4-FFF2-40B4-BE49-F238E27FC236}">
                  <a16:creationId xmlns:a16="http://schemas.microsoft.com/office/drawing/2014/main" id="{7237568A-B9CE-9F55-16A0-8240A23C85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25583" y="2454037"/>
              <a:ext cx="2988952" cy="415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ko-KR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B6D1E6"/>
                  </a:highlight>
                  <a:uLnTx/>
                  <a:uFillTx/>
                  <a:latin typeface="Arial" panose="020B0604020202020204" pitchFamily="34" charset="0"/>
                  <a:ea typeface="굴림" panose="020B0600000101010101" pitchFamily="34" charset="-127"/>
                  <a:cs typeface="Arial"/>
                  <a:sym typeface="Arial"/>
                </a:rPr>
                <a:t>Lose all points!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163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rId2" action="ppaction://hlinksldjump"/>
            <a:extLst>
              <a:ext uri="{FF2B5EF4-FFF2-40B4-BE49-F238E27FC236}">
                <a16:creationId xmlns:a16="http://schemas.microsoft.com/office/drawing/2014/main" id="{FCB25837-DDC0-44C5-B046-3EBDEDA13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5820" y="5290237"/>
            <a:ext cx="4123672" cy="295828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굴림" panose="020B0600000101010101" pitchFamily="34" charset="-127"/>
                <a:cs typeface="Arial"/>
                <a:sym typeface="Arial"/>
              </a:rPr>
              <a:t>D</a:t>
            </a:r>
            <a:endParaRPr kumimoji="0" lang="en-GB" altLang="ko-KR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굴림" panose="020B0600000101010101" pitchFamily="34" charset="-127"/>
              <a:cs typeface="Arial"/>
              <a:sym typeface="Arial"/>
            </a:endParaRPr>
          </a:p>
        </p:txBody>
      </p:sp>
      <p:sp>
        <p:nvSpPr>
          <p:cNvPr id="8" name="TextBox 7">
            <a:hlinkClick r:id="rId4" action="ppaction://hlinksldjump"/>
            <a:extLst>
              <a:ext uri="{FF2B5EF4-FFF2-40B4-BE49-F238E27FC236}">
                <a16:creationId xmlns:a16="http://schemas.microsoft.com/office/drawing/2014/main" id="{A313FFBE-0DC2-B69B-F648-F6A909494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7900" y="1483999"/>
            <a:ext cx="4123672" cy="295828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굴림" panose="020B0600000101010101" pitchFamily="34" charset="-127"/>
                <a:cs typeface="Arial"/>
                <a:sym typeface="Arial"/>
              </a:rPr>
              <a:t>C</a:t>
            </a:r>
            <a:endParaRPr kumimoji="0" lang="en-GB" altLang="ko-KR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굴림" panose="020B0600000101010101" pitchFamily="34" charset="-127"/>
              <a:cs typeface="Arial"/>
              <a:sym typeface="Arial"/>
            </a:endParaRPr>
          </a:p>
        </p:txBody>
      </p:sp>
      <p:sp>
        <p:nvSpPr>
          <p:cNvPr id="11" name="TextBox 10">
            <a:hlinkClick r:id="rId5" action="ppaction://hlinksldjump"/>
            <a:extLst>
              <a:ext uri="{FF2B5EF4-FFF2-40B4-BE49-F238E27FC236}">
                <a16:creationId xmlns:a16="http://schemas.microsoft.com/office/drawing/2014/main" id="{53A555E3-1D8F-57F0-FA0A-6F8675BAB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1860" y="5290231"/>
            <a:ext cx="4123672" cy="295828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굴림" panose="020B0600000101010101" pitchFamily="34" charset="-127"/>
                <a:cs typeface="Arial"/>
                <a:sym typeface="Arial"/>
              </a:rPr>
              <a:t>E</a:t>
            </a:r>
            <a:endParaRPr kumimoji="0" lang="en-GB" altLang="ko-KR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굴림" panose="020B0600000101010101" pitchFamily="34" charset="-127"/>
              <a:cs typeface="Arial"/>
              <a:sym typeface="Arial"/>
            </a:endParaRPr>
          </a:p>
        </p:txBody>
      </p:sp>
      <p:sp>
        <p:nvSpPr>
          <p:cNvPr id="13" name="TextBox 12">
            <a:hlinkClick r:id="rId6" action="ppaction://hlinksldjump"/>
            <a:extLst>
              <a:ext uri="{FF2B5EF4-FFF2-40B4-BE49-F238E27FC236}">
                <a16:creationId xmlns:a16="http://schemas.microsoft.com/office/drawing/2014/main" id="{B8CC90BD-ADFA-9035-0BE5-3A8A04AE8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7900" y="5290231"/>
            <a:ext cx="4123672" cy="295828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굴림" panose="020B0600000101010101" pitchFamily="34" charset="-127"/>
                <a:cs typeface="Arial"/>
                <a:sym typeface="Arial"/>
              </a:rPr>
              <a:t>F</a:t>
            </a:r>
            <a:endParaRPr kumimoji="0" lang="en-GB" altLang="ko-KR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굴림" panose="020B0600000101010101" pitchFamily="34" charset="-127"/>
              <a:cs typeface="Arial"/>
              <a:sym typeface="Arial"/>
            </a:endParaRPr>
          </a:p>
        </p:txBody>
      </p:sp>
      <p:sp>
        <p:nvSpPr>
          <p:cNvPr id="19" name="TextBox 18">
            <a:hlinkClick r:id="rId7" action="ppaction://hlinksldjump"/>
            <a:extLst>
              <a:ext uri="{FF2B5EF4-FFF2-40B4-BE49-F238E27FC236}">
                <a16:creationId xmlns:a16="http://schemas.microsoft.com/office/drawing/2014/main" id="{FE49F10A-B3BF-29C7-7DC5-0143B8C4C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5820" y="1484003"/>
            <a:ext cx="4123672" cy="295828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굴림" panose="020B0600000101010101" pitchFamily="34" charset="-127"/>
                <a:cs typeface="Arial"/>
                <a:sym typeface="Arial"/>
              </a:rPr>
              <a:t>A</a:t>
            </a:r>
            <a:endParaRPr kumimoji="0" lang="en-GB" altLang="ko-KR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굴림" panose="020B0600000101010101" pitchFamily="34" charset="-127"/>
              <a:cs typeface="Arial"/>
              <a:sym typeface="Arial"/>
            </a:endParaRPr>
          </a:p>
        </p:txBody>
      </p:sp>
      <p:sp>
        <p:nvSpPr>
          <p:cNvPr id="27" name="TextBox 26">
            <a:hlinkClick r:id="rId8" action="ppaction://hlinksldjump"/>
            <a:extLst>
              <a:ext uri="{FF2B5EF4-FFF2-40B4-BE49-F238E27FC236}">
                <a16:creationId xmlns:a16="http://schemas.microsoft.com/office/drawing/2014/main" id="{F649A80E-E449-8325-BA43-209FBEB2A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1860" y="1483997"/>
            <a:ext cx="4123672" cy="295828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굴림" panose="020B0600000101010101" pitchFamily="34" charset="-127"/>
                <a:cs typeface="Arial"/>
                <a:sym typeface="Arial"/>
              </a:rPr>
              <a:t>B</a:t>
            </a:r>
            <a:endParaRPr kumimoji="0" lang="en-GB" altLang="ko-KR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굴림" panose="020B0600000101010101" pitchFamily="34" charset="-127"/>
              <a:cs typeface="Arial"/>
              <a:sym typeface="Arial"/>
            </a:endParaRPr>
          </a:p>
        </p:txBody>
      </p:sp>
      <p:sp>
        <p:nvSpPr>
          <p:cNvPr id="2" name="Star: 5 Points 1">
            <a:hlinkClick r:id="rId9" action="ppaction://hlinksldjump"/>
            <a:extLst>
              <a:ext uri="{FF2B5EF4-FFF2-40B4-BE49-F238E27FC236}">
                <a16:creationId xmlns:a16="http://schemas.microsoft.com/office/drawing/2014/main" id="{DCDF9689-F3F9-BFBB-5076-4B5CC71BF226}"/>
              </a:ext>
            </a:extLst>
          </p:cNvPr>
          <p:cNvSpPr/>
          <p:nvPr/>
        </p:nvSpPr>
        <p:spPr>
          <a:xfrm>
            <a:off x="16423940" y="8248517"/>
            <a:ext cx="1711660" cy="1752600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43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1" grpId="0" animBg="1"/>
      <p:bldP spid="13" grpId="0" animBg="1"/>
      <p:bldP spid="19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155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07961" y="478852"/>
            <a:ext cx="16253913" cy="9329295"/>
            <a:chOff x="0" y="0"/>
            <a:chExt cx="4025391" cy="23104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25392" cy="2310463"/>
            </a:xfrm>
            <a:custGeom>
              <a:avLst/>
              <a:gdLst/>
              <a:ahLst/>
              <a:cxnLst/>
              <a:rect l="l" t="t" r="r" b="b"/>
              <a:pathLst>
                <a:path w="4025392" h="2310463">
                  <a:moveTo>
                    <a:pt x="23816" y="0"/>
                  </a:moveTo>
                  <a:lnTo>
                    <a:pt x="4001576" y="0"/>
                  </a:lnTo>
                  <a:cubicBezTo>
                    <a:pt x="4007892" y="0"/>
                    <a:pt x="4013950" y="2509"/>
                    <a:pt x="4018416" y="6975"/>
                  </a:cubicBezTo>
                  <a:cubicBezTo>
                    <a:pt x="4022882" y="11442"/>
                    <a:pt x="4025392" y="17499"/>
                    <a:pt x="4025392" y="23816"/>
                  </a:cubicBezTo>
                  <a:lnTo>
                    <a:pt x="4025392" y="2286647"/>
                  </a:lnTo>
                  <a:cubicBezTo>
                    <a:pt x="4025392" y="2299800"/>
                    <a:pt x="4014729" y="2310463"/>
                    <a:pt x="4001576" y="2310463"/>
                  </a:cubicBezTo>
                  <a:lnTo>
                    <a:pt x="23816" y="2310463"/>
                  </a:lnTo>
                  <a:cubicBezTo>
                    <a:pt x="10663" y="2310463"/>
                    <a:pt x="0" y="2299800"/>
                    <a:pt x="0" y="2286647"/>
                  </a:cubicBezTo>
                  <a:lnTo>
                    <a:pt x="0" y="23816"/>
                  </a:lnTo>
                  <a:cubicBezTo>
                    <a:pt x="0" y="10663"/>
                    <a:pt x="10663" y="0"/>
                    <a:pt x="23816" y="0"/>
                  </a:cubicBezTo>
                  <a:close/>
                </a:path>
              </a:pathLst>
            </a:custGeom>
            <a:solidFill>
              <a:srgbClr val="FFFFFF"/>
            </a:solidFill>
            <a:ln w="123825">
              <a:solidFill>
                <a:srgbClr val="6FAF07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44035" y="2073762"/>
            <a:ext cx="14799931" cy="7647770"/>
            <a:chOff x="0" y="0"/>
            <a:chExt cx="3897924" cy="20142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97924" cy="2014227"/>
            </a:xfrm>
            <a:custGeom>
              <a:avLst/>
              <a:gdLst/>
              <a:ahLst/>
              <a:cxnLst/>
              <a:rect l="l" t="t" r="r" b="b"/>
              <a:pathLst>
                <a:path w="3897924" h="2014227">
                  <a:moveTo>
                    <a:pt x="26155" y="0"/>
                  </a:moveTo>
                  <a:lnTo>
                    <a:pt x="3871769" y="0"/>
                  </a:lnTo>
                  <a:cubicBezTo>
                    <a:pt x="3878706" y="0"/>
                    <a:pt x="3885359" y="2756"/>
                    <a:pt x="3890264" y="7661"/>
                  </a:cubicBezTo>
                  <a:cubicBezTo>
                    <a:pt x="3895169" y="12566"/>
                    <a:pt x="3897924" y="19218"/>
                    <a:pt x="3897924" y="26155"/>
                  </a:cubicBezTo>
                  <a:lnTo>
                    <a:pt x="3897924" y="1988072"/>
                  </a:lnTo>
                  <a:cubicBezTo>
                    <a:pt x="3897924" y="2002517"/>
                    <a:pt x="3886214" y="2014227"/>
                    <a:pt x="3871769" y="2014227"/>
                  </a:cubicBezTo>
                  <a:lnTo>
                    <a:pt x="26155" y="2014227"/>
                  </a:lnTo>
                  <a:cubicBezTo>
                    <a:pt x="11710" y="2014227"/>
                    <a:pt x="0" y="2002517"/>
                    <a:pt x="0" y="1988072"/>
                  </a:cubicBezTo>
                  <a:lnTo>
                    <a:pt x="0" y="26155"/>
                  </a:lnTo>
                  <a:cubicBezTo>
                    <a:pt x="0" y="11710"/>
                    <a:pt x="11710" y="0"/>
                    <a:pt x="26155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6FAF07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00174" y="702664"/>
            <a:ext cx="15726638" cy="986050"/>
            <a:chOff x="0" y="0"/>
            <a:chExt cx="3024664" cy="40608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024664" cy="406080"/>
            </a:xfrm>
            <a:custGeom>
              <a:avLst/>
              <a:gdLst/>
              <a:ahLst/>
              <a:cxnLst/>
              <a:rect l="l" t="t" r="r" b="b"/>
              <a:pathLst>
                <a:path w="3024664" h="406080">
                  <a:moveTo>
                    <a:pt x="78653" y="0"/>
                  </a:moveTo>
                  <a:lnTo>
                    <a:pt x="2946010" y="0"/>
                  </a:lnTo>
                  <a:cubicBezTo>
                    <a:pt x="2989450" y="0"/>
                    <a:pt x="3024664" y="35214"/>
                    <a:pt x="3024664" y="78653"/>
                  </a:cubicBezTo>
                  <a:lnTo>
                    <a:pt x="3024664" y="327427"/>
                  </a:lnTo>
                  <a:cubicBezTo>
                    <a:pt x="3024664" y="348287"/>
                    <a:pt x="3016377" y="368293"/>
                    <a:pt x="3001627" y="383043"/>
                  </a:cubicBezTo>
                  <a:cubicBezTo>
                    <a:pt x="2986876" y="397794"/>
                    <a:pt x="2966871" y="406080"/>
                    <a:pt x="2946010" y="406080"/>
                  </a:cubicBezTo>
                  <a:lnTo>
                    <a:pt x="78653" y="406080"/>
                  </a:lnTo>
                  <a:cubicBezTo>
                    <a:pt x="35214" y="406080"/>
                    <a:pt x="0" y="370866"/>
                    <a:pt x="0" y="327427"/>
                  </a:cubicBezTo>
                  <a:lnTo>
                    <a:pt x="0" y="78653"/>
                  </a:lnTo>
                  <a:cubicBezTo>
                    <a:pt x="0" y="57793"/>
                    <a:pt x="8287" y="37787"/>
                    <a:pt x="23037" y="23037"/>
                  </a:cubicBezTo>
                  <a:cubicBezTo>
                    <a:pt x="37787" y="8287"/>
                    <a:pt x="57793" y="0"/>
                    <a:pt x="78653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6FAF07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Hộp Văn bản 12">
            <a:extLst>
              <a:ext uri="{FF2B5EF4-FFF2-40B4-BE49-F238E27FC236}">
                <a16:creationId xmlns:a16="http://schemas.microsoft.com/office/drawing/2014/main" id="{494EC3B8-B0D4-454E-0DEE-450F4C8C97E2}"/>
              </a:ext>
            </a:extLst>
          </p:cNvPr>
          <p:cNvSpPr txBox="1"/>
          <p:nvPr/>
        </p:nvSpPr>
        <p:spPr>
          <a:xfrm>
            <a:off x="1923618" y="2024162"/>
            <a:ext cx="14799931" cy="3543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1.</a:t>
            </a:r>
            <a:r>
              <a:rPr lang="en-US" sz="3600" b="0" i="0" dirty="0">
                <a:solidFill>
                  <a:schemeClr val="accent6">
                    <a:lumMod val="75000"/>
                  </a:schemeClr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US" sz="3600" i="0" dirty="0">
                <a:solidFill>
                  <a:srgbClr val="0070C0"/>
                </a:solidFill>
                <a:effectLst/>
                <a:latin typeface="Arial Rounded MT Bold" panose="020F0704030504030204" pitchFamily="34" charset="0"/>
              </a:rPr>
              <a:t>You can find beautiful plants and flowers in _________. </a:t>
            </a:r>
          </a:p>
          <a:p>
            <a:pPr lvl="3">
              <a:lnSpc>
                <a:spcPct val="150000"/>
              </a:lnSpc>
              <a:spcBef>
                <a:spcPts val="600"/>
              </a:spcBef>
            </a:pPr>
            <a:r>
              <a:rPr lang="en-US" sz="3600" i="0" dirty="0">
                <a:solidFill>
                  <a:srgbClr val="1FB0E6"/>
                </a:solidFill>
                <a:effectLst/>
                <a:latin typeface="Arial Rounded MT Bold" panose="020F0704030504030204" pitchFamily="34" charset="0"/>
              </a:rPr>
              <a:t>A. </a:t>
            </a:r>
            <a:r>
              <a:rPr lang="en-US" sz="3600" i="0" dirty="0">
                <a:solidFill>
                  <a:srgbClr val="242021"/>
                </a:solidFill>
                <a:effectLst/>
                <a:latin typeface="Arial Rounded MT Bold" panose="020F0704030504030204" pitchFamily="34" charset="0"/>
              </a:rPr>
              <a:t>a park 		</a:t>
            </a:r>
            <a:r>
              <a:rPr lang="en-US" sz="3600" dirty="0">
                <a:solidFill>
                  <a:srgbClr val="242021"/>
                </a:solidFill>
                <a:latin typeface="Arial Rounded MT Bold" panose="020F0704030504030204" pitchFamily="34" charset="0"/>
              </a:rPr>
              <a:t>		</a:t>
            </a:r>
          </a:p>
          <a:p>
            <a:pPr lvl="3">
              <a:lnSpc>
                <a:spcPct val="150000"/>
              </a:lnSpc>
              <a:spcBef>
                <a:spcPts val="600"/>
              </a:spcBef>
            </a:pPr>
            <a:r>
              <a:rPr lang="en-US" sz="3600" b="0" i="0" dirty="0">
                <a:solidFill>
                  <a:srgbClr val="1FB0E6"/>
                </a:solidFill>
                <a:effectLst/>
                <a:latin typeface="Arial Rounded MT Bold" panose="020F0704030504030204" pitchFamily="34" charset="0"/>
              </a:rPr>
              <a:t>B.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Arial Rounded MT Bold" panose="020F0704030504030204" pitchFamily="34" charset="0"/>
              </a:rPr>
              <a:t>Chinatown</a:t>
            </a:r>
            <a:r>
              <a:rPr lang="en-US" sz="3600" dirty="0">
                <a:solidFill>
                  <a:srgbClr val="242021"/>
                </a:solidFill>
                <a:latin typeface="Arial Rounded MT Bold" panose="020F0704030504030204" pitchFamily="34" charset="0"/>
              </a:rPr>
              <a:t>			</a:t>
            </a:r>
          </a:p>
          <a:p>
            <a:pPr lvl="3">
              <a:lnSpc>
                <a:spcPct val="150000"/>
              </a:lnSpc>
              <a:spcBef>
                <a:spcPts val="600"/>
              </a:spcBef>
            </a:pPr>
            <a:r>
              <a:rPr lang="en-US" sz="3600" b="0" i="0" dirty="0">
                <a:solidFill>
                  <a:srgbClr val="1FB0E6"/>
                </a:solidFill>
                <a:effectLst/>
                <a:latin typeface="Arial Rounded MT Bold" panose="020F0704030504030204" pitchFamily="34" charset="0"/>
              </a:rPr>
              <a:t>C. </a:t>
            </a:r>
            <a:r>
              <a:rPr lang="en-US" sz="3600" dirty="0">
                <a:solidFill>
                  <a:srgbClr val="242021"/>
                </a:solidFill>
                <a:latin typeface="Arial Rounded MT Bold" panose="020F0704030504030204" pitchFamily="34" charset="0"/>
              </a:rPr>
              <a:t>Sentosa</a:t>
            </a:r>
            <a:endParaRPr lang="vi-VN" sz="3600" dirty="0"/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A717A806-21F6-AE71-4500-F5DE6CF982F5}"/>
              </a:ext>
            </a:extLst>
          </p:cNvPr>
          <p:cNvSpPr txBox="1"/>
          <p:nvPr/>
        </p:nvSpPr>
        <p:spPr>
          <a:xfrm>
            <a:off x="1722731" y="710052"/>
            <a:ext cx="15165095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620"/>
              </a:lnSpc>
            </a:pPr>
            <a:r>
              <a:rPr lang="en-US" sz="4800" dirty="0">
                <a:solidFill>
                  <a:srgbClr val="FF0000"/>
                </a:solidFill>
                <a:latin typeface="Genty Sans"/>
              </a:rPr>
              <a:t>Check your answer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E4A565-08CB-E68E-E9E4-0E5D1F9BE079}"/>
              </a:ext>
            </a:extLst>
          </p:cNvPr>
          <p:cNvSpPr/>
          <p:nvPr/>
        </p:nvSpPr>
        <p:spPr>
          <a:xfrm>
            <a:off x="2288841" y="6114606"/>
            <a:ext cx="13949304" cy="25545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000" kern="0" dirty="0">
                <a:latin typeface="Genty Sans" panose="020B0604020202020204" charset="0"/>
                <a:cs typeface="Calibri" panose="020F0502020204030204" pitchFamily="34" charset="0"/>
                <a:sym typeface="Arial"/>
              </a:rPr>
              <a:t>There are many </a:t>
            </a:r>
            <a:r>
              <a:rPr lang="en-US" sz="4000" kern="0" dirty="0">
                <a:solidFill>
                  <a:srgbClr val="FF0000"/>
                </a:solidFill>
                <a:latin typeface="Genty Sans" panose="020B0604020202020204" charset="0"/>
                <a:cs typeface="Calibri" panose="020F0502020204030204" pitchFamily="34" charset="0"/>
                <a:sym typeface="Arial"/>
              </a:rPr>
              <a:t>parks</a:t>
            </a:r>
            <a:r>
              <a:rPr lang="en-US" sz="4000" kern="0" dirty="0">
                <a:latin typeface="Genty Sans" panose="020B0604020202020204" charset="0"/>
                <a:cs typeface="Calibri" panose="020F0502020204030204" pitchFamily="34" charset="0"/>
                <a:sym typeface="Arial"/>
              </a:rPr>
              <a:t> in this country.  You can </a:t>
            </a:r>
            <a:r>
              <a:rPr lang="en-US" sz="4000" kern="0" dirty="0">
                <a:solidFill>
                  <a:srgbClr val="FF0000"/>
                </a:solidFill>
                <a:latin typeface="Genty Sans" panose="020B0604020202020204" charset="0"/>
                <a:cs typeface="Calibri" panose="020F0502020204030204" pitchFamily="34" charset="0"/>
                <a:sym typeface="Arial"/>
              </a:rPr>
              <a:t>visit them, and enjoy beautiful plants and flowers,</a:t>
            </a:r>
            <a:r>
              <a:rPr lang="en-US" sz="4000" kern="0" dirty="0">
                <a:latin typeface="Genty Sans" panose="020B0604020202020204" charset="0"/>
                <a:cs typeface="Calibri" panose="020F0502020204030204" pitchFamily="34" charset="0"/>
                <a:sym typeface="Arial"/>
              </a:rPr>
              <a:t> or do outdoor activities: cycling or boating. You can also go to the zoo to see animals in real life.</a:t>
            </a:r>
          </a:p>
        </p:txBody>
      </p:sp>
      <p:pic>
        <p:nvPicPr>
          <p:cNvPr id="17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043692F-5FB1-C38D-F602-3CAB3EF44C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21454" y="32734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0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repeatCount="indefinite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8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in.gif">
            <a:extLst>
              <a:ext uri="{FF2B5EF4-FFF2-40B4-BE49-F238E27FC236}">
                <a16:creationId xmlns:a16="http://schemas.microsoft.com/office/drawing/2014/main" id="{D5631B64-0F6F-0D50-C345-BFA79FD15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3" y="3771900"/>
            <a:ext cx="3455194" cy="414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oin.gif">
            <a:extLst>
              <a:ext uri="{FF2B5EF4-FFF2-40B4-BE49-F238E27FC236}">
                <a16:creationId xmlns:a16="http://schemas.microsoft.com/office/drawing/2014/main" id="{019B07C4-AC53-A4A1-1042-FACBAA619E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3" y="457200"/>
            <a:ext cx="3455194" cy="414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oin.gif">
            <a:extLst>
              <a:ext uri="{FF2B5EF4-FFF2-40B4-BE49-F238E27FC236}">
                <a16:creationId xmlns:a16="http://schemas.microsoft.com/office/drawing/2014/main" id="{D6B6D729-8967-0E98-AC7E-3D816815C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3" y="3743324"/>
            <a:ext cx="3455194" cy="414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ction Button: Go Home 1">
            <a:hlinkClick r:id="rId4" action="ppaction://hlinksldjump"/>
            <a:extLst>
              <a:ext uri="{FF2B5EF4-FFF2-40B4-BE49-F238E27FC236}">
                <a16:creationId xmlns:a16="http://schemas.microsoft.com/office/drawing/2014/main" id="{530AB8B0-968B-EE83-8046-7C3E41E10AA4}"/>
              </a:ext>
            </a:extLst>
          </p:cNvPr>
          <p:cNvSpPr/>
          <p:nvPr/>
        </p:nvSpPr>
        <p:spPr>
          <a:xfrm>
            <a:off x="14706600" y="8191500"/>
            <a:ext cx="1643866" cy="1643866"/>
          </a:xfrm>
          <a:prstGeom prst="actionButtonHome">
            <a:avLst/>
          </a:prstGeom>
          <a:solidFill>
            <a:srgbClr val="FFD98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488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155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07961" y="478852"/>
            <a:ext cx="16253913" cy="9329295"/>
            <a:chOff x="0" y="0"/>
            <a:chExt cx="4025391" cy="23104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25392" cy="2310463"/>
            </a:xfrm>
            <a:custGeom>
              <a:avLst/>
              <a:gdLst/>
              <a:ahLst/>
              <a:cxnLst/>
              <a:rect l="l" t="t" r="r" b="b"/>
              <a:pathLst>
                <a:path w="4025392" h="2310463">
                  <a:moveTo>
                    <a:pt x="23816" y="0"/>
                  </a:moveTo>
                  <a:lnTo>
                    <a:pt x="4001576" y="0"/>
                  </a:lnTo>
                  <a:cubicBezTo>
                    <a:pt x="4007892" y="0"/>
                    <a:pt x="4013950" y="2509"/>
                    <a:pt x="4018416" y="6975"/>
                  </a:cubicBezTo>
                  <a:cubicBezTo>
                    <a:pt x="4022882" y="11442"/>
                    <a:pt x="4025392" y="17499"/>
                    <a:pt x="4025392" y="23816"/>
                  </a:cubicBezTo>
                  <a:lnTo>
                    <a:pt x="4025392" y="2286647"/>
                  </a:lnTo>
                  <a:cubicBezTo>
                    <a:pt x="4025392" y="2299800"/>
                    <a:pt x="4014729" y="2310463"/>
                    <a:pt x="4001576" y="2310463"/>
                  </a:cubicBezTo>
                  <a:lnTo>
                    <a:pt x="23816" y="2310463"/>
                  </a:lnTo>
                  <a:cubicBezTo>
                    <a:pt x="10663" y="2310463"/>
                    <a:pt x="0" y="2299800"/>
                    <a:pt x="0" y="2286647"/>
                  </a:cubicBezTo>
                  <a:lnTo>
                    <a:pt x="0" y="23816"/>
                  </a:lnTo>
                  <a:cubicBezTo>
                    <a:pt x="0" y="10663"/>
                    <a:pt x="10663" y="0"/>
                    <a:pt x="23816" y="0"/>
                  </a:cubicBezTo>
                  <a:close/>
                </a:path>
              </a:pathLst>
            </a:custGeom>
            <a:solidFill>
              <a:srgbClr val="FFFFFF"/>
            </a:solidFill>
            <a:ln w="123825">
              <a:solidFill>
                <a:srgbClr val="6FAF07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44034" y="1728052"/>
            <a:ext cx="14799931" cy="7647770"/>
            <a:chOff x="0" y="0"/>
            <a:chExt cx="3897924" cy="20142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97924" cy="2014227"/>
            </a:xfrm>
            <a:custGeom>
              <a:avLst/>
              <a:gdLst/>
              <a:ahLst/>
              <a:cxnLst/>
              <a:rect l="l" t="t" r="r" b="b"/>
              <a:pathLst>
                <a:path w="3897924" h="2014227">
                  <a:moveTo>
                    <a:pt x="26155" y="0"/>
                  </a:moveTo>
                  <a:lnTo>
                    <a:pt x="3871769" y="0"/>
                  </a:lnTo>
                  <a:cubicBezTo>
                    <a:pt x="3878706" y="0"/>
                    <a:pt x="3885359" y="2756"/>
                    <a:pt x="3890264" y="7661"/>
                  </a:cubicBezTo>
                  <a:cubicBezTo>
                    <a:pt x="3895169" y="12566"/>
                    <a:pt x="3897924" y="19218"/>
                    <a:pt x="3897924" y="26155"/>
                  </a:cubicBezTo>
                  <a:lnTo>
                    <a:pt x="3897924" y="1988072"/>
                  </a:lnTo>
                  <a:cubicBezTo>
                    <a:pt x="3897924" y="2002517"/>
                    <a:pt x="3886214" y="2014227"/>
                    <a:pt x="3871769" y="2014227"/>
                  </a:cubicBezTo>
                  <a:lnTo>
                    <a:pt x="26155" y="2014227"/>
                  </a:lnTo>
                  <a:cubicBezTo>
                    <a:pt x="11710" y="2014227"/>
                    <a:pt x="0" y="2002517"/>
                    <a:pt x="0" y="1988072"/>
                  </a:cubicBezTo>
                  <a:lnTo>
                    <a:pt x="0" y="26155"/>
                  </a:lnTo>
                  <a:cubicBezTo>
                    <a:pt x="0" y="11710"/>
                    <a:pt x="11710" y="0"/>
                    <a:pt x="26155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6FAF07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00174" y="630491"/>
            <a:ext cx="15726638" cy="1097561"/>
            <a:chOff x="0" y="0"/>
            <a:chExt cx="3024664" cy="40608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024664" cy="406080"/>
            </a:xfrm>
            <a:custGeom>
              <a:avLst/>
              <a:gdLst/>
              <a:ahLst/>
              <a:cxnLst/>
              <a:rect l="l" t="t" r="r" b="b"/>
              <a:pathLst>
                <a:path w="3024664" h="406080">
                  <a:moveTo>
                    <a:pt x="78653" y="0"/>
                  </a:moveTo>
                  <a:lnTo>
                    <a:pt x="2946010" y="0"/>
                  </a:lnTo>
                  <a:cubicBezTo>
                    <a:pt x="2989450" y="0"/>
                    <a:pt x="3024664" y="35214"/>
                    <a:pt x="3024664" y="78653"/>
                  </a:cubicBezTo>
                  <a:lnTo>
                    <a:pt x="3024664" y="327427"/>
                  </a:lnTo>
                  <a:cubicBezTo>
                    <a:pt x="3024664" y="348287"/>
                    <a:pt x="3016377" y="368293"/>
                    <a:pt x="3001627" y="383043"/>
                  </a:cubicBezTo>
                  <a:cubicBezTo>
                    <a:pt x="2986876" y="397794"/>
                    <a:pt x="2966871" y="406080"/>
                    <a:pt x="2946010" y="406080"/>
                  </a:cubicBezTo>
                  <a:lnTo>
                    <a:pt x="78653" y="406080"/>
                  </a:lnTo>
                  <a:cubicBezTo>
                    <a:pt x="35214" y="406080"/>
                    <a:pt x="0" y="370866"/>
                    <a:pt x="0" y="327427"/>
                  </a:cubicBezTo>
                  <a:lnTo>
                    <a:pt x="0" y="78653"/>
                  </a:lnTo>
                  <a:cubicBezTo>
                    <a:pt x="0" y="57793"/>
                    <a:pt x="8287" y="37787"/>
                    <a:pt x="23037" y="23037"/>
                  </a:cubicBezTo>
                  <a:cubicBezTo>
                    <a:pt x="37787" y="8287"/>
                    <a:pt x="57793" y="0"/>
                    <a:pt x="78653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6FAF07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Hộp Văn bản 12">
            <a:extLst>
              <a:ext uri="{FF2B5EF4-FFF2-40B4-BE49-F238E27FC236}">
                <a16:creationId xmlns:a16="http://schemas.microsoft.com/office/drawing/2014/main" id="{494EC3B8-B0D4-454E-0DEE-450F4C8C97E2}"/>
              </a:ext>
            </a:extLst>
          </p:cNvPr>
          <p:cNvSpPr txBox="1"/>
          <p:nvPr/>
        </p:nvSpPr>
        <p:spPr>
          <a:xfrm>
            <a:off x="1923618" y="2024162"/>
            <a:ext cx="14799931" cy="3543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600" b="1" i="0" dirty="0">
                <a:solidFill>
                  <a:srgbClr val="F26548"/>
                </a:solidFill>
                <a:effectLst/>
                <a:latin typeface="Arial Rounded MT Bold" panose="020F0704030504030204" pitchFamily="34" charset="0"/>
              </a:rPr>
              <a:t>2. 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Arial Rounded MT Bold" panose="020F0704030504030204" pitchFamily="34" charset="0"/>
              </a:rPr>
              <a:t>You can see different kinds of animals in real life in a _________.</a:t>
            </a:r>
          </a:p>
          <a:p>
            <a:pPr lvl="2">
              <a:lnSpc>
                <a:spcPct val="150000"/>
              </a:lnSpc>
              <a:spcBef>
                <a:spcPts val="600"/>
              </a:spcBef>
            </a:pPr>
            <a:r>
              <a:rPr lang="en-US" sz="3600" b="0" i="0" dirty="0">
                <a:solidFill>
                  <a:srgbClr val="1FB0E6"/>
                </a:solidFill>
                <a:effectLst/>
                <a:latin typeface="Arial Rounded MT Bold" panose="020F0704030504030204" pitchFamily="34" charset="0"/>
              </a:rPr>
              <a:t>A.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Arial Rounded MT Bold" panose="020F0704030504030204" pitchFamily="34" charset="0"/>
              </a:rPr>
              <a:t>zoo					</a:t>
            </a:r>
          </a:p>
          <a:p>
            <a:pPr lvl="2">
              <a:lnSpc>
                <a:spcPct val="150000"/>
              </a:lnSpc>
              <a:spcBef>
                <a:spcPts val="600"/>
              </a:spcBef>
            </a:pPr>
            <a:r>
              <a:rPr lang="en-US" sz="3600" b="0" i="0" dirty="0">
                <a:solidFill>
                  <a:srgbClr val="1FB0E6"/>
                </a:solidFill>
                <a:effectLst/>
                <a:latin typeface="Arial Rounded MT Bold" panose="020F0704030504030204" pitchFamily="34" charset="0"/>
              </a:rPr>
              <a:t>B.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Arial Rounded MT Bold" panose="020F0704030504030204" pitchFamily="34" charset="0"/>
              </a:rPr>
              <a:t>park					</a:t>
            </a:r>
          </a:p>
          <a:p>
            <a:pPr lvl="2">
              <a:lnSpc>
                <a:spcPct val="150000"/>
              </a:lnSpc>
              <a:spcBef>
                <a:spcPts val="600"/>
              </a:spcBef>
            </a:pPr>
            <a:r>
              <a:rPr lang="en-US" sz="3600" b="0" i="0" dirty="0">
                <a:solidFill>
                  <a:srgbClr val="1FB0E6"/>
                </a:solidFill>
                <a:effectLst/>
                <a:latin typeface="Arial Rounded MT Bold" panose="020F0704030504030204" pitchFamily="34" charset="0"/>
              </a:rPr>
              <a:t>C.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Arial Rounded MT Bold" panose="020F0704030504030204" pitchFamily="34" charset="0"/>
              </a:rPr>
              <a:t>town </a:t>
            </a:r>
            <a:endParaRPr lang="vi-VN" sz="3600" dirty="0"/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F7D7058B-6DBF-263D-5D80-62DF121BDC24}"/>
              </a:ext>
            </a:extLst>
          </p:cNvPr>
          <p:cNvSpPr txBox="1"/>
          <p:nvPr/>
        </p:nvSpPr>
        <p:spPr>
          <a:xfrm>
            <a:off x="1722731" y="710052"/>
            <a:ext cx="15165095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620"/>
              </a:lnSpc>
            </a:pPr>
            <a:r>
              <a:rPr lang="en-US" sz="4800" dirty="0">
                <a:solidFill>
                  <a:srgbClr val="FF0000"/>
                </a:solidFill>
                <a:latin typeface="Genty Sans"/>
              </a:rPr>
              <a:t>Check your answer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3A6E12-4891-C298-FEE5-34859501F445}"/>
              </a:ext>
            </a:extLst>
          </p:cNvPr>
          <p:cNvSpPr/>
          <p:nvPr/>
        </p:nvSpPr>
        <p:spPr>
          <a:xfrm>
            <a:off x="2288841" y="6114606"/>
            <a:ext cx="13949304" cy="25545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000" kern="0" dirty="0">
                <a:latin typeface="Genty Sans" panose="020B0604020202020204" charset="0"/>
                <a:cs typeface="Calibri" panose="020F0502020204030204" pitchFamily="34" charset="0"/>
                <a:sym typeface="Arial"/>
              </a:rPr>
              <a:t>There are </a:t>
            </a:r>
            <a:r>
              <a:rPr lang="en-US" sz="4000" kern="0" dirty="0">
                <a:solidFill>
                  <a:srgbClr val="FF0000"/>
                </a:solidFill>
                <a:latin typeface="Genty Sans" panose="020B0604020202020204" charset="0"/>
                <a:cs typeface="Calibri" panose="020F0502020204030204" pitchFamily="34" charset="0"/>
                <a:sym typeface="Arial"/>
              </a:rPr>
              <a:t>many parks </a:t>
            </a:r>
            <a:r>
              <a:rPr lang="en-US" sz="4000" kern="0" dirty="0">
                <a:solidFill>
                  <a:schemeClr val="tx1"/>
                </a:solidFill>
                <a:latin typeface="Genty Sans" panose="020B0604020202020204" charset="0"/>
                <a:cs typeface="Calibri" panose="020F0502020204030204" pitchFamily="34" charset="0"/>
                <a:sym typeface="Arial"/>
              </a:rPr>
              <a:t>in this country.  You can visit them, and enjoy beautiful plants and flowers, </a:t>
            </a:r>
            <a:r>
              <a:rPr lang="en-US" sz="4000" kern="0" dirty="0">
                <a:latin typeface="Genty Sans" panose="020B0604020202020204" charset="0"/>
                <a:cs typeface="Calibri" panose="020F0502020204030204" pitchFamily="34" charset="0"/>
                <a:sym typeface="Arial"/>
              </a:rPr>
              <a:t>or do outdoor activities: cycling or boating. </a:t>
            </a:r>
            <a:r>
              <a:rPr lang="en-US" sz="4000" kern="0" dirty="0">
                <a:solidFill>
                  <a:srgbClr val="FF0000"/>
                </a:solidFill>
                <a:latin typeface="Genty Sans" panose="020B0604020202020204" charset="0"/>
                <a:cs typeface="Calibri" panose="020F0502020204030204" pitchFamily="34" charset="0"/>
                <a:sym typeface="Arial"/>
              </a:rPr>
              <a:t>You can also go to the zoo to see animals in real life.</a:t>
            </a:r>
          </a:p>
        </p:txBody>
      </p:sp>
      <p:pic>
        <p:nvPicPr>
          <p:cNvPr id="19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24E017-AB71-63D6-FB60-72E2A4D82E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21454" y="32734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0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repeatCount="indefinite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in.gif">
            <a:extLst>
              <a:ext uri="{FF2B5EF4-FFF2-40B4-BE49-F238E27FC236}">
                <a16:creationId xmlns:a16="http://schemas.microsoft.com/office/drawing/2014/main" id="{815E485C-852B-9D9D-78FE-538F11CCF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307" y="3057524"/>
            <a:ext cx="3455194" cy="414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oin.gif">
            <a:extLst>
              <a:ext uri="{FF2B5EF4-FFF2-40B4-BE49-F238E27FC236}">
                <a16:creationId xmlns:a16="http://schemas.microsoft.com/office/drawing/2014/main" id="{B0E05AAF-268E-C243-78CF-99F4BE209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3" y="0"/>
            <a:ext cx="3455194" cy="414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oin.gif">
            <a:extLst>
              <a:ext uri="{FF2B5EF4-FFF2-40B4-BE49-F238E27FC236}">
                <a16:creationId xmlns:a16="http://schemas.microsoft.com/office/drawing/2014/main" id="{0036CA0A-612F-1F91-6309-0B35D65EC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3" y="5715000"/>
            <a:ext cx="3455194" cy="414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oin.gif">
            <a:extLst>
              <a:ext uri="{FF2B5EF4-FFF2-40B4-BE49-F238E27FC236}">
                <a16:creationId xmlns:a16="http://schemas.microsoft.com/office/drawing/2014/main" id="{0601C63A-89B2-8E9F-3E0C-1DE8E28EA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3" y="2857500"/>
            <a:ext cx="3455194" cy="414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ction Button: Go Home 2">
            <a:hlinkClick r:id="rId4" action="ppaction://hlinksldjump"/>
            <a:extLst>
              <a:ext uri="{FF2B5EF4-FFF2-40B4-BE49-F238E27FC236}">
                <a16:creationId xmlns:a16="http://schemas.microsoft.com/office/drawing/2014/main" id="{2423C65E-891C-C48F-43CF-256F8CA448DE}"/>
              </a:ext>
            </a:extLst>
          </p:cNvPr>
          <p:cNvSpPr/>
          <p:nvPr/>
        </p:nvSpPr>
        <p:spPr>
          <a:xfrm>
            <a:off x="14706600" y="8191500"/>
            <a:ext cx="1643866" cy="1643866"/>
          </a:xfrm>
          <a:prstGeom prst="actionButtonHome">
            <a:avLst/>
          </a:prstGeom>
          <a:solidFill>
            <a:srgbClr val="FFD98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691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155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07961" y="478852"/>
            <a:ext cx="16253913" cy="9329295"/>
            <a:chOff x="0" y="0"/>
            <a:chExt cx="4025391" cy="23104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25392" cy="2310463"/>
            </a:xfrm>
            <a:custGeom>
              <a:avLst/>
              <a:gdLst/>
              <a:ahLst/>
              <a:cxnLst/>
              <a:rect l="l" t="t" r="r" b="b"/>
              <a:pathLst>
                <a:path w="4025392" h="2310463">
                  <a:moveTo>
                    <a:pt x="23816" y="0"/>
                  </a:moveTo>
                  <a:lnTo>
                    <a:pt x="4001576" y="0"/>
                  </a:lnTo>
                  <a:cubicBezTo>
                    <a:pt x="4007892" y="0"/>
                    <a:pt x="4013950" y="2509"/>
                    <a:pt x="4018416" y="6975"/>
                  </a:cubicBezTo>
                  <a:cubicBezTo>
                    <a:pt x="4022882" y="11442"/>
                    <a:pt x="4025392" y="17499"/>
                    <a:pt x="4025392" y="23816"/>
                  </a:cubicBezTo>
                  <a:lnTo>
                    <a:pt x="4025392" y="2286647"/>
                  </a:lnTo>
                  <a:cubicBezTo>
                    <a:pt x="4025392" y="2299800"/>
                    <a:pt x="4014729" y="2310463"/>
                    <a:pt x="4001576" y="2310463"/>
                  </a:cubicBezTo>
                  <a:lnTo>
                    <a:pt x="23816" y="2310463"/>
                  </a:lnTo>
                  <a:cubicBezTo>
                    <a:pt x="10663" y="2310463"/>
                    <a:pt x="0" y="2299800"/>
                    <a:pt x="0" y="2286647"/>
                  </a:cubicBezTo>
                  <a:lnTo>
                    <a:pt x="0" y="23816"/>
                  </a:lnTo>
                  <a:cubicBezTo>
                    <a:pt x="0" y="10663"/>
                    <a:pt x="10663" y="0"/>
                    <a:pt x="23816" y="0"/>
                  </a:cubicBezTo>
                  <a:close/>
                </a:path>
              </a:pathLst>
            </a:custGeom>
            <a:solidFill>
              <a:srgbClr val="FFFFFF"/>
            </a:solidFill>
            <a:ln w="123825">
              <a:solidFill>
                <a:srgbClr val="6FAF07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22731" y="1728052"/>
            <a:ext cx="14799931" cy="7647770"/>
            <a:chOff x="0" y="0"/>
            <a:chExt cx="3897924" cy="20142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97924" cy="2014227"/>
            </a:xfrm>
            <a:custGeom>
              <a:avLst/>
              <a:gdLst/>
              <a:ahLst/>
              <a:cxnLst/>
              <a:rect l="l" t="t" r="r" b="b"/>
              <a:pathLst>
                <a:path w="3897924" h="2014227">
                  <a:moveTo>
                    <a:pt x="26155" y="0"/>
                  </a:moveTo>
                  <a:lnTo>
                    <a:pt x="3871769" y="0"/>
                  </a:lnTo>
                  <a:cubicBezTo>
                    <a:pt x="3878706" y="0"/>
                    <a:pt x="3885359" y="2756"/>
                    <a:pt x="3890264" y="7661"/>
                  </a:cubicBezTo>
                  <a:cubicBezTo>
                    <a:pt x="3895169" y="12566"/>
                    <a:pt x="3897924" y="19218"/>
                    <a:pt x="3897924" y="26155"/>
                  </a:cubicBezTo>
                  <a:lnTo>
                    <a:pt x="3897924" y="1988072"/>
                  </a:lnTo>
                  <a:cubicBezTo>
                    <a:pt x="3897924" y="2002517"/>
                    <a:pt x="3886214" y="2014227"/>
                    <a:pt x="3871769" y="2014227"/>
                  </a:cubicBezTo>
                  <a:lnTo>
                    <a:pt x="26155" y="2014227"/>
                  </a:lnTo>
                  <a:cubicBezTo>
                    <a:pt x="11710" y="2014227"/>
                    <a:pt x="0" y="2002517"/>
                    <a:pt x="0" y="1988072"/>
                  </a:cubicBezTo>
                  <a:lnTo>
                    <a:pt x="0" y="26155"/>
                  </a:lnTo>
                  <a:cubicBezTo>
                    <a:pt x="0" y="11710"/>
                    <a:pt x="11710" y="0"/>
                    <a:pt x="26155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6FAF07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71599" y="678386"/>
            <a:ext cx="15726638" cy="1049666"/>
            <a:chOff x="0" y="0"/>
            <a:chExt cx="3024664" cy="40608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024664" cy="406080"/>
            </a:xfrm>
            <a:custGeom>
              <a:avLst/>
              <a:gdLst/>
              <a:ahLst/>
              <a:cxnLst/>
              <a:rect l="l" t="t" r="r" b="b"/>
              <a:pathLst>
                <a:path w="3024664" h="406080">
                  <a:moveTo>
                    <a:pt x="78653" y="0"/>
                  </a:moveTo>
                  <a:lnTo>
                    <a:pt x="2946010" y="0"/>
                  </a:lnTo>
                  <a:cubicBezTo>
                    <a:pt x="2989450" y="0"/>
                    <a:pt x="3024664" y="35214"/>
                    <a:pt x="3024664" y="78653"/>
                  </a:cubicBezTo>
                  <a:lnTo>
                    <a:pt x="3024664" y="327427"/>
                  </a:lnTo>
                  <a:cubicBezTo>
                    <a:pt x="3024664" y="348287"/>
                    <a:pt x="3016377" y="368293"/>
                    <a:pt x="3001627" y="383043"/>
                  </a:cubicBezTo>
                  <a:cubicBezTo>
                    <a:pt x="2986876" y="397794"/>
                    <a:pt x="2966871" y="406080"/>
                    <a:pt x="2946010" y="406080"/>
                  </a:cubicBezTo>
                  <a:lnTo>
                    <a:pt x="78653" y="406080"/>
                  </a:lnTo>
                  <a:cubicBezTo>
                    <a:pt x="35214" y="406080"/>
                    <a:pt x="0" y="370866"/>
                    <a:pt x="0" y="327427"/>
                  </a:cubicBezTo>
                  <a:lnTo>
                    <a:pt x="0" y="78653"/>
                  </a:lnTo>
                  <a:cubicBezTo>
                    <a:pt x="0" y="57793"/>
                    <a:pt x="8287" y="37787"/>
                    <a:pt x="23037" y="23037"/>
                  </a:cubicBezTo>
                  <a:cubicBezTo>
                    <a:pt x="37787" y="8287"/>
                    <a:pt x="57793" y="0"/>
                    <a:pt x="78653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6FAF07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Hộp Văn bản 12">
            <a:extLst>
              <a:ext uri="{FF2B5EF4-FFF2-40B4-BE49-F238E27FC236}">
                <a16:creationId xmlns:a16="http://schemas.microsoft.com/office/drawing/2014/main" id="{6A757F9A-83DA-044C-52A1-01F9E6E0E941}"/>
              </a:ext>
            </a:extLst>
          </p:cNvPr>
          <p:cNvSpPr txBox="1"/>
          <p:nvPr/>
        </p:nvSpPr>
        <p:spPr>
          <a:xfrm>
            <a:off x="1846854" y="1752611"/>
            <a:ext cx="15138869" cy="3540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600" b="1" i="0" dirty="0">
                <a:solidFill>
                  <a:srgbClr val="F26548"/>
                </a:solidFill>
                <a:effectLst/>
                <a:latin typeface="Arial Rounded MT Bold" panose="020F0704030504030204" pitchFamily="34" charset="0"/>
              </a:rPr>
              <a:t>3. 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Arial Rounded MT Bold" panose="020F0704030504030204" pitchFamily="34" charset="0"/>
              </a:rPr>
              <a:t>You can ______ in places like Chinatown.</a:t>
            </a:r>
          </a:p>
          <a:p>
            <a:pPr lvl="2">
              <a:lnSpc>
                <a:spcPct val="150000"/>
              </a:lnSpc>
              <a:spcBef>
                <a:spcPts val="600"/>
              </a:spcBef>
            </a:pPr>
            <a:r>
              <a:rPr lang="en-US" sz="3600" b="0" i="0" dirty="0">
                <a:solidFill>
                  <a:srgbClr val="1FB0E6"/>
                </a:solidFill>
                <a:effectLst/>
                <a:latin typeface="Arial Rounded MT Bold" panose="020F0704030504030204" pitchFamily="34" charset="0"/>
              </a:rPr>
              <a:t>A.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Arial Rounded MT Bold" panose="020F0704030504030204" pitchFamily="34" charset="0"/>
              </a:rPr>
              <a:t>watch animals			</a:t>
            </a:r>
          </a:p>
          <a:p>
            <a:pPr lvl="2">
              <a:lnSpc>
                <a:spcPct val="150000"/>
              </a:lnSpc>
              <a:spcBef>
                <a:spcPts val="600"/>
              </a:spcBef>
            </a:pPr>
            <a:r>
              <a:rPr lang="en-US" sz="3600" b="0" i="0" dirty="0">
                <a:solidFill>
                  <a:srgbClr val="1FB0E6"/>
                </a:solidFill>
                <a:effectLst/>
                <a:latin typeface="Arial Rounded MT Bold" panose="020F0704030504030204" pitchFamily="34" charset="0"/>
              </a:rPr>
              <a:t>B.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Arial Rounded MT Bold" panose="020F0704030504030204" pitchFamily="34" charset="0"/>
              </a:rPr>
              <a:t>watch festivals 		</a:t>
            </a:r>
          </a:p>
          <a:p>
            <a:pPr lvl="2">
              <a:lnSpc>
                <a:spcPct val="150000"/>
              </a:lnSpc>
              <a:spcBef>
                <a:spcPts val="600"/>
              </a:spcBef>
            </a:pPr>
            <a:r>
              <a:rPr lang="en-US" sz="3600" b="0" i="0" dirty="0">
                <a:solidFill>
                  <a:srgbClr val="1FB0E6"/>
                </a:solidFill>
                <a:effectLst/>
                <a:latin typeface="Arial Rounded MT Bold" panose="020F0704030504030204" pitchFamily="34" charset="0"/>
              </a:rPr>
              <a:t>C. </a:t>
            </a:r>
            <a:r>
              <a:rPr lang="en-US" sz="3600" dirty="0">
                <a:solidFill>
                  <a:srgbClr val="242021"/>
                </a:solidFill>
                <a:latin typeface="Arial Rounded MT Bold" panose="020F0704030504030204" pitchFamily="34" charset="0"/>
              </a:rPr>
              <a:t>do outdoor activities</a:t>
            </a: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E01541DC-AA5E-C970-8CF5-56A7C438E11C}"/>
              </a:ext>
            </a:extLst>
          </p:cNvPr>
          <p:cNvSpPr txBox="1"/>
          <p:nvPr/>
        </p:nvSpPr>
        <p:spPr>
          <a:xfrm>
            <a:off x="1722731" y="710052"/>
            <a:ext cx="15165095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620"/>
              </a:lnSpc>
            </a:pPr>
            <a:r>
              <a:rPr lang="en-US" sz="4800" dirty="0">
                <a:solidFill>
                  <a:srgbClr val="FF0000"/>
                </a:solidFill>
                <a:latin typeface="Genty Sans"/>
              </a:rPr>
              <a:t>Check your answer</a:t>
            </a:r>
          </a:p>
        </p:txBody>
      </p:sp>
      <p:sp>
        <p:nvSpPr>
          <p:cNvPr id="16" name="Google Shape;809;p35">
            <a:extLst>
              <a:ext uri="{FF2B5EF4-FFF2-40B4-BE49-F238E27FC236}">
                <a16:creationId xmlns:a16="http://schemas.microsoft.com/office/drawing/2014/main" id="{F99DA737-7111-098E-24F8-098C5BFDEE88}"/>
              </a:ext>
            </a:extLst>
          </p:cNvPr>
          <p:cNvSpPr txBox="1">
            <a:spLocks/>
          </p:cNvSpPr>
          <p:nvPr/>
        </p:nvSpPr>
        <p:spPr>
          <a:xfrm>
            <a:off x="2150396" y="5925870"/>
            <a:ext cx="13944600" cy="239538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4572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4572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4572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4572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4572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4572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4572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4572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4572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0" marR="4572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Abe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nty Sans" panose="020B0604020202020204" charset="0"/>
                <a:cs typeface="Calibri" panose="020F0502020204030204" pitchFamily="34" charset="0"/>
                <a:sym typeface="Abel"/>
              </a:rPr>
              <a:t>Go to places like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nty Sans" panose="020B0604020202020204" charset="0"/>
                <a:cs typeface="Calibri" panose="020F0502020204030204" pitchFamily="34" charset="0"/>
                <a:sym typeface="Abel"/>
              </a:rPr>
              <a:t>Chinatown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nty Sans" panose="020B0604020202020204" charset="0"/>
                <a:cs typeface="Calibri" panose="020F0502020204030204" pitchFamily="34" charset="0"/>
                <a:sym typeface="Abel"/>
              </a:rPr>
              <a:t> and Little India to learn about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nty Sans" panose="020B0604020202020204" charset="0"/>
                <a:cs typeface="Calibri" panose="020F0502020204030204" pitchFamily="34" charset="0"/>
                <a:sym typeface="Abel"/>
              </a:rPr>
              <a:t>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nty Sans" panose="020B0604020202020204" charset="0"/>
                <a:cs typeface="Calibri" panose="020F0502020204030204" pitchFamily="34" charset="0"/>
                <a:sym typeface="Abel"/>
              </a:rPr>
              <a:t>the people and cultures of China and India. There you can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nty Sans" panose="020B0604020202020204" charset="0"/>
                <a:cs typeface="Calibri" panose="020F0502020204030204" pitchFamily="34" charset="0"/>
                <a:sym typeface="Abel"/>
              </a:rPr>
              <a:t>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nty Sans" panose="020B0604020202020204" charset="0"/>
                <a:cs typeface="Calibri" panose="020F0502020204030204" pitchFamily="34" charset="0"/>
                <a:sym typeface="Abel"/>
              </a:rPr>
              <a:t>see how they live, try their food, and buy souvenirs. There are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nty Sans" panose="020B0604020202020204" charset="0"/>
                <a:cs typeface="Calibri" panose="020F0502020204030204" pitchFamily="34" charset="0"/>
                <a:sym typeface="Abel"/>
              </a:rPr>
              <a:t>festivals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nty Sans" panose="020B0604020202020204" charset="0"/>
                <a:cs typeface="Calibri" panose="020F0502020204030204" pitchFamily="34" charset="0"/>
                <a:sym typeface="Abel"/>
              </a:rPr>
              <a:t> too. They attract a lot of visitors.</a:t>
            </a:r>
          </a:p>
        </p:txBody>
      </p:sp>
      <p:pic>
        <p:nvPicPr>
          <p:cNvPr id="19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A090517-330E-D776-4073-31D341CDDE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21454" y="32734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2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repeatCount="indefinite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in.gif">
            <a:extLst>
              <a:ext uri="{FF2B5EF4-FFF2-40B4-BE49-F238E27FC236}">
                <a16:creationId xmlns:a16="http://schemas.microsoft.com/office/drawing/2014/main" id="{942FAA3F-7CC7-60CD-5333-E64A1CC4CA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3" y="3771900"/>
            <a:ext cx="3455194" cy="414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oin.gif">
            <a:extLst>
              <a:ext uri="{FF2B5EF4-FFF2-40B4-BE49-F238E27FC236}">
                <a16:creationId xmlns:a16="http://schemas.microsoft.com/office/drawing/2014/main" id="{40665A9B-BE15-1B28-9681-60AF569F1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3" y="457200"/>
            <a:ext cx="3455194" cy="414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oin.gif">
            <a:extLst>
              <a:ext uri="{FF2B5EF4-FFF2-40B4-BE49-F238E27FC236}">
                <a16:creationId xmlns:a16="http://schemas.microsoft.com/office/drawing/2014/main" id="{59B23681-0998-35D3-F65C-49602E365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3" y="3743324"/>
            <a:ext cx="3455194" cy="414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ction Button: Go Home 2">
            <a:hlinkClick r:id="rId4" action="ppaction://hlinksldjump"/>
            <a:extLst>
              <a:ext uri="{FF2B5EF4-FFF2-40B4-BE49-F238E27FC236}">
                <a16:creationId xmlns:a16="http://schemas.microsoft.com/office/drawing/2014/main" id="{6B973B6C-D65B-744A-4297-1C2A5E1DD51B}"/>
              </a:ext>
            </a:extLst>
          </p:cNvPr>
          <p:cNvSpPr/>
          <p:nvPr/>
        </p:nvSpPr>
        <p:spPr>
          <a:xfrm>
            <a:off x="14706600" y="8191500"/>
            <a:ext cx="1643866" cy="1643866"/>
          </a:xfrm>
          <a:prstGeom prst="actionButtonHome">
            <a:avLst/>
          </a:prstGeom>
          <a:solidFill>
            <a:srgbClr val="FFD98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442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6"/>
          <p:cNvSpPr txBox="1"/>
          <p:nvPr/>
        </p:nvSpPr>
        <p:spPr>
          <a:xfrm>
            <a:off x="3124200" y="3416166"/>
            <a:ext cx="3688695" cy="746269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57" name="TextBox 57"/>
          <p:cNvSpPr txBox="1"/>
          <p:nvPr/>
        </p:nvSpPr>
        <p:spPr>
          <a:xfrm>
            <a:off x="2743199" y="4131172"/>
            <a:ext cx="12801600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9600" dirty="0">
                <a:solidFill>
                  <a:srgbClr val="FF0000"/>
                </a:solidFill>
                <a:latin typeface="Genty Sans"/>
              </a:rPr>
              <a:t>Look at the pictures and guess the topic</a:t>
            </a:r>
          </a:p>
        </p:txBody>
      </p:sp>
      <p:pic>
        <p:nvPicPr>
          <p:cNvPr id="18" name="Hình ảnh 3">
            <a:extLst>
              <a:ext uri="{FF2B5EF4-FFF2-40B4-BE49-F238E27FC236}">
                <a16:creationId xmlns:a16="http://schemas.microsoft.com/office/drawing/2014/main" id="{5998C034-1F5B-7B63-6CE2-7D85091BEA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7415" y="6743700"/>
            <a:ext cx="3212769" cy="3212769"/>
          </a:xfrm>
          <a:prstGeom prst="flowChartConnector">
            <a:avLst/>
          </a:prstGeom>
        </p:spPr>
      </p:pic>
      <p:pic>
        <p:nvPicPr>
          <p:cNvPr id="33" name="Hình ảnh 7">
            <a:extLst>
              <a:ext uri="{FF2B5EF4-FFF2-40B4-BE49-F238E27FC236}">
                <a16:creationId xmlns:a16="http://schemas.microsoft.com/office/drawing/2014/main" id="{6087C4C4-77FE-3C74-E63B-54D25ED4A0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2031">
            <a:off x="1612212" y="6831388"/>
            <a:ext cx="3037391" cy="3037391"/>
          </a:xfrm>
          <a:prstGeom prst="flowChartConnector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155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07961" y="478852"/>
            <a:ext cx="16253913" cy="9329295"/>
            <a:chOff x="0" y="0"/>
            <a:chExt cx="4025391" cy="23104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25392" cy="2310463"/>
            </a:xfrm>
            <a:custGeom>
              <a:avLst/>
              <a:gdLst/>
              <a:ahLst/>
              <a:cxnLst/>
              <a:rect l="l" t="t" r="r" b="b"/>
              <a:pathLst>
                <a:path w="4025392" h="2310463">
                  <a:moveTo>
                    <a:pt x="23816" y="0"/>
                  </a:moveTo>
                  <a:lnTo>
                    <a:pt x="4001576" y="0"/>
                  </a:lnTo>
                  <a:cubicBezTo>
                    <a:pt x="4007892" y="0"/>
                    <a:pt x="4013950" y="2509"/>
                    <a:pt x="4018416" y="6975"/>
                  </a:cubicBezTo>
                  <a:cubicBezTo>
                    <a:pt x="4022882" y="11442"/>
                    <a:pt x="4025392" y="17499"/>
                    <a:pt x="4025392" y="23816"/>
                  </a:cubicBezTo>
                  <a:lnTo>
                    <a:pt x="4025392" y="2286647"/>
                  </a:lnTo>
                  <a:cubicBezTo>
                    <a:pt x="4025392" y="2299800"/>
                    <a:pt x="4014729" y="2310463"/>
                    <a:pt x="4001576" y="2310463"/>
                  </a:cubicBezTo>
                  <a:lnTo>
                    <a:pt x="23816" y="2310463"/>
                  </a:lnTo>
                  <a:cubicBezTo>
                    <a:pt x="10663" y="2310463"/>
                    <a:pt x="0" y="2299800"/>
                    <a:pt x="0" y="2286647"/>
                  </a:cubicBezTo>
                  <a:lnTo>
                    <a:pt x="0" y="23816"/>
                  </a:lnTo>
                  <a:cubicBezTo>
                    <a:pt x="0" y="10663"/>
                    <a:pt x="10663" y="0"/>
                    <a:pt x="23816" y="0"/>
                  </a:cubicBezTo>
                  <a:close/>
                </a:path>
              </a:pathLst>
            </a:custGeom>
            <a:solidFill>
              <a:srgbClr val="FFFFFF"/>
            </a:solidFill>
            <a:ln w="123825">
              <a:solidFill>
                <a:srgbClr val="6FAF07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44034" y="1839012"/>
            <a:ext cx="14799931" cy="7647770"/>
            <a:chOff x="0" y="0"/>
            <a:chExt cx="3897924" cy="20142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97924" cy="2014227"/>
            </a:xfrm>
            <a:custGeom>
              <a:avLst/>
              <a:gdLst/>
              <a:ahLst/>
              <a:cxnLst/>
              <a:rect l="l" t="t" r="r" b="b"/>
              <a:pathLst>
                <a:path w="3897924" h="2014227">
                  <a:moveTo>
                    <a:pt x="26155" y="0"/>
                  </a:moveTo>
                  <a:lnTo>
                    <a:pt x="3871769" y="0"/>
                  </a:lnTo>
                  <a:cubicBezTo>
                    <a:pt x="3878706" y="0"/>
                    <a:pt x="3885359" y="2756"/>
                    <a:pt x="3890264" y="7661"/>
                  </a:cubicBezTo>
                  <a:cubicBezTo>
                    <a:pt x="3895169" y="12566"/>
                    <a:pt x="3897924" y="19218"/>
                    <a:pt x="3897924" y="26155"/>
                  </a:cubicBezTo>
                  <a:lnTo>
                    <a:pt x="3897924" y="1988072"/>
                  </a:lnTo>
                  <a:cubicBezTo>
                    <a:pt x="3897924" y="2002517"/>
                    <a:pt x="3886214" y="2014227"/>
                    <a:pt x="3871769" y="2014227"/>
                  </a:cubicBezTo>
                  <a:lnTo>
                    <a:pt x="26155" y="2014227"/>
                  </a:lnTo>
                  <a:cubicBezTo>
                    <a:pt x="11710" y="2014227"/>
                    <a:pt x="0" y="2002517"/>
                    <a:pt x="0" y="1988072"/>
                  </a:cubicBezTo>
                  <a:lnTo>
                    <a:pt x="0" y="26155"/>
                  </a:lnTo>
                  <a:cubicBezTo>
                    <a:pt x="0" y="11710"/>
                    <a:pt x="11710" y="0"/>
                    <a:pt x="26155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6FAF07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71599" y="678386"/>
            <a:ext cx="15726638" cy="990588"/>
            <a:chOff x="0" y="0"/>
            <a:chExt cx="3024664" cy="40608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024664" cy="406080"/>
            </a:xfrm>
            <a:custGeom>
              <a:avLst/>
              <a:gdLst/>
              <a:ahLst/>
              <a:cxnLst/>
              <a:rect l="l" t="t" r="r" b="b"/>
              <a:pathLst>
                <a:path w="3024664" h="406080">
                  <a:moveTo>
                    <a:pt x="78653" y="0"/>
                  </a:moveTo>
                  <a:lnTo>
                    <a:pt x="2946010" y="0"/>
                  </a:lnTo>
                  <a:cubicBezTo>
                    <a:pt x="2989450" y="0"/>
                    <a:pt x="3024664" y="35214"/>
                    <a:pt x="3024664" y="78653"/>
                  </a:cubicBezTo>
                  <a:lnTo>
                    <a:pt x="3024664" y="327427"/>
                  </a:lnTo>
                  <a:cubicBezTo>
                    <a:pt x="3024664" y="348287"/>
                    <a:pt x="3016377" y="368293"/>
                    <a:pt x="3001627" y="383043"/>
                  </a:cubicBezTo>
                  <a:cubicBezTo>
                    <a:pt x="2986876" y="397794"/>
                    <a:pt x="2966871" y="406080"/>
                    <a:pt x="2946010" y="406080"/>
                  </a:cubicBezTo>
                  <a:lnTo>
                    <a:pt x="78653" y="406080"/>
                  </a:lnTo>
                  <a:cubicBezTo>
                    <a:pt x="35214" y="406080"/>
                    <a:pt x="0" y="370866"/>
                    <a:pt x="0" y="327427"/>
                  </a:cubicBezTo>
                  <a:lnTo>
                    <a:pt x="0" y="78653"/>
                  </a:lnTo>
                  <a:cubicBezTo>
                    <a:pt x="0" y="57793"/>
                    <a:pt x="8287" y="37787"/>
                    <a:pt x="23037" y="23037"/>
                  </a:cubicBezTo>
                  <a:cubicBezTo>
                    <a:pt x="37787" y="8287"/>
                    <a:pt x="57793" y="0"/>
                    <a:pt x="78653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6FAF07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Hộp Văn bản 12">
            <a:extLst>
              <a:ext uri="{FF2B5EF4-FFF2-40B4-BE49-F238E27FC236}">
                <a16:creationId xmlns:a16="http://schemas.microsoft.com/office/drawing/2014/main" id="{6A757F9A-83DA-044C-52A1-01F9E6E0E941}"/>
              </a:ext>
            </a:extLst>
          </p:cNvPr>
          <p:cNvSpPr txBox="1"/>
          <p:nvPr/>
        </p:nvSpPr>
        <p:spPr>
          <a:xfrm>
            <a:off x="1814052" y="1956885"/>
            <a:ext cx="15138869" cy="3466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600" b="1" i="0" dirty="0">
                <a:solidFill>
                  <a:srgbClr val="F26548"/>
                </a:solidFill>
                <a:effectLst/>
                <a:latin typeface="Arial Rounded MT Bold" panose="020F0704030504030204" pitchFamily="34" charset="0"/>
              </a:rPr>
              <a:t>4. 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Arial Rounded MT Bold" panose="020F0704030504030204" pitchFamily="34" charset="0"/>
              </a:rPr>
              <a:t>______ has interesting activities for both children and parents.</a:t>
            </a:r>
            <a:br>
              <a:rPr lang="en-US" sz="3600" b="0" i="0" dirty="0">
                <a:solidFill>
                  <a:srgbClr val="242021"/>
                </a:solidFill>
                <a:effectLst/>
                <a:latin typeface="Arial Rounded MT Bold" panose="020F0704030504030204" pitchFamily="34" charset="0"/>
              </a:rPr>
            </a:br>
            <a:r>
              <a:rPr lang="en-US" sz="3600" b="0" i="0" dirty="0">
                <a:solidFill>
                  <a:srgbClr val="242021"/>
                </a:solidFill>
                <a:effectLst/>
                <a:latin typeface="Arial Rounded MT Bold" panose="020F0704030504030204" pitchFamily="34" charset="0"/>
              </a:rPr>
              <a:t>	</a:t>
            </a:r>
            <a:r>
              <a:rPr lang="en-US" sz="3600" b="0" i="0" dirty="0">
                <a:solidFill>
                  <a:srgbClr val="1FB0E6"/>
                </a:solidFill>
                <a:effectLst/>
                <a:latin typeface="Arial Rounded MT Bold" panose="020F0704030504030204" pitchFamily="34" charset="0"/>
              </a:rPr>
              <a:t>A.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Arial Rounded MT Bold" panose="020F0704030504030204" pitchFamily="34" charset="0"/>
              </a:rPr>
              <a:t>Little India				</a:t>
            </a:r>
          </a:p>
          <a:p>
            <a:pPr lvl="2">
              <a:lnSpc>
                <a:spcPct val="150000"/>
              </a:lnSpc>
              <a:spcBef>
                <a:spcPts val="600"/>
              </a:spcBef>
            </a:pPr>
            <a:r>
              <a:rPr lang="en-US" sz="3600" b="0" i="0" dirty="0">
                <a:solidFill>
                  <a:srgbClr val="1FB0E6"/>
                </a:solidFill>
                <a:effectLst/>
                <a:latin typeface="Arial Rounded MT Bold" panose="020F0704030504030204" pitchFamily="34" charset="0"/>
              </a:rPr>
              <a:t>B.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Arial Rounded MT Bold" panose="020F0704030504030204" pitchFamily="34" charset="0"/>
              </a:rPr>
              <a:t>The zoo				</a:t>
            </a:r>
          </a:p>
          <a:p>
            <a:pPr lvl="2">
              <a:lnSpc>
                <a:spcPct val="150000"/>
              </a:lnSpc>
              <a:spcBef>
                <a:spcPts val="600"/>
              </a:spcBef>
            </a:pPr>
            <a:r>
              <a:rPr lang="en-US" sz="3600" b="0" i="0" dirty="0">
                <a:solidFill>
                  <a:srgbClr val="1FB0E6"/>
                </a:solidFill>
                <a:effectLst/>
                <a:latin typeface="Arial Rounded MT Bold" panose="020F0704030504030204" pitchFamily="34" charset="0"/>
              </a:rPr>
              <a:t>C.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Arial Rounded MT Bold" panose="020F0704030504030204" pitchFamily="34" charset="0"/>
              </a:rPr>
              <a:t>Sentosa</a:t>
            </a:r>
            <a:endParaRPr lang="vi-VN" sz="3600" dirty="0"/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C4FA8A5C-1529-EC99-FADC-F9307B6BB05D}"/>
              </a:ext>
            </a:extLst>
          </p:cNvPr>
          <p:cNvSpPr txBox="1"/>
          <p:nvPr/>
        </p:nvSpPr>
        <p:spPr>
          <a:xfrm>
            <a:off x="1722731" y="710052"/>
            <a:ext cx="15165095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620"/>
              </a:lnSpc>
            </a:pPr>
            <a:r>
              <a:rPr lang="en-US" sz="4800" dirty="0">
                <a:solidFill>
                  <a:srgbClr val="FF0000"/>
                </a:solidFill>
                <a:latin typeface="Genty Sans"/>
              </a:rPr>
              <a:t>Check your answer</a:t>
            </a:r>
          </a:p>
        </p:txBody>
      </p:sp>
      <p:sp>
        <p:nvSpPr>
          <p:cNvPr id="16" name="Google Shape;809;p35">
            <a:extLst>
              <a:ext uri="{FF2B5EF4-FFF2-40B4-BE49-F238E27FC236}">
                <a16:creationId xmlns:a16="http://schemas.microsoft.com/office/drawing/2014/main" id="{602E4675-BFE1-B5F7-781D-690D18147B66}"/>
              </a:ext>
            </a:extLst>
          </p:cNvPr>
          <p:cNvSpPr txBox="1">
            <a:spLocks/>
          </p:cNvSpPr>
          <p:nvPr/>
        </p:nvSpPr>
        <p:spPr>
          <a:xfrm>
            <a:off x="2286000" y="5679983"/>
            <a:ext cx="13563600" cy="213051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4572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4572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4572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4572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4572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4572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4572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4572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4572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0" indent="0">
              <a:lnSpc>
                <a:spcPct val="120000"/>
              </a:lnSpc>
              <a:buClr>
                <a:srgbClr val="F3F3F3"/>
              </a:buClr>
            </a:pPr>
            <a:r>
              <a:rPr lang="en-US" sz="3600" kern="0" dirty="0">
                <a:solidFill>
                  <a:schemeClr val="tx1"/>
                </a:solidFill>
                <a:latin typeface="Genty Sans" panose="020B0604020202020204" charset="0"/>
                <a:cs typeface="Calibri" panose="020F0502020204030204" pitchFamily="34" charset="0"/>
              </a:rPr>
              <a:t>Families looking for </a:t>
            </a:r>
            <a:r>
              <a:rPr lang="en-US" sz="3600" kern="0" dirty="0">
                <a:solidFill>
                  <a:srgbClr val="FF0000"/>
                </a:solidFill>
                <a:latin typeface="Genty Sans" panose="020B0604020202020204" charset="0"/>
                <a:cs typeface="Calibri" panose="020F0502020204030204" pitchFamily="34" charset="0"/>
              </a:rPr>
              <a:t>exciting activities for both children and </a:t>
            </a:r>
          </a:p>
          <a:p>
            <a:pPr marL="0" indent="0">
              <a:lnSpc>
                <a:spcPct val="120000"/>
              </a:lnSpc>
              <a:buClr>
                <a:srgbClr val="F3F3F3"/>
              </a:buClr>
            </a:pPr>
            <a:r>
              <a:rPr lang="en-US" sz="3600" kern="0" dirty="0">
                <a:solidFill>
                  <a:srgbClr val="FF0000"/>
                </a:solidFill>
                <a:latin typeface="Genty Sans" panose="020B0604020202020204" charset="0"/>
                <a:cs typeface="Calibri" panose="020F0502020204030204" pitchFamily="34" charset="0"/>
              </a:rPr>
              <a:t>adults</a:t>
            </a:r>
            <a:r>
              <a:rPr lang="en-US" sz="3600" kern="0" dirty="0">
                <a:solidFill>
                  <a:schemeClr val="tx1"/>
                </a:solidFill>
                <a:latin typeface="Genty Sans" panose="020B0604020202020204" charset="0"/>
                <a:cs typeface="Calibri" panose="020F0502020204030204" pitchFamily="34" charset="0"/>
              </a:rPr>
              <a:t> should go to </a:t>
            </a:r>
            <a:r>
              <a:rPr lang="en-US" sz="3600" kern="0" dirty="0">
                <a:solidFill>
                  <a:srgbClr val="FF0000"/>
                </a:solidFill>
                <a:latin typeface="Genty Sans" panose="020B0604020202020204" charset="0"/>
                <a:cs typeface="Calibri" panose="020F0502020204030204" pitchFamily="34" charset="0"/>
              </a:rPr>
              <a:t>Sentosa</a:t>
            </a:r>
            <a:r>
              <a:rPr lang="en-US" sz="3600" kern="0" dirty="0">
                <a:solidFill>
                  <a:schemeClr val="tx1"/>
                </a:solidFill>
                <a:latin typeface="Genty Sans" panose="020B0604020202020204" charset="0"/>
                <a:cs typeface="Calibri" panose="020F0502020204030204" pitchFamily="34" charset="0"/>
              </a:rPr>
              <a:t>. There are so many things for you to see and to do there, so you will never get bored.</a:t>
            </a:r>
          </a:p>
        </p:txBody>
      </p:sp>
      <p:pic>
        <p:nvPicPr>
          <p:cNvPr id="19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CABB0CE-5B42-F962-2D20-4FB7710981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21454" y="32734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8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repeatCount="indefinite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 uiExpand="1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in.gif">
            <a:extLst>
              <a:ext uri="{FF2B5EF4-FFF2-40B4-BE49-F238E27FC236}">
                <a16:creationId xmlns:a16="http://schemas.microsoft.com/office/drawing/2014/main" id="{F74B4671-AD1B-66AB-B9B2-E8347AA97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3" y="2171700"/>
            <a:ext cx="3455194" cy="414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oin.gif">
            <a:extLst>
              <a:ext uri="{FF2B5EF4-FFF2-40B4-BE49-F238E27FC236}">
                <a16:creationId xmlns:a16="http://schemas.microsoft.com/office/drawing/2014/main" id="{6242AD16-736F-5E8D-82BF-75F7A049F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3" y="0"/>
            <a:ext cx="3455194" cy="414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oin.gif">
            <a:extLst>
              <a:ext uri="{FF2B5EF4-FFF2-40B4-BE49-F238E27FC236}">
                <a16:creationId xmlns:a16="http://schemas.microsoft.com/office/drawing/2014/main" id="{A4A5C438-03A7-5F6B-3D51-696BDB199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3" y="5829300"/>
            <a:ext cx="3455194" cy="414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Coin.gif">
            <a:extLst>
              <a:ext uri="{FF2B5EF4-FFF2-40B4-BE49-F238E27FC236}">
                <a16:creationId xmlns:a16="http://schemas.microsoft.com/office/drawing/2014/main" id="{410524BD-8F8F-1BCF-578D-4EAB6D9C5F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999" y="5829300"/>
            <a:ext cx="3455194" cy="414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Coin.gif">
            <a:extLst>
              <a:ext uri="{FF2B5EF4-FFF2-40B4-BE49-F238E27FC236}">
                <a16:creationId xmlns:a16="http://schemas.microsoft.com/office/drawing/2014/main" id="{661BA18D-29E1-E424-955B-E53030433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3" y="2057400"/>
            <a:ext cx="3455194" cy="414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ction Button: Go Home 2">
            <a:hlinkClick r:id="rId4" action="ppaction://hlinksldjump"/>
            <a:extLst>
              <a:ext uri="{FF2B5EF4-FFF2-40B4-BE49-F238E27FC236}">
                <a16:creationId xmlns:a16="http://schemas.microsoft.com/office/drawing/2014/main" id="{2FE40685-155F-41C4-16A8-B8D1C75F5CEB}"/>
              </a:ext>
            </a:extLst>
          </p:cNvPr>
          <p:cNvSpPr/>
          <p:nvPr/>
        </p:nvSpPr>
        <p:spPr>
          <a:xfrm>
            <a:off x="14706600" y="8191500"/>
            <a:ext cx="1643866" cy="1643866"/>
          </a:xfrm>
          <a:prstGeom prst="actionButtonHome">
            <a:avLst/>
          </a:prstGeom>
          <a:solidFill>
            <a:srgbClr val="FFD98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374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ck.gif">
            <a:hlinkClick r:id="rId2" action="ppaction://hlinksldjump"/>
            <a:extLst>
              <a:ext uri="{FF2B5EF4-FFF2-40B4-BE49-F238E27FC236}">
                <a16:creationId xmlns:a16="http://schemas.microsoft.com/office/drawing/2014/main" id="{5BE9B901-46BF-3319-74F2-638320C02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846" y="2474120"/>
            <a:ext cx="4183856" cy="415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Block.gif">
            <a:hlinkClick r:id="rId4" action="ppaction://hlinksldjump"/>
            <a:extLst>
              <a:ext uri="{FF2B5EF4-FFF2-40B4-BE49-F238E27FC236}">
                <a16:creationId xmlns:a16="http://schemas.microsoft.com/office/drawing/2014/main" id="{69551BD4-156D-5A10-B8E3-C063C7B66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739" y="2474120"/>
            <a:ext cx="4186238" cy="415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Block.gif">
            <a:hlinkClick r:id="rId5" action="ppaction://hlinksldjump"/>
            <a:extLst>
              <a:ext uri="{FF2B5EF4-FFF2-40B4-BE49-F238E27FC236}">
                <a16:creationId xmlns:a16="http://schemas.microsoft.com/office/drawing/2014/main" id="{EEAFF596-F03F-2744-681E-E58D90F31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4301" y="2474120"/>
            <a:ext cx="4183858" cy="415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698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in.gif">
            <a:extLst>
              <a:ext uri="{FF2B5EF4-FFF2-40B4-BE49-F238E27FC236}">
                <a16:creationId xmlns:a16="http://schemas.microsoft.com/office/drawing/2014/main" id="{9231C796-05D9-EDF5-AF2B-56BD6F643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3" y="2971800"/>
            <a:ext cx="3455194" cy="414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oin.gif">
            <a:extLst>
              <a:ext uri="{FF2B5EF4-FFF2-40B4-BE49-F238E27FC236}">
                <a16:creationId xmlns:a16="http://schemas.microsoft.com/office/drawing/2014/main" id="{92F9DE5B-3ED3-1C5B-ADB6-3003EBDD0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3" y="2971800"/>
            <a:ext cx="3455194" cy="414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ction Button: Go Home 2">
            <a:hlinkClick r:id="rId4" action="ppaction://hlinksldjump"/>
            <a:extLst>
              <a:ext uri="{FF2B5EF4-FFF2-40B4-BE49-F238E27FC236}">
                <a16:creationId xmlns:a16="http://schemas.microsoft.com/office/drawing/2014/main" id="{851CB5FF-45E0-1B74-71B0-B1BA3C7FA020}"/>
              </a:ext>
            </a:extLst>
          </p:cNvPr>
          <p:cNvSpPr/>
          <p:nvPr/>
        </p:nvSpPr>
        <p:spPr>
          <a:xfrm>
            <a:off x="14706600" y="8191500"/>
            <a:ext cx="1643866" cy="1643866"/>
          </a:xfrm>
          <a:prstGeom prst="actionButtonHome">
            <a:avLst/>
          </a:prstGeom>
          <a:solidFill>
            <a:srgbClr val="FFD98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583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ck.gif">
            <a:hlinkClick r:id="rId2" action="ppaction://hlinksldjump"/>
            <a:extLst>
              <a:ext uri="{FF2B5EF4-FFF2-40B4-BE49-F238E27FC236}">
                <a16:creationId xmlns:a16="http://schemas.microsoft.com/office/drawing/2014/main" id="{5BE9B901-46BF-3319-74F2-638320C02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846" y="2474120"/>
            <a:ext cx="4183856" cy="415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Block.gif">
            <a:hlinkClick r:id="rId4" action="ppaction://hlinksldjump"/>
            <a:extLst>
              <a:ext uri="{FF2B5EF4-FFF2-40B4-BE49-F238E27FC236}">
                <a16:creationId xmlns:a16="http://schemas.microsoft.com/office/drawing/2014/main" id="{69551BD4-156D-5A10-B8E3-C063C7B66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739" y="2474120"/>
            <a:ext cx="4186238" cy="415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Block.gif">
            <a:hlinkClick r:id="rId5" action="ppaction://hlinksldjump"/>
            <a:extLst>
              <a:ext uri="{FF2B5EF4-FFF2-40B4-BE49-F238E27FC236}">
                <a16:creationId xmlns:a16="http://schemas.microsoft.com/office/drawing/2014/main" id="{EEAFF596-F03F-2744-681E-E58D90F31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4301" y="2474120"/>
            <a:ext cx="4183858" cy="415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560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mbomb.gif">
            <a:extLst>
              <a:ext uri="{FF2B5EF4-FFF2-40B4-BE49-F238E27FC236}">
                <a16:creationId xmlns:a16="http://schemas.microsoft.com/office/drawing/2014/main" id="{06E6F352-68D2-8D66-D63A-57D15F2165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1626395"/>
            <a:ext cx="8405812" cy="6969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mb33179.wav">
            <a:hlinkClick r:id="" action="ppaction://media"/>
            <a:extLst>
              <a:ext uri="{FF2B5EF4-FFF2-40B4-BE49-F238E27FC236}">
                <a16:creationId xmlns:a16="http://schemas.microsoft.com/office/drawing/2014/main" id="{A0C32ED7-8688-3A79-327F-D0DEBDE899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49149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041A8BE-29EF-9B6C-1402-AF11051D0340}"/>
              </a:ext>
            </a:extLst>
          </p:cNvPr>
          <p:cNvSpPr txBox="1">
            <a:spLocks/>
          </p:cNvSpPr>
          <p:nvPr/>
        </p:nvSpPr>
        <p:spPr bwMode="auto">
          <a:xfrm>
            <a:off x="1808251" y="283824"/>
            <a:ext cx="14712594" cy="18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384369"/>
                </a:solidFill>
                <a:effectLst/>
                <a:highlight>
                  <a:srgbClr val="B6D1E6"/>
                </a:highlight>
                <a:uLnTx/>
                <a:uFillTx/>
                <a:latin typeface="Calibri" panose="020F0502020204030204" pitchFamily="34" charset="0"/>
                <a:ea typeface="굴림" panose="020B0600000101010101" pitchFamily="34" charset="-127"/>
                <a:cs typeface="Arial"/>
                <a:sym typeface="Arial"/>
              </a:rPr>
              <a:t>Steal other team’s points.</a:t>
            </a:r>
          </a:p>
        </p:txBody>
      </p:sp>
      <p:sp>
        <p:nvSpPr>
          <p:cNvPr id="6" name="Action Button: Go Home 5">
            <a:hlinkClick r:id="rId6" action="ppaction://hlinksldjump"/>
            <a:extLst>
              <a:ext uri="{FF2B5EF4-FFF2-40B4-BE49-F238E27FC236}">
                <a16:creationId xmlns:a16="http://schemas.microsoft.com/office/drawing/2014/main" id="{49C47815-30B4-F2E9-27A2-8E20B34EEFDC}"/>
              </a:ext>
            </a:extLst>
          </p:cNvPr>
          <p:cNvSpPr/>
          <p:nvPr/>
        </p:nvSpPr>
        <p:spPr>
          <a:xfrm>
            <a:off x="14706600" y="8191500"/>
            <a:ext cx="1643866" cy="1643866"/>
          </a:xfrm>
          <a:prstGeom prst="actionButtonHome">
            <a:avLst/>
          </a:prstGeom>
          <a:solidFill>
            <a:srgbClr val="FFD98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067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mbomb.gif">
            <a:extLst>
              <a:ext uri="{FF2B5EF4-FFF2-40B4-BE49-F238E27FC236}">
                <a16:creationId xmlns:a16="http://schemas.microsoft.com/office/drawing/2014/main" id="{70A5A8C5-128E-224E-08F6-91753AFAE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640" y="1210425"/>
            <a:ext cx="8405812" cy="840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mb33147.wav">
            <a:hlinkClick r:id="" action="ppaction://media"/>
            <a:extLst>
              <a:ext uri="{FF2B5EF4-FFF2-40B4-BE49-F238E27FC236}">
                <a16:creationId xmlns:a16="http://schemas.microsoft.com/office/drawing/2014/main" id="{2FD56E01-55E4-F7D0-A750-A9385F026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49149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0D35C7C-AF08-A237-9BC4-9CFBEA22E937}"/>
              </a:ext>
            </a:extLst>
          </p:cNvPr>
          <p:cNvSpPr txBox="1">
            <a:spLocks/>
          </p:cNvSpPr>
          <p:nvPr/>
        </p:nvSpPr>
        <p:spPr bwMode="auto">
          <a:xfrm>
            <a:off x="1808251" y="283824"/>
            <a:ext cx="14712594" cy="18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384369"/>
                </a:solidFill>
                <a:effectLst/>
                <a:highlight>
                  <a:srgbClr val="B6D1E6"/>
                </a:highlight>
                <a:uLnTx/>
                <a:uFillTx/>
                <a:latin typeface="Calibri" panose="020F0502020204030204" pitchFamily="34" charset="0"/>
                <a:ea typeface="굴림" panose="020B0600000101010101" pitchFamily="34" charset="-127"/>
                <a:cs typeface="Arial"/>
                <a:sym typeface="Arial"/>
              </a:rPr>
              <a:t>Double your points.</a:t>
            </a:r>
          </a:p>
        </p:txBody>
      </p:sp>
      <p:sp>
        <p:nvSpPr>
          <p:cNvPr id="6" name="Action Button: Go Home 5">
            <a:hlinkClick r:id="rId6" action="ppaction://hlinksldjump"/>
            <a:extLst>
              <a:ext uri="{FF2B5EF4-FFF2-40B4-BE49-F238E27FC236}">
                <a16:creationId xmlns:a16="http://schemas.microsoft.com/office/drawing/2014/main" id="{441E2906-27E5-F365-4484-090C0EE5D66A}"/>
              </a:ext>
            </a:extLst>
          </p:cNvPr>
          <p:cNvSpPr/>
          <p:nvPr/>
        </p:nvSpPr>
        <p:spPr>
          <a:xfrm>
            <a:off x="14706600" y="8191500"/>
            <a:ext cx="1643866" cy="1643866"/>
          </a:xfrm>
          <a:prstGeom prst="actionButtonHome">
            <a:avLst/>
          </a:prstGeom>
          <a:solidFill>
            <a:srgbClr val="FFD98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842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mbomb.gif">
            <a:extLst>
              <a:ext uri="{FF2B5EF4-FFF2-40B4-BE49-F238E27FC236}">
                <a16:creationId xmlns:a16="http://schemas.microsoft.com/office/drawing/2014/main" id="{4477C8FB-01A1-C3A4-7B18-562DD1DB22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356" y="1420231"/>
            <a:ext cx="7526088" cy="8743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upe3210.wav">
            <a:hlinkClick r:id="" action="ppaction://media"/>
            <a:extLst>
              <a:ext uri="{FF2B5EF4-FFF2-40B4-BE49-F238E27FC236}">
                <a16:creationId xmlns:a16="http://schemas.microsoft.com/office/drawing/2014/main" id="{D3E2AA71-B024-C94F-DF9A-C112CE2A3F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49149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1FDACBA-C5FD-CF6E-B5DD-BA39DE0F64FA}"/>
              </a:ext>
            </a:extLst>
          </p:cNvPr>
          <p:cNvSpPr txBox="1">
            <a:spLocks/>
          </p:cNvSpPr>
          <p:nvPr/>
        </p:nvSpPr>
        <p:spPr bwMode="auto">
          <a:xfrm>
            <a:off x="1808251" y="283824"/>
            <a:ext cx="14712594" cy="18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384369"/>
                </a:solidFill>
                <a:effectLst/>
                <a:highlight>
                  <a:srgbClr val="B6D1E6"/>
                </a:highlight>
                <a:uLnTx/>
                <a:uFillTx/>
                <a:latin typeface="Calibri" panose="020F0502020204030204" pitchFamily="34" charset="0"/>
                <a:ea typeface="굴림" panose="020B0600000101010101" pitchFamily="34" charset="-127"/>
                <a:cs typeface="Arial"/>
                <a:sym typeface="Arial"/>
              </a:rPr>
              <a:t>Lose all points.</a:t>
            </a:r>
          </a:p>
        </p:txBody>
      </p:sp>
      <p:sp>
        <p:nvSpPr>
          <p:cNvPr id="6" name="Action Button: Go Home 5">
            <a:hlinkClick r:id="rId6" action="ppaction://hlinksldjump"/>
            <a:extLst>
              <a:ext uri="{FF2B5EF4-FFF2-40B4-BE49-F238E27FC236}">
                <a16:creationId xmlns:a16="http://schemas.microsoft.com/office/drawing/2014/main" id="{3F4B8A2B-6E0A-BACC-B09C-7E1D246ABF85}"/>
              </a:ext>
            </a:extLst>
          </p:cNvPr>
          <p:cNvSpPr/>
          <p:nvPr/>
        </p:nvSpPr>
        <p:spPr>
          <a:xfrm>
            <a:off x="14706600" y="8191500"/>
            <a:ext cx="1643866" cy="1643866"/>
          </a:xfrm>
          <a:prstGeom prst="actionButtonHome">
            <a:avLst/>
          </a:prstGeom>
          <a:solidFill>
            <a:srgbClr val="FFD98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202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1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1744034" y="1728052"/>
            <a:ext cx="14799931" cy="7647770"/>
            <a:chOff x="0" y="0"/>
            <a:chExt cx="3897924" cy="20142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97924" cy="2014227"/>
            </a:xfrm>
            <a:custGeom>
              <a:avLst/>
              <a:gdLst/>
              <a:ahLst/>
              <a:cxnLst/>
              <a:rect l="l" t="t" r="r" b="b"/>
              <a:pathLst>
                <a:path w="3897924" h="2014227">
                  <a:moveTo>
                    <a:pt x="26155" y="0"/>
                  </a:moveTo>
                  <a:lnTo>
                    <a:pt x="3871769" y="0"/>
                  </a:lnTo>
                  <a:cubicBezTo>
                    <a:pt x="3878706" y="0"/>
                    <a:pt x="3885359" y="2756"/>
                    <a:pt x="3890264" y="7661"/>
                  </a:cubicBezTo>
                  <a:cubicBezTo>
                    <a:pt x="3895169" y="12566"/>
                    <a:pt x="3897924" y="19218"/>
                    <a:pt x="3897924" y="26155"/>
                  </a:cubicBezTo>
                  <a:lnTo>
                    <a:pt x="3897924" y="1988072"/>
                  </a:lnTo>
                  <a:cubicBezTo>
                    <a:pt x="3897924" y="2002517"/>
                    <a:pt x="3886214" y="2014227"/>
                    <a:pt x="3871769" y="2014227"/>
                  </a:cubicBezTo>
                  <a:lnTo>
                    <a:pt x="26155" y="2014227"/>
                  </a:lnTo>
                  <a:cubicBezTo>
                    <a:pt x="11710" y="2014227"/>
                    <a:pt x="0" y="2002517"/>
                    <a:pt x="0" y="1988072"/>
                  </a:cubicBezTo>
                  <a:lnTo>
                    <a:pt x="0" y="26155"/>
                  </a:lnTo>
                  <a:cubicBezTo>
                    <a:pt x="0" y="11710"/>
                    <a:pt x="11710" y="0"/>
                    <a:pt x="26155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C00000"/>
              </a:solidFill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71599" y="678386"/>
            <a:ext cx="15726638" cy="1321498"/>
            <a:chOff x="0" y="0"/>
            <a:chExt cx="3024664" cy="40608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024664" cy="406080"/>
            </a:xfrm>
            <a:custGeom>
              <a:avLst/>
              <a:gdLst/>
              <a:ahLst/>
              <a:cxnLst/>
              <a:rect l="l" t="t" r="r" b="b"/>
              <a:pathLst>
                <a:path w="3024664" h="406080">
                  <a:moveTo>
                    <a:pt x="78653" y="0"/>
                  </a:moveTo>
                  <a:lnTo>
                    <a:pt x="2946010" y="0"/>
                  </a:lnTo>
                  <a:cubicBezTo>
                    <a:pt x="2989450" y="0"/>
                    <a:pt x="3024664" y="35214"/>
                    <a:pt x="3024664" y="78653"/>
                  </a:cubicBezTo>
                  <a:lnTo>
                    <a:pt x="3024664" y="327427"/>
                  </a:lnTo>
                  <a:cubicBezTo>
                    <a:pt x="3024664" y="348287"/>
                    <a:pt x="3016377" y="368293"/>
                    <a:pt x="3001627" y="383043"/>
                  </a:cubicBezTo>
                  <a:cubicBezTo>
                    <a:pt x="2986876" y="397794"/>
                    <a:pt x="2966871" y="406080"/>
                    <a:pt x="2946010" y="406080"/>
                  </a:cubicBezTo>
                  <a:lnTo>
                    <a:pt x="78653" y="406080"/>
                  </a:lnTo>
                  <a:cubicBezTo>
                    <a:pt x="35214" y="406080"/>
                    <a:pt x="0" y="370866"/>
                    <a:pt x="0" y="327427"/>
                  </a:cubicBezTo>
                  <a:lnTo>
                    <a:pt x="0" y="78653"/>
                  </a:lnTo>
                  <a:cubicBezTo>
                    <a:pt x="0" y="57793"/>
                    <a:pt x="8287" y="37787"/>
                    <a:pt x="23037" y="23037"/>
                  </a:cubicBezTo>
                  <a:cubicBezTo>
                    <a:pt x="37787" y="8287"/>
                    <a:pt x="57793" y="0"/>
                    <a:pt x="78653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C00000"/>
              </a:solidFill>
            </a:ln>
          </p:spPr>
          <p:txBody>
            <a:bodyPr/>
            <a:lstStyle/>
            <a:p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A717A806-21F6-AE71-4500-F5DE6CF982F5}"/>
              </a:ext>
            </a:extLst>
          </p:cNvPr>
          <p:cNvSpPr txBox="1"/>
          <p:nvPr/>
        </p:nvSpPr>
        <p:spPr>
          <a:xfrm>
            <a:off x="1722731" y="710052"/>
            <a:ext cx="15165095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nty Sans"/>
                <a:ea typeface="+mn-ea"/>
                <a:cs typeface="+mn-cs"/>
              </a:rPr>
              <a:t>Look at the answers again.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B6A94D6-27B1-BDC0-F2D2-EC3553050B46}"/>
              </a:ext>
            </a:extLst>
          </p:cNvPr>
          <p:cNvSpPr/>
          <p:nvPr/>
        </p:nvSpPr>
        <p:spPr>
          <a:xfrm>
            <a:off x="7162800" y="6591300"/>
            <a:ext cx="694366" cy="5956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ộp Văn bản 12">
            <a:extLst>
              <a:ext uri="{FF2B5EF4-FFF2-40B4-BE49-F238E27FC236}">
                <a16:creationId xmlns:a16="http://schemas.microsoft.com/office/drawing/2014/main" id="{7B38A559-2AFE-45AB-C5CB-680EC96A977F}"/>
              </a:ext>
            </a:extLst>
          </p:cNvPr>
          <p:cNvSpPr txBox="1"/>
          <p:nvPr/>
        </p:nvSpPr>
        <p:spPr>
          <a:xfrm>
            <a:off x="1748957" y="5615303"/>
            <a:ext cx="15138869" cy="4113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600" b="1" i="0" dirty="0">
                <a:solidFill>
                  <a:srgbClr val="F26548"/>
                </a:solidFill>
                <a:effectLst/>
                <a:latin typeface="Arial Rounded MT Bold" panose="020F0704030504030204" pitchFamily="34" charset="0"/>
              </a:rPr>
              <a:t>3. 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Arial Rounded MT Bold" panose="020F0704030504030204" pitchFamily="34" charset="0"/>
              </a:rPr>
              <a:t>You can ______ in places like Chinatown.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200" b="0" i="0" dirty="0">
                <a:solidFill>
                  <a:srgbClr val="1FB0E6"/>
                </a:solidFill>
                <a:effectLst/>
                <a:latin typeface="Arial Rounded MT Bold" panose="020F0704030504030204" pitchFamily="34" charset="0"/>
              </a:rPr>
              <a:t>A.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Arial Rounded MT Bold" panose="020F0704030504030204" pitchFamily="34" charset="0"/>
              </a:rPr>
              <a:t>watch animals		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Arial Rounded MT Bold" panose="020F0704030504030204" pitchFamily="34" charset="0"/>
              </a:rPr>
              <a:t>B.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Arial Rounded MT Bold" panose="020F0704030504030204" pitchFamily="34" charset="0"/>
              </a:rPr>
              <a:t>watch festivals 	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Arial Rounded MT Bold" panose="020F0704030504030204" pitchFamily="34" charset="0"/>
              </a:rPr>
              <a:t>C. </a:t>
            </a:r>
            <a:r>
              <a:rPr lang="en-US" sz="3200" dirty="0">
                <a:solidFill>
                  <a:srgbClr val="242021"/>
                </a:solidFill>
                <a:latin typeface="Arial Rounded MT Bold" panose="020F0704030504030204" pitchFamily="34" charset="0"/>
              </a:rPr>
              <a:t>do outdoor activities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600" b="1" i="0" dirty="0">
                <a:solidFill>
                  <a:srgbClr val="F26548"/>
                </a:solidFill>
                <a:effectLst/>
                <a:latin typeface="Arial Rounded MT Bold" panose="020F0704030504030204" pitchFamily="34" charset="0"/>
              </a:rPr>
              <a:t>4. 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Arial Rounded MT Bold" panose="020F0704030504030204" pitchFamily="34" charset="0"/>
              </a:rPr>
              <a:t>______ has interesting activities for both children and parents. </a:t>
            </a:r>
            <a:br>
              <a:rPr lang="en-US" sz="3600" b="0" i="0" dirty="0">
                <a:solidFill>
                  <a:srgbClr val="242021"/>
                </a:solidFill>
                <a:effectLst/>
                <a:latin typeface="Arial Rounded MT Bold" panose="020F0704030504030204" pitchFamily="34" charset="0"/>
              </a:rPr>
            </a:br>
            <a:r>
              <a:rPr lang="en-US" sz="3200" b="0" i="0" dirty="0">
                <a:solidFill>
                  <a:srgbClr val="1FB0E6"/>
                </a:solidFill>
                <a:effectLst/>
                <a:latin typeface="Arial Rounded MT Bold" panose="020F0704030504030204" pitchFamily="34" charset="0"/>
              </a:rPr>
              <a:t>A.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Arial Rounded MT Bold" panose="020F0704030504030204" pitchFamily="34" charset="0"/>
              </a:rPr>
              <a:t>Little India			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Arial Rounded MT Bold" panose="020F0704030504030204" pitchFamily="34" charset="0"/>
              </a:rPr>
              <a:t>B.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Arial Rounded MT Bold" panose="020F0704030504030204" pitchFamily="34" charset="0"/>
              </a:rPr>
              <a:t>The zoo			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Arial Rounded MT Bold" panose="020F0704030504030204" pitchFamily="34" charset="0"/>
              </a:rPr>
              <a:t>C.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Arial Rounded MT Bold" panose="020F0704030504030204" pitchFamily="34" charset="0"/>
              </a:rPr>
              <a:t>Sentosa</a:t>
            </a:r>
            <a:br>
              <a:rPr lang="en-US" sz="3600" b="0" i="0" dirty="0">
                <a:solidFill>
                  <a:srgbClr val="242021"/>
                </a:solidFill>
                <a:effectLst/>
                <a:latin typeface="Arial Rounded MT Bold" panose="020F0704030504030204" pitchFamily="34" charset="0"/>
              </a:rPr>
            </a:br>
            <a:endParaRPr lang="vi-VN" sz="3600" dirty="0"/>
          </a:p>
        </p:txBody>
      </p:sp>
      <p:sp>
        <p:nvSpPr>
          <p:cNvPr id="21" name="Hộp Văn bản 12">
            <a:extLst>
              <a:ext uri="{FF2B5EF4-FFF2-40B4-BE49-F238E27FC236}">
                <a16:creationId xmlns:a16="http://schemas.microsoft.com/office/drawing/2014/main" id="{FCB43DB0-FF5E-ECE1-A6E5-BBDB05DCFD04}"/>
              </a:ext>
            </a:extLst>
          </p:cNvPr>
          <p:cNvSpPr txBox="1"/>
          <p:nvPr/>
        </p:nvSpPr>
        <p:spPr>
          <a:xfrm>
            <a:off x="1809158" y="1958721"/>
            <a:ext cx="14799931" cy="3293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1.</a:t>
            </a:r>
            <a:r>
              <a:rPr lang="en-US" sz="3600" b="0" i="0" dirty="0">
                <a:solidFill>
                  <a:schemeClr val="accent6">
                    <a:lumMod val="75000"/>
                  </a:schemeClr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US" sz="3600" i="0" dirty="0">
                <a:solidFill>
                  <a:srgbClr val="0070C0"/>
                </a:solidFill>
                <a:effectLst/>
                <a:latin typeface="Arial Rounded MT Bold" panose="020F0704030504030204" pitchFamily="34" charset="0"/>
              </a:rPr>
              <a:t>You can find beautiful plants and flowers in _________.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200" i="0" dirty="0">
                <a:solidFill>
                  <a:srgbClr val="1FB0E6"/>
                </a:solidFill>
                <a:effectLst/>
                <a:latin typeface="Arial Rounded MT Bold" panose="020F0704030504030204" pitchFamily="34" charset="0"/>
              </a:rPr>
              <a:t>A. </a:t>
            </a:r>
            <a:r>
              <a:rPr lang="en-US" sz="3200" i="0" dirty="0">
                <a:solidFill>
                  <a:srgbClr val="242021"/>
                </a:solidFill>
                <a:effectLst/>
                <a:latin typeface="Arial Rounded MT Bold" panose="020F0704030504030204" pitchFamily="34" charset="0"/>
              </a:rPr>
              <a:t>a park 		</a:t>
            </a:r>
            <a:r>
              <a:rPr lang="en-US" sz="3200" dirty="0">
                <a:solidFill>
                  <a:srgbClr val="242021"/>
                </a:solidFill>
                <a:latin typeface="Arial Rounded MT Bold" panose="020F0704030504030204" pitchFamily="34" charset="0"/>
              </a:rPr>
              <a:t>	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Arial Rounded MT Bold" panose="020F0704030504030204" pitchFamily="34" charset="0"/>
              </a:rPr>
              <a:t>B.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Arial Rounded MT Bold" panose="020F0704030504030204" pitchFamily="34" charset="0"/>
              </a:rPr>
              <a:t>Chinatown</a:t>
            </a:r>
            <a:r>
              <a:rPr lang="en-US" sz="3200" dirty="0">
                <a:solidFill>
                  <a:srgbClr val="242021"/>
                </a:solidFill>
                <a:latin typeface="Arial Rounded MT Bold" panose="020F0704030504030204" pitchFamily="34" charset="0"/>
              </a:rPr>
              <a:t>		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Arial Rounded MT Bold" panose="020F0704030504030204" pitchFamily="34" charset="0"/>
              </a:rPr>
              <a:t>C. </a:t>
            </a:r>
            <a:r>
              <a:rPr lang="en-US" sz="3200" dirty="0">
                <a:solidFill>
                  <a:srgbClr val="242021"/>
                </a:solidFill>
                <a:latin typeface="Arial Rounded MT Bold" panose="020F0704030504030204" pitchFamily="34" charset="0"/>
              </a:rPr>
              <a:t>Sentosa</a:t>
            </a:r>
            <a:br>
              <a:rPr lang="en-US" sz="3600" b="0" i="0" dirty="0">
                <a:solidFill>
                  <a:srgbClr val="242021"/>
                </a:solidFill>
                <a:effectLst/>
                <a:latin typeface="Arial Rounded MT Bold" panose="020F0704030504030204" pitchFamily="34" charset="0"/>
              </a:rPr>
            </a:br>
            <a:r>
              <a:rPr lang="en-US" sz="3600" b="1" i="0" dirty="0">
                <a:solidFill>
                  <a:srgbClr val="F26548"/>
                </a:solidFill>
                <a:effectLst/>
                <a:latin typeface="Arial Rounded MT Bold" panose="020F0704030504030204" pitchFamily="34" charset="0"/>
              </a:rPr>
              <a:t>2. 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Arial Rounded MT Bold" panose="020F0704030504030204" pitchFamily="34" charset="0"/>
              </a:rPr>
              <a:t>You can see different kinds of animals in real life in a _________.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200" b="0" i="0" dirty="0">
                <a:solidFill>
                  <a:srgbClr val="1FB0E6"/>
                </a:solidFill>
                <a:effectLst/>
                <a:latin typeface="Arial Rounded MT Bold" panose="020F0704030504030204" pitchFamily="34" charset="0"/>
              </a:rPr>
              <a:t>A.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Arial Rounded MT Bold" panose="020F0704030504030204" pitchFamily="34" charset="0"/>
              </a:rPr>
              <a:t>zoo				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Arial Rounded MT Bold" panose="020F0704030504030204" pitchFamily="34" charset="0"/>
              </a:rPr>
              <a:t>B.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Arial Rounded MT Bold" panose="020F0704030504030204" pitchFamily="34" charset="0"/>
              </a:rPr>
              <a:t>park				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Arial Rounded MT Bold" panose="020F0704030504030204" pitchFamily="34" charset="0"/>
              </a:rPr>
              <a:t>C.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Arial Rounded MT Bold" panose="020F0704030504030204" pitchFamily="34" charset="0"/>
              </a:rPr>
              <a:t>town </a:t>
            </a:r>
            <a:endParaRPr lang="vi-VN" sz="32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5F1318D-61E0-718C-7D80-0820AB07C2EE}"/>
              </a:ext>
            </a:extLst>
          </p:cNvPr>
          <p:cNvSpPr/>
          <p:nvPr/>
        </p:nvSpPr>
        <p:spPr>
          <a:xfrm>
            <a:off x="12573000" y="8328279"/>
            <a:ext cx="694366" cy="5956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150D342-3515-2290-2410-11C2930C316F}"/>
              </a:ext>
            </a:extLst>
          </p:cNvPr>
          <p:cNvSpPr/>
          <p:nvPr/>
        </p:nvSpPr>
        <p:spPr>
          <a:xfrm>
            <a:off x="7162800" y="4598315"/>
            <a:ext cx="694366" cy="5956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4FB16CA-112A-C64C-8BD3-348AF73755E5}"/>
              </a:ext>
            </a:extLst>
          </p:cNvPr>
          <p:cNvSpPr/>
          <p:nvPr/>
        </p:nvSpPr>
        <p:spPr>
          <a:xfrm>
            <a:off x="1744034" y="3009900"/>
            <a:ext cx="694366" cy="5956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55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355232" y="635751"/>
            <a:ext cx="1231200" cy="749913"/>
          </a:xfrm>
          <a:custGeom>
            <a:avLst/>
            <a:gdLst/>
            <a:ahLst/>
            <a:cxnLst/>
            <a:rect l="l" t="t" r="r" b="b"/>
            <a:pathLst>
              <a:path w="1231200" h="749913">
                <a:moveTo>
                  <a:pt x="0" y="0"/>
                </a:moveTo>
                <a:lnTo>
                  <a:pt x="1231200" y="0"/>
                </a:lnTo>
                <a:lnTo>
                  <a:pt x="1231200" y="749913"/>
                </a:lnTo>
                <a:lnTo>
                  <a:pt x="0" y="7499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2965154" y="4457700"/>
            <a:ext cx="13390078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6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nty Sans" panose="020B0604020202020204" charset="0"/>
                <a:ea typeface="+mn-ea"/>
                <a:cs typeface="+mn-cs"/>
              </a:rPr>
              <a:t>SPEAKING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8DAD7CA-0706-2B4A-4041-DC3FE4D810E6}"/>
              </a:ext>
            </a:extLst>
          </p:cNvPr>
          <p:cNvSpPr/>
          <p:nvPr/>
        </p:nvSpPr>
        <p:spPr>
          <a:xfrm>
            <a:off x="4026077" y="7200900"/>
            <a:ext cx="10235846" cy="16030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Visit Singapore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6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>
            <a:extLst>
              <a:ext uri="{FF2B5EF4-FFF2-40B4-BE49-F238E27FC236}">
                <a16:creationId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65902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sz="2700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751702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sz="2700" dirty="0"/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E245F985-AE66-2757-50AA-D8CE076DD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0683" y="1904970"/>
            <a:ext cx="732231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sz="2700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F7369A9-980B-F312-2274-3BBE23613889}"/>
              </a:ext>
            </a:extLst>
          </p:cNvPr>
          <p:cNvSpPr txBox="1"/>
          <p:nvPr/>
        </p:nvSpPr>
        <p:spPr>
          <a:xfrm>
            <a:off x="641481" y="3340779"/>
            <a:ext cx="105395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Modern Love" panose="04090805081005020601" pitchFamily="82" charset="0"/>
                <a:ea typeface="Calibri" panose="020F0502020204030204" pitchFamily="34" charset="0"/>
              </a:rPr>
              <a:t>Our Tet holiday</a:t>
            </a:r>
            <a:endParaRPr lang="vi-VN" sz="9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Hộp Văn bản 12">
            <a:extLst>
              <a:ext uri="{FF2B5EF4-FFF2-40B4-BE49-F238E27FC236}">
                <a16:creationId xmlns:a16="http://schemas.microsoft.com/office/drawing/2014/main" id="{ACD32B64-2517-F8F0-B7A8-B754F959765B}"/>
              </a:ext>
            </a:extLst>
          </p:cNvPr>
          <p:cNvSpPr txBox="1"/>
          <p:nvPr/>
        </p:nvSpPr>
        <p:spPr>
          <a:xfrm>
            <a:off x="1445007" y="1151271"/>
            <a:ext cx="6924706" cy="1234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rgbClr val="002060"/>
                </a:solidFill>
                <a:latin typeface="Modern Love" panose="04090805081005020601" pitchFamily="82" charset="0"/>
              </a:rPr>
              <a:t>What is the topic?</a:t>
            </a:r>
          </a:p>
        </p:txBody>
      </p:sp>
      <p:pic>
        <p:nvPicPr>
          <p:cNvPr id="3074" name="Picture 2" descr="Lucky money giveaway - an exchange of best New Year wishes | Culture -  Sports | Vietnam+ (VietnamPlus)">
            <a:extLst>
              <a:ext uri="{FF2B5EF4-FFF2-40B4-BE49-F238E27FC236}">
                <a16:creationId xmlns:a16="http://schemas.microsoft.com/office/drawing/2014/main" id="{AE012DF9-AC3E-B119-8278-1D4893DB6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8561" y="751702"/>
            <a:ext cx="56769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6" name="Picture 4" descr="Year-end party in Vietnamese families">
            <a:extLst>
              <a:ext uri="{FF2B5EF4-FFF2-40B4-BE49-F238E27FC236}">
                <a16:creationId xmlns:a16="http://schemas.microsoft.com/office/drawing/2014/main" id="{19F86598-9DA7-1ADE-F2A3-7D35980D9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415" y="4697204"/>
            <a:ext cx="7148986" cy="4475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ành mai nở muộn">
            <a:extLst>
              <a:ext uri="{FF2B5EF4-FFF2-40B4-BE49-F238E27FC236}">
                <a16:creationId xmlns:a16="http://schemas.microsoft.com/office/drawing/2014/main" id="{A9BFDAD4-D1F9-6F78-2895-20E1E7B11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844" y="4924618"/>
            <a:ext cx="6466776" cy="43111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760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1770419" y="2673938"/>
            <a:ext cx="14799931" cy="6717344"/>
            <a:chOff x="0" y="0"/>
            <a:chExt cx="3897924" cy="20142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97924" cy="2014227"/>
            </a:xfrm>
            <a:custGeom>
              <a:avLst/>
              <a:gdLst/>
              <a:ahLst/>
              <a:cxnLst/>
              <a:rect l="l" t="t" r="r" b="b"/>
              <a:pathLst>
                <a:path w="3897924" h="2014227">
                  <a:moveTo>
                    <a:pt x="26155" y="0"/>
                  </a:moveTo>
                  <a:lnTo>
                    <a:pt x="3871769" y="0"/>
                  </a:lnTo>
                  <a:cubicBezTo>
                    <a:pt x="3878706" y="0"/>
                    <a:pt x="3885359" y="2756"/>
                    <a:pt x="3890264" y="7661"/>
                  </a:cubicBezTo>
                  <a:cubicBezTo>
                    <a:pt x="3895169" y="12566"/>
                    <a:pt x="3897924" y="19218"/>
                    <a:pt x="3897924" y="26155"/>
                  </a:cubicBezTo>
                  <a:lnTo>
                    <a:pt x="3897924" y="1988072"/>
                  </a:lnTo>
                  <a:cubicBezTo>
                    <a:pt x="3897924" y="2002517"/>
                    <a:pt x="3886214" y="2014227"/>
                    <a:pt x="3871769" y="2014227"/>
                  </a:cubicBezTo>
                  <a:lnTo>
                    <a:pt x="26155" y="2014227"/>
                  </a:lnTo>
                  <a:cubicBezTo>
                    <a:pt x="11710" y="2014227"/>
                    <a:pt x="0" y="2002517"/>
                    <a:pt x="0" y="1988072"/>
                  </a:cubicBezTo>
                  <a:lnTo>
                    <a:pt x="0" y="26155"/>
                  </a:lnTo>
                  <a:cubicBezTo>
                    <a:pt x="0" y="11710"/>
                    <a:pt x="11710" y="0"/>
                    <a:pt x="26155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C00000"/>
              </a:solidFill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367470" y="3925162"/>
            <a:ext cx="5231834" cy="4863983"/>
            <a:chOff x="0" y="0"/>
            <a:chExt cx="795276" cy="66772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95276" cy="667726"/>
            </a:xfrm>
            <a:custGeom>
              <a:avLst/>
              <a:gdLst/>
              <a:ahLst/>
              <a:cxnLst/>
              <a:rect l="l" t="t" r="r" b="b"/>
              <a:pathLst>
                <a:path w="795276" h="667726">
                  <a:moveTo>
                    <a:pt x="50783" y="0"/>
                  </a:moveTo>
                  <a:lnTo>
                    <a:pt x="744493" y="0"/>
                  </a:lnTo>
                  <a:cubicBezTo>
                    <a:pt x="757961" y="0"/>
                    <a:pt x="770878" y="5350"/>
                    <a:pt x="780402" y="14874"/>
                  </a:cubicBezTo>
                  <a:cubicBezTo>
                    <a:pt x="789926" y="24398"/>
                    <a:pt x="795276" y="37315"/>
                    <a:pt x="795276" y="50783"/>
                  </a:cubicBezTo>
                  <a:lnTo>
                    <a:pt x="795276" y="616943"/>
                  </a:lnTo>
                  <a:cubicBezTo>
                    <a:pt x="795276" y="644990"/>
                    <a:pt x="772539" y="667726"/>
                    <a:pt x="744493" y="667726"/>
                  </a:cubicBezTo>
                  <a:lnTo>
                    <a:pt x="50783" y="667726"/>
                  </a:lnTo>
                  <a:cubicBezTo>
                    <a:pt x="37315" y="667726"/>
                    <a:pt x="24398" y="662376"/>
                    <a:pt x="14874" y="652852"/>
                  </a:cubicBezTo>
                  <a:cubicBezTo>
                    <a:pt x="5350" y="643328"/>
                    <a:pt x="0" y="630411"/>
                    <a:pt x="0" y="616943"/>
                  </a:cubicBezTo>
                  <a:lnTo>
                    <a:pt x="0" y="50783"/>
                  </a:lnTo>
                  <a:cubicBezTo>
                    <a:pt x="0" y="37315"/>
                    <a:pt x="5350" y="24398"/>
                    <a:pt x="14874" y="14874"/>
                  </a:cubicBezTo>
                  <a:cubicBezTo>
                    <a:pt x="24398" y="5350"/>
                    <a:pt x="37315" y="0"/>
                    <a:pt x="5078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>
              <a:solidFill>
                <a:srgbClr val="C00000"/>
              </a:solidFill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47486" tIns="47486" rIns="47486" bIns="4748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61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734252" y="3989157"/>
            <a:ext cx="8226872" cy="4863983"/>
            <a:chOff x="0" y="0"/>
            <a:chExt cx="795276" cy="66772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95276" cy="667726"/>
            </a:xfrm>
            <a:custGeom>
              <a:avLst/>
              <a:gdLst/>
              <a:ahLst/>
              <a:cxnLst/>
              <a:rect l="l" t="t" r="r" b="b"/>
              <a:pathLst>
                <a:path w="795276" h="667726">
                  <a:moveTo>
                    <a:pt x="50783" y="0"/>
                  </a:moveTo>
                  <a:lnTo>
                    <a:pt x="744493" y="0"/>
                  </a:lnTo>
                  <a:cubicBezTo>
                    <a:pt x="757961" y="0"/>
                    <a:pt x="770878" y="5350"/>
                    <a:pt x="780402" y="14874"/>
                  </a:cubicBezTo>
                  <a:cubicBezTo>
                    <a:pt x="789926" y="24398"/>
                    <a:pt x="795276" y="37315"/>
                    <a:pt x="795276" y="50783"/>
                  </a:cubicBezTo>
                  <a:lnTo>
                    <a:pt x="795276" y="616943"/>
                  </a:lnTo>
                  <a:cubicBezTo>
                    <a:pt x="795276" y="644990"/>
                    <a:pt x="772539" y="667726"/>
                    <a:pt x="744493" y="667726"/>
                  </a:cubicBezTo>
                  <a:lnTo>
                    <a:pt x="50783" y="667726"/>
                  </a:lnTo>
                  <a:cubicBezTo>
                    <a:pt x="37315" y="667726"/>
                    <a:pt x="24398" y="662376"/>
                    <a:pt x="14874" y="652852"/>
                  </a:cubicBezTo>
                  <a:cubicBezTo>
                    <a:pt x="5350" y="643328"/>
                    <a:pt x="0" y="630411"/>
                    <a:pt x="0" y="616943"/>
                  </a:cubicBezTo>
                  <a:lnTo>
                    <a:pt x="0" y="50783"/>
                  </a:lnTo>
                  <a:cubicBezTo>
                    <a:pt x="0" y="37315"/>
                    <a:pt x="5350" y="24398"/>
                    <a:pt x="14874" y="14874"/>
                  </a:cubicBezTo>
                  <a:cubicBezTo>
                    <a:pt x="24398" y="5350"/>
                    <a:pt x="37315" y="0"/>
                    <a:pt x="5078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>
              <a:solidFill>
                <a:srgbClr val="C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47486" tIns="47486" rIns="47486" bIns="4748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61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717650" y="4127485"/>
            <a:ext cx="1106455" cy="1349876"/>
          </a:xfrm>
          <a:prstGeom prst="rect">
            <a:avLst/>
          </a:prstGeom>
        </p:spPr>
        <p:txBody>
          <a:bodyPr lIns="47486" tIns="47486" rIns="47486" bIns="47486" rtlCol="0" anchor="ctr"/>
          <a:lstStyle/>
          <a:p>
            <a:pPr marL="0" marR="0" lvl="0" indent="0" algn="ctr" defTabSz="914400" rtl="0" eaLnBrk="1" fontAlgn="auto" latinLnBrk="0" hangingPunct="1">
              <a:lnSpc>
                <a:spcPts val="60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0065336" y="8244320"/>
            <a:ext cx="764382" cy="675435"/>
          </a:xfrm>
          <a:custGeom>
            <a:avLst/>
            <a:gdLst/>
            <a:ahLst/>
            <a:cxnLst/>
            <a:rect l="l" t="t" r="r" b="b"/>
            <a:pathLst>
              <a:path w="764382" h="675435">
                <a:moveTo>
                  <a:pt x="0" y="0"/>
                </a:moveTo>
                <a:lnTo>
                  <a:pt x="764382" y="0"/>
                </a:lnTo>
                <a:lnTo>
                  <a:pt x="764382" y="675436"/>
                </a:lnTo>
                <a:lnTo>
                  <a:pt x="0" y="6754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2337026" y="3223315"/>
            <a:ext cx="4214376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7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nty Sans"/>
                <a:ea typeface="+mn-ea"/>
                <a:cs typeface="+mn-cs"/>
              </a:rPr>
              <a:t>PLACES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298681" y="813043"/>
            <a:ext cx="15764834" cy="2145853"/>
            <a:chOff x="0" y="0"/>
            <a:chExt cx="2686494" cy="4064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686494" cy="406400"/>
            </a:xfrm>
            <a:custGeom>
              <a:avLst/>
              <a:gdLst/>
              <a:ahLst/>
              <a:cxnLst/>
              <a:rect l="l" t="t" r="r" b="b"/>
              <a:pathLst>
                <a:path w="2686494" h="406400">
                  <a:moveTo>
                    <a:pt x="88554" y="0"/>
                  </a:moveTo>
                  <a:lnTo>
                    <a:pt x="2597940" y="0"/>
                  </a:lnTo>
                  <a:cubicBezTo>
                    <a:pt x="2646847" y="0"/>
                    <a:pt x="2686494" y="39647"/>
                    <a:pt x="2686494" y="88554"/>
                  </a:cubicBezTo>
                  <a:lnTo>
                    <a:pt x="2686494" y="317846"/>
                  </a:lnTo>
                  <a:cubicBezTo>
                    <a:pt x="2686494" y="366753"/>
                    <a:pt x="2646847" y="406400"/>
                    <a:pt x="2597940" y="406400"/>
                  </a:cubicBezTo>
                  <a:lnTo>
                    <a:pt x="88554" y="406400"/>
                  </a:lnTo>
                  <a:cubicBezTo>
                    <a:pt x="39647" y="406400"/>
                    <a:pt x="0" y="366753"/>
                    <a:pt x="0" y="317846"/>
                  </a:cubicBezTo>
                  <a:lnTo>
                    <a:pt x="0" y="88554"/>
                  </a:lnTo>
                  <a:cubicBezTo>
                    <a:pt x="0" y="39647"/>
                    <a:pt x="39647" y="0"/>
                    <a:pt x="88554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C00000"/>
              </a:solidFill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592572" y="1280921"/>
            <a:ext cx="1497777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nty Sans"/>
                <a:ea typeface="+mn-ea"/>
                <a:cs typeface="+mn-cs"/>
              </a:rPr>
              <a:t>3. Work in pairs. Read the passage “Visit Singapore” again and make a list of the places.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949428" y="3327588"/>
            <a:ext cx="4214376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7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nty Sans"/>
                <a:ea typeface="+mn-ea"/>
                <a:cs typeface="+mn-cs"/>
              </a:rPr>
              <a:t>ACTIVITIES</a:t>
            </a:r>
          </a:p>
        </p:txBody>
      </p:sp>
      <p:sp>
        <p:nvSpPr>
          <p:cNvPr id="32" name="Freeform 32"/>
          <p:cNvSpPr/>
          <p:nvPr/>
        </p:nvSpPr>
        <p:spPr>
          <a:xfrm>
            <a:off x="15739865" y="8247042"/>
            <a:ext cx="764382" cy="675435"/>
          </a:xfrm>
          <a:custGeom>
            <a:avLst/>
            <a:gdLst/>
            <a:ahLst/>
            <a:cxnLst/>
            <a:rect l="l" t="t" r="r" b="b"/>
            <a:pathLst>
              <a:path w="764382" h="675435">
                <a:moveTo>
                  <a:pt x="0" y="0"/>
                </a:moveTo>
                <a:lnTo>
                  <a:pt x="764381" y="0"/>
                </a:lnTo>
                <a:lnTo>
                  <a:pt x="764381" y="675436"/>
                </a:lnTo>
                <a:lnTo>
                  <a:pt x="0" y="6754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2919980" y="4306952"/>
            <a:ext cx="6550618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Sniglet"/>
              </a:rPr>
              <a:t>- The zoo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niglet"/>
              <a:ea typeface="+mn-ea"/>
              <a:cs typeface="+mn-cs"/>
            </a:endParaRPr>
          </a:p>
        </p:txBody>
      </p:sp>
      <p:sp>
        <p:nvSpPr>
          <p:cNvPr id="33" name="TextBox 28">
            <a:extLst>
              <a:ext uri="{FF2B5EF4-FFF2-40B4-BE49-F238E27FC236}">
                <a16:creationId xmlns:a16="http://schemas.microsoft.com/office/drawing/2014/main" id="{996EF373-9C9F-E9FB-4F87-B3F910E3D5F7}"/>
              </a:ext>
            </a:extLst>
          </p:cNvPr>
          <p:cNvSpPr txBox="1"/>
          <p:nvPr/>
        </p:nvSpPr>
        <p:spPr>
          <a:xfrm>
            <a:off x="7996461" y="4260260"/>
            <a:ext cx="6550618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Sniglet"/>
              </a:rPr>
              <a:t>- See the animals…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niglet"/>
              <a:ea typeface="+mn-ea"/>
              <a:cs typeface="+mn-cs"/>
            </a:endParaRPr>
          </a:p>
        </p:txBody>
      </p:sp>
      <p:sp>
        <p:nvSpPr>
          <p:cNvPr id="34" name="TextBox 28">
            <a:extLst>
              <a:ext uri="{FF2B5EF4-FFF2-40B4-BE49-F238E27FC236}">
                <a16:creationId xmlns:a16="http://schemas.microsoft.com/office/drawing/2014/main" id="{B7FEDD50-8CB0-4681-901D-6749C63D3B1A}"/>
              </a:ext>
            </a:extLst>
          </p:cNvPr>
          <p:cNvSpPr txBox="1"/>
          <p:nvPr/>
        </p:nvSpPr>
        <p:spPr>
          <a:xfrm>
            <a:off x="2902693" y="5031352"/>
            <a:ext cx="6550618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Sniglet"/>
              </a:rPr>
              <a:t>- The park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niglet"/>
              <a:ea typeface="+mn-ea"/>
              <a:cs typeface="+mn-cs"/>
            </a:endParaRPr>
          </a:p>
        </p:txBody>
      </p:sp>
      <p:sp>
        <p:nvSpPr>
          <p:cNvPr id="35" name="TextBox 28">
            <a:extLst>
              <a:ext uri="{FF2B5EF4-FFF2-40B4-BE49-F238E27FC236}">
                <a16:creationId xmlns:a16="http://schemas.microsoft.com/office/drawing/2014/main" id="{B51DCDD3-8D83-089E-6489-87B79FBA9BDA}"/>
              </a:ext>
            </a:extLst>
          </p:cNvPr>
          <p:cNvSpPr txBox="1"/>
          <p:nvPr/>
        </p:nvSpPr>
        <p:spPr>
          <a:xfrm>
            <a:off x="7966154" y="5000930"/>
            <a:ext cx="7830128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800" dirty="0">
                <a:solidFill>
                  <a:prstClr val="black"/>
                </a:solidFill>
                <a:latin typeface="Sniglet"/>
              </a:rPr>
              <a:t>- Enjoy beautiful and plants, do outdoor activities…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niglet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niglet"/>
              <a:ea typeface="+mn-ea"/>
              <a:cs typeface="+mn-cs"/>
            </a:endParaRPr>
          </a:p>
        </p:txBody>
      </p:sp>
      <p:sp>
        <p:nvSpPr>
          <p:cNvPr id="39" name="TextBox 28">
            <a:extLst>
              <a:ext uri="{FF2B5EF4-FFF2-40B4-BE49-F238E27FC236}">
                <a16:creationId xmlns:a16="http://schemas.microsoft.com/office/drawing/2014/main" id="{EF2BC7AB-22C7-A46C-C652-943C181325EF}"/>
              </a:ext>
            </a:extLst>
          </p:cNvPr>
          <p:cNvSpPr txBox="1"/>
          <p:nvPr/>
        </p:nvSpPr>
        <p:spPr>
          <a:xfrm>
            <a:off x="2796295" y="6475004"/>
            <a:ext cx="4576114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Sniglet"/>
              </a:rPr>
              <a:t>- Chinatown or Little India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niglet"/>
              <a:ea typeface="+mn-ea"/>
              <a:cs typeface="+mn-cs"/>
            </a:endParaRPr>
          </a:p>
        </p:txBody>
      </p:sp>
      <p:sp>
        <p:nvSpPr>
          <p:cNvPr id="40" name="TextBox 28">
            <a:extLst>
              <a:ext uri="{FF2B5EF4-FFF2-40B4-BE49-F238E27FC236}">
                <a16:creationId xmlns:a16="http://schemas.microsoft.com/office/drawing/2014/main" id="{EDF34BFB-A84D-EBDB-5480-B72A6CB0C517}"/>
              </a:ext>
            </a:extLst>
          </p:cNvPr>
          <p:cNvSpPr txBox="1"/>
          <p:nvPr/>
        </p:nvSpPr>
        <p:spPr>
          <a:xfrm>
            <a:off x="7996461" y="6487665"/>
            <a:ext cx="783012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Sniglet"/>
              </a:rPr>
              <a:t>- Learn about people and cultures of China and India….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nigle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41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  <p:bldP spid="34" grpId="0"/>
      <p:bldP spid="35" grpId="0"/>
      <p:bldP spid="39" grpId="0"/>
      <p:bldP spid="4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1847891" y="2733840"/>
            <a:ext cx="14799931" cy="6717344"/>
            <a:chOff x="0" y="0"/>
            <a:chExt cx="3897924" cy="20142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97924" cy="2014227"/>
            </a:xfrm>
            <a:custGeom>
              <a:avLst/>
              <a:gdLst/>
              <a:ahLst/>
              <a:cxnLst/>
              <a:rect l="l" t="t" r="r" b="b"/>
              <a:pathLst>
                <a:path w="3897924" h="2014227">
                  <a:moveTo>
                    <a:pt x="26155" y="0"/>
                  </a:moveTo>
                  <a:lnTo>
                    <a:pt x="3871769" y="0"/>
                  </a:lnTo>
                  <a:cubicBezTo>
                    <a:pt x="3878706" y="0"/>
                    <a:pt x="3885359" y="2756"/>
                    <a:pt x="3890264" y="7661"/>
                  </a:cubicBezTo>
                  <a:cubicBezTo>
                    <a:pt x="3895169" y="12566"/>
                    <a:pt x="3897924" y="19218"/>
                    <a:pt x="3897924" y="26155"/>
                  </a:cubicBezTo>
                  <a:lnTo>
                    <a:pt x="3897924" y="1988072"/>
                  </a:lnTo>
                  <a:cubicBezTo>
                    <a:pt x="3897924" y="2002517"/>
                    <a:pt x="3886214" y="2014227"/>
                    <a:pt x="3871769" y="2014227"/>
                  </a:cubicBezTo>
                  <a:lnTo>
                    <a:pt x="26155" y="2014227"/>
                  </a:lnTo>
                  <a:cubicBezTo>
                    <a:pt x="11710" y="2014227"/>
                    <a:pt x="0" y="2002517"/>
                    <a:pt x="0" y="1988072"/>
                  </a:cubicBezTo>
                  <a:lnTo>
                    <a:pt x="0" y="26155"/>
                  </a:lnTo>
                  <a:cubicBezTo>
                    <a:pt x="0" y="11710"/>
                    <a:pt x="11710" y="0"/>
                    <a:pt x="26155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C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381128" y="4055673"/>
            <a:ext cx="7836190" cy="4863983"/>
            <a:chOff x="0" y="0"/>
            <a:chExt cx="795276" cy="66772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95276" cy="667726"/>
            </a:xfrm>
            <a:custGeom>
              <a:avLst/>
              <a:gdLst/>
              <a:ahLst/>
              <a:cxnLst/>
              <a:rect l="l" t="t" r="r" b="b"/>
              <a:pathLst>
                <a:path w="795276" h="667726">
                  <a:moveTo>
                    <a:pt x="50783" y="0"/>
                  </a:moveTo>
                  <a:lnTo>
                    <a:pt x="744493" y="0"/>
                  </a:lnTo>
                  <a:cubicBezTo>
                    <a:pt x="757961" y="0"/>
                    <a:pt x="770878" y="5350"/>
                    <a:pt x="780402" y="14874"/>
                  </a:cubicBezTo>
                  <a:cubicBezTo>
                    <a:pt x="789926" y="24398"/>
                    <a:pt x="795276" y="37315"/>
                    <a:pt x="795276" y="50783"/>
                  </a:cubicBezTo>
                  <a:lnTo>
                    <a:pt x="795276" y="616943"/>
                  </a:lnTo>
                  <a:cubicBezTo>
                    <a:pt x="795276" y="644990"/>
                    <a:pt x="772539" y="667726"/>
                    <a:pt x="744493" y="667726"/>
                  </a:cubicBezTo>
                  <a:lnTo>
                    <a:pt x="50783" y="667726"/>
                  </a:lnTo>
                  <a:cubicBezTo>
                    <a:pt x="37315" y="667726"/>
                    <a:pt x="24398" y="662376"/>
                    <a:pt x="14874" y="652852"/>
                  </a:cubicBezTo>
                  <a:cubicBezTo>
                    <a:pt x="5350" y="643328"/>
                    <a:pt x="0" y="630411"/>
                    <a:pt x="0" y="616943"/>
                  </a:cubicBezTo>
                  <a:lnTo>
                    <a:pt x="0" y="50783"/>
                  </a:lnTo>
                  <a:cubicBezTo>
                    <a:pt x="0" y="37315"/>
                    <a:pt x="5350" y="24398"/>
                    <a:pt x="14874" y="14874"/>
                  </a:cubicBezTo>
                  <a:cubicBezTo>
                    <a:pt x="24398" y="5350"/>
                    <a:pt x="37315" y="0"/>
                    <a:pt x="5078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>
              <a:solidFill>
                <a:srgbClr val="C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47486" tIns="47486" rIns="47486" bIns="47486" rtlCol="0" anchor="ctr"/>
            <a:lstStyle/>
            <a:p>
              <a:pPr algn="ctr">
                <a:lnSpc>
                  <a:spcPts val="616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860491" y="4005535"/>
            <a:ext cx="5178257" cy="4863983"/>
            <a:chOff x="0" y="0"/>
            <a:chExt cx="795276" cy="66772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95276" cy="667726"/>
            </a:xfrm>
            <a:custGeom>
              <a:avLst/>
              <a:gdLst/>
              <a:ahLst/>
              <a:cxnLst/>
              <a:rect l="l" t="t" r="r" b="b"/>
              <a:pathLst>
                <a:path w="795276" h="667726">
                  <a:moveTo>
                    <a:pt x="50783" y="0"/>
                  </a:moveTo>
                  <a:lnTo>
                    <a:pt x="744493" y="0"/>
                  </a:lnTo>
                  <a:cubicBezTo>
                    <a:pt x="757961" y="0"/>
                    <a:pt x="770878" y="5350"/>
                    <a:pt x="780402" y="14874"/>
                  </a:cubicBezTo>
                  <a:cubicBezTo>
                    <a:pt x="789926" y="24398"/>
                    <a:pt x="795276" y="37315"/>
                    <a:pt x="795276" y="50783"/>
                  </a:cubicBezTo>
                  <a:lnTo>
                    <a:pt x="795276" y="616943"/>
                  </a:lnTo>
                  <a:cubicBezTo>
                    <a:pt x="795276" y="644990"/>
                    <a:pt x="772539" y="667726"/>
                    <a:pt x="744493" y="667726"/>
                  </a:cubicBezTo>
                  <a:lnTo>
                    <a:pt x="50783" y="667726"/>
                  </a:lnTo>
                  <a:cubicBezTo>
                    <a:pt x="37315" y="667726"/>
                    <a:pt x="24398" y="662376"/>
                    <a:pt x="14874" y="652852"/>
                  </a:cubicBezTo>
                  <a:cubicBezTo>
                    <a:pt x="5350" y="643328"/>
                    <a:pt x="0" y="630411"/>
                    <a:pt x="0" y="616943"/>
                  </a:cubicBezTo>
                  <a:lnTo>
                    <a:pt x="0" y="50783"/>
                  </a:lnTo>
                  <a:cubicBezTo>
                    <a:pt x="0" y="37315"/>
                    <a:pt x="5350" y="24398"/>
                    <a:pt x="14874" y="14874"/>
                  </a:cubicBezTo>
                  <a:cubicBezTo>
                    <a:pt x="24398" y="5350"/>
                    <a:pt x="37315" y="0"/>
                    <a:pt x="5078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>
              <a:solidFill>
                <a:srgbClr val="C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47486" tIns="47486" rIns="47486" bIns="47486" rtlCol="0" anchor="ctr"/>
            <a:lstStyle/>
            <a:p>
              <a:pPr algn="ctr">
                <a:lnSpc>
                  <a:spcPts val="6160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717650" y="4127485"/>
            <a:ext cx="1106455" cy="1349876"/>
          </a:xfrm>
          <a:prstGeom prst="rect">
            <a:avLst/>
          </a:prstGeom>
        </p:spPr>
        <p:txBody>
          <a:bodyPr lIns="47486" tIns="47486" rIns="47486" bIns="47486" rtlCol="0" anchor="ctr"/>
          <a:lstStyle/>
          <a:p>
            <a:pPr algn="ctr">
              <a:lnSpc>
                <a:spcPts val="6020"/>
              </a:lnSpc>
            </a:pPr>
            <a:endParaRPr/>
          </a:p>
        </p:txBody>
      </p:sp>
      <p:sp>
        <p:nvSpPr>
          <p:cNvPr id="21" name="Freeform 21"/>
          <p:cNvSpPr/>
          <p:nvPr/>
        </p:nvSpPr>
        <p:spPr>
          <a:xfrm>
            <a:off x="10065336" y="8244320"/>
            <a:ext cx="764382" cy="675435"/>
          </a:xfrm>
          <a:custGeom>
            <a:avLst/>
            <a:gdLst/>
            <a:ahLst/>
            <a:cxnLst/>
            <a:rect l="l" t="t" r="r" b="b"/>
            <a:pathLst>
              <a:path w="764382" h="675435">
                <a:moveTo>
                  <a:pt x="0" y="0"/>
                </a:moveTo>
                <a:lnTo>
                  <a:pt x="764382" y="0"/>
                </a:lnTo>
                <a:lnTo>
                  <a:pt x="764382" y="675436"/>
                </a:lnTo>
                <a:lnTo>
                  <a:pt x="0" y="6754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3596237" y="3193311"/>
            <a:ext cx="4214376" cy="634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99"/>
              </a:lnSpc>
              <a:spcBef>
                <a:spcPct val="0"/>
              </a:spcBef>
            </a:pPr>
            <a:r>
              <a:rPr lang="en-US" sz="5400" dirty="0">
                <a:solidFill>
                  <a:srgbClr val="C00000"/>
                </a:solidFill>
                <a:latin typeface="Genty Sans"/>
              </a:rPr>
              <a:t>QUESTIONS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298681" y="813043"/>
            <a:ext cx="15764834" cy="2145853"/>
            <a:chOff x="0" y="0"/>
            <a:chExt cx="2686494" cy="4064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686494" cy="406400"/>
            </a:xfrm>
            <a:custGeom>
              <a:avLst/>
              <a:gdLst/>
              <a:ahLst/>
              <a:cxnLst/>
              <a:rect l="l" t="t" r="r" b="b"/>
              <a:pathLst>
                <a:path w="2686494" h="406400">
                  <a:moveTo>
                    <a:pt x="88554" y="0"/>
                  </a:moveTo>
                  <a:lnTo>
                    <a:pt x="2597940" y="0"/>
                  </a:lnTo>
                  <a:cubicBezTo>
                    <a:pt x="2646847" y="0"/>
                    <a:pt x="2686494" y="39647"/>
                    <a:pt x="2686494" y="88554"/>
                  </a:cubicBezTo>
                  <a:lnTo>
                    <a:pt x="2686494" y="317846"/>
                  </a:lnTo>
                  <a:cubicBezTo>
                    <a:pt x="2686494" y="366753"/>
                    <a:pt x="2646847" y="406400"/>
                    <a:pt x="2597940" y="406400"/>
                  </a:cubicBezTo>
                  <a:lnTo>
                    <a:pt x="88554" y="406400"/>
                  </a:lnTo>
                  <a:cubicBezTo>
                    <a:pt x="39647" y="406400"/>
                    <a:pt x="0" y="366753"/>
                    <a:pt x="0" y="317846"/>
                  </a:cubicBezTo>
                  <a:lnTo>
                    <a:pt x="0" y="88554"/>
                  </a:lnTo>
                  <a:cubicBezTo>
                    <a:pt x="0" y="39647"/>
                    <a:pt x="39647" y="0"/>
                    <a:pt x="88554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C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574711" y="1198424"/>
            <a:ext cx="14977778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/>
            <a:r>
              <a:rPr lang="en-US" sz="4400" dirty="0">
                <a:solidFill>
                  <a:srgbClr val="FF0000"/>
                </a:solidFill>
                <a:latin typeface="Genty Sans"/>
              </a:rPr>
              <a:t>3. Take turns to ask and find out which place your partner wants to visit and why.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985111" y="3184667"/>
            <a:ext cx="3278281" cy="634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99"/>
              </a:lnSpc>
              <a:spcBef>
                <a:spcPct val="0"/>
              </a:spcBef>
            </a:pPr>
            <a:r>
              <a:rPr lang="en-US" sz="5400" dirty="0">
                <a:solidFill>
                  <a:srgbClr val="C00000"/>
                </a:solidFill>
                <a:latin typeface="Genty Sans"/>
              </a:rPr>
              <a:t>ANSWERS</a:t>
            </a:r>
          </a:p>
        </p:txBody>
      </p:sp>
      <p:sp>
        <p:nvSpPr>
          <p:cNvPr id="32" name="Freeform 32"/>
          <p:cNvSpPr/>
          <p:nvPr/>
        </p:nvSpPr>
        <p:spPr>
          <a:xfrm>
            <a:off x="15739865" y="8247042"/>
            <a:ext cx="764382" cy="675435"/>
          </a:xfrm>
          <a:custGeom>
            <a:avLst/>
            <a:gdLst/>
            <a:ahLst/>
            <a:cxnLst/>
            <a:rect l="l" t="t" r="r" b="b"/>
            <a:pathLst>
              <a:path w="764382" h="675435">
                <a:moveTo>
                  <a:pt x="0" y="0"/>
                </a:moveTo>
                <a:lnTo>
                  <a:pt x="764381" y="0"/>
                </a:lnTo>
                <a:lnTo>
                  <a:pt x="764381" y="675436"/>
                </a:lnTo>
                <a:lnTo>
                  <a:pt x="0" y="6754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TextBox 28">
            <a:extLst>
              <a:ext uri="{FF2B5EF4-FFF2-40B4-BE49-F238E27FC236}">
                <a16:creationId xmlns:a16="http://schemas.microsoft.com/office/drawing/2014/main" id="{4FE11CC4-DABD-B59F-2759-97E9A4C52BC1}"/>
              </a:ext>
            </a:extLst>
          </p:cNvPr>
          <p:cNvSpPr txBox="1"/>
          <p:nvPr/>
        </p:nvSpPr>
        <p:spPr>
          <a:xfrm>
            <a:off x="2919980" y="4306952"/>
            <a:ext cx="655061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Sniglet"/>
              </a:rPr>
              <a:t>Which place do you want to visit?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niglet"/>
              <a:ea typeface="+mn-ea"/>
              <a:cs typeface="+mn-cs"/>
            </a:endParaRPr>
          </a:p>
        </p:txBody>
      </p:sp>
      <p:sp>
        <p:nvSpPr>
          <p:cNvPr id="34" name="TextBox 28">
            <a:extLst>
              <a:ext uri="{FF2B5EF4-FFF2-40B4-BE49-F238E27FC236}">
                <a16:creationId xmlns:a16="http://schemas.microsoft.com/office/drawing/2014/main" id="{EC91A224-365B-59E4-9A7D-3CBE13C6B616}"/>
              </a:ext>
            </a:extLst>
          </p:cNvPr>
          <p:cNvSpPr txBox="1"/>
          <p:nvPr/>
        </p:nvSpPr>
        <p:spPr>
          <a:xfrm>
            <a:off x="11516744" y="4306952"/>
            <a:ext cx="369885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Sniglet"/>
              </a:rPr>
              <a:t>The zoo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niglet"/>
              <a:ea typeface="+mn-ea"/>
              <a:cs typeface="+mn-cs"/>
            </a:endParaRPr>
          </a:p>
        </p:txBody>
      </p:sp>
      <p:sp>
        <p:nvSpPr>
          <p:cNvPr id="35" name="TextBox 28">
            <a:extLst>
              <a:ext uri="{FF2B5EF4-FFF2-40B4-BE49-F238E27FC236}">
                <a16:creationId xmlns:a16="http://schemas.microsoft.com/office/drawing/2014/main" id="{B8131D25-C2AB-256C-0910-5D5C39FC0B76}"/>
              </a:ext>
            </a:extLst>
          </p:cNvPr>
          <p:cNvSpPr txBox="1"/>
          <p:nvPr/>
        </p:nvSpPr>
        <p:spPr>
          <a:xfrm>
            <a:off x="2866746" y="6092512"/>
            <a:ext cx="655061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Sniglet"/>
              </a:rPr>
              <a:t>Why do you want to visit it?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niglet"/>
              <a:ea typeface="+mn-ea"/>
              <a:cs typeface="+mn-cs"/>
            </a:endParaRPr>
          </a:p>
        </p:txBody>
      </p:sp>
      <p:sp>
        <p:nvSpPr>
          <p:cNvPr id="36" name="TextBox 28">
            <a:extLst>
              <a:ext uri="{FF2B5EF4-FFF2-40B4-BE49-F238E27FC236}">
                <a16:creationId xmlns:a16="http://schemas.microsoft.com/office/drawing/2014/main" id="{13D2ADC1-FEC7-60CD-9935-5515ADFFA44B}"/>
              </a:ext>
            </a:extLst>
          </p:cNvPr>
          <p:cNvSpPr txBox="1"/>
          <p:nvPr/>
        </p:nvSpPr>
        <p:spPr>
          <a:xfrm>
            <a:off x="11463510" y="6092512"/>
            <a:ext cx="369885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Sniglet"/>
              </a:rPr>
              <a:t>I want to see the animals.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niglet"/>
              <a:ea typeface="+mn-ea"/>
              <a:cs typeface="+mn-cs"/>
            </a:endParaRPr>
          </a:p>
        </p:txBody>
      </p:sp>
      <p:pic>
        <p:nvPicPr>
          <p:cNvPr id="39" name="2 mins timer">
            <a:hlinkClick r:id="" action="ppaction://media"/>
            <a:extLst>
              <a:ext uri="{FF2B5EF4-FFF2-40B4-BE49-F238E27FC236}">
                <a16:creationId xmlns:a16="http://schemas.microsoft.com/office/drawing/2014/main" id="{5A2BA6DE-C160-96B1-54DD-A4C2050098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63998" y="6960806"/>
            <a:ext cx="3016748" cy="16969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2032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355232" y="635751"/>
            <a:ext cx="1231200" cy="749913"/>
          </a:xfrm>
          <a:custGeom>
            <a:avLst/>
            <a:gdLst/>
            <a:ahLst/>
            <a:cxnLst/>
            <a:rect l="l" t="t" r="r" b="b"/>
            <a:pathLst>
              <a:path w="1231200" h="749913">
                <a:moveTo>
                  <a:pt x="0" y="0"/>
                </a:moveTo>
                <a:lnTo>
                  <a:pt x="1231200" y="0"/>
                </a:lnTo>
                <a:lnTo>
                  <a:pt x="1231200" y="749913"/>
                </a:lnTo>
                <a:lnTo>
                  <a:pt x="0" y="7499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2628173" y="1760092"/>
            <a:ext cx="13390078" cy="1603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6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nty Sans" panose="020B0604020202020204" charset="0"/>
                <a:ea typeface="+mn-ea"/>
                <a:cs typeface="+mn-cs"/>
              </a:rPr>
              <a:t>LISTENING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F05AFFB-3B01-AF34-C692-5DF0CD7F87BA}"/>
              </a:ext>
            </a:extLst>
          </p:cNvPr>
          <p:cNvSpPr/>
          <p:nvPr/>
        </p:nvSpPr>
        <p:spPr>
          <a:xfrm>
            <a:off x="3070259" y="3723669"/>
            <a:ext cx="3939862" cy="85548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Mai’s family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8DAD7CA-0706-2B4A-4041-DC3FE4D810E6}"/>
              </a:ext>
            </a:extLst>
          </p:cNvPr>
          <p:cNvSpPr/>
          <p:nvPr/>
        </p:nvSpPr>
        <p:spPr>
          <a:xfrm>
            <a:off x="2023767" y="8668935"/>
            <a:ext cx="14598889" cy="106420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A travel agent about their trip to Singapore.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C40E347-1C94-AF3F-FDAE-4BF76F56B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680" y="2509160"/>
            <a:ext cx="5174062" cy="615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75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1744034" y="1502034"/>
            <a:ext cx="3086100" cy="319459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grpSp>
        <p:nvGrpSpPr>
          <p:cNvPr id="9" name="Group 9"/>
          <p:cNvGrpSpPr/>
          <p:nvPr/>
        </p:nvGrpSpPr>
        <p:grpSpPr>
          <a:xfrm>
            <a:off x="2179715" y="2448504"/>
            <a:ext cx="13971018" cy="6542613"/>
            <a:chOff x="0" y="0"/>
            <a:chExt cx="1763990" cy="14245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63990" cy="142454"/>
            </a:xfrm>
            <a:custGeom>
              <a:avLst/>
              <a:gdLst/>
              <a:ahLst/>
              <a:cxnLst/>
              <a:rect l="l" t="t" r="r" b="b"/>
              <a:pathLst>
                <a:path w="1763990" h="142454">
                  <a:moveTo>
                    <a:pt x="22895" y="0"/>
                  </a:moveTo>
                  <a:lnTo>
                    <a:pt x="1741095" y="0"/>
                  </a:lnTo>
                  <a:cubicBezTo>
                    <a:pt x="1747167" y="0"/>
                    <a:pt x="1752990" y="2412"/>
                    <a:pt x="1757284" y="6706"/>
                  </a:cubicBezTo>
                  <a:cubicBezTo>
                    <a:pt x="1761578" y="10999"/>
                    <a:pt x="1763990" y="16823"/>
                    <a:pt x="1763990" y="22895"/>
                  </a:cubicBezTo>
                  <a:lnTo>
                    <a:pt x="1763990" y="119559"/>
                  </a:lnTo>
                  <a:cubicBezTo>
                    <a:pt x="1763990" y="132204"/>
                    <a:pt x="1753739" y="142454"/>
                    <a:pt x="1741095" y="142454"/>
                  </a:cubicBezTo>
                  <a:lnTo>
                    <a:pt x="22895" y="142454"/>
                  </a:lnTo>
                  <a:cubicBezTo>
                    <a:pt x="10250" y="142454"/>
                    <a:pt x="0" y="132204"/>
                    <a:pt x="0" y="119559"/>
                  </a:cubicBezTo>
                  <a:lnTo>
                    <a:pt x="0" y="22895"/>
                  </a:lnTo>
                  <a:cubicBezTo>
                    <a:pt x="0" y="10250"/>
                    <a:pt x="10250" y="0"/>
                    <a:pt x="228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>
              <a:solidFill>
                <a:srgbClr val="C00000"/>
              </a:solidFill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47486" tIns="47486" rIns="47486" bIns="47486" rtlCol="0" anchor="ctr"/>
            <a:lstStyle/>
            <a:p>
              <a:pPr algn="ctr">
                <a:lnSpc>
                  <a:spcPts val="616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510381" y="606110"/>
            <a:ext cx="13309686" cy="1321498"/>
            <a:chOff x="0" y="0"/>
            <a:chExt cx="3024664" cy="4060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024664" cy="406080"/>
            </a:xfrm>
            <a:custGeom>
              <a:avLst/>
              <a:gdLst/>
              <a:ahLst/>
              <a:cxnLst/>
              <a:rect l="l" t="t" r="r" b="b"/>
              <a:pathLst>
                <a:path w="3024664" h="406080">
                  <a:moveTo>
                    <a:pt x="78653" y="0"/>
                  </a:moveTo>
                  <a:lnTo>
                    <a:pt x="2946010" y="0"/>
                  </a:lnTo>
                  <a:cubicBezTo>
                    <a:pt x="2989450" y="0"/>
                    <a:pt x="3024664" y="35214"/>
                    <a:pt x="3024664" y="78653"/>
                  </a:cubicBezTo>
                  <a:lnTo>
                    <a:pt x="3024664" y="327427"/>
                  </a:lnTo>
                  <a:cubicBezTo>
                    <a:pt x="3024664" y="348287"/>
                    <a:pt x="3016377" y="368293"/>
                    <a:pt x="3001627" y="383043"/>
                  </a:cubicBezTo>
                  <a:cubicBezTo>
                    <a:pt x="2986876" y="397794"/>
                    <a:pt x="2966871" y="406080"/>
                    <a:pt x="2946010" y="406080"/>
                  </a:cubicBezTo>
                  <a:lnTo>
                    <a:pt x="78653" y="406080"/>
                  </a:lnTo>
                  <a:cubicBezTo>
                    <a:pt x="35214" y="406080"/>
                    <a:pt x="0" y="370866"/>
                    <a:pt x="0" y="327427"/>
                  </a:cubicBezTo>
                  <a:lnTo>
                    <a:pt x="0" y="78653"/>
                  </a:lnTo>
                  <a:cubicBezTo>
                    <a:pt x="0" y="57793"/>
                    <a:pt x="8287" y="37787"/>
                    <a:pt x="23037" y="23037"/>
                  </a:cubicBezTo>
                  <a:cubicBezTo>
                    <a:pt x="37787" y="8287"/>
                    <a:pt x="57793" y="0"/>
                    <a:pt x="78653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C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2853048" y="939481"/>
            <a:ext cx="12189617" cy="7763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73"/>
              </a:lnSpc>
            </a:pPr>
            <a:r>
              <a:rPr lang="en-US" sz="4800" dirty="0">
                <a:solidFill>
                  <a:srgbClr val="FF0000"/>
                </a:solidFill>
                <a:latin typeface="Genty Sans"/>
              </a:rPr>
              <a:t>4. Listen and tick </a:t>
            </a:r>
            <a:r>
              <a:rPr lang="en-US" sz="4800" dirty="0">
                <a:solidFill>
                  <a:srgbClr val="FF0000"/>
                </a:solidFill>
                <a:latin typeface="Genty Sans"/>
                <a:sym typeface="Wingdings" panose="05000000000000000000" pitchFamily="2" charset="2"/>
              </a:rPr>
              <a:t> </a:t>
            </a:r>
            <a:r>
              <a:rPr lang="en-US" sz="4800" dirty="0">
                <a:solidFill>
                  <a:srgbClr val="FF0000"/>
                </a:solidFill>
                <a:latin typeface="Genty Sans"/>
              </a:rPr>
              <a:t>True (T) or False (F)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B28AC5-A954-CA7B-3AB7-4EC8592E073F}"/>
              </a:ext>
            </a:extLst>
          </p:cNvPr>
          <p:cNvSpPr txBox="1"/>
          <p:nvPr/>
        </p:nvSpPr>
        <p:spPr>
          <a:xfrm>
            <a:off x="2539913" y="-5971352"/>
            <a:ext cx="284176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15" name="Freeform 15"/>
          <p:cNvSpPr/>
          <p:nvPr/>
        </p:nvSpPr>
        <p:spPr>
          <a:xfrm>
            <a:off x="15313818" y="2231418"/>
            <a:ext cx="764382" cy="675435"/>
          </a:xfrm>
          <a:custGeom>
            <a:avLst/>
            <a:gdLst/>
            <a:ahLst/>
            <a:cxnLst/>
            <a:rect l="l" t="t" r="r" b="b"/>
            <a:pathLst>
              <a:path w="764382" h="675435">
                <a:moveTo>
                  <a:pt x="0" y="0"/>
                </a:moveTo>
                <a:lnTo>
                  <a:pt x="764382" y="0"/>
                </a:lnTo>
                <a:lnTo>
                  <a:pt x="764382" y="675435"/>
                </a:lnTo>
                <a:lnTo>
                  <a:pt x="0" y="675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9" name="Google Shape;1234;p42">
            <a:extLst>
              <a:ext uri="{FF2B5EF4-FFF2-40B4-BE49-F238E27FC236}">
                <a16:creationId xmlns:a16="http://schemas.microsoft.com/office/drawing/2014/main" id="{F7242855-6771-DC83-4A5C-1BDF3FB2DB5F}"/>
              </a:ext>
            </a:extLst>
          </p:cNvPr>
          <p:cNvGrpSpPr/>
          <p:nvPr/>
        </p:nvGrpSpPr>
        <p:grpSpPr>
          <a:xfrm>
            <a:off x="13282606" y="1986013"/>
            <a:ext cx="1402177" cy="6512939"/>
            <a:chOff x="3951800" y="1191522"/>
            <a:chExt cx="519900" cy="2296166"/>
          </a:xfrm>
          <a:solidFill>
            <a:srgbClr val="00B050"/>
          </a:solidFill>
        </p:grpSpPr>
        <p:sp>
          <p:nvSpPr>
            <p:cNvPr id="30" name="Google Shape;1235;p42">
              <a:extLst>
                <a:ext uri="{FF2B5EF4-FFF2-40B4-BE49-F238E27FC236}">
                  <a16:creationId xmlns:a16="http://schemas.microsoft.com/office/drawing/2014/main" id="{902F95EC-A335-F478-4A68-D7EB45C54620}"/>
                </a:ext>
              </a:extLst>
            </p:cNvPr>
            <p:cNvSpPr/>
            <p:nvPr/>
          </p:nvSpPr>
          <p:spPr>
            <a:xfrm>
              <a:off x="3961000" y="1620788"/>
              <a:ext cx="193200" cy="193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236;p42">
              <a:extLst>
                <a:ext uri="{FF2B5EF4-FFF2-40B4-BE49-F238E27FC236}">
                  <a16:creationId xmlns:a16="http://schemas.microsoft.com/office/drawing/2014/main" id="{75B8100C-7E46-7E71-432C-0EAF8D5A04B9}"/>
                </a:ext>
              </a:extLst>
            </p:cNvPr>
            <p:cNvSpPr/>
            <p:nvPr/>
          </p:nvSpPr>
          <p:spPr>
            <a:xfrm>
              <a:off x="4270000" y="1620788"/>
              <a:ext cx="193200" cy="193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237;p42">
              <a:extLst>
                <a:ext uri="{FF2B5EF4-FFF2-40B4-BE49-F238E27FC236}">
                  <a16:creationId xmlns:a16="http://schemas.microsoft.com/office/drawing/2014/main" id="{F1C9B0D0-8E73-C8CE-A500-0B680E60C45E}"/>
                </a:ext>
              </a:extLst>
            </p:cNvPr>
            <p:cNvSpPr/>
            <p:nvPr/>
          </p:nvSpPr>
          <p:spPr>
            <a:xfrm>
              <a:off x="3975232" y="1194805"/>
              <a:ext cx="164788" cy="121574"/>
            </a:xfrm>
            <a:custGeom>
              <a:avLst/>
              <a:gdLst/>
              <a:ahLst/>
              <a:cxnLst/>
              <a:rect l="l" t="t" r="r" b="b"/>
              <a:pathLst>
                <a:path w="14151" h="10440" extrusionOk="0">
                  <a:moveTo>
                    <a:pt x="11972" y="1"/>
                  </a:moveTo>
                  <a:lnTo>
                    <a:pt x="5563" y="6410"/>
                  </a:lnTo>
                  <a:cubicBezTo>
                    <a:pt x="5477" y="6497"/>
                    <a:pt x="5364" y="6540"/>
                    <a:pt x="5251" y="6540"/>
                  </a:cubicBezTo>
                  <a:cubicBezTo>
                    <a:pt x="5138" y="6540"/>
                    <a:pt x="5026" y="6497"/>
                    <a:pt x="4939" y="6410"/>
                  </a:cubicBezTo>
                  <a:lnTo>
                    <a:pt x="2178" y="3649"/>
                  </a:lnTo>
                  <a:lnTo>
                    <a:pt x="0" y="5827"/>
                  </a:lnTo>
                  <a:lnTo>
                    <a:pt x="4162" y="9989"/>
                  </a:lnTo>
                  <a:cubicBezTo>
                    <a:pt x="4453" y="10280"/>
                    <a:pt x="4842" y="10440"/>
                    <a:pt x="5251" y="10440"/>
                  </a:cubicBezTo>
                  <a:cubicBezTo>
                    <a:pt x="5660" y="10440"/>
                    <a:pt x="6056" y="10280"/>
                    <a:pt x="6340" y="9989"/>
                  </a:cubicBezTo>
                  <a:lnTo>
                    <a:pt x="14150" y="2179"/>
                  </a:lnTo>
                  <a:lnTo>
                    <a:pt x="1197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238;p42">
              <a:extLst>
                <a:ext uri="{FF2B5EF4-FFF2-40B4-BE49-F238E27FC236}">
                  <a16:creationId xmlns:a16="http://schemas.microsoft.com/office/drawing/2014/main" id="{C19921D9-EBBF-160A-D86F-03A65B7272A1}"/>
                </a:ext>
              </a:extLst>
            </p:cNvPr>
            <p:cNvSpPr/>
            <p:nvPr/>
          </p:nvSpPr>
          <p:spPr>
            <a:xfrm>
              <a:off x="4301917" y="1191522"/>
              <a:ext cx="129411" cy="128118"/>
            </a:xfrm>
            <a:custGeom>
              <a:avLst/>
              <a:gdLst/>
              <a:ahLst/>
              <a:cxnLst/>
              <a:rect l="l" t="t" r="r" b="b"/>
              <a:pathLst>
                <a:path w="11113" h="11002" extrusionOk="0">
                  <a:moveTo>
                    <a:pt x="2619" y="0"/>
                  </a:moveTo>
                  <a:cubicBezTo>
                    <a:pt x="2492" y="0"/>
                    <a:pt x="2366" y="49"/>
                    <a:pt x="2268" y="146"/>
                  </a:cubicBezTo>
                  <a:lnTo>
                    <a:pt x="201" y="2213"/>
                  </a:lnTo>
                  <a:cubicBezTo>
                    <a:pt x="7" y="2407"/>
                    <a:pt x="7" y="2719"/>
                    <a:pt x="201" y="2914"/>
                  </a:cubicBezTo>
                  <a:lnTo>
                    <a:pt x="2782" y="5501"/>
                  </a:lnTo>
                  <a:lnTo>
                    <a:pt x="195" y="8081"/>
                  </a:lnTo>
                  <a:cubicBezTo>
                    <a:pt x="0" y="8275"/>
                    <a:pt x="0" y="8587"/>
                    <a:pt x="195" y="8782"/>
                  </a:cubicBezTo>
                  <a:lnTo>
                    <a:pt x="2268" y="10856"/>
                  </a:lnTo>
                  <a:cubicBezTo>
                    <a:pt x="2366" y="10953"/>
                    <a:pt x="2492" y="11001"/>
                    <a:pt x="2619" y="11001"/>
                  </a:cubicBezTo>
                  <a:cubicBezTo>
                    <a:pt x="2745" y="11001"/>
                    <a:pt x="2872" y="10953"/>
                    <a:pt x="2969" y="10856"/>
                  </a:cubicBezTo>
                  <a:lnTo>
                    <a:pt x="5556" y="8268"/>
                  </a:lnTo>
                  <a:lnTo>
                    <a:pt x="8143" y="10856"/>
                  </a:lnTo>
                  <a:cubicBezTo>
                    <a:pt x="8241" y="10953"/>
                    <a:pt x="8367" y="11001"/>
                    <a:pt x="8494" y="11001"/>
                  </a:cubicBezTo>
                  <a:cubicBezTo>
                    <a:pt x="8620" y="11001"/>
                    <a:pt x="8747" y="10953"/>
                    <a:pt x="8844" y="10856"/>
                  </a:cubicBezTo>
                  <a:lnTo>
                    <a:pt x="10911" y="8789"/>
                  </a:lnTo>
                  <a:cubicBezTo>
                    <a:pt x="11105" y="8594"/>
                    <a:pt x="11105" y="8275"/>
                    <a:pt x="10911" y="8081"/>
                  </a:cubicBezTo>
                  <a:lnTo>
                    <a:pt x="8331" y="5501"/>
                  </a:lnTo>
                  <a:lnTo>
                    <a:pt x="10918" y="2914"/>
                  </a:lnTo>
                  <a:cubicBezTo>
                    <a:pt x="11112" y="2719"/>
                    <a:pt x="11112" y="2407"/>
                    <a:pt x="10918" y="2213"/>
                  </a:cubicBezTo>
                  <a:lnTo>
                    <a:pt x="8844" y="146"/>
                  </a:lnTo>
                  <a:cubicBezTo>
                    <a:pt x="8747" y="49"/>
                    <a:pt x="8620" y="0"/>
                    <a:pt x="8494" y="0"/>
                  </a:cubicBezTo>
                  <a:cubicBezTo>
                    <a:pt x="8367" y="0"/>
                    <a:pt x="8241" y="49"/>
                    <a:pt x="8143" y="146"/>
                  </a:cubicBezTo>
                  <a:lnTo>
                    <a:pt x="5556" y="2726"/>
                  </a:lnTo>
                  <a:lnTo>
                    <a:pt x="2969" y="146"/>
                  </a:lnTo>
                  <a:cubicBezTo>
                    <a:pt x="2872" y="49"/>
                    <a:pt x="2745" y="0"/>
                    <a:pt x="26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239;p42">
              <a:extLst>
                <a:ext uri="{FF2B5EF4-FFF2-40B4-BE49-F238E27FC236}">
                  <a16:creationId xmlns:a16="http://schemas.microsoft.com/office/drawing/2014/main" id="{F92A32BC-C694-B5E9-FF80-277A5411AD03}"/>
                </a:ext>
              </a:extLst>
            </p:cNvPr>
            <p:cNvSpPr/>
            <p:nvPr/>
          </p:nvSpPr>
          <p:spPr>
            <a:xfrm>
              <a:off x="3961000" y="2039213"/>
              <a:ext cx="193200" cy="193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240;p42">
              <a:extLst>
                <a:ext uri="{FF2B5EF4-FFF2-40B4-BE49-F238E27FC236}">
                  <a16:creationId xmlns:a16="http://schemas.microsoft.com/office/drawing/2014/main" id="{1571B5B0-517C-1383-84BD-24FECEE5BB1D}"/>
                </a:ext>
              </a:extLst>
            </p:cNvPr>
            <p:cNvSpPr/>
            <p:nvPr/>
          </p:nvSpPr>
          <p:spPr>
            <a:xfrm>
              <a:off x="4270000" y="2039213"/>
              <a:ext cx="193200" cy="193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241;p42">
              <a:extLst>
                <a:ext uri="{FF2B5EF4-FFF2-40B4-BE49-F238E27FC236}">
                  <a16:creationId xmlns:a16="http://schemas.microsoft.com/office/drawing/2014/main" id="{895483B0-5D35-5AFE-C069-9EA17C029314}"/>
                </a:ext>
              </a:extLst>
            </p:cNvPr>
            <p:cNvSpPr/>
            <p:nvPr/>
          </p:nvSpPr>
          <p:spPr>
            <a:xfrm>
              <a:off x="3961000" y="2457638"/>
              <a:ext cx="193200" cy="193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242;p42">
              <a:extLst>
                <a:ext uri="{FF2B5EF4-FFF2-40B4-BE49-F238E27FC236}">
                  <a16:creationId xmlns:a16="http://schemas.microsoft.com/office/drawing/2014/main" id="{3675424D-634A-4823-C979-45429E3BFC6B}"/>
                </a:ext>
              </a:extLst>
            </p:cNvPr>
            <p:cNvSpPr/>
            <p:nvPr/>
          </p:nvSpPr>
          <p:spPr>
            <a:xfrm>
              <a:off x="4270000" y="2457638"/>
              <a:ext cx="193200" cy="193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243;p42">
              <a:extLst>
                <a:ext uri="{FF2B5EF4-FFF2-40B4-BE49-F238E27FC236}">
                  <a16:creationId xmlns:a16="http://schemas.microsoft.com/office/drawing/2014/main" id="{EB458790-DEF7-2D35-D89A-024E2F5E386A}"/>
                </a:ext>
              </a:extLst>
            </p:cNvPr>
            <p:cNvSpPr/>
            <p:nvPr/>
          </p:nvSpPr>
          <p:spPr>
            <a:xfrm>
              <a:off x="3961000" y="2876063"/>
              <a:ext cx="193200" cy="193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244;p42">
              <a:extLst>
                <a:ext uri="{FF2B5EF4-FFF2-40B4-BE49-F238E27FC236}">
                  <a16:creationId xmlns:a16="http://schemas.microsoft.com/office/drawing/2014/main" id="{EEBD411C-EBFB-5B24-301E-1F831755406E}"/>
                </a:ext>
              </a:extLst>
            </p:cNvPr>
            <p:cNvSpPr/>
            <p:nvPr/>
          </p:nvSpPr>
          <p:spPr>
            <a:xfrm>
              <a:off x="4270000" y="2876063"/>
              <a:ext cx="193200" cy="193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245;p42">
              <a:extLst>
                <a:ext uri="{FF2B5EF4-FFF2-40B4-BE49-F238E27FC236}">
                  <a16:creationId xmlns:a16="http://schemas.microsoft.com/office/drawing/2014/main" id="{E2F59F30-5D43-BA69-2001-5D86393116BC}"/>
                </a:ext>
              </a:extLst>
            </p:cNvPr>
            <p:cNvSpPr/>
            <p:nvPr/>
          </p:nvSpPr>
          <p:spPr>
            <a:xfrm>
              <a:off x="3961000" y="3294488"/>
              <a:ext cx="193200" cy="193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246;p42">
              <a:extLst>
                <a:ext uri="{FF2B5EF4-FFF2-40B4-BE49-F238E27FC236}">
                  <a16:creationId xmlns:a16="http://schemas.microsoft.com/office/drawing/2014/main" id="{354C5C3D-F0E6-E1DD-2998-0AF2016491D1}"/>
                </a:ext>
              </a:extLst>
            </p:cNvPr>
            <p:cNvSpPr/>
            <p:nvPr/>
          </p:nvSpPr>
          <p:spPr>
            <a:xfrm>
              <a:off x="4270000" y="3294488"/>
              <a:ext cx="193200" cy="193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48" name="Google Shape;1249;p42">
              <a:extLst>
                <a:ext uri="{FF2B5EF4-FFF2-40B4-BE49-F238E27FC236}">
                  <a16:creationId xmlns:a16="http://schemas.microsoft.com/office/drawing/2014/main" id="{27B2B114-86FD-2374-4B77-31BA06926431}"/>
                </a:ext>
              </a:extLst>
            </p:cNvPr>
            <p:cNvCxnSpPr/>
            <p:nvPr/>
          </p:nvCxnSpPr>
          <p:spPr>
            <a:xfrm>
              <a:off x="3951800" y="1393975"/>
              <a:ext cx="519900" cy="0"/>
            </a:xfrm>
            <a:prstGeom prst="straightConnector1">
              <a:avLst/>
            </a:prstGeom>
            <a:grpFill/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9" name="act4-4-">
            <a:hlinkClick r:id="" action="ppaction://media"/>
            <a:extLst>
              <a:ext uri="{FF2B5EF4-FFF2-40B4-BE49-F238E27FC236}">
                <a16:creationId xmlns:a16="http://schemas.microsoft.com/office/drawing/2014/main" id="{78549B9A-9891-FE6A-A284-B1A46642969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068"/>
                </p14:media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016286" y="971554"/>
            <a:ext cx="757654" cy="757654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F219EC03-1B6C-8160-4C46-439E1D805FC0}"/>
              </a:ext>
            </a:extLst>
          </p:cNvPr>
          <p:cNvSpPr/>
          <p:nvPr/>
        </p:nvSpPr>
        <p:spPr>
          <a:xfrm>
            <a:off x="8617191" y="3059285"/>
            <a:ext cx="2390098" cy="68264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6D7C078-BF33-BDE4-B98B-8FA21EA2EC6F}"/>
              </a:ext>
            </a:extLst>
          </p:cNvPr>
          <p:cNvSpPr/>
          <p:nvPr/>
        </p:nvSpPr>
        <p:spPr>
          <a:xfrm>
            <a:off x="4298697" y="4315415"/>
            <a:ext cx="1949703" cy="68264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5AFDCD44-D6E3-ACD2-1FB6-4F33F4359882}"/>
              </a:ext>
            </a:extLst>
          </p:cNvPr>
          <p:cNvSpPr/>
          <p:nvPr/>
        </p:nvSpPr>
        <p:spPr>
          <a:xfrm>
            <a:off x="7766128" y="4267638"/>
            <a:ext cx="3030778" cy="68264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DB462CBA-E757-8E01-1A18-D8737AF172CC}"/>
              </a:ext>
            </a:extLst>
          </p:cNvPr>
          <p:cNvSpPr/>
          <p:nvPr/>
        </p:nvSpPr>
        <p:spPr>
          <a:xfrm>
            <a:off x="5638800" y="5454063"/>
            <a:ext cx="1905000" cy="68264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12460BE7-A95C-2740-7E5A-246E2CBAA06B}"/>
              </a:ext>
            </a:extLst>
          </p:cNvPr>
          <p:cNvSpPr/>
          <p:nvPr/>
        </p:nvSpPr>
        <p:spPr>
          <a:xfrm>
            <a:off x="9332525" y="5509952"/>
            <a:ext cx="1800642" cy="68264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5A18D3C6-8346-641C-D92D-12CF29A14C73}"/>
              </a:ext>
            </a:extLst>
          </p:cNvPr>
          <p:cNvSpPr/>
          <p:nvPr/>
        </p:nvSpPr>
        <p:spPr>
          <a:xfrm>
            <a:off x="3963580" y="6599196"/>
            <a:ext cx="3123020" cy="68264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34B41806-76AC-6A73-78BA-492D1E49C0A0}"/>
              </a:ext>
            </a:extLst>
          </p:cNvPr>
          <p:cNvSpPr/>
          <p:nvPr/>
        </p:nvSpPr>
        <p:spPr>
          <a:xfrm>
            <a:off x="8096568" y="6599195"/>
            <a:ext cx="2571432" cy="68264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C75AFB2F-04A9-D185-CEF7-ED6C79126A44}"/>
              </a:ext>
            </a:extLst>
          </p:cNvPr>
          <p:cNvSpPr/>
          <p:nvPr/>
        </p:nvSpPr>
        <p:spPr>
          <a:xfrm>
            <a:off x="3008355" y="7892951"/>
            <a:ext cx="5919552" cy="68264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4D5BA24A-692E-0D4B-9B92-EA9689B972E3}"/>
              </a:ext>
            </a:extLst>
          </p:cNvPr>
          <p:cNvSpPr/>
          <p:nvPr/>
        </p:nvSpPr>
        <p:spPr>
          <a:xfrm>
            <a:off x="10363200" y="7982456"/>
            <a:ext cx="2224880" cy="68264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Google Shape;1228;p42">
            <a:extLst>
              <a:ext uri="{FF2B5EF4-FFF2-40B4-BE49-F238E27FC236}">
                <a16:creationId xmlns:a16="http://schemas.microsoft.com/office/drawing/2014/main" id="{9D44E1EA-42DE-9FC7-B888-CE18252B6559}"/>
              </a:ext>
            </a:extLst>
          </p:cNvPr>
          <p:cNvSpPr txBox="1"/>
          <p:nvPr/>
        </p:nvSpPr>
        <p:spPr>
          <a:xfrm>
            <a:off x="2481872" y="3076058"/>
            <a:ext cx="11018441" cy="665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R="45720" lvl="0">
              <a:spcAft>
                <a:spcPts val="1600"/>
              </a:spcAft>
            </a:pPr>
            <a:r>
              <a:rPr lang="en-US" sz="3600" dirty="0">
                <a:solidFill>
                  <a:srgbClr val="C00000"/>
                </a:solidFill>
                <a:latin typeface="Genty Sans" panose="020B0604020202020204" charset="0"/>
                <a:cs typeface="Calibri" panose="020F0502020204030204" pitchFamily="34" charset="0"/>
              </a:rPr>
              <a:t>1. </a:t>
            </a:r>
            <a:r>
              <a:rPr lang="en-US" sz="3600" dirty="0">
                <a:latin typeface="Genty Sans" panose="020B0604020202020204" charset="0"/>
                <a:cs typeface="Calibri" panose="020F0502020204030204" pitchFamily="34" charset="0"/>
              </a:rPr>
              <a:t>Mai's visit to Singapore is four days.</a:t>
            </a:r>
            <a:endParaRPr sz="3600" dirty="0">
              <a:latin typeface="Genty Sans" panose="020B0604020202020204" charset="0"/>
              <a:ea typeface="Abel"/>
              <a:cs typeface="Calibri" panose="020F0502020204030204" pitchFamily="34" charset="0"/>
              <a:sym typeface="Abel"/>
            </a:endParaRPr>
          </a:p>
        </p:txBody>
      </p:sp>
      <p:sp>
        <p:nvSpPr>
          <p:cNvPr id="23" name="Google Shape;1229;p42">
            <a:extLst>
              <a:ext uri="{FF2B5EF4-FFF2-40B4-BE49-F238E27FC236}">
                <a16:creationId xmlns:a16="http://schemas.microsoft.com/office/drawing/2014/main" id="{F1C31056-C34F-9B8E-1832-325E139055BB}"/>
              </a:ext>
            </a:extLst>
          </p:cNvPr>
          <p:cNvSpPr txBox="1"/>
          <p:nvPr/>
        </p:nvSpPr>
        <p:spPr>
          <a:xfrm>
            <a:off x="2501305" y="4375810"/>
            <a:ext cx="11018444" cy="665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R="45720" lvl="0">
              <a:spcAft>
                <a:spcPts val="1600"/>
              </a:spcAft>
            </a:pPr>
            <a:r>
              <a:rPr lang="en-US" sz="3600" dirty="0">
                <a:solidFill>
                  <a:srgbClr val="C00000"/>
                </a:solidFill>
                <a:latin typeface="Genty Sans" panose="020B0604020202020204" charset="0"/>
                <a:cs typeface="Calibri" panose="020F0502020204030204" pitchFamily="34" charset="0"/>
              </a:rPr>
              <a:t>2. </a:t>
            </a:r>
            <a:r>
              <a:rPr lang="en-US" sz="3600" dirty="0">
                <a:latin typeface="Genty Sans" panose="020B0604020202020204" charset="0"/>
                <a:cs typeface="Calibri" panose="020F0502020204030204" pitchFamily="34" charset="0"/>
              </a:rPr>
              <a:t>They won't go to the National Park.</a:t>
            </a:r>
            <a:endParaRPr sz="3600" dirty="0">
              <a:latin typeface="Genty Sans" panose="020B0604020202020204" charset="0"/>
              <a:ea typeface="Abel"/>
              <a:cs typeface="Calibri" panose="020F0502020204030204" pitchFamily="34" charset="0"/>
              <a:sym typeface="Abel"/>
            </a:endParaRPr>
          </a:p>
        </p:txBody>
      </p:sp>
      <p:sp>
        <p:nvSpPr>
          <p:cNvPr id="26" name="Google Shape;1230;p42">
            <a:extLst>
              <a:ext uri="{FF2B5EF4-FFF2-40B4-BE49-F238E27FC236}">
                <a16:creationId xmlns:a16="http://schemas.microsoft.com/office/drawing/2014/main" id="{A4481A20-0891-E714-47D0-0D589EFE9847}"/>
              </a:ext>
            </a:extLst>
          </p:cNvPr>
          <p:cNvSpPr txBox="1"/>
          <p:nvPr/>
        </p:nvSpPr>
        <p:spPr>
          <a:xfrm>
            <a:off x="2490431" y="5551019"/>
            <a:ext cx="11018447" cy="665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R="45720" lvl="0">
              <a:spcAft>
                <a:spcPts val="1600"/>
              </a:spcAft>
            </a:pPr>
            <a:r>
              <a:rPr lang="en-US" sz="3600" dirty="0">
                <a:solidFill>
                  <a:srgbClr val="C00000"/>
                </a:solidFill>
                <a:latin typeface="Genty Sans" panose="020B0604020202020204" charset="0"/>
                <a:cs typeface="Calibri" panose="020F0502020204030204" pitchFamily="34" charset="0"/>
              </a:rPr>
              <a:t>3. </a:t>
            </a:r>
            <a:r>
              <a:rPr lang="en-US" sz="3600" dirty="0">
                <a:latin typeface="Genty Sans" panose="020B0604020202020204" charset="0"/>
                <a:cs typeface="Calibri" panose="020F0502020204030204" pitchFamily="34" charset="0"/>
              </a:rPr>
              <a:t>The visit to Sentosa takes a full day.</a:t>
            </a:r>
            <a:endParaRPr sz="3600" dirty="0">
              <a:latin typeface="Genty Sans" panose="020B0604020202020204" charset="0"/>
              <a:ea typeface="Abel"/>
              <a:cs typeface="Calibri" panose="020F0502020204030204" pitchFamily="34" charset="0"/>
              <a:sym typeface="Abel"/>
            </a:endParaRPr>
          </a:p>
        </p:txBody>
      </p:sp>
      <p:sp>
        <p:nvSpPr>
          <p:cNvPr id="27" name="Google Shape;1231;p42">
            <a:extLst>
              <a:ext uri="{FF2B5EF4-FFF2-40B4-BE49-F238E27FC236}">
                <a16:creationId xmlns:a16="http://schemas.microsoft.com/office/drawing/2014/main" id="{B89C9BC5-BB37-9CE5-A5AB-65A7BECD06B8}"/>
              </a:ext>
            </a:extLst>
          </p:cNvPr>
          <p:cNvSpPr txBox="1"/>
          <p:nvPr/>
        </p:nvSpPr>
        <p:spPr>
          <a:xfrm>
            <a:off x="2511338" y="6696656"/>
            <a:ext cx="10777930" cy="665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R="45720" lvl="0">
              <a:spcAft>
                <a:spcPts val="1600"/>
              </a:spcAft>
            </a:pPr>
            <a:r>
              <a:rPr lang="en-US" sz="3600" dirty="0">
                <a:solidFill>
                  <a:srgbClr val="C00000"/>
                </a:solidFill>
                <a:latin typeface="Genty Sans" panose="020B0604020202020204" charset="0"/>
                <a:cs typeface="Calibri" panose="020F0502020204030204" pitchFamily="34" charset="0"/>
              </a:rPr>
              <a:t>4. </a:t>
            </a:r>
            <a:r>
              <a:rPr lang="en-US" sz="3600" dirty="0">
                <a:latin typeface="Genty Sans" panose="020B0604020202020204" charset="0"/>
                <a:cs typeface="Calibri" panose="020F0502020204030204" pitchFamily="34" charset="0"/>
              </a:rPr>
              <a:t>The Sea Aquarium is a zoo for fish.</a:t>
            </a:r>
            <a:endParaRPr sz="3600" dirty="0">
              <a:latin typeface="Genty Sans" panose="020B0604020202020204" charset="0"/>
              <a:ea typeface="Abel"/>
              <a:cs typeface="Calibri" panose="020F0502020204030204" pitchFamily="34" charset="0"/>
              <a:sym typeface="Abel"/>
            </a:endParaRPr>
          </a:p>
        </p:txBody>
      </p:sp>
      <p:sp>
        <p:nvSpPr>
          <p:cNvPr id="28" name="Google Shape;1232;p42">
            <a:extLst>
              <a:ext uri="{FF2B5EF4-FFF2-40B4-BE49-F238E27FC236}">
                <a16:creationId xmlns:a16="http://schemas.microsoft.com/office/drawing/2014/main" id="{D26531D8-8677-6169-8CDE-AE5912FF6D1C}"/>
              </a:ext>
            </a:extLst>
          </p:cNvPr>
          <p:cNvSpPr txBox="1"/>
          <p:nvPr/>
        </p:nvSpPr>
        <p:spPr>
          <a:xfrm>
            <a:off x="2490431" y="7752756"/>
            <a:ext cx="10777930" cy="1159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R="45720" lvl="0">
              <a:spcAft>
                <a:spcPts val="1600"/>
              </a:spcAft>
            </a:pPr>
            <a:r>
              <a:rPr lang="en-US" sz="3600" dirty="0">
                <a:solidFill>
                  <a:srgbClr val="C00000"/>
                </a:solidFill>
                <a:latin typeface="Genty Sans" panose="020B0604020202020204" charset="0"/>
                <a:cs typeface="Calibri" panose="020F0502020204030204" pitchFamily="34" charset="0"/>
              </a:rPr>
              <a:t>5. </a:t>
            </a:r>
            <a:r>
              <a:rPr lang="en-US" sz="3600" dirty="0">
                <a:latin typeface="Genty Sans" panose="020B0604020202020204" charset="0"/>
                <a:cs typeface="Calibri" panose="020F0502020204030204" pitchFamily="34" charset="0"/>
              </a:rPr>
              <a:t>The Light and Sound Show is the afternoon.</a:t>
            </a:r>
            <a:endParaRPr sz="3600" dirty="0">
              <a:latin typeface="Genty Sans" panose="020B0604020202020204" charset="0"/>
              <a:ea typeface="Abel"/>
              <a:cs typeface="Calibri" panose="020F0502020204030204" pitchFamily="34" charset="0"/>
              <a:sym typeface="Abel"/>
            </a:endParaRPr>
          </a:p>
        </p:txBody>
      </p:sp>
      <p:pic>
        <p:nvPicPr>
          <p:cNvPr id="60" name="Graphic 59" descr="Badge Tick with solid fill">
            <a:extLst>
              <a:ext uri="{FF2B5EF4-FFF2-40B4-BE49-F238E27FC236}">
                <a16:creationId xmlns:a16="http://schemas.microsoft.com/office/drawing/2014/main" id="{E370B12D-9154-4FEC-FEAE-BE87A1D2EA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967451" y="2856650"/>
            <a:ext cx="1200998" cy="1200998"/>
          </a:xfrm>
          <a:prstGeom prst="rect">
            <a:avLst/>
          </a:prstGeom>
        </p:spPr>
      </p:pic>
      <p:pic>
        <p:nvPicPr>
          <p:cNvPr id="61" name="Graphic 60" descr="Badge Tick with solid fill">
            <a:extLst>
              <a:ext uri="{FF2B5EF4-FFF2-40B4-BE49-F238E27FC236}">
                <a16:creationId xmlns:a16="http://schemas.microsoft.com/office/drawing/2014/main" id="{C4390111-B913-53C7-10AD-0F77D3FB82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800828" y="4023947"/>
            <a:ext cx="1200998" cy="1200998"/>
          </a:xfrm>
          <a:prstGeom prst="rect">
            <a:avLst/>
          </a:prstGeom>
        </p:spPr>
      </p:pic>
      <p:pic>
        <p:nvPicPr>
          <p:cNvPr id="62" name="Graphic 61" descr="Badge Tick with solid fill">
            <a:extLst>
              <a:ext uri="{FF2B5EF4-FFF2-40B4-BE49-F238E27FC236}">
                <a16:creationId xmlns:a16="http://schemas.microsoft.com/office/drawing/2014/main" id="{538EE9D4-C513-33BE-1FF7-E709FC7FF6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967451" y="5309507"/>
            <a:ext cx="1200998" cy="1200998"/>
          </a:xfrm>
          <a:prstGeom prst="rect">
            <a:avLst/>
          </a:prstGeom>
        </p:spPr>
      </p:pic>
      <p:pic>
        <p:nvPicPr>
          <p:cNvPr id="63" name="Graphic 62" descr="Badge Tick with solid fill">
            <a:extLst>
              <a:ext uri="{FF2B5EF4-FFF2-40B4-BE49-F238E27FC236}">
                <a16:creationId xmlns:a16="http://schemas.microsoft.com/office/drawing/2014/main" id="{46C33766-F92A-A7A7-5FD9-680AFA3270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945925" y="6426962"/>
            <a:ext cx="1200998" cy="1200998"/>
          </a:xfrm>
          <a:prstGeom prst="rect">
            <a:avLst/>
          </a:prstGeom>
        </p:spPr>
      </p:pic>
      <p:pic>
        <p:nvPicPr>
          <p:cNvPr id="64" name="Graphic 63" descr="Badge Tick with solid fill">
            <a:extLst>
              <a:ext uri="{FF2B5EF4-FFF2-40B4-BE49-F238E27FC236}">
                <a16:creationId xmlns:a16="http://schemas.microsoft.com/office/drawing/2014/main" id="{60335F1E-E49A-E953-7AD0-FA98790704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868481" y="7561707"/>
            <a:ext cx="1200998" cy="1200998"/>
          </a:xfrm>
          <a:prstGeom prst="rect">
            <a:avLst/>
          </a:prstGeom>
        </p:spPr>
      </p:pic>
      <p:pic>
        <p:nvPicPr>
          <p:cNvPr id="66" name="act4-4-">
            <a:hlinkClick r:id="" action="ppaction://media"/>
            <a:extLst>
              <a:ext uri="{FF2B5EF4-FFF2-40B4-BE49-F238E27FC236}">
                <a16:creationId xmlns:a16="http://schemas.microsoft.com/office/drawing/2014/main" id="{EDC28508-38C0-8F78-2A59-1E39AD29E2B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459" end="40427.7142"/>
                </p14:media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13403" y="3092622"/>
            <a:ext cx="496436" cy="573106"/>
          </a:xfrm>
          <a:prstGeom prst="rect">
            <a:avLst/>
          </a:prstGeom>
        </p:spPr>
      </p:pic>
      <p:pic>
        <p:nvPicPr>
          <p:cNvPr id="68" name="act4-4-">
            <a:hlinkClick r:id="" action="ppaction://media"/>
            <a:extLst>
              <a:ext uri="{FF2B5EF4-FFF2-40B4-BE49-F238E27FC236}">
                <a16:creationId xmlns:a16="http://schemas.microsoft.com/office/drawing/2014/main" id="{5EB6A869-9799-414C-DCD4-766BD96E79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629" end="29742.7142"/>
                </p14:media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55849" y="4430694"/>
            <a:ext cx="496436" cy="573106"/>
          </a:xfrm>
          <a:prstGeom prst="rect">
            <a:avLst/>
          </a:prstGeom>
        </p:spPr>
      </p:pic>
      <p:pic>
        <p:nvPicPr>
          <p:cNvPr id="69" name="act4-4-">
            <a:hlinkClick r:id="" action="ppaction://media"/>
            <a:extLst>
              <a:ext uri="{FF2B5EF4-FFF2-40B4-BE49-F238E27FC236}">
                <a16:creationId xmlns:a16="http://schemas.microsoft.com/office/drawing/2014/main" id="{A0BC0714-8A21-04A0-2576-DAC38E9D99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859" end="22148.7142"/>
                </p14:media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68822" y="5518354"/>
            <a:ext cx="496436" cy="573106"/>
          </a:xfrm>
          <a:prstGeom prst="rect">
            <a:avLst/>
          </a:prstGeom>
        </p:spPr>
      </p:pic>
      <p:pic>
        <p:nvPicPr>
          <p:cNvPr id="70" name="act4-4-">
            <a:hlinkClick r:id="" action="ppaction://media"/>
            <a:extLst>
              <a:ext uri="{FF2B5EF4-FFF2-40B4-BE49-F238E27FC236}">
                <a16:creationId xmlns:a16="http://schemas.microsoft.com/office/drawing/2014/main" id="{7CC7B0CB-EF95-4E64-AF85-ED1419F736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767" end="9828.7142"/>
                </p14:media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63374" y="6739008"/>
            <a:ext cx="496436" cy="573106"/>
          </a:xfrm>
          <a:prstGeom prst="rect">
            <a:avLst/>
          </a:prstGeom>
        </p:spPr>
      </p:pic>
      <p:pic>
        <p:nvPicPr>
          <p:cNvPr id="71" name="act4-4-">
            <a:hlinkClick r:id="" action="ppaction://media"/>
            <a:extLst>
              <a:ext uri="{FF2B5EF4-FFF2-40B4-BE49-F238E27FC236}">
                <a16:creationId xmlns:a16="http://schemas.microsoft.com/office/drawing/2014/main" id="{E5E47A8D-2E65-730E-502C-E69FF971E1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101" end="4491.7142"/>
                </p14:media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0991" y="8037226"/>
            <a:ext cx="496436" cy="573106"/>
          </a:xfrm>
          <a:prstGeom prst="rect">
            <a:avLst/>
          </a:prstGeom>
        </p:spPr>
      </p:pic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F26126BB-D0DD-69B6-DC79-AECF3523026F}"/>
              </a:ext>
            </a:extLst>
          </p:cNvPr>
          <p:cNvSpPr/>
          <p:nvPr/>
        </p:nvSpPr>
        <p:spPr>
          <a:xfrm>
            <a:off x="4255102" y="4340938"/>
            <a:ext cx="1949704" cy="67385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Sniglet" panose="020B0604020202020204" charset="0"/>
              </a:rPr>
              <a:t>will go 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51EE1C1A-F6B3-7B94-8826-26EB06F319E2}"/>
              </a:ext>
            </a:extLst>
          </p:cNvPr>
          <p:cNvSpPr/>
          <p:nvPr/>
        </p:nvSpPr>
        <p:spPr>
          <a:xfrm>
            <a:off x="10307175" y="7902982"/>
            <a:ext cx="2280905" cy="77490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Sniglet" panose="020B0604020202020204" charset="0"/>
              </a:rPr>
              <a:t>evening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4977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159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674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8038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745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453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1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72" grpId="0" animBg="1"/>
      <p:bldP spid="7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355232" y="635751"/>
            <a:ext cx="1231200" cy="749913"/>
          </a:xfrm>
          <a:custGeom>
            <a:avLst/>
            <a:gdLst/>
            <a:ahLst/>
            <a:cxnLst/>
            <a:rect l="l" t="t" r="r" b="b"/>
            <a:pathLst>
              <a:path w="1231200" h="749913">
                <a:moveTo>
                  <a:pt x="0" y="0"/>
                </a:moveTo>
                <a:lnTo>
                  <a:pt x="1231200" y="0"/>
                </a:lnTo>
                <a:lnTo>
                  <a:pt x="1231200" y="749913"/>
                </a:lnTo>
                <a:lnTo>
                  <a:pt x="0" y="7499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644766" y="1028700"/>
            <a:ext cx="15098773" cy="7498499"/>
            <a:chOff x="0" y="0"/>
            <a:chExt cx="3976632" cy="19749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76632" cy="1974913"/>
            </a:xfrm>
            <a:custGeom>
              <a:avLst/>
              <a:gdLst/>
              <a:ahLst/>
              <a:cxnLst/>
              <a:rect l="l" t="t" r="r" b="b"/>
              <a:pathLst>
                <a:path w="3976632" h="1974913">
                  <a:moveTo>
                    <a:pt x="51275" y="0"/>
                  </a:moveTo>
                  <a:lnTo>
                    <a:pt x="3925357" y="0"/>
                  </a:lnTo>
                  <a:cubicBezTo>
                    <a:pt x="3953675" y="0"/>
                    <a:pt x="3976632" y="22957"/>
                    <a:pt x="3976632" y="51275"/>
                  </a:cubicBezTo>
                  <a:lnTo>
                    <a:pt x="3976632" y="1923638"/>
                  </a:lnTo>
                  <a:cubicBezTo>
                    <a:pt x="3976632" y="1951957"/>
                    <a:pt x="3953675" y="1974913"/>
                    <a:pt x="3925357" y="1974913"/>
                  </a:cubicBezTo>
                  <a:lnTo>
                    <a:pt x="51275" y="1974913"/>
                  </a:lnTo>
                  <a:cubicBezTo>
                    <a:pt x="22957" y="1974913"/>
                    <a:pt x="0" y="1951957"/>
                    <a:pt x="0" y="1923638"/>
                  </a:cubicBezTo>
                  <a:lnTo>
                    <a:pt x="0" y="51275"/>
                  </a:lnTo>
                  <a:cubicBezTo>
                    <a:pt x="0" y="22957"/>
                    <a:pt x="22957" y="0"/>
                    <a:pt x="51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965154" y="3313298"/>
            <a:ext cx="13390078" cy="1603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6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nty Sans" panose="020B0604020202020204" charset="0"/>
                <a:ea typeface="+mn-ea"/>
                <a:cs typeface="+mn-cs"/>
              </a:rPr>
              <a:t>WRITING</a:t>
            </a:r>
            <a:endParaRPr kumimoji="0" lang="en-US" sz="1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enty Sans" panose="020B0604020202020204" charset="0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8DAD7CA-0706-2B4A-4041-DC3FE4D810E6}"/>
              </a:ext>
            </a:extLst>
          </p:cNvPr>
          <p:cNvSpPr/>
          <p:nvPr/>
        </p:nvSpPr>
        <p:spPr>
          <a:xfrm>
            <a:off x="4495800" y="5344398"/>
            <a:ext cx="10058400" cy="200890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MY NEIGHBOURHOOD</a:t>
            </a:r>
          </a:p>
        </p:txBody>
      </p:sp>
    </p:spTree>
    <p:extLst>
      <p:ext uri="{BB962C8B-B14F-4D97-AF65-F5344CB8AC3E}">
        <p14:creationId xmlns:p14="http://schemas.microsoft.com/office/powerpoint/2010/main" val="326990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6"/>
          <p:cNvSpPr txBox="1"/>
          <p:nvPr/>
        </p:nvSpPr>
        <p:spPr>
          <a:xfrm>
            <a:off x="3487615" y="39564"/>
            <a:ext cx="125730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/>
            <a:r>
              <a:rPr lang="en-US" sz="8800" dirty="0">
                <a:solidFill>
                  <a:srgbClr val="FF0000"/>
                </a:solidFill>
                <a:latin typeface="Genty Sans"/>
              </a:rPr>
              <a:t>Answer the questions</a:t>
            </a:r>
          </a:p>
        </p:txBody>
      </p:sp>
      <p:pic>
        <p:nvPicPr>
          <p:cNvPr id="27" name="REVIEW WHER DO YOU LIVE">
            <a:hlinkClick r:id="" action="ppaction://media"/>
            <a:extLst>
              <a:ext uri="{FF2B5EF4-FFF2-40B4-BE49-F238E27FC236}">
                <a16:creationId xmlns:a16="http://schemas.microsoft.com/office/drawing/2014/main" id="{D06B151C-6289-0EB2-7530-91EBDCA91E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1568795"/>
            <a:ext cx="13411200" cy="86991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/>
          <p:cNvGrpSpPr/>
          <p:nvPr/>
        </p:nvGrpSpPr>
        <p:grpSpPr>
          <a:xfrm>
            <a:off x="9143636" y="2171700"/>
            <a:ext cx="8763364" cy="7809952"/>
            <a:chOff x="0" y="0"/>
            <a:chExt cx="795276" cy="66772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95276" cy="667726"/>
            </a:xfrm>
            <a:custGeom>
              <a:avLst/>
              <a:gdLst/>
              <a:ahLst/>
              <a:cxnLst/>
              <a:rect l="l" t="t" r="r" b="b"/>
              <a:pathLst>
                <a:path w="795276" h="667726">
                  <a:moveTo>
                    <a:pt x="50783" y="0"/>
                  </a:moveTo>
                  <a:lnTo>
                    <a:pt x="744493" y="0"/>
                  </a:lnTo>
                  <a:cubicBezTo>
                    <a:pt x="757961" y="0"/>
                    <a:pt x="770878" y="5350"/>
                    <a:pt x="780402" y="14874"/>
                  </a:cubicBezTo>
                  <a:cubicBezTo>
                    <a:pt x="789926" y="24398"/>
                    <a:pt x="795276" y="37315"/>
                    <a:pt x="795276" y="50783"/>
                  </a:cubicBezTo>
                  <a:lnTo>
                    <a:pt x="795276" y="616943"/>
                  </a:lnTo>
                  <a:cubicBezTo>
                    <a:pt x="795276" y="644990"/>
                    <a:pt x="772539" y="667726"/>
                    <a:pt x="744493" y="667726"/>
                  </a:cubicBezTo>
                  <a:lnTo>
                    <a:pt x="50783" y="667726"/>
                  </a:lnTo>
                  <a:cubicBezTo>
                    <a:pt x="37315" y="667726"/>
                    <a:pt x="24398" y="662376"/>
                    <a:pt x="14874" y="652852"/>
                  </a:cubicBezTo>
                  <a:cubicBezTo>
                    <a:pt x="5350" y="643328"/>
                    <a:pt x="0" y="630411"/>
                    <a:pt x="0" y="616943"/>
                  </a:cubicBezTo>
                  <a:lnTo>
                    <a:pt x="0" y="50783"/>
                  </a:lnTo>
                  <a:cubicBezTo>
                    <a:pt x="0" y="37315"/>
                    <a:pt x="5350" y="24398"/>
                    <a:pt x="14874" y="14874"/>
                  </a:cubicBezTo>
                  <a:cubicBezTo>
                    <a:pt x="24398" y="5350"/>
                    <a:pt x="37315" y="0"/>
                    <a:pt x="50783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0"/>
              </a:schemeClr>
            </a:solidFill>
            <a:ln w="47625">
              <a:solidFill>
                <a:srgbClr val="6FAF07"/>
              </a:solidFill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47486" tIns="47486" rIns="47486" bIns="4748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61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8379254" y="7787433"/>
            <a:ext cx="764382" cy="675435"/>
          </a:xfrm>
          <a:custGeom>
            <a:avLst/>
            <a:gdLst/>
            <a:ahLst/>
            <a:cxnLst/>
            <a:rect l="l" t="t" r="r" b="b"/>
            <a:pathLst>
              <a:path w="764382" h="675435">
                <a:moveTo>
                  <a:pt x="0" y="0"/>
                </a:moveTo>
                <a:lnTo>
                  <a:pt x="764382" y="0"/>
                </a:lnTo>
                <a:lnTo>
                  <a:pt x="764382" y="675436"/>
                </a:lnTo>
                <a:lnTo>
                  <a:pt x="0" y="6754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457200" y="403788"/>
            <a:ext cx="178308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nty Sans"/>
                <a:ea typeface="+mn-ea"/>
                <a:cs typeface="+mn-cs"/>
              </a:rPr>
              <a:t>5. Complete this paragraph  to describe the place you live. </a:t>
            </a:r>
          </a:p>
        </p:txBody>
      </p:sp>
      <p:sp>
        <p:nvSpPr>
          <p:cNvPr id="32" name="Freeform 32"/>
          <p:cNvSpPr/>
          <p:nvPr/>
        </p:nvSpPr>
        <p:spPr>
          <a:xfrm>
            <a:off x="14911907" y="7787433"/>
            <a:ext cx="764382" cy="675435"/>
          </a:xfrm>
          <a:custGeom>
            <a:avLst/>
            <a:gdLst/>
            <a:ahLst/>
            <a:cxnLst/>
            <a:rect l="l" t="t" r="r" b="b"/>
            <a:pathLst>
              <a:path w="764382" h="675435">
                <a:moveTo>
                  <a:pt x="0" y="0"/>
                </a:moveTo>
                <a:lnTo>
                  <a:pt x="764381" y="0"/>
                </a:lnTo>
                <a:lnTo>
                  <a:pt x="764381" y="675436"/>
                </a:lnTo>
                <a:lnTo>
                  <a:pt x="0" y="6754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Hộp Văn bản 12">
            <a:extLst>
              <a:ext uri="{FF2B5EF4-FFF2-40B4-BE49-F238E27FC236}">
                <a16:creationId xmlns:a16="http://schemas.microsoft.com/office/drawing/2014/main" id="{60AC904E-9E19-DA9E-05F6-879B2C8E5989}"/>
              </a:ext>
            </a:extLst>
          </p:cNvPr>
          <p:cNvSpPr txBox="1"/>
          <p:nvPr/>
        </p:nvSpPr>
        <p:spPr>
          <a:xfrm>
            <a:off x="2371805" y="2727454"/>
            <a:ext cx="6606745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Sniglet" panose="020B0604020202020204" charset="0"/>
                <a:ea typeface="+mn-ea"/>
                <a:cs typeface="+mn-cs"/>
              </a:rPr>
              <a:t>1.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niglet" panose="020B0604020202020204" charset="0"/>
                <a:ea typeface="+mn-ea"/>
                <a:cs typeface="+mn-cs"/>
              </a:rPr>
              <a:t>Where do you live? 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Sniglet" panose="020B0604020202020204" charset="0"/>
                <a:ea typeface="+mn-ea"/>
                <a:cs typeface="+mn-cs"/>
              </a:rPr>
            </a:b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Sniglet" panose="020B0604020202020204" charset="0"/>
                <a:ea typeface="+mn-ea"/>
                <a:cs typeface="+mn-cs"/>
              </a:rPr>
              <a:t>2.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niglet" panose="020B0604020202020204" charset="0"/>
                <a:ea typeface="+mn-ea"/>
                <a:cs typeface="+mn-cs"/>
              </a:rPr>
              <a:t>How is life here?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Sniglet" panose="020B0604020202020204" charset="0"/>
                <a:ea typeface="+mn-ea"/>
                <a:cs typeface="+mn-cs"/>
              </a:rPr>
              <a:t>3.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niglet" panose="020B0604020202020204" charset="0"/>
                <a:ea typeface="+mn-ea"/>
                <a:cs typeface="+mn-cs"/>
              </a:rPr>
              <a:t>What are there in your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niglet" panose="020B0604020202020204" charset="0"/>
                <a:ea typeface="+mn-ea"/>
                <a:cs typeface="+mn-cs"/>
              </a:rPr>
              <a:t>neighbourhood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niglet" panose="020B0604020202020204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Sniglet" panose="020B0604020202020204" charset="0"/>
                <a:ea typeface="+mn-ea"/>
                <a:cs typeface="+mn-cs"/>
              </a:rPr>
              <a:t>4.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niglet" panose="020B0604020202020204" charset="0"/>
                <a:ea typeface="+mn-ea"/>
                <a:cs typeface="+mn-cs"/>
              </a:rPr>
              <a:t>Where do you often go at weekends?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Sniglet" panose="020B0604020202020204" charset="0"/>
                <a:ea typeface="+mn-ea"/>
                <a:cs typeface="+mn-cs"/>
              </a:rPr>
              <a:t>5.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niglet" panose="020B0604020202020204" charset="0"/>
                <a:ea typeface="+mn-ea"/>
                <a:cs typeface="+mn-cs"/>
              </a:rPr>
              <a:t>What can you do there?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90BF0A-3F5B-082A-E546-50CE6AEEB578}"/>
              </a:ext>
            </a:extLst>
          </p:cNvPr>
          <p:cNvSpPr txBox="1"/>
          <p:nvPr/>
        </p:nvSpPr>
        <p:spPr>
          <a:xfrm>
            <a:off x="9473807" y="2502682"/>
            <a:ext cx="8137517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ty Sans" panose="020B0604020202020204" charset="0"/>
                <a:ea typeface="+mn-ea"/>
                <a:cs typeface="Calibri" panose="020F0502020204030204" pitchFamily="34" charset="0"/>
              </a:rPr>
              <a:t>I live in (1)__________. Life is very (2)__________here.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ty Sans" panose="020B0604020202020204" charset="0"/>
                <a:ea typeface="+mn-ea"/>
                <a:cs typeface="Calibri" panose="020F0502020204030204" pitchFamily="34" charset="0"/>
              </a:rPr>
              <a:t>There is / are (3)__________ (places) in my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ty Sans" panose="020B0604020202020204" charset="0"/>
                <a:ea typeface="+mn-ea"/>
                <a:cs typeface="Calibri" panose="020F0502020204030204" pitchFamily="34" charset="0"/>
              </a:rPr>
              <a:t>neighbourhood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ty Sans" panose="020B0604020202020204" charset="0"/>
                <a:ea typeface="+mn-ea"/>
                <a:cs typeface="Calibri" panose="020F0502020204030204" pitchFamily="34" charset="0"/>
              </a:rPr>
              <a:t>. At weekends, my friends and I often go to (4)__________where we can (5)__________ (activities). That’s our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ty Sans" panose="020B0604020202020204" charset="0"/>
                <a:ea typeface="+mn-ea"/>
                <a:cs typeface="Calibri" panose="020F0502020204030204" pitchFamily="34" charset="0"/>
              </a:rPr>
              <a:t>favourite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ty Sans" panose="020B0604020202020204" charset="0"/>
                <a:ea typeface="+mn-ea"/>
                <a:cs typeface="Calibri" panose="020F0502020204030204" pitchFamily="34" charset="0"/>
              </a:rPr>
              <a:t> place.</a:t>
            </a:r>
          </a:p>
        </p:txBody>
      </p:sp>
    </p:spTree>
    <p:extLst>
      <p:ext uri="{BB962C8B-B14F-4D97-AF65-F5344CB8AC3E}">
        <p14:creationId xmlns:p14="http://schemas.microsoft.com/office/powerpoint/2010/main" val="48224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219200" y="2594033"/>
            <a:ext cx="16253913" cy="7214114"/>
            <a:chOff x="0" y="0"/>
            <a:chExt cx="4025391" cy="23104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25392" cy="2310463"/>
            </a:xfrm>
            <a:custGeom>
              <a:avLst/>
              <a:gdLst/>
              <a:ahLst/>
              <a:cxnLst/>
              <a:rect l="l" t="t" r="r" b="b"/>
              <a:pathLst>
                <a:path w="4025392" h="2310463">
                  <a:moveTo>
                    <a:pt x="23816" y="0"/>
                  </a:moveTo>
                  <a:lnTo>
                    <a:pt x="4001576" y="0"/>
                  </a:lnTo>
                  <a:cubicBezTo>
                    <a:pt x="4007892" y="0"/>
                    <a:pt x="4013950" y="2509"/>
                    <a:pt x="4018416" y="6975"/>
                  </a:cubicBezTo>
                  <a:cubicBezTo>
                    <a:pt x="4022882" y="11442"/>
                    <a:pt x="4025392" y="17499"/>
                    <a:pt x="4025392" y="23816"/>
                  </a:cubicBezTo>
                  <a:lnTo>
                    <a:pt x="4025392" y="2286647"/>
                  </a:lnTo>
                  <a:cubicBezTo>
                    <a:pt x="4025392" y="2299800"/>
                    <a:pt x="4014729" y="2310463"/>
                    <a:pt x="4001576" y="2310463"/>
                  </a:cubicBezTo>
                  <a:lnTo>
                    <a:pt x="23816" y="2310463"/>
                  </a:lnTo>
                  <a:cubicBezTo>
                    <a:pt x="10663" y="2310463"/>
                    <a:pt x="0" y="2299800"/>
                    <a:pt x="0" y="2286647"/>
                  </a:cubicBezTo>
                  <a:lnTo>
                    <a:pt x="0" y="23816"/>
                  </a:lnTo>
                  <a:cubicBezTo>
                    <a:pt x="0" y="10663"/>
                    <a:pt x="10663" y="0"/>
                    <a:pt x="23816" y="0"/>
                  </a:cubicBezTo>
                  <a:close/>
                </a:path>
              </a:pathLst>
            </a:custGeom>
            <a:solidFill>
              <a:srgbClr val="FFFFFF"/>
            </a:solidFill>
            <a:ln w="123825">
              <a:solidFill>
                <a:srgbClr val="C00000"/>
              </a:solidFill>
            </a:ln>
          </p:spPr>
          <p:txBody>
            <a:bodyPr/>
            <a:lstStyle/>
            <a:p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4645615" y="850423"/>
            <a:ext cx="8742597" cy="1322539"/>
            <a:chOff x="0" y="0"/>
            <a:chExt cx="2686494" cy="4064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686494" cy="406400"/>
            </a:xfrm>
            <a:custGeom>
              <a:avLst/>
              <a:gdLst/>
              <a:ahLst/>
              <a:cxnLst/>
              <a:rect l="l" t="t" r="r" b="b"/>
              <a:pathLst>
                <a:path w="2686494" h="406400">
                  <a:moveTo>
                    <a:pt x="88554" y="0"/>
                  </a:moveTo>
                  <a:lnTo>
                    <a:pt x="2597940" y="0"/>
                  </a:lnTo>
                  <a:cubicBezTo>
                    <a:pt x="2646847" y="0"/>
                    <a:pt x="2686494" y="39647"/>
                    <a:pt x="2686494" y="88554"/>
                  </a:cubicBezTo>
                  <a:lnTo>
                    <a:pt x="2686494" y="317846"/>
                  </a:lnTo>
                  <a:cubicBezTo>
                    <a:pt x="2686494" y="366753"/>
                    <a:pt x="2646847" y="406400"/>
                    <a:pt x="2597940" y="406400"/>
                  </a:cubicBezTo>
                  <a:lnTo>
                    <a:pt x="88554" y="406400"/>
                  </a:lnTo>
                  <a:cubicBezTo>
                    <a:pt x="39647" y="406400"/>
                    <a:pt x="0" y="366753"/>
                    <a:pt x="0" y="317846"/>
                  </a:cubicBezTo>
                  <a:lnTo>
                    <a:pt x="0" y="88554"/>
                  </a:lnTo>
                  <a:cubicBezTo>
                    <a:pt x="0" y="39647"/>
                    <a:pt x="39647" y="0"/>
                    <a:pt x="88554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C00000"/>
              </a:solidFill>
            </a:ln>
          </p:spPr>
          <p:txBody>
            <a:bodyPr/>
            <a:lstStyle/>
            <a:p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4645615" y="1239426"/>
            <a:ext cx="8511304" cy="866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4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nty Sans"/>
                <a:ea typeface="+mn-ea"/>
                <a:cs typeface="+mn-cs"/>
              </a:rPr>
              <a:t>Sample writing </a:t>
            </a:r>
          </a:p>
        </p:txBody>
      </p:sp>
      <p:sp>
        <p:nvSpPr>
          <p:cNvPr id="32" name="Freeform 32"/>
          <p:cNvSpPr/>
          <p:nvPr/>
        </p:nvSpPr>
        <p:spPr>
          <a:xfrm rot="946396">
            <a:off x="13185515" y="1012043"/>
            <a:ext cx="1150353" cy="1420370"/>
          </a:xfrm>
          <a:custGeom>
            <a:avLst/>
            <a:gdLst/>
            <a:ahLst/>
            <a:cxnLst/>
            <a:rect l="l" t="t" r="r" b="b"/>
            <a:pathLst>
              <a:path w="764382" h="675435">
                <a:moveTo>
                  <a:pt x="0" y="0"/>
                </a:moveTo>
                <a:lnTo>
                  <a:pt x="764381" y="0"/>
                </a:lnTo>
                <a:lnTo>
                  <a:pt x="764381" y="675436"/>
                </a:lnTo>
                <a:lnTo>
                  <a:pt x="0" y="6754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CBD275-FD6E-FFE5-4340-9F80E47E58F3}"/>
              </a:ext>
            </a:extLst>
          </p:cNvPr>
          <p:cNvSpPr txBox="1"/>
          <p:nvPr/>
        </p:nvSpPr>
        <p:spPr>
          <a:xfrm>
            <a:off x="1619250" y="3138264"/>
            <a:ext cx="154686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5400" i="0" dirty="0">
                <a:solidFill>
                  <a:srgbClr val="000000"/>
                </a:solidFill>
                <a:effectLst/>
                <a:latin typeface="Sniglet" panose="020B0604020202020204" charset="0"/>
              </a:rPr>
              <a:t>I live in </a:t>
            </a:r>
            <a:r>
              <a:rPr lang="en-US" sz="5400" i="0" u="sng" dirty="0" err="1">
                <a:solidFill>
                  <a:srgbClr val="000000"/>
                </a:solidFill>
                <a:effectLst/>
                <a:latin typeface="Sniglet" panose="020B0604020202020204" charset="0"/>
              </a:rPr>
              <a:t>Vung</a:t>
            </a:r>
            <a:r>
              <a:rPr lang="en-US" sz="5400" i="0" u="sng" dirty="0">
                <a:solidFill>
                  <a:srgbClr val="000000"/>
                </a:solidFill>
                <a:effectLst/>
                <a:latin typeface="Sniglet" panose="020B0604020202020204" charset="0"/>
              </a:rPr>
              <a:t> Tau city</a:t>
            </a:r>
            <a:r>
              <a:rPr lang="en-US" sz="5400" i="0" dirty="0">
                <a:solidFill>
                  <a:srgbClr val="000000"/>
                </a:solidFill>
                <a:effectLst/>
                <a:latin typeface="Sniglet" panose="020B0604020202020204" charset="0"/>
              </a:rPr>
              <a:t>. Life is very </a:t>
            </a:r>
            <a:r>
              <a:rPr lang="en-US" sz="5400" i="0" u="sng" dirty="0">
                <a:solidFill>
                  <a:srgbClr val="000000"/>
                </a:solidFill>
                <a:effectLst/>
                <a:latin typeface="Sniglet" panose="020B0604020202020204" charset="0"/>
              </a:rPr>
              <a:t>peaceful</a:t>
            </a:r>
            <a:r>
              <a:rPr lang="en-US" sz="5400" i="0" dirty="0">
                <a:solidFill>
                  <a:srgbClr val="000000"/>
                </a:solidFill>
                <a:effectLst/>
                <a:latin typeface="Sniglet" panose="020B0604020202020204" charset="0"/>
              </a:rPr>
              <a:t> here. There are many interesting places in my </a:t>
            </a:r>
            <a:r>
              <a:rPr lang="en-US" sz="5400" i="0" dirty="0" err="1">
                <a:solidFill>
                  <a:srgbClr val="000000"/>
                </a:solidFill>
                <a:effectLst/>
                <a:latin typeface="Sniglet" panose="020B0604020202020204" charset="0"/>
              </a:rPr>
              <a:t>neighbourhood</a:t>
            </a:r>
            <a:r>
              <a:rPr lang="en-US" sz="5400" i="0" dirty="0">
                <a:solidFill>
                  <a:srgbClr val="000000"/>
                </a:solidFill>
                <a:effectLst/>
                <a:latin typeface="Sniglet" panose="020B0604020202020204" charset="0"/>
              </a:rPr>
              <a:t> like beaches, parks, supermarkets, restaurants and games </a:t>
            </a:r>
            <a:r>
              <a:rPr lang="en-US" sz="5400" i="0" dirty="0" err="1">
                <a:solidFill>
                  <a:srgbClr val="000000"/>
                </a:solidFill>
                <a:effectLst/>
                <a:latin typeface="Sniglet" panose="020B0604020202020204" charset="0"/>
              </a:rPr>
              <a:t>centres</a:t>
            </a:r>
            <a:r>
              <a:rPr lang="en-US" sz="5400" i="0" dirty="0">
                <a:solidFill>
                  <a:srgbClr val="000000"/>
                </a:solidFill>
                <a:effectLst/>
                <a:latin typeface="Sniglet" panose="020B0604020202020204" charset="0"/>
              </a:rPr>
              <a:t>.</a:t>
            </a:r>
          </a:p>
          <a:p>
            <a:pPr algn="just" latinLnBrk="0"/>
            <a:r>
              <a:rPr lang="en-US" sz="5400" i="0" dirty="0">
                <a:solidFill>
                  <a:srgbClr val="000000"/>
                </a:solidFill>
                <a:effectLst/>
                <a:latin typeface="Sniglet" panose="020B0604020202020204" charset="0"/>
              </a:rPr>
              <a:t>At weekends, my friends and I often go to </a:t>
            </a:r>
            <a:r>
              <a:rPr lang="en-US" sz="5400" i="0" u="sng" dirty="0">
                <a:solidFill>
                  <a:srgbClr val="000000"/>
                </a:solidFill>
                <a:effectLst/>
                <a:latin typeface="Sniglet" panose="020B0604020202020204" charset="0"/>
              </a:rPr>
              <a:t>the beaches</a:t>
            </a:r>
            <a:r>
              <a:rPr lang="en-US" sz="5400" i="0" dirty="0">
                <a:solidFill>
                  <a:srgbClr val="000000"/>
                </a:solidFill>
                <a:effectLst/>
                <a:latin typeface="Sniglet" panose="020B0604020202020204" charset="0"/>
              </a:rPr>
              <a:t> where we can </a:t>
            </a:r>
            <a:r>
              <a:rPr lang="en-US" sz="5400" i="0" u="sng" dirty="0">
                <a:solidFill>
                  <a:srgbClr val="000000"/>
                </a:solidFill>
                <a:effectLst/>
                <a:latin typeface="Sniglet" panose="020B0604020202020204" charset="0"/>
              </a:rPr>
              <a:t>swim</a:t>
            </a:r>
            <a:r>
              <a:rPr lang="en-US" sz="5400" i="0" dirty="0">
                <a:solidFill>
                  <a:srgbClr val="000000"/>
                </a:solidFill>
                <a:effectLst/>
                <a:latin typeface="Sniglet" panose="020B0604020202020204" charset="0"/>
              </a:rPr>
              <a:t>, </a:t>
            </a:r>
            <a:r>
              <a:rPr lang="en-US" sz="5400" i="0" u="sng" dirty="0">
                <a:solidFill>
                  <a:srgbClr val="000000"/>
                </a:solidFill>
                <a:effectLst/>
                <a:latin typeface="Sniglet" panose="020B0604020202020204" charset="0"/>
              </a:rPr>
              <a:t>sunbathe and play underwater games</a:t>
            </a:r>
            <a:r>
              <a:rPr lang="en-US" sz="5400" i="0" dirty="0">
                <a:solidFill>
                  <a:srgbClr val="000000"/>
                </a:solidFill>
                <a:effectLst/>
                <a:latin typeface="Sniglet" panose="020B0604020202020204" charset="0"/>
              </a:rPr>
              <a:t>. That’s our </a:t>
            </a:r>
            <a:r>
              <a:rPr lang="en-US" sz="5400" i="0" dirty="0" err="1">
                <a:solidFill>
                  <a:srgbClr val="000000"/>
                </a:solidFill>
                <a:effectLst/>
                <a:latin typeface="Sniglet" panose="020B0604020202020204" charset="0"/>
              </a:rPr>
              <a:t>favourite</a:t>
            </a:r>
            <a:r>
              <a:rPr lang="en-US" sz="5400" i="0" dirty="0">
                <a:solidFill>
                  <a:srgbClr val="000000"/>
                </a:solidFill>
                <a:effectLst/>
                <a:latin typeface="Sniglet" panose="020B0604020202020204" charset="0"/>
              </a:rPr>
              <a:t> place. </a:t>
            </a:r>
          </a:p>
        </p:txBody>
      </p:sp>
    </p:spTree>
    <p:extLst>
      <p:ext uri="{BB962C8B-B14F-4D97-AF65-F5344CB8AC3E}">
        <p14:creationId xmlns:p14="http://schemas.microsoft.com/office/powerpoint/2010/main" val="51998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081584" y="301969"/>
            <a:ext cx="3281962" cy="339734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26" name="TextBox 26"/>
          <p:cNvSpPr txBox="1"/>
          <p:nvPr/>
        </p:nvSpPr>
        <p:spPr>
          <a:xfrm>
            <a:off x="2722565" y="2541944"/>
            <a:ext cx="12725400" cy="11573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473"/>
              </a:lnSpc>
            </a:pPr>
            <a:r>
              <a:rPr lang="en-US" sz="16600" dirty="0">
                <a:solidFill>
                  <a:srgbClr val="FF0000"/>
                </a:solidFill>
                <a:latin typeface="Genty Sans"/>
              </a:rPr>
              <a:t>WRAP - UP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CBD275-FD6E-FFE5-4340-9F80E47E58F3}"/>
              </a:ext>
            </a:extLst>
          </p:cNvPr>
          <p:cNvSpPr txBox="1"/>
          <p:nvPr/>
        </p:nvSpPr>
        <p:spPr>
          <a:xfrm>
            <a:off x="1676400" y="3309197"/>
            <a:ext cx="15530016" cy="4128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dirty="0">
                <a:solidFill>
                  <a:srgbClr val="00B050"/>
                </a:solidFill>
                <a:latin typeface="Sniglet" panose="020B0604020202020204" charset="0"/>
              </a:rPr>
              <a:t>What have we learnt in this lesson?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5400" dirty="0">
                <a:latin typeface="Sniglet" panose="020B0604020202020204" charset="0"/>
              </a:rPr>
              <a:t>Practice 4 skills using lexical items learnt in Units 4-5-6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714910" y="3162300"/>
            <a:ext cx="15098773" cy="5870985"/>
            <a:chOff x="0" y="0"/>
            <a:chExt cx="3976632" cy="19749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76632" cy="1974913"/>
            </a:xfrm>
            <a:custGeom>
              <a:avLst/>
              <a:gdLst/>
              <a:ahLst/>
              <a:cxnLst/>
              <a:rect l="l" t="t" r="r" b="b"/>
              <a:pathLst>
                <a:path w="3976632" h="1974913">
                  <a:moveTo>
                    <a:pt x="51275" y="0"/>
                  </a:moveTo>
                  <a:lnTo>
                    <a:pt x="3925357" y="0"/>
                  </a:lnTo>
                  <a:cubicBezTo>
                    <a:pt x="3953675" y="0"/>
                    <a:pt x="3976632" y="22957"/>
                    <a:pt x="3976632" y="51275"/>
                  </a:cubicBezTo>
                  <a:lnTo>
                    <a:pt x="3976632" y="1923638"/>
                  </a:lnTo>
                  <a:cubicBezTo>
                    <a:pt x="3976632" y="1951957"/>
                    <a:pt x="3953675" y="1974913"/>
                    <a:pt x="3925357" y="1974913"/>
                  </a:cubicBezTo>
                  <a:lnTo>
                    <a:pt x="51275" y="1974913"/>
                  </a:lnTo>
                  <a:cubicBezTo>
                    <a:pt x="22957" y="1974913"/>
                    <a:pt x="0" y="1951957"/>
                    <a:pt x="0" y="1923638"/>
                  </a:cubicBezTo>
                  <a:lnTo>
                    <a:pt x="0" y="51275"/>
                  </a:lnTo>
                  <a:cubicBezTo>
                    <a:pt x="0" y="22957"/>
                    <a:pt x="22957" y="0"/>
                    <a:pt x="51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-614184">
            <a:off x="6910" y="510646"/>
            <a:ext cx="5874190" cy="1420486"/>
          </a:xfrm>
          <a:custGeom>
            <a:avLst/>
            <a:gdLst/>
            <a:ahLst/>
            <a:cxnLst/>
            <a:rect l="l" t="t" r="r" b="b"/>
            <a:pathLst>
              <a:path w="5874190" h="1420486">
                <a:moveTo>
                  <a:pt x="0" y="0"/>
                </a:moveTo>
                <a:lnTo>
                  <a:pt x="5874190" y="0"/>
                </a:lnTo>
                <a:lnTo>
                  <a:pt x="5874190" y="1420486"/>
                </a:lnTo>
                <a:lnTo>
                  <a:pt x="0" y="14204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612194" y="5747738"/>
            <a:ext cx="15304206" cy="1933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67"/>
              </a:lnSpc>
            </a:pPr>
            <a:r>
              <a:rPr lang="en-US" sz="21600" dirty="0">
                <a:solidFill>
                  <a:srgbClr val="C00000"/>
                </a:solidFill>
                <a:latin typeface="Genty Sans" panose="020B0604020202020204" charset="0"/>
              </a:rPr>
              <a:t>THANK YOU</a:t>
            </a:r>
          </a:p>
        </p:txBody>
      </p:sp>
      <p:sp>
        <p:nvSpPr>
          <p:cNvPr id="16" name="Freeform 16"/>
          <p:cNvSpPr/>
          <p:nvPr/>
        </p:nvSpPr>
        <p:spPr>
          <a:xfrm>
            <a:off x="6206905" y="-10177"/>
            <a:ext cx="5874190" cy="1420486"/>
          </a:xfrm>
          <a:custGeom>
            <a:avLst/>
            <a:gdLst/>
            <a:ahLst/>
            <a:cxnLst/>
            <a:rect l="l" t="t" r="r" b="b"/>
            <a:pathLst>
              <a:path w="5874190" h="1420486">
                <a:moveTo>
                  <a:pt x="0" y="0"/>
                </a:moveTo>
                <a:lnTo>
                  <a:pt x="5874190" y="0"/>
                </a:lnTo>
                <a:lnTo>
                  <a:pt x="5874190" y="1420486"/>
                </a:lnTo>
                <a:lnTo>
                  <a:pt x="0" y="14204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879877">
            <a:off x="12446721" y="710243"/>
            <a:ext cx="5874190" cy="1420486"/>
          </a:xfrm>
          <a:custGeom>
            <a:avLst/>
            <a:gdLst/>
            <a:ahLst/>
            <a:cxnLst/>
            <a:rect l="l" t="t" r="r" b="b"/>
            <a:pathLst>
              <a:path w="5874190" h="1420486">
                <a:moveTo>
                  <a:pt x="0" y="0"/>
                </a:moveTo>
                <a:lnTo>
                  <a:pt x="5874190" y="0"/>
                </a:lnTo>
                <a:lnTo>
                  <a:pt x="5874190" y="1420486"/>
                </a:lnTo>
                <a:lnTo>
                  <a:pt x="0" y="14204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>
            <a:extLst>
              <a:ext uri="{FF2B5EF4-FFF2-40B4-BE49-F238E27FC236}">
                <a16:creationId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65902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sz="2700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751702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sz="2700" dirty="0"/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E245F985-AE66-2757-50AA-D8CE076DD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0683" y="1904970"/>
            <a:ext cx="732231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sz="2700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F7369A9-980B-F312-2274-3BBE23613889}"/>
              </a:ext>
            </a:extLst>
          </p:cNvPr>
          <p:cNvSpPr txBox="1"/>
          <p:nvPr/>
        </p:nvSpPr>
        <p:spPr>
          <a:xfrm>
            <a:off x="1536854" y="4790737"/>
            <a:ext cx="13258800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800" b="1" dirty="0">
                <a:solidFill>
                  <a:srgbClr val="FF0000"/>
                </a:solidFill>
                <a:latin typeface="Modern Love" panose="04090805081005020601" pitchFamily="82" charset="0"/>
                <a:ea typeface="Calibri" panose="020F0502020204030204" pitchFamily="34" charset="0"/>
              </a:rPr>
              <a:t>My </a:t>
            </a:r>
            <a:r>
              <a:rPr lang="en-US" sz="13800" b="1" dirty="0" err="1">
                <a:solidFill>
                  <a:srgbClr val="FF0000"/>
                </a:solidFill>
                <a:latin typeface="Modern Love" panose="04090805081005020601" pitchFamily="82" charset="0"/>
                <a:ea typeface="Calibri" panose="020F0502020204030204" pitchFamily="34" charset="0"/>
              </a:rPr>
              <a:t>neighbourhood</a:t>
            </a:r>
            <a:endParaRPr lang="vi-VN" sz="13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4B23F0C-7F5B-4AC4-893E-609500CD7A82}"/>
              </a:ext>
            </a:extLst>
          </p:cNvPr>
          <p:cNvSpPr txBox="1"/>
          <p:nvPr/>
        </p:nvSpPr>
        <p:spPr>
          <a:xfrm>
            <a:off x="1532092" y="1185871"/>
            <a:ext cx="6924706" cy="1234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rgbClr val="002060"/>
                </a:solidFill>
                <a:latin typeface="Modern Love" panose="04090805081005020601" pitchFamily="82" charset="0"/>
              </a:rPr>
              <a:t>What is the topic?</a:t>
            </a:r>
          </a:p>
        </p:txBody>
      </p:sp>
      <p:pic>
        <p:nvPicPr>
          <p:cNvPr id="1026" name="Picture 2" descr="Bristol Cathedral - Visit Bristol">
            <a:extLst>
              <a:ext uri="{FF2B5EF4-FFF2-40B4-BE49-F238E27FC236}">
                <a16:creationId xmlns:a16="http://schemas.microsoft.com/office/drawing/2014/main" id="{586493C5-A6CF-4052-5E28-5717B433D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538" y="3885085"/>
            <a:ext cx="5472270" cy="31465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a Dinh Square: A historical and cultural symbol of Vietnam">
            <a:extLst>
              <a:ext uri="{FF2B5EF4-FFF2-40B4-BE49-F238E27FC236}">
                <a16:creationId xmlns:a16="http://schemas.microsoft.com/office/drawing/2014/main" id="{D29C1D0E-A5DE-20BB-69F9-7BA2992D6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297" y="3065587"/>
            <a:ext cx="5333201" cy="35554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Wall Art Gallery | Artists, Art for Sale, and Contact Info | Artsy">
            <a:extLst>
              <a:ext uri="{FF2B5EF4-FFF2-40B4-BE49-F238E27FC236}">
                <a16:creationId xmlns:a16="http://schemas.microsoft.com/office/drawing/2014/main" id="{53065418-CE55-267B-1BF0-5DE04841F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8575" y="732010"/>
            <a:ext cx="7305675" cy="30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21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>
            <a:extLst>
              <a:ext uri="{FF2B5EF4-FFF2-40B4-BE49-F238E27FC236}">
                <a16:creationId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65902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sz="2700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751702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sz="2700" dirty="0"/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E245F985-AE66-2757-50AA-D8CE076DD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0683" y="1904970"/>
            <a:ext cx="732231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sz="2700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F7369A9-980B-F312-2274-3BBE23613889}"/>
              </a:ext>
            </a:extLst>
          </p:cNvPr>
          <p:cNvSpPr txBox="1"/>
          <p:nvPr/>
        </p:nvSpPr>
        <p:spPr>
          <a:xfrm>
            <a:off x="2701949" y="5683705"/>
            <a:ext cx="13188902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solidFill>
                  <a:srgbClr val="FF0000"/>
                </a:solidFill>
                <a:latin typeface="Modern Love" panose="04090805081005020601" pitchFamily="82" charset="0"/>
                <a:ea typeface="Calibri" panose="020F0502020204030204" pitchFamily="34" charset="0"/>
              </a:rPr>
              <a:t>Natural wonders of Vietnam</a:t>
            </a:r>
            <a:endParaRPr lang="vi-VN" sz="115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12">
            <a:extLst>
              <a:ext uri="{FF2B5EF4-FFF2-40B4-BE49-F238E27FC236}">
                <a16:creationId xmlns:a16="http://schemas.microsoft.com/office/drawing/2014/main" id="{6DAE1362-CE6A-1013-B379-DA51984550D8}"/>
              </a:ext>
            </a:extLst>
          </p:cNvPr>
          <p:cNvSpPr txBox="1"/>
          <p:nvPr/>
        </p:nvSpPr>
        <p:spPr>
          <a:xfrm>
            <a:off x="1386090" y="508022"/>
            <a:ext cx="6924706" cy="1234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rgbClr val="002060"/>
                </a:solidFill>
                <a:latin typeface="Modern Love" panose="04090805081005020601" pitchFamily="82" charset="0"/>
              </a:rPr>
              <a:t>What is the topic?</a:t>
            </a:r>
          </a:p>
        </p:txBody>
      </p:sp>
      <p:pic>
        <p:nvPicPr>
          <p:cNvPr id="2050" name="Picture 2" descr="6 of Zanzibar's best islands | CNN">
            <a:extLst>
              <a:ext uri="{FF2B5EF4-FFF2-40B4-BE49-F238E27FC236}">
                <a16:creationId xmlns:a16="http://schemas.microsoft.com/office/drawing/2014/main" id="{68B96A11-D8CE-0DEF-2068-F721D45CF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7676" y="1904970"/>
            <a:ext cx="4686826" cy="3274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500+ Waterfall Images [Stunning!] | Download Free Pictures on Unsplash">
            <a:extLst>
              <a:ext uri="{FF2B5EF4-FFF2-40B4-BE49-F238E27FC236}">
                <a16:creationId xmlns:a16="http://schemas.microsoft.com/office/drawing/2014/main" id="{D9A62920-C5A0-89CD-5BBD-3ECFAD9A9B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Mountain Habitat">
            <a:extLst>
              <a:ext uri="{FF2B5EF4-FFF2-40B4-BE49-F238E27FC236}">
                <a16:creationId xmlns:a16="http://schemas.microsoft.com/office/drawing/2014/main" id="{30F165B4-2236-D9D6-A456-F00952DC5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840" y="1927231"/>
            <a:ext cx="4675462" cy="32162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8" descr="500+ Waterfall Images [Stunning!] | Download Free Pictures on Unsplash">
            <a:extLst>
              <a:ext uri="{FF2B5EF4-FFF2-40B4-BE49-F238E27FC236}">
                <a16:creationId xmlns:a16="http://schemas.microsoft.com/office/drawing/2014/main" id="{69D70113-B22E-F73F-A308-098698FFC4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7BAD4E-15B3-97EE-65B6-1411936177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666" y="1927231"/>
            <a:ext cx="4883645" cy="3252565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355232" y="635751"/>
            <a:ext cx="1231200" cy="749913"/>
          </a:xfrm>
          <a:custGeom>
            <a:avLst/>
            <a:gdLst/>
            <a:ahLst/>
            <a:cxnLst/>
            <a:rect l="l" t="t" r="r" b="b"/>
            <a:pathLst>
              <a:path w="1231200" h="749913">
                <a:moveTo>
                  <a:pt x="0" y="0"/>
                </a:moveTo>
                <a:lnTo>
                  <a:pt x="1231200" y="0"/>
                </a:lnTo>
                <a:lnTo>
                  <a:pt x="1231200" y="749913"/>
                </a:lnTo>
                <a:lnTo>
                  <a:pt x="0" y="7499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2447657" y="5143500"/>
            <a:ext cx="13390078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93"/>
              </a:lnSpc>
            </a:pPr>
            <a:r>
              <a:rPr lang="en-US" sz="21500" dirty="0">
                <a:solidFill>
                  <a:schemeClr val="accent2"/>
                </a:solidFill>
                <a:latin typeface="Genty Sans" panose="020B0604020202020204" charset="0"/>
              </a:rPr>
              <a:t>REVIEW 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419600" y="7419065"/>
            <a:ext cx="9296400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68"/>
              </a:lnSpc>
            </a:pPr>
            <a:r>
              <a:rPr lang="en-US" sz="8800" spc="4" dirty="0">
                <a:solidFill>
                  <a:srgbClr val="002060"/>
                </a:solidFill>
                <a:latin typeface="Genty Sans" panose="020B0604020202020204" charset="0"/>
              </a:rPr>
              <a:t>Lesson 2: Skills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p66"/>
          <p:cNvSpPr/>
          <p:nvPr/>
        </p:nvSpPr>
        <p:spPr>
          <a:xfrm>
            <a:off x="1279300" y="2862951"/>
            <a:ext cx="3506000" cy="5264450"/>
          </a:xfrm>
          <a:prstGeom prst="flowChartOffpageConnector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latin typeface="Genty Sans" panose="020B0604020202020204" charset="0"/>
            </a:endParaRPr>
          </a:p>
        </p:txBody>
      </p:sp>
      <p:sp>
        <p:nvSpPr>
          <p:cNvPr id="1477" name="Google Shape;1477;p66"/>
          <p:cNvSpPr/>
          <p:nvPr/>
        </p:nvSpPr>
        <p:spPr>
          <a:xfrm>
            <a:off x="5384206" y="2862951"/>
            <a:ext cx="3505980" cy="5264450"/>
          </a:xfrm>
          <a:prstGeom prst="flowChartOffpageConnector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478" name="Google Shape;1478;p66"/>
          <p:cNvSpPr/>
          <p:nvPr/>
        </p:nvSpPr>
        <p:spPr>
          <a:xfrm>
            <a:off x="9489112" y="2862951"/>
            <a:ext cx="3505980" cy="5264450"/>
          </a:xfrm>
          <a:prstGeom prst="flowChartOffpageConnector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479" name="Google Shape;1479;p66"/>
          <p:cNvSpPr/>
          <p:nvPr/>
        </p:nvSpPr>
        <p:spPr>
          <a:xfrm>
            <a:off x="13594020" y="2862951"/>
            <a:ext cx="3505980" cy="5264450"/>
          </a:xfrm>
          <a:prstGeom prst="flowChartOffpageConnector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480" name="Google Shape;1480;p66"/>
          <p:cNvSpPr txBox="1">
            <a:spLocks noGrp="1"/>
          </p:cNvSpPr>
          <p:nvPr>
            <p:ph type="subTitle" idx="1"/>
          </p:nvPr>
        </p:nvSpPr>
        <p:spPr>
          <a:xfrm>
            <a:off x="9489100" y="4360453"/>
            <a:ext cx="3505800" cy="376694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 marL="0" indent="0" algn="l"/>
            <a:r>
              <a:rPr lang="en-US" sz="3600" dirty="0">
                <a:latin typeface="Arial Rounded MT Bold" panose="020F0704030504030204" pitchFamily="34" charset="0"/>
                <a:cs typeface="Calibri" panose="020F0502020204030204" pitchFamily="34" charset="0"/>
              </a:rPr>
              <a:t>Listen to a travel agent about Mai’s family trip to Singapore. </a:t>
            </a:r>
          </a:p>
        </p:txBody>
      </p:sp>
      <p:sp>
        <p:nvSpPr>
          <p:cNvPr id="1481" name="Google Shape;1481;p66"/>
          <p:cNvSpPr txBox="1">
            <a:spLocks noGrp="1"/>
          </p:cNvSpPr>
          <p:nvPr>
            <p:ph type="subTitle" idx="2"/>
          </p:nvPr>
        </p:nvSpPr>
        <p:spPr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 marL="0" indent="0"/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Genty Sans" panose="020B0604020202020204" charset="0"/>
              </a:rPr>
              <a:t>LISTENING</a:t>
            </a:r>
          </a:p>
        </p:txBody>
      </p:sp>
      <p:sp>
        <p:nvSpPr>
          <p:cNvPr id="1482" name="Google Shape;1482;p66"/>
          <p:cNvSpPr txBox="1">
            <a:spLocks noGrp="1"/>
          </p:cNvSpPr>
          <p:nvPr>
            <p:ph type="subTitle" idx="3"/>
          </p:nvPr>
        </p:nvSpPr>
        <p:spPr>
          <a:xfrm>
            <a:off x="5384200" y="4360453"/>
            <a:ext cx="3505800" cy="37876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 marL="0" indent="0" algn="l">
              <a:buClr>
                <a:schemeClr val="dk1"/>
              </a:buClr>
              <a:buSzPts val="1100"/>
            </a:pPr>
            <a:r>
              <a:rPr lang="en-US" sz="3600" dirty="0">
                <a:latin typeface="Arial Rounded MT Bold" panose="020F0704030504030204" pitchFamily="34" charset="0"/>
                <a:cs typeface="Calibri" panose="020F0502020204030204" pitchFamily="34" charset="0"/>
              </a:rPr>
              <a:t>Ask and answer about which place your partner wants to visit and why. </a:t>
            </a:r>
            <a:endParaRPr sz="3600" dirty="0">
              <a:latin typeface="Arial Rounded MT Bold" panose="020F0704030504030204" pitchFamily="34" charset="0"/>
              <a:cs typeface="Calibri" panose="020F0502020204030204" pitchFamily="34" charset="0"/>
            </a:endParaRPr>
          </a:p>
        </p:txBody>
      </p:sp>
      <p:sp>
        <p:nvSpPr>
          <p:cNvPr id="1483" name="Google Shape;1483;p66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 marL="0" indent="0"/>
            <a:r>
              <a:rPr lang="en" sz="4800" dirty="0">
                <a:latin typeface="Genty Sans" panose="020B0604020202020204" charset="0"/>
              </a:rPr>
              <a:t>SPEAKING</a:t>
            </a:r>
            <a:endParaRPr dirty="0">
              <a:latin typeface="Genty Sans" panose="020B0604020202020204" charset="0"/>
            </a:endParaRPr>
          </a:p>
        </p:txBody>
      </p:sp>
      <p:sp>
        <p:nvSpPr>
          <p:cNvPr id="1484" name="Google Shape;1484;p66"/>
          <p:cNvSpPr txBox="1">
            <a:spLocks noGrp="1"/>
          </p:cNvSpPr>
          <p:nvPr>
            <p:ph type="subTitle" idx="5"/>
          </p:nvPr>
        </p:nvSpPr>
        <p:spPr>
          <a:xfrm>
            <a:off x="1279426" y="4360451"/>
            <a:ext cx="3505800" cy="376694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 marL="0" indent="0" algn="l">
              <a:buClr>
                <a:schemeClr val="dk1"/>
              </a:buClr>
              <a:buSzPts val="1100"/>
            </a:pPr>
            <a:r>
              <a:rPr lang="en-US" sz="3600" dirty="0">
                <a:latin typeface="Arial Rounded MT Bold" panose="020F0704030504030204" pitchFamily="34" charset="0"/>
                <a:cs typeface="Calibri" panose="020F0502020204030204" pitchFamily="34" charset="0"/>
              </a:rPr>
              <a:t>Read for general and specific information about Singapore. </a:t>
            </a:r>
            <a:endParaRPr sz="3600" dirty="0">
              <a:latin typeface="Arial Rounded MT Bold" panose="020F0704030504030204" pitchFamily="34" charset="0"/>
              <a:cs typeface="Calibri" panose="020F0502020204030204" pitchFamily="34" charset="0"/>
            </a:endParaRPr>
          </a:p>
        </p:txBody>
      </p:sp>
      <p:sp>
        <p:nvSpPr>
          <p:cNvPr id="1485" name="Google Shape;1485;p66"/>
          <p:cNvSpPr txBox="1">
            <a:spLocks noGrp="1"/>
          </p:cNvSpPr>
          <p:nvPr>
            <p:ph type="subTitle" idx="6"/>
          </p:nvPr>
        </p:nvSpPr>
        <p:spPr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 marL="0" indent="0"/>
            <a:r>
              <a:rPr lang="en" sz="4800" dirty="0">
                <a:latin typeface="Genty Sans" panose="020B0604020202020204" charset="0"/>
              </a:rPr>
              <a:t>READING</a:t>
            </a:r>
            <a:endParaRPr dirty="0">
              <a:latin typeface="Genty Sans" panose="020B0604020202020204" charset="0"/>
            </a:endParaRPr>
          </a:p>
        </p:txBody>
      </p:sp>
      <p:sp>
        <p:nvSpPr>
          <p:cNvPr id="1486" name="Google Shape;1486;p66"/>
          <p:cNvSpPr txBox="1">
            <a:spLocks noGrp="1"/>
          </p:cNvSpPr>
          <p:nvPr>
            <p:ph type="subTitle" idx="7"/>
          </p:nvPr>
        </p:nvSpPr>
        <p:spPr>
          <a:xfrm>
            <a:off x="13594000" y="4360453"/>
            <a:ext cx="3505800" cy="37876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 marL="0" indent="0" algn="l">
              <a:buClr>
                <a:schemeClr val="dk1"/>
              </a:buClr>
              <a:buSzPts val="1100"/>
            </a:pPr>
            <a:r>
              <a:rPr lang="en-US" sz="3600" dirty="0">
                <a:latin typeface="Arial Rounded MT Bold" panose="020F0704030504030204" pitchFamily="34" charset="0"/>
                <a:cs typeface="Calibri" panose="020F0502020204030204" pitchFamily="34" charset="0"/>
              </a:rPr>
              <a:t>Write a paragraph to describe where you live. </a:t>
            </a:r>
            <a:endParaRPr sz="3600" dirty="0">
              <a:latin typeface="Arial Rounded MT Bold" panose="020F0704030504030204" pitchFamily="34" charset="0"/>
              <a:cs typeface="Calibri" panose="020F0502020204030204" pitchFamily="34" charset="0"/>
            </a:endParaRPr>
          </a:p>
        </p:txBody>
      </p:sp>
      <p:sp>
        <p:nvSpPr>
          <p:cNvPr id="1487" name="Google Shape;1487;p66"/>
          <p:cNvSpPr txBox="1">
            <a:spLocks noGrp="1"/>
          </p:cNvSpPr>
          <p:nvPr>
            <p:ph type="subTitle" idx="8"/>
          </p:nvPr>
        </p:nvSpPr>
        <p:spPr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 marL="0" indent="0"/>
            <a:r>
              <a:rPr lang="en-US" sz="4800" dirty="0">
                <a:solidFill>
                  <a:srgbClr val="FFC000"/>
                </a:solidFill>
                <a:latin typeface="Genty Sans" panose="020B0604020202020204" charset="0"/>
              </a:rPr>
              <a:t>WRITING</a:t>
            </a:r>
          </a:p>
        </p:txBody>
      </p:sp>
      <p:sp>
        <p:nvSpPr>
          <p:cNvPr id="1493" name="Google Shape;1493;p66"/>
          <p:cNvSpPr txBox="1">
            <a:spLocks noGrp="1"/>
          </p:cNvSpPr>
          <p:nvPr>
            <p:ph type="title"/>
          </p:nvPr>
        </p:nvSpPr>
        <p:spPr>
          <a:xfrm>
            <a:off x="1502194" y="1136350"/>
            <a:ext cx="14775600" cy="1145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r>
              <a:rPr lang="en-US" sz="11500" dirty="0">
                <a:solidFill>
                  <a:srgbClr val="FF0000"/>
                </a:solidFill>
                <a:latin typeface="Genty Sans" panose="020B0604020202020204" charset="0"/>
              </a:rPr>
              <a:t>Objectives</a:t>
            </a:r>
            <a:endParaRPr sz="11500" dirty="0">
              <a:solidFill>
                <a:srgbClr val="FF0000"/>
              </a:solidFill>
              <a:latin typeface="Genty Sans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355232" y="635751"/>
            <a:ext cx="1231200" cy="749913"/>
          </a:xfrm>
          <a:custGeom>
            <a:avLst/>
            <a:gdLst/>
            <a:ahLst/>
            <a:cxnLst/>
            <a:rect l="l" t="t" r="r" b="b"/>
            <a:pathLst>
              <a:path w="1231200" h="749913">
                <a:moveTo>
                  <a:pt x="0" y="0"/>
                </a:moveTo>
                <a:lnTo>
                  <a:pt x="1231200" y="0"/>
                </a:lnTo>
                <a:lnTo>
                  <a:pt x="1231200" y="749913"/>
                </a:lnTo>
                <a:lnTo>
                  <a:pt x="0" y="7499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16814" flipH="1">
            <a:off x="1437722" y="720133"/>
            <a:ext cx="1698705" cy="1884832"/>
          </a:xfrm>
          <a:custGeom>
            <a:avLst/>
            <a:gdLst/>
            <a:ahLst/>
            <a:cxnLst/>
            <a:rect l="l" t="t" r="r" b="b"/>
            <a:pathLst>
              <a:path w="1698705" h="1884832">
                <a:moveTo>
                  <a:pt x="1698705" y="0"/>
                </a:moveTo>
                <a:lnTo>
                  <a:pt x="0" y="0"/>
                </a:lnTo>
                <a:lnTo>
                  <a:pt x="0" y="1884832"/>
                </a:lnTo>
                <a:lnTo>
                  <a:pt x="1698705" y="1884832"/>
                </a:lnTo>
                <a:lnTo>
                  <a:pt x="169870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2268024" y="4348150"/>
            <a:ext cx="13390078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6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nty Sans" panose="020B0604020202020204" charset="0"/>
                <a:ea typeface="+mn-ea"/>
                <a:cs typeface="+mn-cs"/>
              </a:rPr>
              <a:t>READING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8DAD7CA-0706-2B4A-4041-DC3FE4D810E6}"/>
              </a:ext>
            </a:extLst>
          </p:cNvPr>
          <p:cNvSpPr/>
          <p:nvPr/>
        </p:nvSpPr>
        <p:spPr>
          <a:xfrm>
            <a:off x="5334000" y="7048500"/>
            <a:ext cx="7620000" cy="91671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STRESS</a:t>
            </a:r>
          </a:p>
        </p:txBody>
      </p:sp>
    </p:spTree>
    <p:extLst>
      <p:ext uri="{BB962C8B-B14F-4D97-AF65-F5344CB8AC3E}">
        <p14:creationId xmlns:p14="http://schemas.microsoft.com/office/powerpoint/2010/main" val="150927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5"/>
          <p:cNvSpPr/>
          <p:nvPr/>
        </p:nvSpPr>
        <p:spPr>
          <a:xfrm rot="-1545913">
            <a:off x="4480089" y="1314628"/>
            <a:ext cx="936540" cy="810532"/>
          </a:xfrm>
          <a:custGeom>
            <a:avLst/>
            <a:gdLst/>
            <a:ahLst/>
            <a:cxnLst/>
            <a:rect l="l" t="t" r="r" b="b"/>
            <a:pathLst>
              <a:path w="936540" h="810532">
                <a:moveTo>
                  <a:pt x="0" y="0"/>
                </a:moveTo>
                <a:lnTo>
                  <a:pt x="936540" y="0"/>
                </a:lnTo>
                <a:lnTo>
                  <a:pt x="936540" y="810532"/>
                </a:lnTo>
                <a:lnTo>
                  <a:pt x="0" y="8105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701595" y="1034246"/>
            <a:ext cx="11704109" cy="1859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7620"/>
              </a:lnSpc>
            </a:pPr>
            <a:r>
              <a:rPr lang="en-US" sz="4800" dirty="0">
                <a:solidFill>
                  <a:srgbClr val="FF0000"/>
                </a:solidFill>
                <a:latin typeface="Genty Sans"/>
              </a:rPr>
              <a:t>1. Read the passage and match the headings (A, B, C) with the paragraphs.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42289F-F185-1B63-4FC8-A2BC080214C3}"/>
              </a:ext>
            </a:extLst>
          </p:cNvPr>
          <p:cNvSpPr/>
          <p:nvPr/>
        </p:nvSpPr>
        <p:spPr>
          <a:xfrm>
            <a:off x="6001892" y="4047773"/>
            <a:ext cx="9466708" cy="1569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kern="0" dirty="0">
                <a:latin typeface="Genty Sans" panose="020B0604020202020204" charset="0"/>
                <a:cs typeface="Calibri" panose="020F0502020204030204" pitchFamily="34" charset="0"/>
                <a:sym typeface="Arial"/>
              </a:rPr>
              <a:t>There are many parks in this country.  You can visit them,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kern="0" dirty="0">
                <a:latin typeface="Genty Sans" panose="020B0604020202020204" charset="0"/>
                <a:cs typeface="Calibri" panose="020F0502020204030204" pitchFamily="34" charset="0"/>
                <a:sym typeface="Arial"/>
              </a:rPr>
              <a:t>and enjoy beautiful plants and flowers, or do outdoor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kern="0" dirty="0">
                <a:latin typeface="Genty Sans" panose="020B0604020202020204" charset="0"/>
                <a:cs typeface="Calibri" panose="020F0502020204030204" pitchFamily="34" charset="0"/>
                <a:sym typeface="Arial"/>
              </a:rPr>
              <a:t>activities: cycling or boating. You can also go to the zoo to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kern="0" dirty="0">
                <a:latin typeface="Genty Sans" panose="020B0604020202020204" charset="0"/>
                <a:cs typeface="Calibri" panose="020F0502020204030204" pitchFamily="34" charset="0"/>
                <a:sym typeface="Arial"/>
              </a:rPr>
              <a:t>see animals in real life.</a:t>
            </a:r>
          </a:p>
        </p:txBody>
      </p:sp>
      <p:sp>
        <p:nvSpPr>
          <p:cNvPr id="29" name="Google Shape;809;p35">
            <a:extLst>
              <a:ext uri="{FF2B5EF4-FFF2-40B4-BE49-F238E27FC236}">
                <a16:creationId xmlns:a16="http://schemas.microsoft.com/office/drawing/2014/main" id="{0B68F21E-0408-3651-30A6-DE67388255CB}"/>
              </a:ext>
            </a:extLst>
          </p:cNvPr>
          <p:cNvSpPr txBox="1">
            <a:spLocks/>
          </p:cNvSpPr>
          <p:nvPr/>
        </p:nvSpPr>
        <p:spPr>
          <a:xfrm>
            <a:off x="5990291" y="5772101"/>
            <a:ext cx="9478309" cy="168673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4572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4572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4572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4572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4572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4572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4572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4572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4572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0" marR="4572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Abe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nty Sans" panose="020B0604020202020204" charset="0"/>
                <a:cs typeface="Calibri" panose="020F0502020204030204" pitchFamily="34" charset="0"/>
                <a:sym typeface="Abel"/>
              </a:rPr>
              <a:t>Go to places like Chinatown and Little India to learn about</a:t>
            </a:r>
          </a:p>
          <a:p>
            <a:pPr marL="0" marR="4572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Abe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nty Sans" panose="020B0604020202020204" charset="0"/>
                <a:cs typeface="Calibri" panose="020F0502020204030204" pitchFamily="34" charset="0"/>
                <a:sym typeface="Abel"/>
              </a:rPr>
              <a:t>the people and cultures of China and India. There you can</a:t>
            </a:r>
          </a:p>
          <a:p>
            <a:pPr marL="0" marR="4572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Abe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nty Sans" panose="020B0604020202020204" charset="0"/>
                <a:cs typeface="Calibri" panose="020F0502020204030204" pitchFamily="34" charset="0"/>
                <a:sym typeface="Abel"/>
              </a:rPr>
              <a:t>see how they live, try their food, and buy souvenirs. There </a:t>
            </a:r>
          </a:p>
          <a:p>
            <a:pPr marL="0" marR="4572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Abe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nty Sans" panose="020B0604020202020204" charset="0"/>
                <a:cs typeface="Calibri" panose="020F0502020204030204" pitchFamily="34" charset="0"/>
                <a:sym typeface="Abel"/>
              </a:rPr>
              <a:t>are festivals too. They attract a lot of visitors.</a:t>
            </a:r>
          </a:p>
        </p:txBody>
      </p:sp>
      <p:sp>
        <p:nvSpPr>
          <p:cNvPr id="30" name="Google Shape;809;p35">
            <a:extLst>
              <a:ext uri="{FF2B5EF4-FFF2-40B4-BE49-F238E27FC236}">
                <a16:creationId xmlns:a16="http://schemas.microsoft.com/office/drawing/2014/main" id="{4267EC89-9243-48C6-4E0D-AF92EE49B28B}"/>
              </a:ext>
            </a:extLst>
          </p:cNvPr>
          <p:cNvSpPr txBox="1">
            <a:spLocks/>
          </p:cNvSpPr>
          <p:nvPr/>
        </p:nvSpPr>
        <p:spPr>
          <a:xfrm>
            <a:off x="6001892" y="7656714"/>
            <a:ext cx="9466708" cy="140037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4572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4572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4572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4572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4572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4572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4572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4572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4572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0" indent="0">
              <a:lnSpc>
                <a:spcPct val="120000"/>
              </a:lnSpc>
              <a:buClr>
                <a:srgbClr val="F3F3F3"/>
              </a:buClr>
            </a:pPr>
            <a:r>
              <a:rPr lang="en-US" sz="2400" kern="0" dirty="0">
                <a:solidFill>
                  <a:schemeClr val="tx1"/>
                </a:solidFill>
                <a:latin typeface="Genty Sans" panose="020B0604020202020204" charset="0"/>
                <a:cs typeface="Calibri" panose="020F0502020204030204" pitchFamily="34" charset="0"/>
              </a:rPr>
              <a:t>Families looking for exciting activities for both children and </a:t>
            </a:r>
          </a:p>
          <a:p>
            <a:pPr marL="0" indent="0">
              <a:lnSpc>
                <a:spcPct val="120000"/>
              </a:lnSpc>
              <a:buClr>
                <a:srgbClr val="F3F3F3"/>
              </a:buClr>
            </a:pPr>
            <a:r>
              <a:rPr lang="en-US" sz="2400" kern="0" dirty="0">
                <a:solidFill>
                  <a:schemeClr val="tx1"/>
                </a:solidFill>
                <a:latin typeface="Genty Sans" panose="020B0604020202020204" charset="0"/>
                <a:cs typeface="Calibri" panose="020F0502020204030204" pitchFamily="34" charset="0"/>
              </a:rPr>
              <a:t>adults should go to Sentosa. There are so many things for you</a:t>
            </a:r>
          </a:p>
          <a:p>
            <a:pPr marL="0" indent="0">
              <a:lnSpc>
                <a:spcPct val="120000"/>
              </a:lnSpc>
              <a:buClr>
                <a:srgbClr val="F3F3F3"/>
              </a:buClr>
            </a:pPr>
            <a:r>
              <a:rPr lang="en-US" sz="2400" kern="0" dirty="0">
                <a:solidFill>
                  <a:schemeClr val="tx1"/>
                </a:solidFill>
                <a:latin typeface="Genty Sans" panose="020B0604020202020204" charset="0"/>
                <a:cs typeface="Calibri" panose="020F0502020204030204" pitchFamily="34" charset="0"/>
              </a:rPr>
              <a:t>to see and to do there, so you will never get bored.</a:t>
            </a:r>
          </a:p>
        </p:txBody>
      </p:sp>
      <p:sp>
        <p:nvSpPr>
          <p:cNvPr id="14" name="Freeform 14"/>
          <p:cNvSpPr/>
          <p:nvPr/>
        </p:nvSpPr>
        <p:spPr>
          <a:xfrm rot="-1545913">
            <a:off x="15178553" y="3002871"/>
            <a:ext cx="1926601" cy="1667386"/>
          </a:xfrm>
          <a:custGeom>
            <a:avLst/>
            <a:gdLst/>
            <a:ahLst/>
            <a:cxnLst/>
            <a:rect l="l" t="t" r="r" b="b"/>
            <a:pathLst>
              <a:path w="1926601" h="1667386">
                <a:moveTo>
                  <a:pt x="0" y="0"/>
                </a:moveTo>
                <a:lnTo>
                  <a:pt x="1926602" y="0"/>
                </a:lnTo>
                <a:lnTo>
                  <a:pt x="1926602" y="1667386"/>
                </a:lnTo>
                <a:lnTo>
                  <a:pt x="0" y="16673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FDDAE18-19B5-20DC-736F-B7422097ED45}"/>
              </a:ext>
            </a:extLst>
          </p:cNvPr>
          <p:cNvSpPr/>
          <p:nvPr/>
        </p:nvSpPr>
        <p:spPr>
          <a:xfrm>
            <a:off x="5002091" y="4316208"/>
            <a:ext cx="865309" cy="82729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Jumble" panose="02000503000000020004" pitchFamily="2" charset="0"/>
              </a:rPr>
              <a:t>1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CEEC21D-D4CA-9B5B-D9AC-B9BEAB7BD5F1}"/>
              </a:ext>
            </a:extLst>
          </p:cNvPr>
          <p:cNvSpPr/>
          <p:nvPr/>
        </p:nvSpPr>
        <p:spPr>
          <a:xfrm>
            <a:off x="4953537" y="6234753"/>
            <a:ext cx="865309" cy="82729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Jumble" panose="02000503000000020004" pitchFamily="2" charset="0"/>
              </a:rPr>
              <a:t>2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B928CB2-ACD2-6A50-7CF5-78ECA26DEF09}"/>
              </a:ext>
            </a:extLst>
          </p:cNvPr>
          <p:cNvSpPr/>
          <p:nvPr/>
        </p:nvSpPr>
        <p:spPr>
          <a:xfrm>
            <a:off x="4953537" y="7955122"/>
            <a:ext cx="865309" cy="82729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Jumble" panose="02000503000000020004" pitchFamily="2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31A64D-E0AC-509F-BD20-A9A366BE3118}"/>
              </a:ext>
            </a:extLst>
          </p:cNvPr>
          <p:cNvSpPr txBox="1"/>
          <p:nvPr/>
        </p:nvSpPr>
        <p:spPr>
          <a:xfrm>
            <a:off x="4701595" y="3121113"/>
            <a:ext cx="3130527" cy="783193"/>
          </a:xfrm>
          <a:prstGeom prst="roundRect">
            <a:avLst/>
          </a:prstGeom>
          <a:solidFill>
            <a:srgbClr val="FCE5CD"/>
          </a:solidFill>
          <a:ln w="25400" cap="flat" cmpd="sng" algn="ctr">
            <a:solidFill>
              <a:srgbClr val="FCE5CD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Jumble" panose="02000503000000020004" pitchFamily="2" charset="0"/>
                <a:cs typeface="Calibri" panose="020F0502020204030204" pitchFamily="34" charset="0"/>
                <a:sym typeface="Arial"/>
              </a:rPr>
              <a:t>A. Family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Jumble" panose="02000503000000020004" pitchFamily="2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CA8E22-F0C1-A999-3B34-6289825D844A}"/>
              </a:ext>
            </a:extLst>
          </p:cNvPr>
          <p:cNvSpPr txBox="1"/>
          <p:nvPr/>
        </p:nvSpPr>
        <p:spPr>
          <a:xfrm>
            <a:off x="8082943" y="3128849"/>
            <a:ext cx="4027300" cy="783193"/>
          </a:xfrm>
          <a:prstGeom prst="roundRect">
            <a:avLst/>
          </a:prstGeom>
          <a:solidFill>
            <a:srgbClr val="FCE5CD"/>
          </a:solidFill>
          <a:ln w="25400" cap="flat" cmpd="sng" algn="ctr">
            <a:solidFill>
              <a:srgbClr val="FCE5CD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Jumble" panose="02000503000000020004" pitchFamily="2" charset="0"/>
                <a:cs typeface="Calibri" panose="020F0502020204030204" pitchFamily="34" charset="0"/>
                <a:sym typeface="Arial"/>
              </a:rPr>
              <a:t>B. Nature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Jumble" panose="02000503000000020004" pitchFamily="2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7AA7615-BC59-5782-BC42-BAFD4D1AB451}"/>
              </a:ext>
            </a:extLst>
          </p:cNvPr>
          <p:cNvSpPr txBox="1"/>
          <p:nvPr/>
        </p:nvSpPr>
        <p:spPr>
          <a:xfrm>
            <a:off x="12435413" y="3121112"/>
            <a:ext cx="3517035" cy="783193"/>
          </a:xfrm>
          <a:prstGeom prst="roundRect">
            <a:avLst/>
          </a:prstGeom>
          <a:solidFill>
            <a:srgbClr val="FCE5CD"/>
          </a:solidFill>
          <a:ln w="25400" cap="flat" cmpd="sng" algn="ctr">
            <a:solidFill>
              <a:srgbClr val="FCE5CD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Jumble" panose="02000503000000020004" pitchFamily="2" charset="0"/>
                <a:cs typeface="Calibri" panose="020F0502020204030204" pitchFamily="34" charset="0"/>
                <a:sym typeface="Arial"/>
              </a:rPr>
              <a:t>C. Culture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Jumble" panose="02000503000000020004" pitchFamily="2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97531E-6 L -0.09931 0.4743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5" y="237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0.00154 L -0.33498 0.132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5" y="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 -0.00185 L -0.54384 0.3067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86" y="15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25" grpId="0" animBg="1"/>
      <p:bldP spid="26" grpId="0" animBg="1"/>
      <p:bldP spid="27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1282</Words>
  <Application>Microsoft Office PowerPoint</Application>
  <PresentationFormat>Custom</PresentationFormat>
  <Paragraphs>149</Paragraphs>
  <Slides>39</Slides>
  <Notes>6</Notes>
  <HiddenSlides>0</HiddenSlides>
  <MMClips>15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7" baseType="lpstr">
      <vt:lpstr>Arial Rounded MT Bold</vt:lpstr>
      <vt:lpstr>Abel</vt:lpstr>
      <vt:lpstr>Wingdings</vt:lpstr>
      <vt:lpstr>Calibri</vt:lpstr>
      <vt:lpstr>Arial Black</vt:lpstr>
      <vt:lpstr>Open Sans</vt:lpstr>
      <vt:lpstr>Sniglet</vt:lpstr>
      <vt:lpstr>Times New Roman</vt:lpstr>
      <vt:lpstr>Genty Sans</vt:lpstr>
      <vt:lpstr>굴림</vt:lpstr>
      <vt:lpstr>Modern Love</vt:lpstr>
      <vt:lpstr>Aptos</vt:lpstr>
      <vt:lpstr>Jumble</vt:lpstr>
      <vt:lpstr>Arial</vt:lpstr>
      <vt:lpstr>Luckiest Guy</vt:lpstr>
      <vt:lpstr>Aptos Display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White Blue Illustrative Playful Group Project Presentation</dc:title>
  <cp:lastModifiedBy>Duyên Lương</cp:lastModifiedBy>
  <cp:revision>9</cp:revision>
  <dcterms:created xsi:type="dcterms:W3CDTF">2006-08-16T00:00:00Z</dcterms:created>
  <dcterms:modified xsi:type="dcterms:W3CDTF">2025-08-17T10:39:31Z</dcterms:modified>
  <dc:identifier>DAFoB9y3SNg</dc:identifier>
</cp:coreProperties>
</file>