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6"/>
  </p:notesMasterIdLst>
  <p:sldIdLst>
    <p:sldId id="271" r:id="rId3"/>
    <p:sldId id="348" r:id="rId4"/>
    <p:sldId id="256" r:id="rId5"/>
    <p:sldId id="281" r:id="rId6"/>
    <p:sldId id="315" r:id="rId7"/>
    <p:sldId id="316" r:id="rId8"/>
    <p:sldId id="340" r:id="rId9"/>
    <p:sldId id="341" r:id="rId10"/>
    <p:sldId id="344" r:id="rId11"/>
    <p:sldId id="346" r:id="rId12"/>
    <p:sldId id="347" r:id="rId13"/>
    <p:sldId id="343" r:id="rId14"/>
    <p:sldId id="276" r:id="rId15"/>
    <p:sldId id="337" r:id="rId16"/>
    <p:sldId id="345" r:id="rId17"/>
    <p:sldId id="318" r:id="rId18"/>
    <p:sldId id="331" r:id="rId19"/>
    <p:sldId id="313" r:id="rId20"/>
    <p:sldId id="342" r:id="rId21"/>
    <p:sldId id="314" r:id="rId22"/>
    <p:sldId id="339" r:id="rId23"/>
    <p:sldId id="330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A5"/>
    <a:srgbClr val="FFDAAB"/>
    <a:srgbClr val="F7941E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FC08EE-1951-4F0A-A0DC-E0348520F6EB}" v="95" dt="2022-03-22T03:11:22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30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02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8FC08EE-1951-4F0A-A0DC-E0348520F6EB}"/>
    <pc:docChg chg="undo custSel addSld modSld">
      <pc:chgData name="Thuy Linh Do" userId="f60f9f76584ec879" providerId="LiveId" clId="{98FC08EE-1951-4F0A-A0DC-E0348520F6EB}" dt="2022-03-22T03:11:22.472" v="484" actId="20577"/>
      <pc:docMkLst>
        <pc:docMk/>
      </pc:docMkLst>
      <pc:sldChg chg="addSp delSp modSp mod">
        <pc:chgData name="Thuy Linh Do" userId="f60f9f76584ec879" providerId="LiveId" clId="{98FC08EE-1951-4F0A-A0DC-E0348520F6EB}" dt="2022-03-22T02:08:40.795" v="40" actId="1076"/>
        <pc:sldMkLst>
          <pc:docMk/>
          <pc:sldMk cId="252621157" sldId="256"/>
        </pc:sldMkLst>
        <pc:spChg chg="mod">
          <ac:chgData name="Thuy Linh Do" userId="f60f9f76584ec879" providerId="LiveId" clId="{98FC08EE-1951-4F0A-A0DC-E0348520F6EB}" dt="2022-03-22T02:07:07.073" v="32" actId="14100"/>
          <ac:spMkLst>
            <pc:docMk/>
            <pc:sldMk cId="252621157" sldId="256"/>
            <ac:spMk id="14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6:34.555" v="29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05:47.355" v="3" actId="14100"/>
          <ac:spMkLst>
            <pc:docMk/>
            <pc:sldMk cId="252621157" sldId="256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08:40.795" v="40" actId="1076"/>
          <ac:picMkLst>
            <pc:docMk/>
            <pc:sldMk cId="252621157" sldId="256"/>
            <ac:picMk id="2" creationId="{A7B62452-8056-4ECD-ADC7-F748E1501CAD}"/>
          </ac:picMkLst>
        </pc:picChg>
        <pc:picChg chg="del">
          <ac:chgData name="Thuy Linh Do" userId="f60f9f76584ec879" providerId="LiveId" clId="{98FC08EE-1951-4F0A-A0DC-E0348520F6EB}" dt="2022-03-22T02:08:26.410" v="34" actId="478"/>
          <ac:picMkLst>
            <pc:docMk/>
            <pc:sldMk cId="252621157" sldId="256"/>
            <ac:picMk id="1026" creationId="{548F6424-389E-485F-81C5-193B882F59FF}"/>
          </ac:picMkLst>
        </pc:picChg>
      </pc:sldChg>
      <pc:sldChg chg="modSp mod">
        <pc:chgData name="Thuy Linh Do" userId="f60f9f76584ec879" providerId="LiveId" clId="{98FC08EE-1951-4F0A-A0DC-E0348520F6EB}" dt="2022-03-22T02:09:16.325" v="43"/>
        <pc:sldMkLst>
          <pc:docMk/>
          <pc:sldMk cId="2021924275" sldId="275"/>
        </pc:sldMkLst>
        <pc:spChg chg="mod">
          <ac:chgData name="Thuy Linh Do" userId="f60f9f76584ec879" providerId="LiveId" clId="{98FC08EE-1951-4F0A-A0DC-E0348520F6EB}" dt="2022-03-22T02:09:16.325" v="43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23:58.790" v="163" actId="20577"/>
        <pc:sldMkLst>
          <pc:docMk/>
          <pc:sldMk cId="1529224504" sldId="276"/>
        </pc:sldMkLst>
        <pc:spChg chg="mod">
          <ac:chgData name="Thuy Linh Do" userId="f60f9f76584ec879" providerId="LiveId" clId="{98FC08EE-1951-4F0A-A0DC-E0348520F6EB}" dt="2022-03-22T02:23:58.790" v="163" actId="20577"/>
          <ac:spMkLst>
            <pc:docMk/>
            <pc:sldMk cId="1529224504" sldId="276"/>
            <ac:spMk id="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23:24.930" v="160" actId="14100"/>
          <ac:picMkLst>
            <pc:docMk/>
            <pc:sldMk cId="1529224504" sldId="276"/>
            <ac:picMk id="3" creationId="{F6611352-33FB-4C62-9B7B-C35DF9DF8D78}"/>
          </ac:picMkLst>
        </pc:picChg>
        <pc:picChg chg="del">
          <ac:chgData name="Thuy Linh Do" userId="f60f9f76584ec879" providerId="LiveId" clId="{98FC08EE-1951-4F0A-A0DC-E0348520F6EB}" dt="2022-03-22T02:23:13.901" v="157" actId="478"/>
          <ac:picMkLst>
            <pc:docMk/>
            <pc:sldMk cId="1529224504" sldId="276"/>
            <ac:picMk id="1026" creationId="{325206B0-DDD6-4098-AFFC-A6E987D5618C}"/>
          </ac:picMkLst>
        </pc:picChg>
      </pc:sldChg>
      <pc:sldChg chg="modSp mod">
        <pc:chgData name="Thuy Linh Do" userId="f60f9f76584ec879" providerId="LiveId" clId="{98FC08EE-1951-4F0A-A0DC-E0348520F6EB}" dt="2022-03-22T02:11:54.099" v="92" actId="20577"/>
        <pc:sldMkLst>
          <pc:docMk/>
          <pc:sldMk cId="3404845292" sldId="279"/>
        </pc:sldMkLst>
        <pc:spChg chg="mod">
          <ac:chgData name="Thuy Linh Do" userId="f60f9f76584ec879" providerId="LiveId" clId="{98FC08EE-1951-4F0A-A0DC-E0348520F6EB}" dt="2022-03-22T02:11:54.099" v="92" actId="20577"/>
          <ac:spMkLst>
            <pc:docMk/>
            <pc:sldMk cId="3404845292" sldId="279"/>
            <ac:spMk id="13" creationId="{00000000-0000-0000-0000-000000000000}"/>
          </ac:spMkLst>
        </pc:spChg>
      </pc:sldChg>
      <pc:sldChg chg="addSp delSp modSp mod addAnim delAnim">
        <pc:chgData name="Thuy Linh Do" userId="f60f9f76584ec879" providerId="LiveId" clId="{98FC08EE-1951-4F0A-A0DC-E0348520F6EB}" dt="2022-03-22T02:14:48.884" v="116"/>
        <pc:sldMkLst>
          <pc:docMk/>
          <pc:sldMk cId="3563799751" sldId="281"/>
        </pc:sldMkLst>
        <pc:spChg chg="mod">
          <ac:chgData name="Thuy Linh Do" userId="f60f9f76584ec879" providerId="LiveId" clId="{98FC08EE-1951-4F0A-A0DC-E0348520F6EB}" dt="2022-03-22T02:14:34.797" v="115"/>
          <ac:spMkLst>
            <pc:docMk/>
            <pc:sldMk cId="3563799751" sldId="281"/>
            <ac:spMk id="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14:03.215" v="109" actId="478"/>
          <ac:spMkLst>
            <pc:docMk/>
            <pc:sldMk cId="3563799751" sldId="281"/>
            <ac:spMk id="4" creationId="{F3AE1C73-00CF-4A99-B33C-E7CFA2765C3D}"/>
          </ac:spMkLst>
        </pc:spChg>
        <pc:spChg chg="add del mod">
          <ac:chgData name="Thuy Linh Do" userId="f60f9f76584ec879" providerId="LiveId" clId="{98FC08EE-1951-4F0A-A0DC-E0348520F6EB}" dt="2022-03-22T02:13:56.196" v="107" actId="478"/>
          <ac:spMkLst>
            <pc:docMk/>
            <pc:sldMk cId="3563799751" sldId="28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4:48.884" v="116"/>
          <ac:spMkLst>
            <pc:docMk/>
            <pc:sldMk cId="3563799751" sldId="28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4:12.781" v="114" actId="14100"/>
          <ac:picMkLst>
            <pc:docMk/>
            <pc:sldMk cId="3563799751" sldId="281"/>
            <ac:picMk id="3" creationId="{1EF00D8E-32FC-4E96-B3E6-DBE046F181B9}"/>
          </ac:picMkLst>
        </pc:picChg>
        <pc:picChg chg="del">
          <ac:chgData name="Thuy Linh Do" userId="f60f9f76584ec879" providerId="LiveId" clId="{98FC08EE-1951-4F0A-A0DC-E0348520F6EB}" dt="2022-03-22T02:13:57.940" v="108" actId="478"/>
          <ac:picMkLst>
            <pc:docMk/>
            <pc:sldMk cId="3563799751" sldId="281"/>
            <ac:picMk id="8" creationId="{55B93CBE-D1A0-4C10-90D2-82667C8CF229}"/>
          </ac:picMkLst>
        </pc:picChg>
      </pc:sldChg>
      <pc:sldChg chg="modSp mod">
        <pc:chgData name="Thuy Linh Do" userId="f60f9f76584ec879" providerId="LiveId" clId="{98FC08EE-1951-4F0A-A0DC-E0348520F6EB}" dt="2022-03-22T02:21:07.878" v="155" actId="255"/>
        <pc:sldMkLst>
          <pc:docMk/>
          <pc:sldMk cId="1769986107" sldId="283"/>
        </pc:sldMkLst>
        <pc:graphicFrameChg chg="mod modGraphic">
          <ac:chgData name="Thuy Linh Do" userId="f60f9f76584ec879" providerId="LiveId" clId="{98FC08EE-1951-4F0A-A0DC-E0348520F6EB}" dt="2022-03-22T02:21:07.878" v="155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addSp delSp modSp mod delAnim">
        <pc:chgData name="Thuy Linh Do" userId="f60f9f76584ec879" providerId="LiveId" clId="{98FC08EE-1951-4F0A-A0DC-E0348520F6EB}" dt="2022-03-22T02:44:31.467" v="215" actId="478"/>
        <pc:sldMkLst>
          <pc:docMk/>
          <pc:sldMk cId="3633158301" sldId="298"/>
        </pc:sldMkLst>
        <pc:spChg chg="mod">
          <ac:chgData name="Thuy Linh Do" userId="f60f9f76584ec879" providerId="LiveId" clId="{98FC08EE-1951-4F0A-A0DC-E0348520F6EB}" dt="2022-03-22T02:41:15.064" v="208" actId="207"/>
          <ac:spMkLst>
            <pc:docMk/>
            <pc:sldMk cId="3633158301" sldId="298"/>
            <ac:spMk id="3" creationId="{00000000-0000-0000-0000-000000000000}"/>
          </ac:spMkLst>
        </pc:spChg>
        <pc:spChg chg="del">
          <ac:chgData name="Thuy Linh Do" userId="f60f9f76584ec879" providerId="LiveId" clId="{98FC08EE-1951-4F0A-A0DC-E0348520F6EB}" dt="2022-03-22T02:44:29.448" v="214" actId="478"/>
          <ac:spMkLst>
            <pc:docMk/>
            <pc:sldMk cId="3633158301" sldId="298"/>
            <ac:spMk id="6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0:21.915" v="204"/>
          <ac:spMkLst>
            <pc:docMk/>
            <pc:sldMk cId="3633158301" sldId="298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41:38.235" v="210" actId="1076"/>
          <ac:spMkLst>
            <pc:docMk/>
            <pc:sldMk cId="3633158301" sldId="298"/>
            <ac:spMk id="18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41:54.795" v="213" actId="1076"/>
          <ac:picMkLst>
            <pc:docMk/>
            <pc:sldMk cId="3633158301" sldId="298"/>
            <ac:picMk id="2" creationId="{78D7109F-56EB-4A3D-AA43-5CDDCBBEB3DF}"/>
          </ac:picMkLst>
        </pc:picChg>
        <pc:picChg chg="del">
          <ac:chgData name="Thuy Linh Do" userId="f60f9f76584ec879" providerId="LiveId" clId="{98FC08EE-1951-4F0A-A0DC-E0348520F6EB}" dt="2022-03-22T02:40:23.952" v="205" actId="478"/>
          <ac:picMkLst>
            <pc:docMk/>
            <pc:sldMk cId="3633158301" sldId="298"/>
            <ac:picMk id="3074" creationId="{FF78E8C5-7C8F-4F75-9D7B-B2CE47C51187}"/>
          </ac:picMkLst>
        </pc:picChg>
        <pc:cxnChg chg="del">
          <ac:chgData name="Thuy Linh Do" userId="f60f9f76584ec879" providerId="LiveId" clId="{98FC08EE-1951-4F0A-A0DC-E0348520F6EB}" dt="2022-03-22T02:44:31.467" v="215" actId="478"/>
          <ac:cxnSpMkLst>
            <pc:docMk/>
            <pc:sldMk cId="3633158301" sldId="298"/>
            <ac:cxnSpMk id="14" creationId="{00000000-0000-0000-0000-000000000000}"/>
          </ac:cxnSpMkLst>
        </pc:cxnChg>
      </pc:sldChg>
      <pc:sldChg chg="modSp mod">
        <pc:chgData name="Thuy Linh Do" userId="f60f9f76584ec879" providerId="LiveId" clId="{98FC08EE-1951-4F0A-A0DC-E0348520F6EB}" dt="2022-03-22T02:10:52.189" v="73" actId="20577"/>
        <pc:sldMkLst>
          <pc:docMk/>
          <pc:sldMk cId="658201877" sldId="302"/>
        </pc:sldMkLst>
        <pc:spChg chg="mod">
          <ac:chgData name="Thuy Linh Do" userId="f60f9f76584ec879" providerId="LiveId" clId="{98FC08EE-1951-4F0A-A0DC-E0348520F6EB}" dt="2022-03-22T02:09:36.669" v="47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14.221" v="52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0:52.189" v="73" actId="20577"/>
          <ac:spMkLst>
            <pc:docMk/>
            <pc:sldMk cId="658201877" sldId="302"/>
            <ac:spMk id="23" creationId="{00000000-0000-0000-0000-000000000000}"/>
          </ac:spMkLst>
        </pc:spChg>
      </pc:sldChg>
      <pc:sldChg chg="addSp delSp modSp mod">
        <pc:chgData name="Thuy Linh Do" userId="f60f9f76584ec879" providerId="LiveId" clId="{98FC08EE-1951-4F0A-A0DC-E0348520F6EB}" dt="2022-03-22T02:11:47.004" v="88" actId="1076"/>
        <pc:sldMkLst>
          <pc:docMk/>
          <pc:sldMk cId="1899537031" sldId="308"/>
        </pc:sldMkLst>
        <pc:spChg chg="mod">
          <ac:chgData name="Thuy Linh Do" userId="f60f9f76584ec879" providerId="LiveId" clId="{98FC08EE-1951-4F0A-A0DC-E0348520F6EB}" dt="2022-03-22T02:11:33.722" v="85" actId="20577"/>
          <ac:spMkLst>
            <pc:docMk/>
            <pc:sldMk cId="1899537031" sldId="308"/>
            <ac:spMk id="3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1:03.925" v="83" actId="20577"/>
          <ac:spMkLst>
            <pc:docMk/>
            <pc:sldMk cId="1899537031" sldId="308"/>
            <ac:spMk id="20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1:47.004" v="88" actId="1076"/>
          <ac:picMkLst>
            <pc:docMk/>
            <pc:sldMk cId="1899537031" sldId="308"/>
            <ac:picMk id="4" creationId="{50595B6C-029F-489B-B86D-14FE077FC5E3}"/>
          </ac:picMkLst>
        </pc:picChg>
        <pc:picChg chg="del">
          <ac:chgData name="Thuy Linh Do" userId="f60f9f76584ec879" providerId="LiveId" clId="{98FC08EE-1951-4F0A-A0DC-E0348520F6EB}" dt="2022-03-22T02:11:42.724" v="86" actId="478"/>
          <ac:picMkLst>
            <pc:docMk/>
            <pc:sldMk cId="1899537031" sldId="308"/>
            <ac:picMk id="2054" creationId="{F834E8F8-CB60-4177-A1C7-D55AB8E61117}"/>
          </ac:picMkLst>
        </pc:picChg>
      </pc:sldChg>
      <pc:sldChg chg="modSp mod">
        <pc:chgData name="Thuy Linh Do" userId="f60f9f76584ec879" providerId="LiveId" clId="{98FC08EE-1951-4F0A-A0DC-E0348520F6EB}" dt="2022-03-22T02:22:55.913" v="156"/>
        <pc:sldMkLst>
          <pc:docMk/>
          <pc:sldMk cId="2954983036" sldId="310"/>
        </pc:sldMkLst>
        <pc:spChg chg="mod">
          <ac:chgData name="Thuy Linh Do" userId="f60f9f76584ec879" providerId="LiveId" clId="{98FC08EE-1951-4F0A-A0DC-E0348520F6EB}" dt="2022-03-22T02:22:55.913" v="156"/>
          <ac:spMkLst>
            <pc:docMk/>
            <pc:sldMk cId="2954983036" sldId="310"/>
            <ac:spMk id="21" creationId="{22E04400-8250-4CDD-87E2-224BB6DB3FC1}"/>
          </ac:spMkLst>
        </pc:spChg>
      </pc:sldChg>
      <pc:sldChg chg="addSp delSp modSp mod">
        <pc:chgData name="Thuy Linh Do" userId="f60f9f76584ec879" providerId="LiveId" clId="{98FC08EE-1951-4F0A-A0DC-E0348520F6EB}" dt="2022-03-22T03:08:58.209" v="447" actId="20577"/>
        <pc:sldMkLst>
          <pc:docMk/>
          <pc:sldMk cId="3194032739" sldId="311"/>
        </pc:sldMkLst>
        <pc:spChg chg="del">
          <ac:chgData name="Thuy Linh Do" userId="f60f9f76584ec879" providerId="LiveId" clId="{98FC08EE-1951-4F0A-A0DC-E0348520F6EB}" dt="2022-03-22T03:08:49.695" v="444" actId="478"/>
          <ac:spMkLst>
            <pc:docMk/>
            <pc:sldMk cId="3194032739" sldId="311"/>
            <ac:spMk id="18" creationId="{3B834E5D-9976-4F02-B145-973D06C035C1}"/>
          </ac:spMkLst>
        </pc:spChg>
        <pc:spChg chg="add mod">
          <ac:chgData name="Thuy Linh Do" userId="f60f9f76584ec879" providerId="LiveId" clId="{98FC08EE-1951-4F0A-A0DC-E0348520F6EB}" dt="2022-03-22T03:08:51.670" v="445"/>
          <ac:spMkLst>
            <pc:docMk/>
            <pc:sldMk cId="3194032739" sldId="311"/>
            <ac:spMk id="19" creationId="{FD3E1DEB-6261-49C6-A7A7-C04F95930C26}"/>
          </ac:spMkLst>
        </pc:spChg>
        <pc:spChg chg="mod">
          <ac:chgData name="Thuy Linh Do" userId="f60f9f76584ec879" providerId="LiveId" clId="{98FC08EE-1951-4F0A-A0DC-E0348520F6EB}" dt="2022-03-22T03:08:58.209" v="447" actId="20577"/>
          <ac:spMkLst>
            <pc:docMk/>
            <pc:sldMk cId="3194032739" sldId="311"/>
            <ac:spMk id="21" creationId="{ACCB9FBB-E5CF-45CB-92CE-CBCB2AD18E26}"/>
          </ac:spMkLst>
        </pc:spChg>
      </pc:sldChg>
      <pc:sldChg chg="modSp mod">
        <pc:chgData name="Thuy Linh Do" userId="f60f9f76584ec879" providerId="LiveId" clId="{98FC08EE-1951-4F0A-A0DC-E0348520F6EB}" dt="2022-03-22T03:09:20.508" v="448" actId="20577"/>
        <pc:sldMkLst>
          <pc:docMk/>
          <pc:sldMk cId="626516812" sldId="313"/>
        </pc:sldMkLst>
        <pc:spChg chg="mod">
          <ac:chgData name="Thuy Linh Do" userId="f60f9f76584ec879" providerId="LiveId" clId="{98FC08EE-1951-4F0A-A0DC-E0348520F6EB}" dt="2022-03-22T03:09:20.508" v="448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">
        <pc:chgData name="Thuy Linh Do" userId="f60f9f76584ec879" providerId="LiveId" clId="{98FC08EE-1951-4F0A-A0DC-E0348520F6EB}" dt="2022-03-22T03:11:22.472" v="484" actId="20577"/>
        <pc:sldMkLst>
          <pc:docMk/>
          <pc:sldMk cId="2275727840" sldId="314"/>
        </pc:sldMkLst>
        <pc:graphicFrameChg chg="mod">
          <ac:chgData name="Thuy Linh Do" userId="f60f9f76584ec879" providerId="LiveId" clId="{98FC08EE-1951-4F0A-A0DC-E0348520F6EB}" dt="2022-03-22T03:11:22.472" v="484" actId="20577"/>
          <ac:graphicFrameMkLst>
            <pc:docMk/>
            <pc:sldMk cId="2275727840" sldId="314"/>
            <ac:graphicFrameMk id="2" creationId="{00000000-0000-0000-0000-000000000000}"/>
          </ac:graphicFrameMkLst>
        </pc:graphicFrameChg>
      </pc:sldChg>
      <pc:sldChg chg="addSp delSp modSp mod">
        <pc:chgData name="Thuy Linh Do" userId="f60f9f76584ec879" providerId="LiveId" clId="{98FC08EE-1951-4F0A-A0DC-E0348520F6EB}" dt="2022-03-22T02:16:09.227" v="125"/>
        <pc:sldMkLst>
          <pc:docMk/>
          <pc:sldMk cId="3342496260" sldId="315"/>
        </pc:sldMkLst>
        <pc:spChg chg="mod">
          <ac:chgData name="Thuy Linh Do" userId="f60f9f76584ec879" providerId="LiveId" clId="{98FC08EE-1951-4F0A-A0DC-E0348520F6EB}" dt="2022-03-22T02:15:55.714" v="124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5:21.200" v="118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09.227" v="125"/>
          <ac:spMkLst>
            <pc:docMk/>
            <pc:sldMk cId="3342496260" sldId="315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5:36.243" v="123" actId="1076"/>
          <ac:picMkLst>
            <pc:docMk/>
            <pc:sldMk cId="3342496260" sldId="315"/>
            <ac:picMk id="3" creationId="{797B5F77-F704-427A-B304-551E69C6962E}"/>
          </ac:picMkLst>
        </pc:picChg>
        <pc:picChg chg="del">
          <ac:chgData name="Thuy Linh Do" userId="f60f9f76584ec879" providerId="LiveId" clId="{98FC08EE-1951-4F0A-A0DC-E0348520F6EB}" dt="2022-03-22T02:15:27.669" v="119" actId="478"/>
          <ac:picMkLst>
            <pc:docMk/>
            <pc:sldMk cId="3342496260" sldId="315"/>
            <ac:picMk id="8" creationId="{CF72C368-2612-4606-A8C2-A31DBD444000}"/>
          </ac:picMkLst>
        </pc:picChg>
      </pc:sldChg>
      <pc:sldChg chg="addSp delSp modSp mod">
        <pc:chgData name="Thuy Linh Do" userId="f60f9f76584ec879" providerId="LiveId" clId="{98FC08EE-1951-4F0A-A0DC-E0348520F6EB}" dt="2022-03-22T02:18:59.967" v="140" actId="1076"/>
        <pc:sldMkLst>
          <pc:docMk/>
          <pc:sldMk cId="2817977460" sldId="316"/>
        </pc:sldMkLst>
        <pc:spChg chg="mod">
          <ac:chgData name="Thuy Linh Do" userId="f60f9f76584ec879" providerId="LiveId" clId="{98FC08EE-1951-4F0A-A0DC-E0348520F6EB}" dt="2022-03-22T02:16:37.604" v="12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25.276" v="12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6:58.805" v="128"/>
          <ac:spMkLst>
            <pc:docMk/>
            <pc:sldMk cId="2817977460" sldId="316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8:59.967" v="140" actId="1076"/>
          <ac:picMkLst>
            <pc:docMk/>
            <pc:sldMk cId="2817977460" sldId="316"/>
            <ac:picMk id="3" creationId="{83F179B1-C942-48C4-BD21-34BDE99FFB3C}"/>
          </ac:picMkLst>
        </pc:picChg>
        <pc:picChg chg="del">
          <ac:chgData name="Thuy Linh Do" userId="f60f9f76584ec879" providerId="LiveId" clId="{98FC08EE-1951-4F0A-A0DC-E0348520F6EB}" dt="2022-03-22T02:18:50.191" v="135" actId="478"/>
          <ac:picMkLst>
            <pc:docMk/>
            <pc:sldMk cId="2817977460" sldId="316"/>
            <ac:picMk id="8" creationId="{30F1A15E-87C4-4A65-98EA-6F7B2DD9592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58:20.964" v="272"/>
        <pc:sldMkLst>
          <pc:docMk/>
          <pc:sldMk cId="1165419856" sldId="318"/>
        </pc:sldMkLst>
        <pc:spChg chg="del">
          <ac:chgData name="Thuy Linh Do" userId="f60f9f76584ec879" providerId="LiveId" clId="{98FC08EE-1951-4F0A-A0DC-E0348520F6EB}" dt="2022-03-22T02:47:09.468" v="220" actId="478"/>
          <ac:spMkLst>
            <pc:docMk/>
            <pc:sldMk cId="1165419856" sldId="318"/>
            <ac:spMk id="2" creationId="{687D5984-A99D-4C38-A53B-2D4A558351B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4" creationId="{BD7D74CE-13F0-47E2-94ED-22C10670DF52}"/>
          </ac:spMkLst>
        </pc:spChg>
        <pc:spChg chg="add del mod">
          <ac:chgData name="Thuy Linh Do" userId="f60f9f76584ec879" providerId="LiveId" clId="{98FC08EE-1951-4F0A-A0DC-E0348520F6EB}" dt="2022-03-22T02:50:00.493" v="235" actId="478"/>
          <ac:spMkLst>
            <pc:docMk/>
            <pc:sldMk cId="1165419856" sldId="318"/>
            <ac:spMk id="10" creationId="{3CD84A0E-3792-4D3B-9A9D-E912EC95AD67}"/>
          </ac:spMkLst>
        </pc:spChg>
        <pc:spChg chg="mod">
          <ac:chgData name="Thuy Linh Do" userId="f60f9f76584ec879" providerId="LiveId" clId="{98FC08EE-1951-4F0A-A0DC-E0348520F6EB}" dt="2022-03-22T02:47:59.226" v="224" actId="20577"/>
          <ac:spMkLst>
            <pc:docMk/>
            <pc:sldMk cId="1165419856" sldId="318"/>
            <ac:spMk id="12" creationId="{00000000-0000-0000-0000-000000000000}"/>
          </ac:spMkLst>
        </pc:spChg>
        <pc:spChg chg="add mod">
          <ac:chgData name="Thuy Linh Do" userId="f60f9f76584ec879" providerId="LiveId" clId="{98FC08EE-1951-4F0A-A0DC-E0348520F6EB}" dt="2022-03-22T02:56:16.071" v="266" actId="1076"/>
          <ac:spMkLst>
            <pc:docMk/>
            <pc:sldMk cId="1165419856" sldId="318"/>
            <ac:spMk id="15" creationId="{2FD0C8A4-95A8-400D-A423-6ABE6A888138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18" creationId="{934E9F33-16C2-4B1A-AD2A-28F25A0FC8F0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3" creationId="{161FDF4D-D4D4-45FC-BF65-B8DB785B48CD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4" creationId="{C71B246F-77A2-42C7-8694-25315A246CFA}"/>
          </ac:spMkLst>
        </pc:spChg>
        <pc:spChg chg="del">
          <ac:chgData name="Thuy Linh Do" userId="f60f9f76584ec879" providerId="LiveId" clId="{98FC08EE-1951-4F0A-A0DC-E0348520F6EB}" dt="2022-03-22T02:47:19.118" v="222" actId="478"/>
          <ac:spMkLst>
            <pc:docMk/>
            <pc:sldMk cId="1165419856" sldId="318"/>
            <ac:spMk id="25" creationId="{68A910BF-6C6D-4299-892B-87E64356F1B5}"/>
          </ac:spMkLst>
        </pc:spChg>
        <pc:spChg chg="add mod">
          <ac:chgData name="Thuy Linh Do" userId="f60f9f76584ec879" providerId="LiveId" clId="{98FC08EE-1951-4F0A-A0DC-E0348520F6EB}" dt="2022-03-22T02:57:59.770" v="270"/>
          <ac:spMkLst>
            <pc:docMk/>
            <pc:sldMk cId="1165419856" sldId="318"/>
            <ac:spMk id="29" creationId="{A32A8294-A378-407C-9815-634D82D5DC2D}"/>
          </ac:spMkLst>
        </pc:spChg>
        <pc:graphicFrameChg chg="del">
          <ac:chgData name="Thuy Linh Do" userId="f60f9f76584ec879" providerId="LiveId" clId="{98FC08EE-1951-4F0A-A0DC-E0348520F6EB}" dt="2022-03-22T02:47:14.312" v="221" actId="478"/>
          <ac:graphicFrameMkLst>
            <pc:docMk/>
            <pc:sldMk cId="1165419856" sldId="318"/>
            <ac:graphicFrameMk id="7" creationId="{BA464EEC-70F4-4172-83E0-577C652E284A}"/>
          </ac:graphicFrameMkLst>
        </pc:graphicFrameChg>
        <pc:picChg chg="add del mod">
          <ac:chgData name="Thuy Linh Do" userId="f60f9f76584ec879" providerId="LiveId" clId="{98FC08EE-1951-4F0A-A0DC-E0348520F6EB}" dt="2022-03-22T02:48:09.896" v="227" actId="478"/>
          <ac:picMkLst>
            <pc:docMk/>
            <pc:sldMk cId="1165419856" sldId="318"/>
            <ac:picMk id="5" creationId="{F4ECD0DD-8322-40E2-9563-DC670397594B}"/>
          </ac:picMkLst>
        </pc:picChg>
        <pc:picChg chg="add mod">
          <ac:chgData name="Thuy Linh Do" userId="f60f9f76584ec879" providerId="LiveId" clId="{98FC08EE-1951-4F0A-A0DC-E0348520F6EB}" dt="2022-03-22T02:48:19.428" v="232" actId="1076"/>
          <ac:picMkLst>
            <pc:docMk/>
            <pc:sldMk cId="1165419856" sldId="318"/>
            <ac:picMk id="9" creationId="{78DD3C48-1CBC-4F73-A302-3DD5DB5B3AC9}"/>
          </ac:picMkLst>
        </pc:picChg>
        <pc:picChg chg="add mod">
          <ac:chgData name="Thuy Linh Do" userId="f60f9f76584ec879" providerId="LiveId" clId="{98FC08EE-1951-4F0A-A0DC-E0348520F6EB}" dt="2022-03-22T02:51:13.624" v="238" actId="1076"/>
          <ac:picMkLst>
            <pc:docMk/>
            <pc:sldMk cId="1165419856" sldId="318"/>
            <ac:picMk id="14" creationId="{241A3C28-F5C8-4BB6-9C71-827CDCC546BA}"/>
          </ac:picMkLst>
        </pc:picChg>
        <pc:picChg chg="add mod">
          <ac:chgData name="Thuy Linh Do" userId="f60f9f76584ec879" providerId="LiveId" clId="{98FC08EE-1951-4F0A-A0DC-E0348520F6EB}" dt="2022-03-22T02:51:27.752" v="240" actId="1076"/>
          <ac:picMkLst>
            <pc:docMk/>
            <pc:sldMk cId="1165419856" sldId="318"/>
            <ac:picMk id="22" creationId="{7BF5CFCA-0C47-44F4-8E0C-D18F74A046BA}"/>
          </ac:picMkLst>
        </pc:picChg>
        <pc:picChg chg="add mod">
          <ac:chgData name="Thuy Linh Do" userId="f60f9f76584ec879" providerId="LiveId" clId="{98FC08EE-1951-4F0A-A0DC-E0348520F6EB}" dt="2022-03-22T02:51:37.887" v="242" actId="1076"/>
          <ac:picMkLst>
            <pc:docMk/>
            <pc:sldMk cId="1165419856" sldId="318"/>
            <ac:picMk id="26" creationId="{1C09D0EA-1B33-465D-B438-68907A6F37A9}"/>
          </ac:picMkLst>
        </pc:picChg>
        <pc:picChg chg="add mod">
          <ac:chgData name="Thuy Linh Do" userId="f60f9f76584ec879" providerId="LiveId" clId="{98FC08EE-1951-4F0A-A0DC-E0348520F6EB}" dt="2022-03-22T02:51:51.418" v="244" actId="1076"/>
          <ac:picMkLst>
            <pc:docMk/>
            <pc:sldMk cId="1165419856" sldId="318"/>
            <ac:picMk id="27" creationId="{C4F2616C-5C5D-4929-9241-87298A38E129}"/>
          </ac:picMkLst>
        </pc:picChg>
        <pc:picChg chg="add mod">
          <ac:chgData name="Thuy Linh Do" userId="f60f9f76584ec879" providerId="LiveId" clId="{98FC08EE-1951-4F0A-A0DC-E0348520F6EB}" dt="2022-03-22T02:51:59.590" v="246" actId="1076"/>
          <ac:picMkLst>
            <pc:docMk/>
            <pc:sldMk cId="1165419856" sldId="318"/>
            <ac:picMk id="28" creationId="{01282526-B020-40B7-B93D-D498D05FF9FD}"/>
          </ac:picMkLst>
        </pc:picChg>
        <pc:picChg chg="del">
          <ac:chgData name="Thuy Linh Do" userId="f60f9f76584ec879" providerId="LiveId" clId="{98FC08EE-1951-4F0A-A0DC-E0348520F6EB}" dt="2022-03-22T02:46:16.914" v="219" actId="478"/>
          <ac:picMkLst>
            <pc:docMk/>
            <pc:sldMk cId="1165419856" sldId="318"/>
            <ac:picMk id="4098" creationId="{7EE2892B-65D2-4A63-ADB6-9014987F39AF}"/>
          </ac:picMkLst>
        </pc:picChg>
      </pc:sldChg>
      <pc:sldChg chg="addSp delSp modSp mod">
        <pc:chgData name="Thuy Linh Do" userId="f60f9f76584ec879" providerId="LiveId" clId="{98FC08EE-1951-4F0A-A0DC-E0348520F6EB}" dt="2022-03-22T02:34:05.723" v="201"/>
        <pc:sldMkLst>
          <pc:docMk/>
          <pc:sldMk cId="3280264759" sldId="326"/>
        </pc:sldMkLst>
        <pc:spChg chg="mod">
          <ac:chgData name="Thuy Linh Do" userId="f60f9f76584ec879" providerId="LiveId" clId="{98FC08EE-1951-4F0A-A0DC-E0348520F6EB}" dt="2022-03-22T02:34:05.723" v="201"/>
          <ac:spMkLst>
            <pc:docMk/>
            <pc:sldMk cId="3280264759" sldId="326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33:19.595" v="197"/>
          <ac:spMkLst>
            <pc:docMk/>
            <pc:sldMk cId="3280264759" sldId="326"/>
            <ac:spMk id="15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33:46.267" v="200" actId="1076"/>
          <ac:picMkLst>
            <pc:docMk/>
            <pc:sldMk cId="3280264759" sldId="326"/>
            <ac:picMk id="2" creationId="{0E5AB050-0DAF-4198-A82B-8EB8244DE8F2}"/>
          </ac:picMkLst>
        </pc:picChg>
        <pc:picChg chg="del">
          <ac:chgData name="Thuy Linh Do" userId="f60f9f76584ec879" providerId="LiveId" clId="{98FC08EE-1951-4F0A-A0DC-E0348520F6EB}" dt="2022-03-22T02:33:23.444" v="198" actId="478"/>
          <ac:picMkLst>
            <pc:docMk/>
            <pc:sldMk cId="3280264759" sldId="326"/>
            <ac:picMk id="2050" creationId="{BD8DC478-BCF3-47D3-BFFB-C172856FE65E}"/>
          </ac:picMkLst>
        </pc:picChg>
      </pc:sldChg>
      <pc:sldChg chg="addSp delSp modSp mod">
        <pc:chgData name="Thuy Linh Do" userId="f60f9f76584ec879" providerId="LiveId" clId="{98FC08EE-1951-4F0A-A0DC-E0348520F6EB}" dt="2022-03-22T03:00:48.911" v="278" actId="1076"/>
        <pc:sldMkLst>
          <pc:docMk/>
          <pc:sldMk cId="2138508035" sldId="327"/>
        </pc:sldMkLst>
        <pc:spChg chg="mod">
          <ac:chgData name="Thuy Linh Do" userId="f60f9f76584ec879" providerId="LiveId" clId="{98FC08EE-1951-4F0A-A0DC-E0348520F6EB}" dt="2022-03-22T02:59:22.928" v="273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59:46.142" v="276" actId="20577"/>
          <ac:spMkLst>
            <pc:docMk/>
            <pc:sldMk cId="2138508035" sldId="327"/>
            <ac:spMk id="13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3:00:48.911" v="278" actId="1076"/>
          <ac:picMkLst>
            <pc:docMk/>
            <pc:sldMk cId="2138508035" sldId="327"/>
            <ac:picMk id="2" creationId="{12A0C7BF-CD86-4A53-A458-2C3FAC40484E}"/>
          </ac:picMkLst>
        </pc:picChg>
        <pc:picChg chg="del">
          <ac:chgData name="Thuy Linh Do" userId="f60f9f76584ec879" providerId="LiveId" clId="{98FC08EE-1951-4F0A-A0DC-E0348520F6EB}" dt="2022-03-22T02:59:26.063" v="274" actId="478"/>
          <ac:picMkLst>
            <pc:docMk/>
            <pc:sldMk cId="2138508035" sldId="327"/>
            <ac:picMk id="5122" creationId="{3F6B5FB8-3AC7-4DC5-B362-C3AD0692D242}"/>
          </ac:picMkLst>
        </pc:picChg>
      </pc:sldChg>
      <pc:sldChg chg="modSp mod">
        <pc:chgData name="Thuy Linh Do" userId="f60f9f76584ec879" providerId="LiveId" clId="{98FC08EE-1951-4F0A-A0DC-E0348520F6EB}" dt="2022-03-22T03:08:25.055" v="443" actId="20577"/>
        <pc:sldMkLst>
          <pc:docMk/>
          <pc:sldMk cId="1480562979" sldId="329"/>
        </pc:sldMkLst>
        <pc:spChg chg="mod">
          <ac:chgData name="Thuy Linh Do" userId="f60f9f76584ec879" providerId="LiveId" clId="{98FC08EE-1951-4F0A-A0DC-E0348520F6EB}" dt="2022-03-22T03:08:19.488" v="441"/>
          <ac:spMkLst>
            <pc:docMk/>
            <pc:sldMk cId="1480562979" sldId="329"/>
            <ac:spMk id="21" creationId="{10A3F4B6-29DB-4570-9265-DD867B485FE7}"/>
          </ac:spMkLst>
        </pc:spChg>
        <pc:spChg chg="mod">
          <ac:chgData name="Thuy Linh Do" userId="f60f9f76584ec879" providerId="LiveId" clId="{98FC08EE-1951-4F0A-A0DC-E0348520F6EB}" dt="2022-03-22T03:08:25.055" v="443" actId="20577"/>
          <ac:spMkLst>
            <pc:docMk/>
            <pc:sldMk cId="1480562979" sldId="329"/>
            <ac:spMk id="22" creationId="{11FEDFAB-DCA6-4321-96B6-B9FACF32F7BA}"/>
          </ac:spMkLst>
        </pc:spChg>
      </pc:sldChg>
      <pc:sldChg chg="addSp delSp modSp mod delAnim modAnim">
        <pc:chgData name="Thuy Linh Do" userId="f60f9f76584ec879" providerId="LiveId" clId="{98FC08EE-1951-4F0A-A0DC-E0348520F6EB}" dt="2022-03-22T03:07:28.213" v="440"/>
        <pc:sldMkLst>
          <pc:docMk/>
          <pc:sldMk cId="305804402" sldId="331"/>
        </pc:sldMkLst>
        <pc:spChg chg="del">
          <ac:chgData name="Thuy Linh Do" userId="f60f9f76584ec879" providerId="LiveId" clId="{98FC08EE-1951-4F0A-A0DC-E0348520F6EB}" dt="2022-03-22T03:01:22.206" v="281" actId="478"/>
          <ac:spMkLst>
            <pc:docMk/>
            <pc:sldMk cId="305804402" sldId="331"/>
            <ac:spMk id="3" creationId="{C62A4732-B9E1-4BC6-8A58-97A9179BF36B}"/>
          </ac:spMkLst>
        </pc:spChg>
        <pc:spChg chg="add mod">
          <ac:chgData name="Thuy Linh Do" userId="f60f9f76584ec879" providerId="LiveId" clId="{98FC08EE-1951-4F0A-A0DC-E0348520F6EB}" dt="2022-03-22T03:06:06.953" v="407" actId="255"/>
          <ac:spMkLst>
            <pc:docMk/>
            <pc:sldMk cId="305804402" sldId="331"/>
            <ac:spMk id="4" creationId="{8A246C72-A00F-4DCC-892A-22298169B003}"/>
          </ac:spMkLst>
        </pc:spChg>
        <pc:spChg chg="mod">
          <ac:chgData name="Thuy Linh Do" userId="f60f9f76584ec879" providerId="LiveId" clId="{98FC08EE-1951-4F0A-A0DC-E0348520F6EB}" dt="2022-03-22T03:01:16.952" v="279"/>
          <ac:spMkLst>
            <pc:docMk/>
            <pc:sldMk cId="305804402" sldId="331"/>
            <ac:spMk id="12" creationId="{00000000-0000-0000-0000-000000000000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5" creationId="{AFB8C26B-0CB8-44F5-ABD1-ECF9F7C3BDAF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6" creationId="{C55EA469-7907-423B-834D-DEDAE76CA273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8" creationId="{6F90A789-CE38-4A30-927F-D2AB1AF27DB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29" creationId="{5696B91C-7187-4FFD-90BC-A6C29E4D6CD5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0" creationId="{45C185CC-2A00-4635-9694-DDE358874B3A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1" creationId="{7EEF4210-FB9A-4906-ACEC-F1380AD5CEA4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2" creationId="{25574297-7745-4DA8-9C3A-676C74E0E668}"/>
          </ac:spMkLst>
        </pc:spChg>
        <pc:spChg chg="add mod">
          <ac:chgData name="Thuy Linh Do" userId="f60f9f76584ec879" providerId="LiveId" clId="{98FC08EE-1951-4F0A-A0DC-E0348520F6EB}" dt="2022-03-22T03:06:49.722" v="438" actId="1076"/>
          <ac:spMkLst>
            <pc:docMk/>
            <pc:sldMk cId="305804402" sldId="331"/>
            <ac:spMk id="33" creationId="{D84F688D-B2EB-4560-A0FF-D79BBADD0F7B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4" creationId="{5B33C5EC-909E-433C-B916-BE26B956B4F7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5" creationId="{60E6ED09-5501-4C2E-BAD6-9DF1A582CD0C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6" creationId="{BF118D8A-CA15-4B00-BC36-F43B3597A53A}"/>
          </ac:spMkLst>
        </pc:spChg>
        <pc:spChg chg="del">
          <ac:chgData name="Thuy Linh Do" userId="f60f9f76584ec879" providerId="LiveId" clId="{98FC08EE-1951-4F0A-A0DC-E0348520F6EB}" dt="2022-03-22T03:01:31.627" v="283" actId="478"/>
          <ac:spMkLst>
            <pc:docMk/>
            <pc:sldMk cId="305804402" sldId="331"/>
            <ac:spMk id="37" creationId="{BB183589-0135-4C9D-994C-EBF13AB337A2}"/>
          </ac:spMkLst>
        </pc:spChg>
        <pc:spChg chg="del">
          <ac:chgData name="Thuy Linh Do" userId="f60f9f76584ec879" providerId="LiveId" clId="{98FC08EE-1951-4F0A-A0DC-E0348520F6EB}" dt="2022-03-22T03:01:25.362" v="282" actId="478"/>
          <ac:spMkLst>
            <pc:docMk/>
            <pc:sldMk cId="305804402" sldId="331"/>
            <ac:spMk id="38" creationId="{B6FEE535-5498-4434-ACDF-73FD063F430D}"/>
          </ac:spMkLst>
        </pc:spChg>
        <pc:graphicFrameChg chg="add mod modGraphic">
          <ac:chgData name="Thuy Linh Do" userId="f60f9f76584ec879" providerId="LiveId" clId="{98FC08EE-1951-4F0A-A0DC-E0348520F6EB}" dt="2022-03-22T03:06:12.995" v="408" actId="255"/>
          <ac:graphicFrameMkLst>
            <pc:docMk/>
            <pc:sldMk cId="305804402" sldId="331"/>
            <ac:graphicFrameMk id="2" creationId="{1E518B82-73EC-445D-888C-C1BAD9C90E6F}"/>
          </ac:graphicFrameMkLst>
        </pc:graphicFrame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7" creationId="{03510113-D6B7-477D-9DE4-A75CEDD6AA50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0" creationId="{D8BB65AC-1C96-4D8F-95A2-ABFD8976C77A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18" creationId="{FC5B40B8-D0AA-473D-80C3-C5B0BCDF8F8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0" creationId="{BE2B3717-6411-4874-AD9F-075F7B547D9D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2" creationId="{4858E3A0-40B3-4BA2-8F50-2C69EB0E560C}"/>
          </ac:picMkLst>
        </pc:picChg>
        <pc:picChg chg="del">
          <ac:chgData name="Thuy Linh Do" userId="f60f9f76584ec879" providerId="LiveId" clId="{98FC08EE-1951-4F0A-A0DC-E0348520F6EB}" dt="2022-03-22T03:01:25.362" v="282" actId="478"/>
          <ac:picMkLst>
            <pc:docMk/>
            <pc:sldMk cId="305804402" sldId="331"/>
            <ac:picMk id="24" creationId="{7CB674C6-2412-46BE-BD77-ECA0A9434BA1}"/>
          </ac:picMkLst>
        </pc:picChg>
        <pc:picChg chg="del">
          <ac:chgData name="Thuy Linh Do" userId="f60f9f76584ec879" providerId="LiveId" clId="{98FC08EE-1951-4F0A-A0DC-E0348520F6EB}" dt="2022-03-22T03:01:33.969" v="284" actId="478"/>
          <ac:picMkLst>
            <pc:docMk/>
            <pc:sldMk cId="305804402" sldId="331"/>
            <ac:picMk id="27" creationId="{DC9D2ED3-3A8E-4083-AE6B-528271A4DB3C}"/>
          </ac:picMkLst>
        </pc:picChg>
        <pc:picChg chg="del">
          <ac:chgData name="Thuy Linh Do" userId="f60f9f76584ec879" providerId="LiveId" clId="{98FC08EE-1951-4F0A-A0DC-E0348520F6EB}" dt="2022-03-22T03:01:19.785" v="280" actId="478"/>
          <ac:picMkLst>
            <pc:docMk/>
            <pc:sldMk cId="305804402" sldId="331"/>
            <ac:picMk id="6148" creationId="{FE3D3DB6-3F40-41B5-94F3-F104E47F3133}"/>
          </ac:picMkLst>
        </pc:picChg>
      </pc:sldChg>
      <pc:sldChg chg="addSp delSp modSp mod delAnim modAnim">
        <pc:chgData name="Thuy Linh Do" userId="f60f9f76584ec879" providerId="LiveId" clId="{98FC08EE-1951-4F0A-A0DC-E0348520F6EB}" dt="2022-03-22T02:39:56.843" v="203" actId="1076"/>
        <pc:sldMkLst>
          <pc:docMk/>
          <pc:sldMk cId="1072969023" sldId="337"/>
        </pc:sldMkLst>
        <pc:spChg chg="add mod">
          <ac:chgData name="Thuy Linh Do" userId="f60f9f76584ec879" providerId="LiveId" clId="{98FC08EE-1951-4F0A-A0DC-E0348520F6EB}" dt="2022-03-22T02:30:45.555" v="196" actId="113"/>
          <ac:spMkLst>
            <pc:docMk/>
            <pc:sldMk cId="1072969023" sldId="337"/>
            <ac:spMk id="5" creationId="{4FDC0D90-BC5B-48C8-AB28-85BD596C1B4D}"/>
          </ac:spMkLst>
        </pc:spChg>
        <pc:spChg chg="del">
          <ac:chgData name="Thuy Linh Do" userId="f60f9f76584ec879" providerId="LiveId" clId="{98FC08EE-1951-4F0A-A0DC-E0348520F6EB}" dt="2022-03-22T02:26:37.860" v="172" actId="478"/>
          <ac:spMkLst>
            <pc:docMk/>
            <pc:sldMk cId="1072969023" sldId="337"/>
            <ac:spMk id="9" creationId="{35C20020-642B-4EDF-BE02-FE9C4B9F36F5}"/>
          </ac:spMkLst>
        </pc:spChg>
        <pc:picChg chg="add mod">
          <ac:chgData name="Thuy Linh Do" userId="f60f9f76584ec879" providerId="LiveId" clId="{98FC08EE-1951-4F0A-A0DC-E0348520F6EB}" dt="2022-03-22T02:26:44.784" v="174" actId="14100"/>
          <ac:picMkLst>
            <pc:docMk/>
            <pc:sldMk cId="1072969023" sldId="337"/>
            <ac:picMk id="3" creationId="{BA6282AF-3D21-494B-A5B7-B6E92548F3AF}"/>
          </ac:picMkLst>
        </pc:picChg>
        <pc:picChg chg="del">
          <ac:chgData name="Thuy Linh Do" userId="f60f9f76584ec879" providerId="LiveId" clId="{98FC08EE-1951-4F0A-A0DC-E0348520F6EB}" dt="2022-03-22T02:26:14.909" v="164" actId="478"/>
          <ac:picMkLst>
            <pc:docMk/>
            <pc:sldMk cId="1072969023" sldId="337"/>
            <ac:picMk id="4" creationId="{43B23297-4F5D-47DA-80C0-80DD84A6814C}"/>
          </ac:picMkLst>
        </pc:picChg>
        <pc:picChg chg="del">
          <ac:chgData name="Thuy Linh Do" userId="f60f9f76584ec879" providerId="LiveId" clId="{98FC08EE-1951-4F0A-A0DC-E0348520F6EB}" dt="2022-03-22T02:26:16.710" v="165" actId="478"/>
          <ac:picMkLst>
            <pc:docMk/>
            <pc:sldMk cId="1072969023" sldId="337"/>
            <ac:picMk id="6" creationId="{30297EF7-E7ED-4DAD-8CE4-5245D2262867}"/>
          </ac:picMkLst>
        </pc:picChg>
        <pc:picChg chg="add mod">
          <ac:chgData name="Thuy Linh Do" userId="f60f9f76584ec879" providerId="LiveId" clId="{98FC08EE-1951-4F0A-A0DC-E0348520F6EB}" dt="2022-03-22T02:39:56.843" v="203" actId="1076"/>
          <ac:picMkLst>
            <pc:docMk/>
            <pc:sldMk cId="1072969023" sldId="337"/>
            <ac:picMk id="10" creationId="{DB1B2492-C74F-4B2D-A9CB-24253E8CF6FE}"/>
          </ac:picMkLst>
        </pc:picChg>
      </pc:sldChg>
      <pc:sldChg chg="addSp delSp modSp mod setBg delAnim">
        <pc:chgData name="Thuy Linh Do" userId="f60f9f76584ec879" providerId="LiveId" clId="{98FC08EE-1951-4F0A-A0DC-E0348520F6EB}" dt="2022-03-22T02:12:36.258" v="102" actId="1076"/>
        <pc:sldMkLst>
          <pc:docMk/>
          <pc:sldMk cId="1940285194" sldId="338"/>
        </pc:sldMkLst>
        <pc:spChg chg="mod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3" creationId="{00000000-0000-0000-0000-000000000000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18" creationId="{2151139A-886F-4B97-8815-729AD3831BBD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0" creationId="{AB5E08C4-8CDD-4623-A5B8-E998C6DEE3B7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2" creationId="{15F33878-D502-4FFA-8ACE-F2AECDB2A23F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4" creationId="{D3539FEE-81D3-4406-802E-60B20B16F4F6}"/>
          </ac:spMkLst>
        </pc:spChg>
        <pc:spChg chg="add del">
          <ac:chgData name="Thuy Linh Do" userId="f60f9f76584ec879" providerId="LiveId" clId="{98FC08EE-1951-4F0A-A0DC-E0348520F6EB}" dt="2022-03-22T02:12:30.710" v="99" actId="26606"/>
          <ac:spMkLst>
            <pc:docMk/>
            <pc:sldMk cId="1940285194" sldId="338"/>
            <ac:spMk id="26" creationId="{DC701763-729E-462F-A5A8-E0DEFEB1E2E4}"/>
          </ac:spMkLst>
        </pc:spChg>
        <pc:picChg chg="del">
          <ac:chgData name="Thuy Linh Do" userId="f60f9f76584ec879" providerId="LiveId" clId="{98FC08EE-1951-4F0A-A0DC-E0348520F6EB}" dt="2022-03-22T02:12:07.121" v="93" actId="478"/>
          <ac:picMkLst>
            <pc:docMk/>
            <pc:sldMk cId="1940285194" sldId="338"/>
            <ac:picMk id="2" creationId="{BCFA7BA6-2C7B-41BB-B865-6B20F993525F}"/>
          </ac:picMkLst>
        </pc:picChg>
        <pc:picChg chg="add mod">
          <ac:chgData name="Thuy Linh Do" userId="f60f9f76584ec879" providerId="LiveId" clId="{98FC08EE-1951-4F0A-A0DC-E0348520F6EB}" dt="2022-03-22T02:12:36.258" v="102" actId="1076"/>
          <ac:picMkLst>
            <pc:docMk/>
            <pc:sldMk cId="1940285194" sldId="338"/>
            <ac:picMk id="3" creationId="{9DEBEEEB-D673-4E22-98AD-87EDBF2C5129}"/>
          </ac:picMkLst>
        </pc:picChg>
        <pc:picChg chg="mo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1" creationId="{00000000-0000-0000-0000-000000000000}"/>
          </ac:picMkLst>
        </pc:picChg>
        <pc:picChg chg="ord">
          <ac:chgData name="Thuy Linh Do" userId="f60f9f76584ec879" providerId="LiveId" clId="{98FC08EE-1951-4F0A-A0DC-E0348520F6EB}" dt="2022-03-22T02:12:30.710" v="99" actId="26606"/>
          <ac:picMkLst>
            <pc:docMk/>
            <pc:sldMk cId="1940285194" sldId="338"/>
            <ac:picMk id="12" creationId="{00000000-0000-0000-0000-000000000000}"/>
          </ac:picMkLst>
        </pc:picChg>
      </pc:sldChg>
      <pc:sldChg chg="modSp mod">
        <pc:chgData name="Thuy Linh Do" userId="f60f9f76584ec879" providerId="LiveId" clId="{98FC08EE-1951-4F0A-A0DC-E0348520F6EB}" dt="2022-03-22T02:13:00.024" v="104" actId="1076"/>
        <pc:sldMkLst>
          <pc:docMk/>
          <pc:sldMk cId="1225828804" sldId="339"/>
        </pc:sldMkLst>
        <pc:spChg chg="mod">
          <ac:chgData name="Thuy Linh Do" userId="f60f9f76584ec879" providerId="LiveId" clId="{98FC08EE-1951-4F0A-A0DC-E0348520F6EB}" dt="2022-03-22T02:13:00.024" v="104" actId="1076"/>
          <ac:spMkLst>
            <pc:docMk/>
            <pc:sldMk cId="1225828804" sldId="339"/>
            <ac:spMk id="7" creationId="{C88042BA-7BB8-4312-9693-598D75B2EFBC}"/>
          </ac:spMkLst>
        </pc:spChg>
      </pc:sldChg>
      <pc:sldChg chg="addSp delSp modSp mod">
        <pc:chgData name="Thuy Linh Do" userId="f60f9f76584ec879" providerId="LiveId" clId="{98FC08EE-1951-4F0A-A0DC-E0348520F6EB}" dt="2022-03-22T02:19:15.547" v="145" actId="1076"/>
        <pc:sldMkLst>
          <pc:docMk/>
          <pc:sldMk cId="1934387094" sldId="340"/>
        </pc:sldMkLst>
        <pc:spChg chg="mod">
          <ac:chgData name="Thuy Linh Do" userId="f60f9f76584ec879" providerId="LiveId" clId="{98FC08EE-1951-4F0A-A0DC-E0348520F6EB}" dt="2022-03-22T02:17:34.219" v="130"/>
          <ac:spMkLst>
            <pc:docMk/>
            <pc:sldMk cId="1934387094" sldId="340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18.610" v="129"/>
          <ac:spMkLst>
            <pc:docMk/>
            <pc:sldMk cId="1934387094" sldId="340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7:49.451" v="131"/>
          <ac:spMkLst>
            <pc:docMk/>
            <pc:sldMk cId="1934387094" sldId="340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15.547" v="145" actId="1076"/>
          <ac:picMkLst>
            <pc:docMk/>
            <pc:sldMk cId="1934387094" sldId="340"/>
            <ac:picMk id="3" creationId="{D04C1F8A-8F7C-4495-A6C2-E389C53709E7}"/>
          </ac:picMkLst>
        </pc:picChg>
        <pc:picChg chg="del">
          <ac:chgData name="Thuy Linh Do" userId="f60f9f76584ec879" providerId="LiveId" clId="{98FC08EE-1951-4F0A-A0DC-E0348520F6EB}" dt="2022-03-22T02:19:04.061" v="141" actId="478"/>
          <ac:picMkLst>
            <pc:docMk/>
            <pc:sldMk cId="1934387094" sldId="340"/>
            <ac:picMk id="9" creationId="{3D33638E-0648-447E-99C0-8D2914616B03}"/>
          </ac:picMkLst>
        </pc:picChg>
      </pc:sldChg>
      <pc:sldChg chg="addSp delSp modSp mod">
        <pc:chgData name="Thuy Linh Do" userId="f60f9f76584ec879" providerId="LiveId" clId="{98FC08EE-1951-4F0A-A0DC-E0348520F6EB}" dt="2022-03-22T02:19:36.555" v="150" actId="14100"/>
        <pc:sldMkLst>
          <pc:docMk/>
          <pc:sldMk cId="291852260" sldId="341"/>
        </pc:sldMkLst>
        <pc:spChg chg="mod">
          <ac:chgData name="Thuy Linh Do" userId="f60f9f76584ec879" providerId="LiveId" clId="{98FC08EE-1951-4F0A-A0DC-E0348520F6EB}" dt="2022-03-22T02:18:15.358" v="133"/>
          <ac:spMkLst>
            <pc:docMk/>
            <pc:sldMk cId="291852260" sldId="341"/>
            <ac:spMk id="2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04.159" v="132"/>
          <ac:spMkLst>
            <pc:docMk/>
            <pc:sldMk cId="291852260" sldId="341"/>
            <ac:spMk id="7" creationId="{00000000-0000-0000-0000-000000000000}"/>
          </ac:spMkLst>
        </pc:spChg>
        <pc:spChg chg="mod">
          <ac:chgData name="Thuy Linh Do" userId="f60f9f76584ec879" providerId="LiveId" clId="{98FC08EE-1951-4F0A-A0DC-E0348520F6EB}" dt="2022-03-22T02:18:30.741" v="134"/>
          <ac:spMkLst>
            <pc:docMk/>
            <pc:sldMk cId="291852260" sldId="341"/>
            <ac:spMk id="12" creationId="{00000000-0000-0000-0000-000000000000}"/>
          </ac:spMkLst>
        </pc:spChg>
        <pc:picChg chg="add mod">
          <ac:chgData name="Thuy Linh Do" userId="f60f9f76584ec879" providerId="LiveId" clId="{98FC08EE-1951-4F0A-A0DC-E0348520F6EB}" dt="2022-03-22T02:19:36.555" v="150" actId="14100"/>
          <ac:picMkLst>
            <pc:docMk/>
            <pc:sldMk cId="291852260" sldId="341"/>
            <ac:picMk id="3" creationId="{C62975B7-17EE-420E-B429-2E57CBA653DE}"/>
          </ac:picMkLst>
        </pc:picChg>
        <pc:picChg chg="del">
          <ac:chgData name="Thuy Linh Do" userId="f60f9f76584ec879" providerId="LiveId" clId="{98FC08EE-1951-4F0A-A0DC-E0348520F6EB}" dt="2022-03-22T02:19:27.443" v="146" actId="478"/>
          <ac:picMkLst>
            <pc:docMk/>
            <pc:sldMk cId="291852260" sldId="341"/>
            <ac:picMk id="8" creationId="{B7BD69C2-0B8B-4883-97AC-D951629C4C2F}"/>
          </ac:picMkLst>
        </pc:picChg>
      </pc:sldChg>
      <pc:sldChg chg="addSp delSp modSp add mod">
        <pc:chgData name="Thuy Linh Do" userId="f60f9f76584ec879" providerId="LiveId" clId="{98FC08EE-1951-4F0A-A0DC-E0348520F6EB}" dt="2022-03-22T03:11:03.524" v="460" actId="207"/>
        <pc:sldMkLst>
          <pc:docMk/>
          <pc:sldMk cId="2286641007" sldId="342"/>
        </pc:sldMkLst>
        <pc:spChg chg="add mod">
          <ac:chgData name="Thuy Linh Do" userId="f60f9f76584ec879" providerId="LiveId" clId="{98FC08EE-1951-4F0A-A0DC-E0348520F6EB}" dt="2022-03-22T03:11:03.524" v="460" actId="207"/>
          <ac:spMkLst>
            <pc:docMk/>
            <pc:sldMk cId="2286641007" sldId="342"/>
            <ac:spMk id="2" creationId="{6942508C-0D7D-4C5A-B6F8-1A91F3DB2D52}"/>
          </ac:spMkLst>
        </pc:spChg>
        <pc:picChg chg="del">
          <ac:chgData name="Thuy Linh Do" userId="f60f9f76584ec879" providerId="LiveId" clId="{98FC08EE-1951-4F0A-A0DC-E0348520F6EB}" dt="2022-03-22T03:09:42.927" v="450" actId="478"/>
          <ac:picMkLst>
            <pc:docMk/>
            <pc:sldMk cId="2286641007" sldId="342"/>
            <ac:picMk id="7170" creationId="{A0D6EBAB-2202-4662-8D71-93B47B06B29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4A45C7-BC6F-4CE6-A92B-F0210A9EE179}" type="doc">
      <dgm:prSet loTypeId="urn:microsoft.com/office/officeart/2005/8/layout/hierarchy6" loCatId="hierarchy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138440-8C7F-42A6-AFCE-20CD97ADA595}">
      <dgm:prSet phldrT="[Text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TRAVELLING IN THE FUTURE</a:t>
          </a:r>
        </a:p>
      </dgm:t>
    </dgm:pt>
    <dgm:pt modelId="{961517A1-E814-4B7E-A5D8-DA435C766227}" type="parTrans" cxnId="{7F66552D-1C11-4D5F-9135-8A8635AC0836}">
      <dgm:prSet/>
      <dgm:spPr/>
      <dgm:t>
        <a:bodyPr/>
        <a:lstStyle/>
        <a:p>
          <a:endParaRPr lang="en-US"/>
        </a:p>
      </dgm:t>
    </dgm:pt>
    <dgm:pt modelId="{10A80970-D021-4F8B-954E-4B49EE1CDE1D}" type="sibTrans" cxnId="{7F66552D-1C11-4D5F-9135-8A8635AC0836}">
      <dgm:prSet/>
      <dgm:spPr/>
      <dgm:t>
        <a:bodyPr/>
        <a:lstStyle/>
        <a:p>
          <a:endParaRPr lang="en-US"/>
        </a:p>
      </dgm:t>
    </dgm:pt>
    <dgm:pt modelId="{AFB6757D-97B1-4663-A950-106220254434}">
      <dgm:prSet phldrT="[Text]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22089469-5445-4D8B-99BD-E1622C43E548}" type="parTrans" cxnId="{9D7B226F-F060-4C81-A130-8A3BCD9D231B}">
      <dgm:prSet/>
      <dgm:spPr/>
      <dgm:t>
        <a:bodyPr/>
        <a:lstStyle/>
        <a:p>
          <a:endParaRPr lang="en-US"/>
        </a:p>
      </dgm:t>
    </dgm:pt>
    <dgm:pt modelId="{3236EDA7-D232-4A3C-B9FE-787F36C40C84}" type="sibTrans" cxnId="{9D7B226F-F060-4C81-A130-8A3BCD9D231B}">
      <dgm:prSet/>
      <dgm:spPr/>
      <dgm:t>
        <a:bodyPr/>
        <a:lstStyle/>
        <a:p>
          <a:endParaRPr lang="en-US"/>
        </a:p>
      </dgm:t>
    </dgm:pt>
    <dgm:pt modelId="{4D34579A-D08A-4E9D-B0CA-6D1F986E7460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dirty="0"/>
        </a:p>
      </dgm:t>
    </dgm:pt>
    <dgm:pt modelId="{3767878D-9188-4EDE-B794-72364805D09D}" type="parTrans" cxnId="{BB3C0FA3-C3DB-4E00-BBDB-FA07DC035DB4}">
      <dgm:prSet/>
      <dgm:spPr/>
      <dgm:t>
        <a:bodyPr/>
        <a:lstStyle/>
        <a:p>
          <a:endParaRPr lang="en-US"/>
        </a:p>
      </dgm:t>
    </dgm:pt>
    <dgm:pt modelId="{03C441E1-2E66-4223-BDC5-7A7459FED054}" type="sibTrans" cxnId="{BB3C0FA3-C3DB-4E00-BBDB-FA07DC035DB4}">
      <dgm:prSet/>
      <dgm:spPr/>
      <dgm:t>
        <a:bodyPr/>
        <a:lstStyle/>
        <a:p>
          <a:endParaRPr lang="en-US"/>
        </a:p>
      </dgm:t>
    </dgm:pt>
    <dgm:pt modelId="{EAF7E57C-151F-4B32-A2D6-EEA8D5E54C75}">
      <dgm:prSet phldrT="[Text]"/>
      <dgm:spPr/>
      <dgm:t>
        <a:bodyPr/>
        <a:lstStyle/>
        <a:p>
          <a:r>
            <a:rPr lang="en-US" dirty="0"/>
            <a:t>Topic of the unit</a:t>
          </a:r>
        </a:p>
      </dgm:t>
    </dgm:pt>
    <dgm:pt modelId="{FF62B74E-AC00-459C-A44D-520B263996E8}" type="parTrans" cxnId="{8EF0B0FD-B369-4C4B-902F-A2C3C5176AF4}">
      <dgm:prSet/>
      <dgm:spPr/>
      <dgm:t>
        <a:bodyPr/>
        <a:lstStyle/>
        <a:p>
          <a:endParaRPr lang="en-US"/>
        </a:p>
      </dgm:t>
    </dgm:pt>
    <dgm:pt modelId="{261669B4-91E3-4539-BDF7-CC9329C53401}" type="sibTrans" cxnId="{8EF0B0FD-B369-4C4B-902F-A2C3C5176AF4}">
      <dgm:prSet/>
      <dgm:spPr/>
      <dgm:t>
        <a:bodyPr/>
        <a:lstStyle/>
        <a:p>
          <a:endParaRPr lang="en-US"/>
        </a:p>
      </dgm:t>
    </dgm:pt>
    <dgm:pt modelId="{72FFDE77-F3BF-4EDF-B0CF-E38F076CA101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077299E1-68F8-4DBF-A150-B5D458A1B2EF}" type="parTrans" cxnId="{ABD22CF5-0318-4A3D-8323-74021E22373D}">
      <dgm:prSet/>
      <dgm:spPr/>
      <dgm:t>
        <a:bodyPr/>
        <a:lstStyle/>
        <a:p>
          <a:endParaRPr lang="en-US"/>
        </a:p>
      </dgm:t>
    </dgm:pt>
    <dgm:pt modelId="{6048DCAA-ECF9-4987-98AE-35B97655FD38}" type="sibTrans" cxnId="{ABD22CF5-0318-4A3D-8323-74021E22373D}">
      <dgm:prSet/>
      <dgm:spPr/>
      <dgm:t>
        <a:bodyPr/>
        <a:lstStyle/>
        <a:p>
          <a:endParaRPr lang="en-US"/>
        </a:p>
      </dgm:t>
    </dgm:pt>
    <dgm:pt modelId="{E342C70F-7F9B-4E48-B1D0-F23735F2769C}" type="pres">
      <dgm:prSet presAssocID="{BC4A45C7-BC6F-4CE6-A92B-F0210A9EE179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38B4A7C-EA64-499B-A3D9-4A6197CC6A27}" type="pres">
      <dgm:prSet presAssocID="{BC4A45C7-BC6F-4CE6-A92B-F0210A9EE179}" presName="hierFlow" presStyleCnt="0"/>
      <dgm:spPr/>
    </dgm:pt>
    <dgm:pt modelId="{3E34D8A0-7CD8-49B8-BF27-2F7BB3DCC27F}" type="pres">
      <dgm:prSet presAssocID="{BC4A45C7-BC6F-4CE6-A92B-F0210A9EE179}" presName="firstBuf" presStyleCnt="0"/>
      <dgm:spPr/>
    </dgm:pt>
    <dgm:pt modelId="{EF4292B8-DE80-4518-89F6-4C067D19BE5D}" type="pres">
      <dgm:prSet presAssocID="{BC4A45C7-BC6F-4CE6-A92B-F0210A9EE179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5E23AC7-49FB-48C5-B063-5B9C7697434D}" type="pres">
      <dgm:prSet presAssocID="{66138440-8C7F-42A6-AFCE-20CD97ADA595}" presName="Name14" presStyleCnt="0"/>
      <dgm:spPr/>
    </dgm:pt>
    <dgm:pt modelId="{900A6C8C-2B7C-4F16-8523-B2C8E70FE539}" type="pres">
      <dgm:prSet presAssocID="{66138440-8C7F-42A6-AFCE-20CD97ADA595}" presName="level1Shape" presStyleLbl="node0" presStyleIdx="0" presStyleCnt="1">
        <dgm:presLayoutVars>
          <dgm:chPref val="3"/>
        </dgm:presLayoutVars>
      </dgm:prSet>
      <dgm:spPr/>
    </dgm:pt>
    <dgm:pt modelId="{EF41AB95-AFCD-4378-B7AC-90EEB91AAC91}" type="pres">
      <dgm:prSet presAssocID="{66138440-8C7F-42A6-AFCE-20CD97ADA595}" presName="hierChild2" presStyleCnt="0"/>
      <dgm:spPr/>
    </dgm:pt>
    <dgm:pt modelId="{4F25D1CD-CD2D-4831-80B6-B15A0B4A4043}" type="pres">
      <dgm:prSet presAssocID="{22089469-5445-4D8B-99BD-E1622C43E548}" presName="Name19" presStyleLbl="parChTrans1D2" presStyleIdx="0" presStyleCnt="2"/>
      <dgm:spPr/>
    </dgm:pt>
    <dgm:pt modelId="{68344235-07D9-4623-AE18-AF392ED90C04}" type="pres">
      <dgm:prSet presAssocID="{AFB6757D-97B1-4663-A950-106220254434}" presName="Name21" presStyleCnt="0"/>
      <dgm:spPr/>
    </dgm:pt>
    <dgm:pt modelId="{93D99CBD-C526-4674-A621-3B6F96DC3EC0}" type="pres">
      <dgm:prSet presAssocID="{AFB6757D-97B1-4663-A950-106220254434}" presName="level2Shape" presStyleLbl="node2" presStyleIdx="0" presStyleCnt="2"/>
      <dgm:spPr/>
    </dgm:pt>
    <dgm:pt modelId="{EE8BFEBA-4E6C-40E1-B342-40D339E029FF}" type="pres">
      <dgm:prSet presAssocID="{AFB6757D-97B1-4663-A950-106220254434}" presName="hierChild3" presStyleCnt="0"/>
      <dgm:spPr/>
    </dgm:pt>
    <dgm:pt modelId="{4C2B9838-41FE-4EE2-9A9D-BC6DCDD3E863}" type="pres">
      <dgm:prSet presAssocID="{3767878D-9188-4EDE-B794-72364805D09D}" presName="Name19" presStyleLbl="parChTrans1D2" presStyleIdx="1" presStyleCnt="2"/>
      <dgm:spPr/>
    </dgm:pt>
    <dgm:pt modelId="{CC28B766-D66F-479F-A521-8ED68EAC9F59}" type="pres">
      <dgm:prSet presAssocID="{4D34579A-D08A-4E9D-B0CA-6D1F986E7460}" presName="Name21" presStyleCnt="0"/>
      <dgm:spPr/>
    </dgm:pt>
    <dgm:pt modelId="{0DCA6F82-B375-4D77-8B4B-7D3A033CD767}" type="pres">
      <dgm:prSet presAssocID="{4D34579A-D08A-4E9D-B0CA-6D1F986E7460}" presName="level2Shape" presStyleLbl="node2" presStyleIdx="1" presStyleCnt="2"/>
      <dgm:spPr/>
    </dgm:pt>
    <dgm:pt modelId="{8C68B5F7-6840-4E78-828F-43F0C96BF673}" type="pres">
      <dgm:prSet presAssocID="{4D34579A-D08A-4E9D-B0CA-6D1F986E7460}" presName="hierChild3" presStyleCnt="0"/>
      <dgm:spPr/>
    </dgm:pt>
    <dgm:pt modelId="{9CE1EBFE-C0C3-4E91-8F34-5883B7A3D6B4}" type="pres">
      <dgm:prSet presAssocID="{BC4A45C7-BC6F-4CE6-A92B-F0210A9EE179}" presName="bgShapesFlow" presStyleCnt="0"/>
      <dgm:spPr/>
    </dgm:pt>
    <dgm:pt modelId="{1DC887EF-394C-420D-A534-A7CB9B21CC90}" type="pres">
      <dgm:prSet presAssocID="{EAF7E57C-151F-4B32-A2D6-EEA8D5E54C75}" presName="rectComp" presStyleCnt="0"/>
      <dgm:spPr/>
    </dgm:pt>
    <dgm:pt modelId="{F88AC81A-2BC5-4E80-A859-27A859164080}" type="pres">
      <dgm:prSet presAssocID="{EAF7E57C-151F-4B32-A2D6-EEA8D5E54C75}" presName="bgRect" presStyleLbl="bgShp" presStyleIdx="0" presStyleCnt="2"/>
      <dgm:spPr/>
    </dgm:pt>
    <dgm:pt modelId="{5472C35F-FB15-4BDC-AD4E-16C4B0484CCC}" type="pres">
      <dgm:prSet presAssocID="{EAF7E57C-151F-4B32-A2D6-EEA8D5E54C75}" presName="bgRectTx" presStyleLbl="bgShp" presStyleIdx="0" presStyleCnt="2">
        <dgm:presLayoutVars>
          <dgm:bulletEnabled val="1"/>
        </dgm:presLayoutVars>
      </dgm:prSet>
      <dgm:spPr/>
    </dgm:pt>
    <dgm:pt modelId="{F17E8D5B-AB5F-4AB5-B7AF-CD56FC477DAA}" type="pres">
      <dgm:prSet presAssocID="{EAF7E57C-151F-4B32-A2D6-EEA8D5E54C75}" presName="spComp" presStyleCnt="0"/>
      <dgm:spPr/>
    </dgm:pt>
    <dgm:pt modelId="{72A471FA-00E5-47D9-A593-961D537F703F}" type="pres">
      <dgm:prSet presAssocID="{EAF7E57C-151F-4B32-A2D6-EEA8D5E54C75}" presName="vSp" presStyleCnt="0"/>
      <dgm:spPr/>
    </dgm:pt>
    <dgm:pt modelId="{4619337E-8C3C-4B76-8B2B-56659E4A6B85}" type="pres">
      <dgm:prSet presAssocID="{72FFDE77-F3BF-4EDF-B0CF-E38F076CA101}" presName="rectComp" presStyleCnt="0"/>
      <dgm:spPr/>
    </dgm:pt>
    <dgm:pt modelId="{7F5F073C-3505-4AB4-B09A-54AF1D76ACDA}" type="pres">
      <dgm:prSet presAssocID="{72FFDE77-F3BF-4EDF-B0CF-E38F076CA101}" presName="bgRect" presStyleLbl="bgShp" presStyleIdx="1" presStyleCnt="2"/>
      <dgm:spPr/>
    </dgm:pt>
    <dgm:pt modelId="{C4FCDA8C-0193-4094-A70A-AEF77DD23C6F}" type="pres">
      <dgm:prSet presAssocID="{72FFDE77-F3BF-4EDF-B0CF-E38F076CA101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2344C90C-0D6A-4B38-9786-766E29EFB2B6}" type="presOf" srcId="{BC4A45C7-BC6F-4CE6-A92B-F0210A9EE179}" destId="{E342C70F-7F9B-4E48-B1D0-F23735F2769C}" srcOrd="0" destOrd="0" presId="urn:microsoft.com/office/officeart/2005/8/layout/hierarchy6"/>
    <dgm:cxn modelId="{2CAA3B17-8A53-41CC-9EB9-B6E978AB06B6}" type="presOf" srcId="{66138440-8C7F-42A6-AFCE-20CD97ADA595}" destId="{900A6C8C-2B7C-4F16-8523-B2C8E70FE539}" srcOrd="0" destOrd="0" presId="urn:microsoft.com/office/officeart/2005/8/layout/hierarchy6"/>
    <dgm:cxn modelId="{E119CA21-0302-4767-9FE6-EB9E405123FB}" type="presOf" srcId="{EAF7E57C-151F-4B32-A2D6-EEA8D5E54C75}" destId="{F88AC81A-2BC5-4E80-A859-27A859164080}" srcOrd="0" destOrd="0" presId="urn:microsoft.com/office/officeart/2005/8/layout/hierarchy6"/>
    <dgm:cxn modelId="{7F66552D-1C11-4D5F-9135-8A8635AC0836}" srcId="{BC4A45C7-BC6F-4CE6-A92B-F0210A9EE179}" destId="{66138440-8C7F-42A6-AFCE-20CD97ADA595}" srcOrd="0" destOrd="0" parTransId="{961517A1-E814-4B7E-A5D8-DA435C766227}" sibTransId="{10A80970-D021-4F8B-954E-4B49EE1CDE1D}"/>
    <dgm:cxn modelId="{FBCCD35D-1140-43D8-A11A-19041DF6C999}" type="presOf" srcId="{22089469-5445-4D8B-99BD-E1622C43E548}" destId="{4F25D1CD-CD2D-4831-80B6-B15A0B4A4043}" srcOrd="0" destOrd="0" presId="urn:microsoft.com/office/officeart/2005/8/layout/hierarchy6"/>
    <dgm:cxn modelId="{89A67265-8497-45DE-A27D-4735D9589CF2}" type="presOf" srcId="{72FFDE77-F3BF-4EDF-B0CF-E38F076CA101}" destId="{7F5F073C-3505-4AB4-B09A-54AF1D76ACDA}" srcOrd="0" destOrd="0" presId="urn:microsoft.com/office/officeart/2005/8/layout/hierarchy6"/>
    <dgm:cxn modelId="{9D7B226F-F060-4C81-A130-8A3BCD9D231B}" srcId="{66138440-8C7F-42A6-AFCE-20CD97ADA595}" destId="{AFB6757D-97B1-4663-A950-106220254434}" srcOrd="0" destOrd="0" parTransId="{22089469-5445-4D8B-99BD-E1622C43E548}" sibTransId="{3236EDA7-D232-4A3C-B9FE-787F36C40C84}"/>
    <dgm:cxn modelId="{9657E850-D354-4D21-9C34-8E3EDAA4E33A}" type="presOf" srcId="{AFB6757D-97B1-4663-A950-106220254434}" destId="{93D99CBD-C526-4674-A621-3B6F96DC3EC0}" srcOrd="0" destOrd="0" presId="urn:microsoft.com/office/officeart/2005/8/layout/hierarchy6"/>
    <dgm:cxn modelId="{19BD2E59-A174-40B5-87C9-22BC02C28E21}" type="presOf" srcId="{EAF7E57C-151F-4B32-A2D6-EEA8D5E54C75}" destId="{5472C35F-FB15-4BDC-AD4E-16C4B0484CCC}" srcOrd="1" destOrd="0" presId="urn:microsoft.com/office/officeart/2005/8/layout/hierarchy6"/>
    <dgm:cxn modelId="{CA601583-C0E3-438D-8BC3-73D26F7578F7}" type="presOf" srcId="{3767878D-9188-4EDE-B794-72364805D09D}" destId="{4C2B9838-41FE-4EE2-9A9D-BC6DCDD3E863}" srcOrd="0" destOrd="0" presId="urn:microsoft.com/office/officeart/2005/8/layout/hierarchy6"/>
    <dgm:cxn modelId="{BB3C0FA3-C3DB-4E00-BBDB-FA07DC035DB4}" srcId="{66138440-8C7F-42A6-AFCE-20CD97ADA595}" destId="{4D34579A-D08A-4E9D-B0CA-6D1F986E7460}" srcOrd="1" destOrd="0" parTransId="{3767878D-9188-4EDE-B794-72364805D09D}" sibTransId="{03C441E1-2E66-4223-BDC5-7A7459FED054}"/>
    <dgm:cxn modelId="{9040F6C0-C1CE-4C72-8EEF-5ADAA1E5955F}" type="presOf" srcId="{4D34579A-D08A-4E9D-B0CA-6D1F986E7460}" destId="{0DCA6F82-B375-4D77-8B4B-7D3A033CD767}" srcOrd="0" destOrd="0" presId="urn:microsoft.com/office/officeart/2005/8/layout/hierarchy6"/>
    <dgm:cxn modelId="{6B2079DD-A22D-4473-A572-F205BF293DDB}" type="presOf" srcId="{72FFDE77-F3BF-4EDF-B0CF-E38F076CA101}" destId="{C4FCDA8C-0193-4094-A70A-AEF77DD23C6F}" srcOrd="1" destOrd="0" presId="urn:microsoft.com/office/officeart/2005/8/layout/hierarchy6"/>
    <dgm:cxn modelId="{ABD22CF5-0318-4A3D-8323-74021E22373D}" srcId="{BC4A45C7-BC6F-4CE6-A92B-F0210A9EE179}" destId="{72FFDE77-F3BF-4EDF-B0CF-E38F076CA101}" srcOrd="2" destOrd="0" parTransId="{077299E1-68F8-4DBF-A150-B5D458A1B2EF}" sibTransId="{6048DCAA-ECF9-4987-98AE-35B97655FD38}"/>
    <dgm:cxn modelId="{8EF0B0FD-B369-4C4B-902F-A2C3C5176AF4}" srcId="{BC4A45C7-BC6F-4CE6-A92B-F0210A9EE179}" destId="{EAF7E57C-151F-4B32-A2D6-EEA8D5E54C75}" srcOrd="1" destOrd="0" parTransId="{FF62B74E-AC00-459C-A44D-520B263996E8}" sibTransId="{261669B4-91E3-4539-BDF7-CC9329C53401}"/>
    <dgm:cxn modelId="{24F05878-62B9-4C09-B57E-6AB90EE0D460}" type="presParOf" srcId="{E342C70F-7F9B-4E48-B1D0-F23735F2769C}" destId="{538B4A7C-EA64-499B-A3D9-4A6197CC6A27}" srcOrd="0" destOrd="0" presId="urn:microsoft.com/office/officeart/2005/8/layout/hierarchy6"/>
    <dgm:cxn modelId="{0183CE92-0A19-4232-B7B9-CDF5A87D5EAC}" type="presParOf" srcId="{538B4A7C-EA64-499B-A3D9-4A6197CC6A27}" destId="{3E34D8A0-7CD8-49B8-BF27-2F7BB3DCC27F}" srcOrd="0" destOrd="0" presId="urn:microsoft.com/office/officeart/2005/8/layout/hierarchy6"/>
    <dgm:cxn modelId="{757ED411-E877-470F-834A-526EDC07265C}" type="presParOf" srcId="{538B4A7C-EA64-499B-A3D9-4A6197CC6A27}" destId="{EF4292B8-DE80-4518-89F6-4C067D19BE5D}" srcOrd="1" destOrd="0" presId="urn:microsoft.com/office/officeart/2005/8/layout/hierarchy6"/>
    <dgm:cxn modelId="{D09E5221-3D7B-42CA-B61C-235D24A47D15}" type="presParOf" srcId="{EF4292B8-DE80-4518-89F6-4C067D19BE5D}" destId="{15E23AC7-49FB-48C5-B063-5B9C7697434D}" srcOrd="0" destOrd="0" presId="urn:microsoft.com/office/officeart/2005/8/layout/hierarchy6"/>
    <dgm:cxn modelId="{07775089-F6DB-4C71-9491-2622C891AB5B}" type="presParOf" srcId="{15E23AC7-49FB-48C5-B063-5B9C7697434D}" destId="{900A6C8C-2B7C-4F16-8523-B2C8E70FE539}" srcOrd="0" destOrd="0" presId="urn:microsoft.com/office/officeart/2005/8/layout/hierarchy6"/>
    <dgm:cxn modelId="{C7D9051C-2582-42EA-B652-99CFD49E696D}" type="presParOf" srcId="{15E23AC7-49FB-48C5-B063-5B9C7697434D}" destId="{EF41AB95-AFCD-4378-B7AC-90EEB91AAC91}" srcOrd="1" destOrd="0" presId="urn:microsoft.com/office/officeart/2005/8/layout/hierarchy6"/>
    <dgm:cxn modelId="{7EA720BF-C049-4DCA-A566-792126F0449B}" type="presParOf" srcId="{EF41AB95-AFCD-4378-B7AC-90EEB91AAC91}" destId="{4F25D1CD-CD2D-4831-80B6-B15A0B4A4043}" srcOrd="0" destOrd="0" presId="urn:microsoft.com/office/officeart/2005/8/layout/hierarchy6"/>
    <dgm:cxn modelId="{BB9224D2-7577-42A7-B2E3-E3117E81A662}" type="presParOf" srcId="{EF41AB95-AFCD-4378-B7AC-90EEB91AAC91}" destId="{68344235-07D9-4623-AE18-AF392ED90C04}" srcOrd="1" destOrd="0" presId="urn:microsoft.com/office/officeart/2005/8/layout/hierarchy6"/>
    <dgm:cxn modelId="{594B790A-9EEE-4EAF-9750-339860C3F5D8}" type="presParOf" srcId="{68344235-07D9-4623-AE18-AF392ED90C04}" destId="{93D99CBD-C526-4674-A621-3B6F96DC3EC0}" srcOrd="0" destOrd="0" presId="urn:microsoft.com/office/officeart/2005/8/layout/hierarchy6"/>
    <dgm:cxn modelId="{DBD9D66D-870E-4286-9DDC-61A1E67283F6}" type="presParOf" srcId="{68344235-07D9-4623-AE18-AF392ED90C04}" destId="{EE8BFEBA-4E6C-40E1-B342-40D339E029FF}" srcOrd="1" destOrd="0" presId="urn:microsoft.com/office/officeart/2005/8/layout/hierarchy6"/>
    <dgm:cxn modelId="{7B37724C-A2F4-40BE-BA2D-FB85233D9F45}" type="presParOf" srcId="{EF41AB95-AFCD-4378-B7AC-90EEB91AAC91}" destId="{4C2B9838-41FE-4EE2-9A9D-BC6DCDD3E863}" srcOrd="2" destOrd="0" presId="urn:microsoft.com/office/officeart/2005/8/layout/hierarchy6"/>
    <dgm:cxn modelId="{D568473C-9113-4E86-B990-53CEB35904C3}" type="presParOf" srcId="{EF41AB95-AFCD-4378-B7AC-90EEB91AAC91}" destId="{CC28B766-D66F-479F-A521-8ED68EAC9F59}" srcOrd="3" destOrd="0" presId="urn:microsoft.com/office/officeart/2005/8/layout/hierarchy6"/>
    <dgm:cxn modelId="{507C4E78-2379-4376-AA34-3DA7A007A2C9}" type="presParOf" srcId="{CC28B766-D66F-479F-A521-8ED68EAC9F59}" destId="{0DCA6F82-B375-4D77-8B4B-7D3A033CD767}" srcOrd="0" destOrd="0" presId="urn:microsoft.com/office/officeart/2005/8/layout/hierarchy6"/>
    <dgm:cxn modelId="{57261D60-382C-4E8B-91FE-AE949F81F16E}" type="presParOf" srcId="{CC28B766-D66F-479F-A521-8ED68EAC9F59}" destId="{8C68B5F7-6840-4E78-828F-43F0C96BF673}" srcOrd="1" destOrd="0" presId="urn:microsoft.com/office/officeart/2005/8/layout/hierarchy6"/>
    <dgm:cxn modelId="{34200B4D-ADF2-488F-BBE4-0FF44CEBCC80}" type="presParOf" srcId="{E342C70F-7F9B-4E48-B1D0-F23735F2769C}" destId="{9CE1EBFE-C0C3-4E91-8F34-5883B7A3D6B4}" srcOrd="1" destOrd="0" presId="urn:microsoft.com/office/officeart/2005/8/layout/hierarchy6"/>
    <dgm:cxn modelId="{885194A2-AFE9-475C-B005-3FE56E852878}" type="presParOf" srcId="{9CE1EBFE-C0C3-4E91-8F34-5883B7A3D6B4}" destId="{1DC887EF-394C-420D-A534-A7CB9B21CC90}" srcOrd="0" destOrd="0" presId="urn:microsoft.com/office/officeart/2005/8/layout/hierarchy6"/>
    <dgm:cxn modelId="{FDC09BA1-7F9C-40C2-9DFC-0B3A30DF4AB1}" type="presParOf" srcId="{1DC887EF-394C-420D-A534-A7CB9B21CC90}" destId="{F88AC81A-2BC5-4E80-A859-27A859164080}" srcOrd="0" destOrd="0" presId="urn:microsoft.com/office/officeart/2005/8/layout/hierarchy6"/>
    <dgm:cxn modelId="{EED591FF-7DB0-4D58-AB24-5B5E33788896}" type="presParOf" srcId="{1DC887EF-394C-420D-A534-A7CB9B21CC90}" destId="{5472C35F-FB15-4BDC-AD4E-16C4B0484CCC}" srcOrd="1" destOrd="0" presId="urn:microsoft.com/office/officeart/2005/8/layout/hierarchy6"/>
    <dgm:cxn modelId="{60B13C2B-245E-4353-A24F-DC57BD823B50}" type="presParOf" srcId="{9CE1EBFE-C0C3-4E91-8F34-5883B7A3D6B4}" destId="{F17E8D5B-AB5F-4AB5-B7AF-CD56FC477DAA}" srcOrd="1" destOrd="0" presId="urn:microsoft.com/office/officeart/2005/8/layout/hierarchy6"/>
    <dgm:cxn modelId="{481FFA00-7DA8-42A5-B2CF-F6C56E999371}" type="presParOf" srcId="{F17E8D5B-AB5F-4AB5-B7AF-CD56FC477DAA}" destId="{72A471FA-00E5-47D9-A593-961D537F703F}" srcOrd="0" destOrd="0" presId="urn:microsoft.com/office/officeart/2005/8/layout/hierarchy6"/>
    <dgm:cxn modelId="{5B6DDF55-A2DA-4FF5-8BA6-5E42A9B3AE4D}" type="presParOf" srcId="{9CE1EBFE-C0C3-4E91-8F34-5883B7A3D6B4}" destId="{4619337E-8C3C-4B76-8B2B-56659E4A6B85}" srcOrd="2" destOrd="0" presId="urn:microsoft.com/office/officeart/2005/8/layout/hierarchy6"/>
    <dgm:cxn modelId="{FE9C3532-C4F4-4167-AEE0-5D6F5737E5B7}" type="presParOf" srcId="{4619337E-8C3C-4B76-8B2B-56659E4A6B85}" destId="{7F5F073C-3505-4AB4-B09A-54AF1D76ACDA}" srcOrd="0" destOrd="0" presId="urn:microsoft.com/office/officeart/2005/8/layout/hierarchy6"/>
    <dgm:cxn modelId="{E8BDE551-EFDE-4D8C-960C-3027C2D39CB6}" type="presParOf" srcId="{4619337E-8C3C-4B76-8B2B-56659E4A6B85}" destId="{C4FCDA8C-0193-4094-A70A-AEF77DD23C6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F073C-3505-4AB4-B09A-54AF1D76ACDA}">
      <dsp:nvSpPr>
        <dsp:cNvPr id="0" name=""/>
        <dsp:cNvSpPr/>
      </dsp:nvSpPr>
      <dsp:spPr>
        <a:xfrm>
          <a:off x="0" y="2169375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Vocabulary</a:t>
          </a:r>
        </a:p>
      </dsp:txBody>
      <dsp:txXfrm>
        <a:off x="0" y="2169375"/>
        <a:ext cx="2121962" cy="1671597"/>
      </dsp:txXfrm>
    </dsp:sp>
    <dsp:sp modelId="{F88AC81A-2BC5-4E80-A859-27A859164080}">
      <dsp:nvSpPr>
        <dsp:cNvPr id="0" name=""/>
        <dsp:cNvSpPr/>
      </dsp:nvSpPr>
      <dsp:spPr>
        <a:xfrm>
          <a:off x="0" y="219177"/>
          <a:ext cx="7073207" cy="1671597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Topic of the unit</a:t>
          </a:r>
        </a:p>
      </dsp:txBody>
      <dsp:txXfrm>
        <a:off x="0" y="219177"/>
        <a:ext cx="2121962" cy="1671597"/>
      </dsp:txXfrm>
    </dsp:sp>
    <dsp:sp modelId="{900A6C8C-2B7C-4F16-8523-B2C8E70FE539}">
      <dsp:nvSpPr>
        <dsp:cNvPr id="0" name=""/>
        <dsp:cNvSpPr/>
      </dsp:nvSpPr>
      <dsp:spPr>
        <a:xfrm>
          <a:off x="3482103" y="358477"/>
          <a:ext cx="2089497" cy="1392998"/>
        </a:xfrm>
        <a:prstGeom prst="roundRect">
          <a:avLst>
            <a:gd name="adj" fmla="val 10000"/>
          </a:avLst>
        </a:prstGeom>
        <a:solidFill>
          <a:schemeClr val="accent2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TRAVELLING IN THE FUTURE</a:t>
          </a:r>
        </a:p>
      </dsp:txBody>
      <dsp:txXfrm>
        <a:off x="3522903" y="399277"/>
        <a:ext cx="2007897" cy="1311398"/>
      </dsp:txXfrm>
    </dsp:sp>
    <dsp:sp modelId="{4F25D1CD-CD2D-4831-80B6-B15A0B4A4043}">
      <dsp:nvSpPr>
        <dsp:cNvPr id="0" name=""/>
        <dsp:cNvSpPr/>
      </dsp:nvSpPr>
      <dsp:spPr>
        <a:xfrm>
          <a:off x="3168679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1358173" y="0"/>
              </a:moveTo>
              <a:lnTo>
                <a:pt x="1358173" y="278599"/>
              </a:lnTo>
              <a:lnTo>
                <a:pt x="0" y="278599"/>
              </a:lnTo>
              <a:lnTo>
                <a:pt x="0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99CBD-C526-4674-A621-3B6F96DC3EC0}">
      <dsp:nvSpPr>
        <dsp:cNvPr id="0" name=""/>
        <dsp:cNvSpPr/>
      </dsp:nvSpPr>
      <dsp:spPr>
        <a:xfrm>
          <a:off x="2123930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2164730" y="2349475"/>
        <a:ext cx="2007897" cy="1311398"/>
      </dsp:txXfrm>
    </dsp:sp>
    <dsp:sp modelId="{4C2B9838-41FE-4EE2-9A9D-BC6DCDD3E863}">
      <dsp:nvSpPr>
        <dsp:cNvPr id="0" name=""/>
        <dsp:cNvSpPr/>
      </dsp:nvSpPr>
      <dsp:spPr>
        <a:xfrm>
          <a:off x="4526852" y="1751475"/>
          <a:ext cx="1358173" cy="557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599"/>
              </a:lnTo>
              <a:lnTo>
                <a:pt x="1358173" y="278599"/>
              </a:lnTo>
              <a:lnTo>
                <a:pt x="1358173" y="55719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6F82-B375-4D77-8B4B-7D3A033CD767}">
      <dsp:nvSpPr>
        <dsp:cNvPr id="0" name=""/>
        <dsp:cNvSpPr/>
      </dsp:nvSpPr>
      <dsp:spPr>
        <a:xfrm>
          <a:off x="4840277" y="2308675"/>
          <a:ext cx="2089497" cy="1392998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81077" y="2349475"/>
        <a:ext cx="2007897" cy="1311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6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94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76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31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45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51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13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2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19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13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225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37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630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75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069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799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11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4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56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992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02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92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BAED9-F334-4CC5-B24A-FE5FB6EEF1B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5039A6-152A-4981-BEF6-BCD404F4B6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48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725341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pedal (v)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Đạp</a:t>
            </a:r>
            <a:r>
              <a:rPr lang="en-US" sz="2800" dirty="0"/>
              <a:t> (</a:t>
            </a:r>
            <a:r>
              <a:rPr lang="en-US" sz="2800" dirty="0" err="1"/>
              <a:t>xe</a:t>
            </a:r>
            <a:r>
              <a:rPr lang="en-US" sz="2800" dirty="0"/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4117" y="3252092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ped.əl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392"/>
          <a:stretch/>
        </p:blipFill>
        <p:spPr>
          <a:xfrm>
            <a:off x="4566754" y="1368511"/>
            <a:ext cx="7554537" cy="376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725341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Run on (</a:t>
            </a:r>
            <a:r>
              <a:rPr lang="en-US" sz="4800" b="1" dirty="0" err="1">
                <a:solidFill>
                  <a:srgbClr val="F7941E"/>
                </a:solidFill>
              </a:rPr>
              <a:t>v.p</a:t>
            </a:r>
            <a:r>
              <a:rPr lang="en-US" sz="4800" b="1" dirty="0">
                <a:solidFill>
                  <a:srgbClr val="F7941E"/>
                </a:solidFill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Chạy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(</a:t>
            </a:r>
            <a:r>
              <a:rPr lang="en-US" sz="2800" dirty="0" err="1"/>
              <a:t>nhiên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..)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5189" y="3252092"/>
            <a:ext cx="14766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 /</a:t>
            </a:r>
            <a:r>
              <a:rPr lang="en-US" sz="2400" b="1" dirty="0" err="1">
                <a:solidFill>
                  <a:srgbClr val="0FB7BD"/>
                </a:solidFill>
              </a:rPr>
              <a:t>rʌn</a:t>
            </a:r>
            <a:r>
              <a:rPr lang="en-US" sz="2400" b="1" dirty="0">
                <a:solidFill>
                  <a:srgbClr val="0FB7BD"/>
                </a:solidFill>
              </a:rPr>
              <a:t>  </a:t>
            </a:r>
            <a:r>
              <a:rPr lang="en-US" sz="2400" b="1" dirty="0" err="1">
                <a:solidFill>
                  <a:srgbClr val="0FB7BD"/>
                </a:solidFill>
              </a:rPr>
              <a:t>ɒn</a:t>
            </a:r>
            <a:r>
              <a:rPr lang="en-US" sz="2400" b="1" dirty="0">
                <a:solidFill>
                  <a:srgbClr val="0FB7BD"/>
                </a:solidFill>
              </a:rPr>
              <a:t> 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etrol Cars: Niti Aayog may test-drive plan to run petrol cars on 15%  methan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76" y="1427756"/>
            <a:ext cx="6392185" cy="47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99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7093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pity/ </a:t>
            </a:r>
            <a:r>
              <a:rPr lang="en-US" sz="4800" b="1" baseline="0" dirty="0">
                <a:solidFill>
                  <a:srgbClr val="F7941E"/>
                </a:solidFill>
                <a:latin typeface="Calibri" panose="020F0502020204030204"/>
              </a:rPr>
              <a:t>What</a:t>
            </a:r>
            <a:r>
              <a:rPr lang="en-US" sz="4800" b="1" dirty="0">
                <a:solidFill>
                  <a:srgbClr val="F7941E"/>
                </a:solidFill>
                <a:latin typeface="Calibri" panose="020F0502020204030204"/>
              </a:rPr>
              <a:t> a pity!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1047" y="3361092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0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62" y="1188331"/>
            <a:ext cx="7389034" cy="5242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2278" y="1188331"/>
            <a:ext cx="4246273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read. What are Ann and Minh talking about?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51387" y="2904218"/>
            <a:ext cx="3908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35" y="186377"/>
            <a:ext cx="1207272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2. LISTEN AND READ </a:t>
            </a:r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</a:rPr>
              <a:t>I hope we will have a </a:t>
            </a:r>
            <a:r>
              <a:rPr lang="en-US" sz="3600" b="1" dirty="0" err="1">
                <a:solidFill>
                  <a:srgbClr val="FF0000"/>
                </a:solidFill>
              </a:rPr>
              <a:t>hyperloop</a:t>
            </a:r>
            <a:r>
              <a:rPr lang="en-US" sz="3600" b="1" dirty="0">
                <a:solidFill>
                  <a:srgbClr val="FF0000"/>
                </a:solidFill>
              </a:rPr>
              <a:t> soon!</a:t>
            </a:r>
          </a:p>
          <a:p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C0D90-BC5B-48C8-AB28-85BD596C1B4D}"/>
              </a:ext>
            </a:extLst>
          </p:cNvPr>
          <p:cNvSpPr txBox="1"/>
          <p:nvPr/>
        </p:nvSpPr>
        <p:spPr>
          <a:xfrm>
            <a:off x="0" y="1083306"/>
            <a:ext cx="12192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Oh, another traffic jam. 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How will we get to the campsite on time now?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I don’t know. It’s a pity that we don’t have a hyperloop now!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What’s a hyperloop?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It’s a system of tubes. You can go from one place to another in just minutes. 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Amazing! Even faster than a flying car!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Yes, and there are no traffic jams.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Will it pollute the environment?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No. There will be no fumes, and it’s totally safe. 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Like a teleporter? 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A teleporter is also fast, safe and eco-friendly. But it’s a different mode of travel.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So when we travel in hyperloops, we won’t have to worry about bad weather, right?</a:t>
            </a:r>
          </a:p>
          <a:p>
            <a:r>
              <a:rPr lang="en-US" sz="2600" b="1" dirty="0">
                <a:solidFill>
                  <a:schemeClr val="accent6"/>
                </a:solidFill>
              </a:rPr>
              <a:t>Minh</a:t>
            </a:r>
            <a:r>
              <a:rPr lang="en-US" sz="2600" dirty="0"/>
              <a:t>: Right.</a:t>
            </a:r>
          </a:p>
          <a:p>
            <a:r>
              <a:rPr lang="en-US" sz="2600" b="1" dirty="0">
                <a:solidFill>
                  <a:schemeClr val="accent2"/>
                </a:solidFill>
              </a:rPr>
              <a:t>Ann</a:t>
            </a:r>
            <a:r>
              <a:rPr lang="en-US" sz="2600" dirty="0"/>
              <a:t>: Sounds great! I hope we’ll have them soon.</a:t>
            </a:r>
          </a:p>
        </p:txBody>
      </p:sp>
      <p:pic>
        <p:nvPicPr>
          <p:cNvPr id="10" name="U11- L1 - 075">
            <a:hlinkClick r:id="" action="ppaction://media"/>
            <a:extLst>
              <a:ext uri="{FF2B5EF4-FFF2-40B4-BE49-F238E27FC236}">
                <a16:creationId xmlns:a16="http://schemas.microsoft.com/office/drawing/2014/main" id="{DB1B2492-C74F-4B2D-A9CB-24253E8CF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7433" y="1801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82823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282AF-3D21-494B-A5B7-B6E92548F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59" y="1282936"/>
            <a:ext cx="7389034" cy="524206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92278" y="1188331"/>
            <a:ext cx="4246273" cy="13849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and read. What are Ann and Minh talking about?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51387" y="2904218"/>
            <a:ext cx="39086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A. </a:t>
            </a:r>
            <a:r>
              <a:rPr lang="en-US" sz="2400" dirty="0">
                <a:latin typeface="ChronicaPro-Medium"/>
              </a:rPr>
              <a:t>Travelling by teleporter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B. </a:t>
            </a:r>
            <a:r>
              <a:rPr lang="en-US" sz="2400" dirty="0">
                <a:latin typeface="ChronicaPro-Medium"/>
              </a:rPr>
              <a:t>Future modes of travel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AAA5"/>
                </a:solidFill>
                <a:latin typeface="ChronicaPro-Medium"/>
              </a:rPr>
              <a:t>C. </a:t>
            </a:r>
            <a:r>
              <a:rPr lang="en-US" sz="2400" dirty="0">
                <a:latin typeface="ChronicaPro-Medium"/>
              </a:rPr>
              <a:t>Being in a traffic jam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7695972" y="3585660"/>
            <a:ext cx="488192" cy="496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5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0142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T (True) or F (False).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D3C48-1CBC-4F73-A302-3DD5DB5B3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7" y="1867477"/>
            <a:ext cx="6571917" cy="499052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241A3C28-F5C8-4BB6-9C71-827CDCC54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2600325"/>
            <a:ext cx="457200" cy="457200"/>
          </a:xfrm>
          <a:prstGeom prst="rect">
            <a:avLst/>
          </a:prstGeom>
        </p:spPr>
      </p:pic>
      <p:pic>
        <p:nvPicPr>
          <p:cNvPr id="22" name="Graphic 21" descr="Checkmark with solid fill">
            <a:extLst>
              <a:ext uri="{FF2B5EF4-FFF2-40B4-BE49-F238E27FC236}">
                <a16:creationId xmlns:a16="http://schemas.microsoft.com/office/drawing/2014/main" id="{7BF5CFCA-0C47-44F4-8E0C-D18F74A04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81661" y="3455030"/>
            <a:ext cx="457200" cy="457200"/>
          </a:xfrm>
          <a:prstGeom prst="rect">
            <a:avLst/>
          </a:prstGeom>
        </p:spPr>
      </p:pic>
      <p:pic>
        <p:nvPicPr>
          <p:cNvPr id="26" name="Graphic 25" descr="Checkmark with solid fill">
            <a:extLst>
              <a:ext uri="{FF2B5EF4-FFF2-40B4-BE49-F238E27FC236}">
                <a16:creationId xmlns:a16="http://schemas.microsoft.com/office/drawing/2014/main" id="{1C09D0EA-1B33-465D-B438-68907A6F3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8324" y="4216615"/>
            <a:ext cx="457200" cy="457200"/>
          </a:xfrm>
          <a:prstGeom prst="rect">
            <a:avLst/>
          </a:prstGeom>
        </p:spPr>
      </p:pic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4F2616C-5C5D-4929-9241-87298A38E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5110163"/>
            <a:ext cx="457200" cy="457200"/>
          </a:xfrm>
          <a:prstGeom prst="rect">
            <a:avLst/>
          </a:prstGeom>
        </p:spPr>
      </p:pic>
      <p:pic>
        <p:nvPicPr>
          <p:cNvPr id="28" name="Graphic 27" descr="Checkmark with solid fill">
            <a:extLst>
              <a:ext uri="{FF2B5EF4-FFF2-40B4-BE49-F238E27FC236}">
                <a16:creationId xmlns:a16="http://schemas.microsoft.com/office/drawing/2014/main" id="{01282526-B020-40B7-B93D-D498D05FF9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81588" y="5984081"/>
            <a:ext cx="457200" cy="4572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D0C8A4-95A8-400D-A423-6ABE6A888138}"/>
              </a:ext>
            </a:extLst>
          </p:cNvPr>
          <p:cNvSpPr txBox="1"/>
          <p:nvPr/>
        </p:nvSpPr>
        <p:spPr>
          <a:xfrm>
            <a:off x="6886574" y="3057525"/>
            <a:ext cx="5114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C000"/>
                </a:solidFill>
              </a:rPr>
              <a:t>Ann: </a:t>
            </a:r>
            <a:r>
              <a:rPr lang="en-US" sz="2800" dirty="0"/>
              <a:t>How will we get to the campsite on time now?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2A8294-A378-407C-9815-634D82D5DC2D}"/>
              </a:ext>
            </a:extLst>
          </p:cNvPr>
          <p:cNvSpPr txBox="1"/>
          <p:nvPr/>
        </p:nvSpPr>
        <p:spPr>
          <a:xfrm>
            <a:off x="6839985" y="4101128"/>
            <a:ext cx="511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C000"/>
                </a:solidFill>
              </a:rPr>
              <a:t>Ann: </a:t>
            </a:r>
            <a:r>
              <a:rPr lang="en-US" sz="2800" dirty="0"/>
              <a:t>What’s a hyperloop?</a:t>
            </a:r>
          </a:p>
        </p:txBody>
      </p:sp>
    </p:spTree>
    <p:extLst>
      <p:ext uri="{BB962C8B-B14F-4D97-AF65-F5344CB8AC3E}">
        <p14:creationId xmlns:p14="http://schemas.microsoft.com/office/powerpoint/2010/main" val="11654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88331"/>
            <a:ext cx="1081531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words and phrases that describe the means of transport in the conversation and write them in the correct columns.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E518B82-73EC-445D-888C-C1BAD9C90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18649"/>
              </p:ext>
            </p:extLst>
          </p:nvPr>
        </p:nvGraphicFramePr>
        <p:xfrm>
          <a:off x="1225826" y="2242791"/>
          <a:ext cx="8934174" cy="3263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7087">
                  <a:extLst>
                    <a:ext uri="{9D8B030D-6E8A-4147-A177-3AD203B41FA5}">
                      <a16:colId xmlns:a16="http://schemas.microsoft.com/office/drawing/2014/main" val="1149047776"/>
                    </a:ext>
                  </a:extLst>
                </a:gridCol>
                <a:gridCol w="4467087">
                  <a:extLst>
                    <a:ext uri="{9D8B030D-6E8A-4147-A177-3AD203B41FA5}">
                      <a16:colId xmlns:a16="http://schemas.microsoft.com/office/drawing/2014/main" val="2113814398"/>
                    </a:ext>
                  </a:extLst>
                </a:gridCol>
              </a:tblGrid>
              <a:tr h="6164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Hyperloop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Teleporter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6457153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160880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481223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890269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6304362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4006337"/>
                  </a:ext>
                </a:extLst>
              </a:tr>
              <a:tr h="4411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633765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A246C72-A00F-4DCC-892A-22298169B003}"/>
              </a:ext>
            </a:extLst>
          </p:cNvPr>
          <p:cNvSpPr txBox="1"/>
          <p:nvPr/>
        </p:nvSpPr>
        <p:spPr>
          <a:xfrm>
            <a:off x="1225826" y="2854226"/>
            <a:ext cx="485029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a system of tubes</a:t>
            </a:r>
          </a:p>
          <a:p>
            <a:r>
              <a:rPr lang="en-US" sz="2700" dirty="0"/>
              <a:t>Faster than a flying car</a:t>
            </a:r>
          </a:p>
          <a:p>
            <a:r>
              <a:rPr lang="en-US" sz="2700" dirty="0"/>
              <a:t>No traffic jams</a:t>
            </a:r>
          </a:p>
          <a:p>
            <a:r>
              <a:rPr lang="en-US" sz="2700" dirty="0"/>
              <a:t>No fumes</a:t>
            </a:r>
          </a:p>
          <a:p>
            <a:r>
              <a:rPr lang="en-US" sz="2700" dirty="0"/>
              <a:t>safe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4F688D-B2EB-4560-A0FF-D79BBADD0F7B}"/>
              </a:ext>
            </a:extLst>
          </p:cNvPr>
          <p:cNvSpPr txBox="1"/>
          <p:nvPr/>
        </p:nvSpPr>
        <p:spPr>
          <a:xfrm>
            <a:off x="5692913" y="2854226"/>
            <a:ext cx="360604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Fast</a:t>
            </a:r>
          </a:p>
          <a:p>
            <a:r>
              <a:rPr lang="en-US" sz="2700" dirty="0"/>
              <a:t>Safe</a:t>
            </a:r>
          </a:p>
          <a:p>
            <a:r>
              <a:rPr lang="en-US" sz="2700" dirty="0"/>
              <a:t>Eco - friendly</a:t>
            </a:r>
          </a:p>
        </p:txBody>
      </p:sp>
    </p:spTree>
    <p:extLst>
      <p:ext uri="{BB962C8B-B14F-4D97-AF65-F5344CB8AC3E}">
        <p14:creationId xmlns:p14="http://schemas.microsoft.com/office/powerpoint/2010/main" val="30580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Quiz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Knowledge Clipart Quiz Time - Quiz Time Clip Art - Png Download (#605067) -  PinClipart">
            <a:extLst>
              <a:ext uri="{FF2B5EF4-FFF2-40B4-BE49-F238E27FC236}">
                <a16:creationId xmlns:a16="http://schemas.microsoft.com/office/drawing/2014/main" id="{A0D6EBAB-2202-4662-8D71-93B47B06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192" y="2133644"/>
            <a:ext cx="5403724" cy="335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83195" y="1188331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Quiz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42508C-0D7D-4C5A-B6F8-1A91F3DB2D52}"/>
              </a:ext>
            </a:extLst>
          </p:cNvPr>
          <p:cNvSpPr txBox="1"/>
          <p:nvPr/>
        </p:nvSpPr>
        <p:spPr>
          <a:xfrm>
            <a:off x="5373001" y="1083306"/>
            <a:ext cx="67826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/>
                </a:solidFill>
              </a:rPr>
              <a:t>1. It has two wheels and you pedal it.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2. It has four wheels. It runs on petrol or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electricity, and can carry up to eight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passengers.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3. It carries many passengers and runs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on tracks.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4. It sails on the sea. It needs wind to sail.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5. It travels in space. It can even carry </a:t>
            </a:r>
          </a:p>
          <a:p>
            <a:r>
              <a:rPr lang="en-US" sz="2800" b="1" dirty="0">
                <a:solidFill>
                  <a:schemeClr val="accent6"/>
                </a:solidFill>
              </a:rPr>
              <a:t>people to the moon.</a:t>
            </a:r>
          </a:p>
        </p:txBody>
      </p:sp>
    </p:spTree>
    <p:extLst>
      <p:ext uri="{BB962C8B-B14F-4D97-AF65-F5344CB8AC3E}">
        <p14:creationId xmlns:p14="http://schemas.microsoft.com/office/powerpoint/2010/main" val="228664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0850">
            <a:off x="4189237" y="390239"/>
            <a:ext cx="4044650" cy="2275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3725">
            <a:off x="275957" y="1092605"/>
            <a:ext cx="3706367" cy="2275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502">
            <a:off x="8274821" y="322073"/>
            <a:ext cx="3880758" cy="2240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505">
            <a:off x="195785" y="3749542"/>
            <a:ext cx="4027714" cy="20138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13" y="3477712"/>
            <a:ext cx="3826329" cy="26784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0545036">
            <a:off x="224811" y="325529"/>
            <a:ext cx="3088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FLYING CAR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284" y="2704827"/>
            <a:ext cx="2946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SPACESHIP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18" y="5765116"/>
            <a:ext cx="3001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SMART CAR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662020" y="2663449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ROBOT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7790" y="6119060"/>
            <a:ext cx="3945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FLYING CAMERA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47056">
            <a:off x="8176490" y="3312717"/>
            <a:ext cx="3720302" cy="24786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4961" y="5968099"/>
            <a:ext cx="2781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DRONES</a:t>
            </a:r>
          </a:p>
        </p:txBody>
      </p:sp>
    </p:spTree>
    <p:extLst>
      <p:ext uri="{BB962C8B-B14F-4D97-AF65-F5344CB8AC3E}">
        <p14:creationId xmlns:p14="http://schemas.microsoft.com/office/powerpoint/2010/main" val="42265794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478633"/>
              </p:ext>
            </p:extLst>
          </p:nvPr>
        </p:nvGraphicFramePr>
        <p:xfrm>
          <a:off x="2333104" y="2000596"/>
          <a:ext cx="7073207" cy="406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1" y="202239"/>
            <a:ext cx="741179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WARM-UP: CHATTING</a:t>
            </a:r>
          </a:p>
        </p:txBody>
      </p:sp>
      <p:pic>
        <p:nvPicPr>
          <p:cNvPr id="11" name="Picture 4" descr="Investigating Authentic Questions — Learning in Hand with Tony Vin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01" y="1530567"/>
            <a:ext cx="3181700" cy="2100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612101" y="1610080"/>
            <a:ext cx="843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How do people in the video travel?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612101" y="2212813"/>
            <a:ext cx="843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What do you think about the traffic in the video?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042BA-7BB8-4312-9693-598D75B2EFBC}"/>
              </a:ext>
            </a:extLst>
          </p:cNvPr>
          <p:cNvSpPr txBox="1"/>
          <p:nvPr/>
        </p:nvSpPr>
        <p:spPr>
          <a:xfrm>
            <a:off x="3665109" y="2815546"/>
            <a:ext cx="843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ChronicaPro-Book"/>
              </a:rPr>
              <a:t>+ What do you think about traffic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225828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774746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vocabulary for the next lesson: A closer look 1.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HOBBIES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68547" y="2532546"/>
            <a:ext cx="7475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I hope we will have a hyperloop! soon!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1: GETTING STARTED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26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13092" y="237708"/>
            <a:ext cx="808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TRAVELLING IN THE FUTURE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7" y="190029"/>
            <a:ext cx="911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B62452-8056-4ECD-ADC7-F748E1501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072" y="3005297"/>
            <a:ext cx="6413919" cy="38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>
                <a:solidFill>
                  <a:srgbClr val="F7941E"/>
                </a:solidFill>
              </a:rPr>
              <a:t>eco – friendly (a)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thân thiện với môi trường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265367" y="3252092"/>
            <a:ext cx="2276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/ˈiː.kəʊˌfrend.li/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F00D8E-32FC-4E96-B3E6-DBE046F18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925" y="1626955"/>
            <a:ext cx="3120989" cy="416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14487" y="20267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fume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khói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839913" y="3252092"/>
            <a:ext cx="1127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fjuːm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7B5F77-F704-427A-B304-551E69C69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4369" y="2191143"/>
            <a:ext cx="6121407" cy="258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hyperloop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0770" y="4076709"/>
            <a:ext cx="5088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thống</a:t>
            </a:r>
            <a:r>
              <a:rPr lang="en-US" sz="2800" dirty="0"/>
              <a:t>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thông</a:t>
            </a:r>
            <a:r>
              <a:rPr lang="en-US" sz="2800" dirty="0"/>
              <a:t> </a:t>
            </a:r>
            <a:r>
              <a:rPr lang="en-US" sz="2800" dirty="0" err="1"/>
              <a:t>tốc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cao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23134" y="325209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haɪ.pərluːp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F179B1-C942-48C4-BD21-34BDE99FF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43232"/>
            <a:ext cx="5738176" cy="3451700"/>
          </a:xfrm>
          <a:prstGeom prst="rect">
            <a:avLst/>
          </a:prstGeom>
        </p:spPr>
      </p:pic>
      <p:sp>
        <p:nvSpPr>
          <p:cNvPr id="8" name="Google Shape;1881;p31"/>
          <p:cNvSpPr txBox="1">
            <a:spLocks/>
          </p:cNvSpPr>
          <p:nvPr/>
        </p:nvSpPr>
        <p:spPr>
          <a:xfrm>
            <a:off x="437801" y="4717534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System of tube (</a:t>
            </a:r>
            <a:r>
              <a:rPr lang="en-US" sz="4800" b="1" dirty="0" err="1">
                <a:solidFill>
                  <a:srgbClr val="F7941E"/>
                </a:solidFill>
              </a:rPr>
              <a:t>n.p</a:t>
            </a:r>
            <a:r>
              <a:rPr lang="en-US" sz="4800" b="1" dirty="0">
                <a:solidFill>
                  <a:srgbClr val="F7941E"/>
                </a:solidFill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4829" y="5611875"/>
            <a:ext cx="2924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sɪs.təm</a:t>
            </a:r>
            <a:r>
              <a:rPr lang="en-US" sz="2400" b="1" dirty="0">
                <a:solidFill>
                  <a:srgbClr val="0FB7BD"/>
                </a:solidFill>
              </a:rPr>
              <a:t>   </a:t>
            </a:r>
            <a:r>
              <a:rPr lang="en-US" sz="2400" b="1" dirty="0" err="1">
                <a:solidFill>
                  <a:srgbClr val="0FB7BD"/>
                </a:solidFill>
              </a:rPr>
              <a:t>əv</a:t>
            </a:r>
            <a:r>
              <a:rPr lang="en-US" sz="2400" b="1" dirty="0">
                <a:solidFill>
                  <a:srgbClr val="0FB7BD"/>
                </a:solidFill>
              </a:rPr>
              <a:t>   </a:t>
            </a:r>
            <a:r>
              <a:rPr lang="en-US" sz="2400" b="1" dirty="0" err="1">
                <a:solidFill>
                  <a:srgbClr val="0FB7BD"/>
                </a:solidFill>
              </a:rPr>
              <a:t>tʃuːb</a:t>
            </a:r>
            <a:r>
              <a:rPr lang="en-US" sz="2400" b="1" dirty="0">
                <a:solidFill>
                  <a:srgbClr val="0FB7BD"/>
                </a:solidFill>
              </a:rPr>
              <a:t>/  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teleporter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334" y="4076709"/>
            <a:ext cx="51336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2800" dirty="0"/>
              <a:t>phương tiện di chuyển tức thời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28135" y="3252092"/>
            <a:ext cx="1950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/ˈtel.ɪ.</a:t>
            </a:r>
            <a:r>
              <a:rPr lang="en-US" sz="2400" b="1" dirty="0" err="1">
                <a:solidFill>
                  <a:srgbClr val="0FB7BD"/>
                </a:solidFill>
              </a:rPr>
              <a:t>pɔ</a:t>
            </a:r>
            <a:r>
              <a:rPr lang="en-US" sz="2400" b="1" dirty="0">
                <a:solidFill>
                  <a:srgbClr val="0FB7BD"/>
                </a:solidFill>
              </a:rPr>
              <a:t>ː.</a:t>
            </a:r>
            <a:r>
              <a:rPr lang="en-US" sz="2400" b="1" dirty="0" err="1">
                <a:solidFill>
                  <a:srgbClr val="0FB7BD"/>
                </a:solidFill>
              </a:rPr>
              <a:t>tər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C1F8A-8F7C-4495-A6C2-E389C5370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7854" y="1320368"/>
            <a:ext cx="2899146" cy="511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3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096" y="1917539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campsite (n)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địa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trại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451474" y="3252092"/>
            <a:ext cx="1904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/ˈ</a:t>
            </a:r>
            <a:r>
              <a:rPr lang="en-US" sz="2400" b="1" dirty="0" err="1">
                <a:solidFill>
                  <a:srgbClr val="0FB7BD"/>
                </a:solidFill>
              </a:rPr>
              <a:t>kæmp.saɪt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975B7-17EE-420E-B429-2E57CBA65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665" y="2246259"/>
            <a:ext cx="5368193" cy="40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0" y="1725341"/>
            <a:ext cx="5596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rgbClr val="F7941E"/>
                </a:solidFill>
              </a:rPr>
              <a:t>Mode of travel (</a:t>
            </a:r>
            <a:r>
              <a:rPr lang="en-US" sz="4800" b="1" dirty="0" err="1">
                <a:solidFill>
                  <a:srgbClr val="F7941E"/>
                </a:solidFill>
              </a:rPr>
              <a:t>n.p</a:t>
            </a:r>
            <a:r>
              <a:rPr lang="en-US" sz="4800" b="1" dirty="0">
                <a:solidFill>
                  <a:srgbClr val="F7941E"/>
                </a:solidFill>
              </a:rPr>
              <a:t>)</a:t>
            </a:r>
            <a:endParaRPr lang="en-US" sz="40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78085" y="4076709"/>
            <a:ext cx="4050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err="1"/>
              <a:t>Phương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027770" y="3252092"/>
            <a:ext cx="27515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FB7BD"/>
                </a:solidFill>
              </a:rPr>
              <a:t>/</a:t>
            </a:r>
            <a:r>
              <a:rPr lang="en-US" sz="2400" b="1" dirty="0" err="1">
                <a:solidFill>
                  <a:srgbClr val="0FB7BD"/>
                </a:solidFill>
              </a:rPr>
              <a:t>məʊd</a:t>
            </a:r>
            <a:r>
              <a:rPr lang="en-US" sz="2400" b="1" dirty="0">
                <a:solidFill>
                  <a:srgbClr val="0FB7BD"/>
                </a:solidFill>
              </a:rPr>
              <a:t>  </a:t>
            </a:r>
            <a:r>
              <a:rPr lang="en-US" sz="2400" b="1" dirty="0" err="1">
                <a:solidFill>
                  <a:srgbClr val="0FB7BD"/>
                </a:solidFill>
              </a:rPr>
              <a:t>əv</a:t>
            </a:r>
            <a:r>
              <a:rPr lang="en-US" sz="2400" b="1" dirty="0">
                <a:solidFill>
                  <a:srgbClr val="0FB7BD"/>
                </a:solidFill>
              </a:rPr>
              <a:t>  ˈ</a:t>
            </a:r>
            <a:r>
              <a:rPr lang="en-US" sz="2400" b="1" dirty="0" err="1">
                <a:solidFill>
                  <a:srgbClr val="0FB7BD"/>
                </a:solidFill>
              </a:rPr>
              <a:t>træv.əl</a:t>
            </a:r>
            <a:r>
              <a:rPr lang="en-US" sz="24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1807"/>
          <a:stretch/>
        </p:blipFill>
        <p:spPr>
          <a:xfrm>
            <a:off x="5428977" y="1404873"/>
            <a:ext cx="6752725" cy="46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3065</TotalTime>
  <Words>703</Words>
  <Application>Microsoft Office PowerPoint</Application>
  <PresentationFormat>Widescreen</PresentationFormat>
  <Paragraphs>142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ChronicaPro-Book</vt:lpstr>
      <vt:lpstr>ChronicaPro-Medium</vt:lpstr>
      <vt:lpstr>Myriad Pro</vt:lpstr>
      <vt:lpstr>Times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142</cp:revision>
  <dcterms:created xsi:type="dcterms:W3CDTF">2020-12-09T02:04:09Z</dcterms:created>
  <dcterms:modified xsi:type="dcterms:W3CDTF">2025-04-08T07:22:54Z</dcterms:modified>
</cp:coreProperties>
</file>