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0" r:id="rId2"/>
    <p:sldId id="303" r:id="rId3"/>
    <p:sldId id="301" r:id="rId4"/>
    <p:sldId id="276" r:id="rId5"/>
    <p:sldId id="260" r:id="rId6"/>
    <p:sldId id="295" r:id="rId7"/>
    <p:sldId id="305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296" r:id="rId16"/>
    <p:sldId id="294" r:id="rId17"/>
    <p:sldId id="262" r:id="rId18"/>
    <p:sldId id="292" r:id="rId19"/>
    <p:sldId id="297" r:id="rId20"/>
    <p:sldId id="29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5ABDD4"/>
    <a:srgbClr val="F16649"/>
    <a:srgbClr val="76ABDC"/>
    <a:srgbClr val="C39BE1"/>
    <a:srgbClr val="A6DBE8"/>
    <a:srgbClr val="FBDFEB"/>
    <a:srgbClr val="62C8CE"/>
    <a:srgbClr val="C0E6EA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549" y="51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8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8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5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5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0.xml"/><Relationship Id="rId7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slide" Target="slide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63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91174" y="1187377"/>
            <a:ext cx="6471767" cy="492443"/>
            <a:chOff x="369902" y="2142097"/>
            <a:chExt cx="6471767" cy="492443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her house?</a:t>
              </a:r>
              <a:endParaRPr lang="en-US" sz="2600" dirty="0"/>
            </a:p>
          </p:txBody>
        </p:sp>
      </p:grpSp>
      <p:cxnSp>
        <p:nvCxnSpPr>
          <p:cNvPr id="66" name="Straight Connector 65"/>
          <p:cNvCxnSpPr/>
          <p:nvPr/>
        </p:nvCxnSpPr>
        <p:spPr>
          <a:xfrm flipV="1">
            <a:off x="1348889" y="203071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193040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1632998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559159" y="1325567"/>
            <a:ext cx="5454062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>
            <a:off x="570588" y="2056631"/>
            <a:ext cx="299616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868683" y="1742336"/>
            <a:ext cx="80433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5510" y="1267037"/>
            <a:ext cx="6471767" cy="501096"/>
            <a:chOff x="363373" y="3312302"/>
            <a:chExt cx="6471767" cy="501096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Nick have?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>
          <a:xfrm flipV="1">
            <a:off x="1107350" y="210645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56940" y="1981516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982154" y="1684813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11217" y="1433768"/>
            <a:ext cx="6471767" cy="501096"/>
            <a:chOff x="363373" y="5669935"/>
            <a:chExt cx="6471767" cy="501096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Where is it?</a:t>
              </a:r>
            </a:p>
          </p:txBody>
        </p:sp>
      </p:grpSp>
      <p:cxnSp>
        <p:nvCxnSpPr>
          <p:cNvPr id="69" name="Straight Connector 68"/>
          <p:cNvCxnSpPr/>
          <p:nvPr/>
        </p:nvCxnSpPr>
        <p:spPr>
          <a:xfrm flipV="1">
            <a:off x="873057" y="224818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322647" y="212324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747860" y="1833364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4" name="5-Point Star 43">
            <a:hlinkClick r:id="rId6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521" y="114841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>
                <a:solidFill>
                  <a:srgbClr val="0070C0"/>
                </a:solidFill>
              </a:rPr>
              <a:t>6. </a:t>
            </a:r>
            <a:r>
              <a:rPr lang="en-GB" sz="2600" dirty="0"/>
              <a:t>What appliances does it have? </a:t>
            </a:r>
            <a:endParaRPr lang="en-US" sz="26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48091" y="20368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64767" y="1743029"/>
            <a:ext cx="33316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It has a super smart TV.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941211" y="215387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5-Point Star 4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981942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91174" y="1978961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91174" y="3004271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91174" y="3955693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91174" y="4832061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820146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48889" y="282229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53014" y="3894565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53014" y="479511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53014" y="564648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68555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02604" y="272199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2604" y="373533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02604" y="467017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02604" y="552154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424964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00523" y="2424582"/>
            <a:ext cx="4512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100698" y="3421040"/>
            <a:ext cx="95441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27818" y="4387117"/>
            <a:ext cx="290463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27817" y="5231657"/>
            <a:ext cx="377659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480549" y="6128038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2833" y="5515772"/>
            <a:ext cx="634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70C0"/>
                </a:solidFill>
              </a:rPr>
              <a:t>6. </a:t>
            </a:r>
            <a:r>
              <a:rPr lang="en-GB" sz="2400" dirty="0"/>
              <a:t>What appliances does it have? 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807403" y="618587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224079" y="6001205"/>
            <a:ext cx="3085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It has a super smart TV.</a:t>
            </a: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52285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3236" y="423088"/>
            <a:ext cx="74592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97" y="1809258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What type of dream house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a palace.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Where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in the mountains</a:t>
            </a:r>
          </a:p>
          <a:p>
            <a:r>
              <a:rPr lang="en-US" sz="2400" dirty="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85" y="130493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517480"/>
              </p:ext>
            </p:extLst>
          </p:nvPr>
        </p:nvGraphicFramePr>
        <p:xfrm>
          <a:off x="853235" y="3623317"/>
          <a:ext cx="7459296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729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Types of</a:t>
                      </a:r>
                      <a:r>
                        <a:rPr lang="en-US" sz="2400" b="0" baseline="0" dirty="0"/>
                        <a:t> house: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16649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Number of</a:t>
                      </a:r>
                      <a:r>
                        <a:rPr lang="en-US" sz="2400" b="0" baseline="0"/>
                        <a:t> rooms:</a:t>
                      </a:r>
                      <a:endParaRPr lang="en-US" sz="24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3196" y="-13648"/>
            <a:ext cx="2000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4B1"/>
                </a:solidFill>
              </a:rPr>
              <a:t>II. </a:t>
            </a:r>
            <a:r>
              <a:rPr lang="en-US" sz="2800" b="1" u="sng" dirty="0">
                <a:solidFill>
                  <a:srgbClr val="0084B1"/>
                </a:solidFill>
              </a:rPr>
              <a:t>Writing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5256" y="5114077"/>
            <a:ext cx="15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seven rooms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785256" y="4472632"/>
            <a:ext cx="1973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in the mountains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6918" y="5796466"/>
            <a:ext cx="1617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some robots,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7544" y="5808555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smart TV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357039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276990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18" y="1339163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9696" y="2039804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93263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4996" y="154158"/>
            <a:ext cx="76775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698" y="121172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994" y="2091638"/>
            <a:ext cx="8596460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1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800" b="0" i="1" dirty="0">
                <a:solidFill>
                  <a:srgbClr val="242021"/>
                </a:solidFill>
                <a:effectLst/>
              </a:rPr>
            </a:br>
            <a:r>
              <a:rPr lang="en-US" sz="2800" b="0" i="1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800" b="0" i="1" dirty="0">
                <a:solidFill>
                  <a:srgbClr val="242021"/>
                </a:solidFill>
                <a:effectLst/>
              </a:rPr>
            </a:br>
            <a:r>
              <a:rPr lang="en-US" sz="2800" b="0" i="1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800" b="0" i="1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800" dirty="0"/>
              <a:t> 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3138985" cy="1015651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4400" b="1" dirty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.VnArabia" pitchFamily="34" charset="0"/>
                <a:cs typeface="Arial" pitchFamily="34" charset="0"/>
              </a:rPr>
              <a:t>* Warm up</a:t>
            </a:r>
            <a:r>
              <a:rPr lang="en-US" sz="6000" b="1" dirty="0">
                <a:ln>
                  <a:solidFill>
                    <a:srgbClr val="FF0000"/>
                  </a:solidFill>
                </a:ln>
                <a:cs typeface="Arial" pitchFamily="34" charset="0"/>
              </a:rPr>
              <a:t>:</a:t>
            </a:r>
            <a:endParaRPr lang="en-US" sz="6000" dirty="0">
              <a:ln>
                <a:solidFill>
                  <a:srgbClr val="FF0000"/>
                </a:solidFill>
              </a:ln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419476" y="139701"/>
            <a:ext cx="5038725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Game: </a:t>
            </a:r>
            <a:r>
              <a:rPr lang="en-US" sz="4400" b="1" dirty="0" err="1">
                <a:solidFill>
                  <a:srgbClr val="008080"/>
                </a:solidFill>
              </a:rPr>
              <a:t>Pelmanism</a:t>
            </a:r>
            <a:endParaRPr lang="en-US" sz="4400" dirty="0">
              <a:solidFill>
                <a:srgbClr val="00808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7951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3200" b="1" dirty="0">
                <a:ln w="38100">
                  <a:noFill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Villa</a:t>
            </a:r>
            <a:endParaRPr lang="en-US" sz="32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97125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stilt house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57726" y="1350674"/>
            <a:ext cx="2087563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apartment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48488" y="1350674"/>
            <a:ext cx="2087562" cy="1343953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 the city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5725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in the country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76488" y="3141655"/>
            <a:ext cx="2087562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by the sea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635500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926263" y="3141655"/>
            <a:ext cx="2089150" cy="1366845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5725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Nhà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sàn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376488" y="4909121"/>
            <a:ext cx="2087562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32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32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GB" sz="32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2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35500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căn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hộ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26263" y="4909121"/>
            <a:ext cx="2089150" cy="1399604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2800" b="1" dirty="0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ln w="38100">
                  <a:noFill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951" y="1357778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390136" y="1332869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657024" y="1357778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939911" y="1332869"/>
            <a:ext cx="2088232" cy="1344144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4494" y="3152628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375360" y="3152628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635500" y="3129734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934840" y="3129735"/>
            <a:ext cx="2088232" cy="1367039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86643" y="4896320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383477" y="4909121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635500" y="4896319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947818" y="4909121"/>
            <a:ext cx="2088232" cy="1399803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375880" y="1539923"/>
            <a:ext cx="8349022" cy="25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Practise the exercises.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eaLnBrk="1" hangingPunct="1">
              <a:buClr>
                <a:srgbClr val="FF0000"/>
              </a:buClr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Rewrite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the writing in the notebook</a:t>
            </a:r>
            <a:r>
              <a:rPr lang="en-US" sz="4000" dirty="0"/>
              <a:t>.</a:t>
            </a:r>
          </a:p>
          <a:p>
            <a:pPr eaLnBrk="1" hangingPunct="1">
              <a:buClr>
                <a:srgbClr val="FF0000"/>
              </a:buClr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Prepare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:“Looking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back and project”</a:t>
            </a:r>
          </a:p>
          <a:p>
            <a:pPr eaLnBrk="1" hangingPunct="1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109182" y="152400"/>
            <a:ext cx="8882418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2805112" y="481013"/>
            <a:ext cx="4910137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C00000"/>
                </a:solidFill>
              </a:rPr>
              <a:t>* </a:t>
            </a:r>
            <a:r>
              <a:rPr lang="en-US" sz="5400" b="1" u="sng" dirty="0">
                <a:solidFill>
                  <a:srgbClr val="C00000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891251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23722" y="2407227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8080"/>
                </a:solidFill>
                <a:latin typeface=".VnBodoni" pitchFamily="34" charset="0"/>
              </a:rPr>
              <a:t>LESSON 6</a:t>
            </a:r>
            <a:endParaRPr lang="en-US" sz="4000" b="1" dirty="0">
              <a:solidFill>
                <a:srgbClr val="00808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50124"/>
            <a:ext cx="8882418" cy="206447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11" name="Flowchart: Process 10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84" y="3292537"/>
            <a:ext cx="4176100" cy="7329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69" y="3289442"/>
            <a:ext cx="961782" cy="7776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3722" y="4377783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  <a:latin typeface=".VnArabia" pitchFamily="34" charset="0"/>
              </a:rPr>
              <a:t>* Listening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3721" y="498433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  <a:latin typeface=".VnArabia" pitchFamily="34" charset="0"/>
              </a:rPr>
              <a:t>* Writing</a:t>
            </a:r>
          </a:p>
        </p:txBody>
      </p:sp>
    </p:spTree>
    <p:extLst>
      <p:ext uri="{BB962C8B-B14F-4D97-AF65-F5344CB8AC3E}">
        <p14:creationId xmlns:p14="http://schemas.microsoft.com/office/powerpoint/2010/main" val="303989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3478" y="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2800" b="1" u="sng" dirty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Listening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550346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868255" y="500360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632780"/>
            <a:ext cx="4814133" cy="1957094"/>
            <a:chOff x="124690" y="1974273"/>
            <a:chExt cx="4935684" cy="1728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349922" y="2632363"/>
            <a:ext cx="3544696" cy="2276210"/>
            <a:chOff x="5628408" y="2632363"/>
            <a:chExt cx="3266210" cy="22762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1374280" y="3581491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flat in the city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6751" y="1404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6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86667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44245" y="81119"/>
            <a:ext cx="8008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697161"/>
              </p:ext>
            </p:extLst>
          </p:nvPr>
        </p:nvGraphicFramePr>
        <p:xfrm>
          <a:off x="621722" y="1090387"/>
          <a:ext cx="7900555" cy="513426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565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Linda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Nick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park</a:t>
                      </a:r>
                      <a:r>
                        <a:rPr lang="en-US" sz="2400" baseline="0"/>
                        <a:t>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/>
                        <a:t> city view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/>
                        <a:t> </a:t>
                      </a:r>
                      <a:r>
                        <a:rPr lang="en-US" sz="2400"/>
                        <a:t>sea view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/>
                        <a:t> swimming</a:t>
                      </a:r>
                      <a:r>
                        <a:rPr lang="en-US" sz="2400" baseline="0"/>
                        <a:t> pool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/>
                        <a:t> garden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307302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18951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27817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362230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50899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39568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  <p:sp>
        <p:nvSpPr>
          <p:cNvPr id="10" name="Flowchart: Process 9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543531"/>
            <a:ext cx="487363" cy="487363"/>
          </a:xfrm>
          <a:prstGeom prst="rect">
            <a:avLst/>
          </a:prstGeom>
        </p:spPr>
      </p:pic>
      <p:sp>
        <p:nvSpPr>
          <p:cNvPr id="41" name="Rounded 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7150980" y="6253265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77" y="1245191"/>
            <a:ext cx="81218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1. What type of house does Linda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2. Where is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3. What is around her house?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4. What type of house does Nick have?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5. Where is it?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6. What appliances does it have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32338" y="5999568"/>
            <a:ext cx="4163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8080"/>
                </a:solidFill>
              </a:rPr>
              <a:t>Game: The big wheel</a:t>
            </a:r>
            <a:endParaRPr lang="en-US" sz="2800" b="1" i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656" y="285997"/>
            <a:ext cx="4311732" cy="5232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16" name="Isosceles Triangle 15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4796" y="80921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18" name="Oval 17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2" name="Heptagon 21">
            <a:hlinkClick r:id="rId3" action="ppaction://hlinksldjump"/>
          </p:cNvPr>
          <p:cNvSpPr/>
          <p:nvPr/>
        </p:nvSpPr>
        <p:spPr>
          <a:xfrm>
            <a:off x="6307455" y="3303905"/>
            <a:ext cx="883356" cy="634365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Heptagon 22">
            <a:hlinkClick r:id="rId4" action="ppaction://hlinksldjump"/>
          </p:cNvPr>
          <p:cNvSpPr/>
          <p:nvPr/>
        </p:nvSpPr>
        <p:spPr>
          <a:xfrm>
            <a:off x="6307455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Heptagon 23">
            <a:hlinkClick r:id="rId5" action="ppaction://hlinksldjump"/>
          </p:cNvPr>
          <p:cNvSpPr/>
          <p:nvPr/>
        </p:nvSpPr>
        <p:spPr>
          <a:xfrm>
            <a:off x="7219316" y="409194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Heptagon 27">
            <a:hlinkClick r:id="rId6" action="ppaction://hlinksldjump"/>
          </p:cNvPr>
          <p:cNvSpPr/>
          <p:nvPr/>
        </p:nvSpPr>
        <p:spPr>
          <a:xfrm>
            <a:off x="7219316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Heptagon 28">
            <a:hlinkClick r:id="rId7" action="ppaction://hlinksldjump"/>
          </p:cNvPr>
          <p:cNvSpPr/>
          <p:nvPr/>
        </p:nvSpPr>
        <p:spPr>
          <a:xfrm>
            <a:off x="6248400" y="2362200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Heptagon 29">
            <a:hlinkClick r:id="rId8" action="ppaction://hlinksldjump"/>
          </p:cNvPr>
          <p:cNvSpPr/>
          <p:nvPr/>
        </p:nvSpPr>
        <p:spPr>
          <a:xfrm>
            <a:off x="7219316" y="3201671"/>
            <a:ext cx="883356" cy="736600"/>
          </a:xfrm>
          <a:prstGeom prst="heptagon">
            <a:avLst/>
          </a:prstGeom>
          <a:solidFill>
            <a:schemeClr val="bg2">
              <a:lumMod val="90000"/>
            </a:schemeClr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Flowchart: Process 26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ight Arrow 19">
            <a:hlinkClick r:id="rId9" action="ppaction://hlinksldjump"/>
          </p:cNvPr>
          <p:cNvSpPr/>
          <p:nvPr/>
        </p:nvSpPr>
        <p:spPr>
          <a:xfrm>
            <a:off x="3752511" y="6318913"/>
            <a:ext cx="627638" cy="45492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9371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77215"/>
            <a:ext cx="79034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91174" y="1159366"/>
            <a:ext cx="5728817" cy="501096"/>
            <a:chOff x="363373" y="1262747"/>
            <a:chExt cx="5728817" cy="501096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What type of house does Linda have?</a:t>
              </a:r>
              <a:endParaRPr lang="en-US" sz="2600" i="1" dirty="0"/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48889" y="199757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02604" y="186297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27819" y="1602388"/>
            <a:ext cx="31940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2" name="Flowchart: Process 41"/>
          <p:cNvSpPr/>
          <p:nvPr/>
        </p:nvSpPr>
        <p:spPr>
          <a:xfrm>
            <a:off x="109182" y="68240"/>
            <a:ext cx="8882418" cy="6705600"/>
          </a:xfrm>
          <a:prstGeom prst="flowChartProcess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5-Point Star 4">
            <a:hlinkClick r:id="rId3" action="ppaction://hlinksldjump"/>
          </p:cNvPr>
          <p:cNvSpPr/>
          <p:nvPr/>
        </p:nvSpPr>
        <p:spPr>
          <a:xfrm>
            <a:off x="4067033" y="6005015"/>
            <a:ext cx="831335" cy="768825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2001</TotalTime>
  <Words>1003</Words>
  <Application>Microsoft Office PowerPoint</Application>
  <PresentationFormat>On-screen Show (4:3)</PresentationFormat>
  <Paragraphs>170</Paragraphs>
  <Slides>20</Slides>
  <Notes>1</Notes>
  <HiddenSlides>2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.VnArabia</vt:lpstr>
      <vt:lpstr>.VnBodoni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133</cp:revision>
  <dcterms:created xsi:type="dcterms:W3CDTF">2020-12-09T02:04:09Z</dcterms:created>
  <dcterms:modified xsi:type="dcterms:W3CDTF">2025-04-08T00:27:17Z</dcterms:modified>
</cp:coreProperties>
</file>