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5" r:id="rId1"/>
  </p:sldMasterIdLst>
  <p:notesMasterIdLst>
    <p:notesMasterId r:id="rId16"/>
  </p:notesMasterIdLst>
  <p:sldIdLst>
    <p:sldId id="256" r:id="rId2"/>
    <p:sldId id="307" r:id="rId3"/>
    <p:sldId id="257" r:id="rId4"/>
    <p:sldId id="308" r:id="rId5"/>
    <p:sldId id="310" r:id="rId6"/>
    <p:sldId id="258" r:id="rId7"/>
    <p:sldId id="289" r:id="rId8"/>
    <p:sldId id="272" r:id="rId9"/>
    <p:sldId id="311" r:id="rId10"/>
    <p:sldId id="312" r:id="rId11"/>
    <p:sldId id="300" r:id="rId12"/>
    <p:sldId id="261" r:id="rId13"/>
    <p:sldId id="304" r:id="rId14"/>
    <p:sldId id="31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197"/>
  </p:normalViewPr>
  <p:slideViewPr>
    <p:cSldViewPr snapToGrid="0" snapToObjects="1">
      <p:cViewPr varScale="1">
        <p:scale>
          <a:sx n="78" d="100"/>
          <a:sy n="78" d="100"/>
        </p:scale>
        <p:origin x="45" y="3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C554A-018F-4547-8A01-451F5831747B}" type="datetimeFigureOut">
              <a:rPr lang="x-none" smtClean="0"/>
              <a:t>4/8/2025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57F1C-F63D-204A-B903-3F569537CB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203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2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7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1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9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6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14" r:id="rId6"/>
    <p:sldLayoutId id="2147483809" r:id="rId7"/>
    <p:sldLayoutId id="2147483810" r:id="rId8"/>
    <p:sldLayoutId id="2147483811" r:id="rId9"/>
    <p:sldLayoutId id="2147483813" r:id="rId10"/>
    <p:sldLayoutId id="214748381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0.jpeg"/><Relationship Id="rId3" Type="http://schemas.microsoft.com/office/2007/relationships/media" Target="../media/media2.mp3"/><Relationship Id="rId21" Type="http://schemas.openxmlformats.org/officeDocument/2006/relationships/image" Target="../media/image13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9.jpeg"/><Relationship Id="rId2" Type="http://schemas.openxmlformats.org/officeDocument/2006/relationships/audio" Target="../media/media1.mp3"/><Relationship Id="rId16" Type="http://schemas.openxmlformats.org/officeDocument/2006/relationships/image" Target="../media/image8.jpeg"/><Relationship Id="rId20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udio waveform abstract on neon colors">
            <a:extLst>
              <a:ext uri="{FF2B5EF4-FFF2-40B4-BE49-F238E27FC236}">
                <a16:creationId xmlns:a16="http://schemas.microsoft.com/office/drawing/2014/main" id="{6358F0DE-4A1E-4DCD-8A33-13D0CBC10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70" r="-1" b="833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579A3-E9A0-A244-B561-23C7CB120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800" dirty="0"/>
              <a:t>W</a:t>
            </a:r>
            <a:r>
              <a:rPr lang="x-none" sz="10800" dirty="0"/>
              <a:t>elcome to our class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6" y="-42605"/>
            <a:ext cx="6032091" cy="168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B2FCA-BB4C-491F-830C-FBD577FD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41" y="1916882"/>
            <a:ext cx="8465575" cy="49079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719">
            <a:off x="7688826" y="-219585"/>
            <a:ext cx="2740382" cy="256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93" y="0"/>
            <a:ext cx="12665571" cy="7233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02" y="275244"/>
            <a:ext cx="3624550" cy="106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2241" y="805865"/>
            <a:ext cx="7458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Check your answers with the key on </a:t>
            </a:r>
            <a:r>
              <a:rPr lang="en-US" sz="3200" b="1" dirty="0">
                <a:solidFill>
                  <a:srgbClr val="FF0000"/>
                </a:solidFill>
              </a:rPr>
              <a:t>page 57</a:t>
            </a:r>
            <a:r>
              <a:rPr lang="en-US" sz="3200" b="1" dirty="0"/>
              <a:t>, count the points and see how green you are.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1280232" y="805865"/>
            <a:ext cx="517793" cy="1487277"/>
          </a:xfrm>
          <a:prstGeom prst="curvedRightArrow">
            <a:avLst>
              <a:gd name="adj1" fmla="val 50000"/>
              <a:gd name="adj2" fmla="val 143617"/>
              <a:gd name="adj3" fmla="val 63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596" y="2711951"/>
            <a:ext cx="46263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Answer key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Q1: A(0)    B(2)    C(2)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Q2: A(1)    B(0)    C(2)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Q3: A(0)    B(2)    C(0)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Q4: A(1)    B(0)    C(2)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Q5: A(0)    B(2)    C(0)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Q6: A(2)    B(0)    C(2)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 rot="21349840">
            <a:off x="6030723" y="2394735"/>
            <a:ext cx="4919468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9-12 points: You’re green!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5-8 points: Try to be green!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1-4 points: You aren’t green at all!</a:t>
            </a:r>
          </a:p>
        </p:txBody>
      </p:sp>
    </p:spTree>
    <p:extLst>
      <p:ext uri="{BB962C8B-B14F-4D97-AF65-F5344CB8AC3E}">
        <p14:creationId xmlns:p14="http://schemas.microsoft.com/office/powerpoint/2010/main" val="370856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69349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15565" y="73536"/>
            <a:ext cx="8109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38" y="2704567"/>
            <a:ext cx="6808624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3995" y="1737388"/>
            <a:ext cx="265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48" y="3062685"/>
            <a:ext cx="4815252" cy="3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392167" cy="59093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A: What’s your answer to Question 1?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B: It’s C. What’s your answer?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A: My answer is A. What’s your answer to Question 2?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B: It’s C. What’s your answer?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A: Oh, me too. What’s your answer to Question 3?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B: It’s B. What’s your answer?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10000"/>
                    <a:lumOff val="9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A: Well, I choose A.</a:t>
            </a:r>
          </a:p>
        </p:txBody>
      </p:sp>
    </p:spTree>
    <p:extLst>
      <p:ext uri="{BB962C8B-B14F-4D97-AF65-F5344CB8AC3E}">
        <p14:creationId xmlns:p14="http://schemas.microsoft.com/office/powerpoint/2010/main" val="356339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2689123" y="339214"/>
            <a:ext cx="6120580" cy="1451487"/>
          </a:xfrm>
          <a:prstGeom prst="rect">
            <a:avLst/>
          </a:prstGeom>
        </p:spPr>
        <p:txBody>
          <a:bodyPr wrap="none" lIns="91427" tIns="45714" rIns="91427" bIns="4571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2172929" y="2590801"/>
            <a:ext cx="8214852" cy="147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Learn by heart new words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- Do more exercises in Workbook.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4" y="145247"/>
            <a:ext cx="2101081" cy="729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6616" y="186134"/>
            <a:ext cx="424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8" y="874325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68514" y="874325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2070" y="1672478"/>
            <a:ext cx="6218107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secretly writes five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Match 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F0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they match?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F0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Are there any funny sentences?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4630502"/>
            <a:ext cx="3047850" cy="16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08" y="3144240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93" y="3159103"/>
            <a:ext cx="961782" cy="777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24" y="23635"/>
            <a:ext cx="8812944" cy="2279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46840" y="2438740"/>
            <a:ext cx="3291839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47;p26"/>
          <p:cNvSpPr txBox="1">
            <a:spLocks noGrp="1"/>
          </p:cNvSpPr>
          <p:nvPr>
            <p:ph type="title"/>
          </p:nvPr>
        </p:nvSpPr>
        <p:spPr>
          <a:xfrm>
            <a:off x="1675374" y="54570"/>
            <a:ext cx="3480595" cy="7635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.VnArabia" pitchFamily="34" charset="0"/>
              </a:rPr>
              <a:t>* V</a:t>
            </a:r>
            <a:r>
              <a:rPr lang="en" sz="3600" b="1" dirty="0">
                <a:solidFill>
                  <a:srgbClr val="FF0000"/>
                </a:solidFill>
                <a:latin typeface=".VnArabia" pitchFamily="34" charset="0"/>
              </a:rPr>
              <a:t>ocabulary  </a:t>
            </a:r>
            <a:endParaRPr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763375" y="678258"/>
            <a:ext cx="6325627" cy="56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Warning (n)</a:t>
            </a:r>
            <a:r>
              <a:rPr lang="en-US" sz="2800" b="0" dirty="0">
                <a:solidFill>
                  <a:srgbClr val="1D2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b="0" dirty="0"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rPr>
              <a:t>/ˈ</a:t>
            </a:r>
            <a:r>
              <a:rPr lang="en-US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wɔ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ː.</a:t>
            </a:r>
            <a:r>
              <a:rPr lang="en-US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nɪŋ</a:t>
            </a: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/: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</a:rPr>
              <a:t>- 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 survey /ˈ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sɜːveɪ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: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Breeze (n)</a:t>
            </a:r>
            <a:r>
              <a:rPr lang="en-US" sz="2800" b="0" dirty="0">
                <a:solidFill>
                  <a:srgbClr val="1D2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 /</a:t>
            </a:r>
            <a:r>
              <a:rPr lang="en-US" sz="2800" b="0" dirty="0" err="1">
                <a:solidFill>
                  <a:srgbClr val="1D2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briːz</a:t>
            </a:r>
            <a:r>
              <a:rPr lang="en-US" sz="2800" b="0" dirty="0">
                <a:solidFill>
                  <a:srgbClr val="1D2A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/:</a:t>
            </a:r>
            <a:endParaRPr lang="en-US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Air conditioner (n)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Throw away (v):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Decorate (v):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Turn on (v):</a:t>
            </a:r>
          </a:p>
        </p:txBody>
      </p:sp>
      <p:sp>
        <p:nvSpPr>
          <p:cNvPr id="6" name="Google Shape;1647;p26">
            <a:extLst>
              <a:ext uri="{FF2B5EF4-FFF2-40B4-BE49-F238E27FC236}">
                <a16:creationId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4661447" y="678258"/>
            <a:ext cx="4855110" cy="51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quẳng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Warning Background Stock Illustration - Download Image Now - iStock">
            <a:extLst>
              <a:ext uri="{FF2B5EF4-FFF2-40B4-BE49-F238E27FC236}">
                <a16:creationId xmlns:a16="http://schemas.microsoft.com/office/drawing/2014/main" id="{72E63789-FB06-4E2F-A1E0-4DA9C991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57" y="79099"/>
            <a:ext cx="3096925" cy="2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totapete „Ocean Breeze“ von Komar | National Geographic">
            <a:extLst>
              <a:ext uri="{FF2B5EF4-FFF2-40B4-BE49-F238E27FC236}">
                <a16:creationId xmlns:a16="http://schemas.microsoft.com/office/drawing/2014/main" id="{E425D6DE-2E8C-4AA2-A4F9-6368946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96" y="379493"/>
            <a:ext cx="3096925" cy="2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5 Star Split AC Air Conditioners, Model Name/Number: D Cool, Capacity: 2  Ton, | ID: 22457429191">
            <a:extLst>
              <a:ext uri="{FF2B5EF4-FFF2-40B4-BE49-F238E27FC236}">
                <a16:creationId xmlns:a16="http://schemas.microsoft.com/office/drawing/2014/main" id="{79202877-2121-46B2-B640-118ABF30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49" y="379494"/>
            <a:ext cx="3096924" cy="34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rash To Throw Away Pictograms - Free vector graphic on Pixabay">
            <a:extLst>
              <a:ext uri="{FF2B5EF4-FFF2-40B4-BE49-F238E27FC236}">
                <a16:creationId xmlns:a16="http://schemas.microsoft.com/office/drawing/2014/main" id="{899C9CD7-086A-467D-8015-10851C1C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86" y="243168"/>
            <a:ext cx="3096924" cy="371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939CA-5D01-40AA-A544-685610A86A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3387" y="1200554"/>
            <a:ext cx="3076841" cy="3599493"/>
          </a:xfrm>
          <a:prstGeom prst="rect">
            <a:avLst/>
          </a:prstGeom>
        </p:spPr>
      </p:pic>
      <p:pic>
        <p:nvPicPr>
          <p:cNvPr id="12" name="Picture 10" descr="Phrasal Verbs flashcards: sit down, stand up, pick up, wake up, take away,  throw away, turn on, turn off, grow up | Flashcard | Lazi">
            <a:extLst>
              <a:ext uri="{FF2B5EF4-FFF2-40B4-BE49-F238E27FC236}">
                <a16:creationId xmlns:a16="http://schemas.microsoft.com/office/drawing/2014/main" id="{C5D9B668-2E90-437C-A531-9AC9A9D9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45" y="227657"/>
            <a:ext cx="3096925" cy="32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03" y="383458"/>
            <a:ext cx="2953417" cy="31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warning.mp3" descr="warning.mp3">
            <a:hlinkClick r:id="" action="ppaction://media"/>
            <a:extLst>
              <a:ext uri="{FF2B5EF4-FFF2-40B4-BE49-F238E27FC236}">
                <a16:creationId xmlns:a16="http://schemas.microsoft.com/office/drawing/2014/main" id="{6C162E6C-6CDA-7741-A6E7-24AFD72B9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6070" y="935441"/>
            <a:ext cx="530225" cy="530225"/>
          </a:xfrm>
          <a:prstGeom prst="rect">
            <a:avLst/>
          </a:prstGeom>
        </p:spPr>
      </p:pic>
      <p:pic>
        <p:nvPicPr>
          <p:cNvPr id="3" name="38380910-99cb-11ec-adc4-9d1eb761c22f.mp3" descr="38380910-99cb-11ec-adc4-9d1eb761c22f.mp3">
            <a:hlinkClick r:id="" action="ppaction://media"/>
            <a:extLst>
              <a:ext uri="{FF2B5EF4-FFF2-40B4-BE49-F238E27FC236}">
                <a16:creationId xmlns:a16="http://schemas.microsoft.com/office/drawing/2014/main" id="{B11EF7B4-73A4-D84C-B1E6-23EF02B3D6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 flipV="1">
            <a:off x="306070" y="1518806"/>
            <a:ext cx="581200" cy="581200"/>
          </a:xfrm>
          <a:prstGeom prst="rect">
            <a:avLst/>
          </a:prstGeom>
        </p:spPr>
      </p:pic>
      <p:pic>
        <p:nvPicPr>
          <p:cNvPr id="13" name="4baa8540-99cb-11ec-adc4-9d1eb761c22f.mp3" descr="4baa8540-99cb-11ec-adc4-9d1eb761c22f.mp3">
            <a:hlinkClick r:id="" action="ppaction://media"/>
            <a:extLst>
              <a:ext uri="{FF2B5EF4-FFF2-40B4-BE49-F238E27FC236}">
                <a16:creationId xmlns:a16="http://schemas.microsoft.com/office/drawing/2014/main" id="{68C4FFC1-EED3-D04C-886C-7955A39D79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2447" y="2153146"/>
            <a:ext cx="585776" cy="585776"/>
          </a:xfrm>
          <a:prstGeom prst="rect">
            <a:avLst/>
          </a:prstGeom>
        </p:spPr>
      </p:pic>
      <p:pic>
        <p:nvPicPr>
          <p:cNvPr id="15" name="16d504c0-99cc-11ec-adc4-9d1eb761c22f.mp3" descr="16d504c0-99cc-11ec-adc4-9d1eb761c22f.mp3">
            <a:hlinkClick r:id="" action="ppaction://media"/>
            <a:extLst>
              <a:ext uri="{FF2B5EF4-FFF2-40B4-BE49-F238E27FC236}">
                <a16:creationId xmlns:a16="http://schemas.microsoft.com/office/drawing/2014/main" id="{BA6C6AFD-56A5-3B45-989B-1C3F084ABA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39635" y="4721445"/>
            <a:ext cx="583141" cy="583141"/>
          </a:xfrm>
          <a:prstGeom prst="rect">
            <a:avLst/>
          </a:prstGeom>
        </p:spPr>
      </p:pic>
      <p:pic>
        <p:nvPicPr>
          <p:cNvPr id="17" name="0e935f00-99cc-11ec-82af-71308a3840a1.mp3" descr="0e935f00-99cc-11ec-82af-71308a3840a1.mp3">
            <a:hlinkClick r:id="" action="ppaction://media"/>
            <a:extLst>
              <a:ext uri="{FF2B5EF4-FFF2-40B4-BE49-F238E27FC236}">
                <a16:creationId xmlns:a16="http://schemas.microsoft.com/office/drawing/2014/main" id="{BD49F713-1387-B743-A97B-B3112B6C655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 flipV="1">
            <a:off x="339635" y="4126839"/>
            <a:ext cx="594606" cy="594606"/>
          </a:xfrm>
          <a:prstGeom prst="rect">
            <a:avLst/>
          </a:prstGeom>
        </p:spPr>
      </p:pic>
      <p:pic>
        <p:nvPicPr>
          <p:cNvPr id="18" name="508c9a60-99cd-11ec-9b96-8355ffe13416.mp3" descr="508c9a60-99cd-11ec-9b96-8355ffe13416.mp3">
            <a:hlinkClick r:id="" action="ppaction://media"/>
            <a:extLst>
              <a:ext uri="{FF2B5EF4-FFF2-40B4-BE49-F238E27FC236}">
                <a16:creationId xmlns:a16="http://schemas.microsoft.com/office/drawing/2014/main" id="{27E1A2E5-1905-E84C-995B-6606589FBBC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4962" y="2792062"/>
            <a:ext cx="573087" cy="573087"/>
          </a:xfrm>
          <a:prstGeom prst="rect">
            <a:avLst/>
          </a:prstGeom>
        </p:spPr>
      </p:pic>
      <p:pic>
        <p:nvPicPr>
          <p:cNvPr id="19" name="71a50bb0-99cd-11ec-adc4-9d1eb761c22f.mp3" descr="71a50bb0-99cd-11ec-adc4-9d1eb761c22f.mp3">
            <a:hlinkClick r:id="" action="ppaction://media"/>
            <a:extLst>
              <a:ext uri="{FF2B5EF4-FFF2-40B4-BE49-F238E27FC236}">
                <a16:creationId xmlns:a16="http://schemas.microsoft.com/office/drawing/2014/main" id="{FEF7188F-D198-3B41-95BA-B6CBA896925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7969" y="3417253"/>
            <a:ext cx="606425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7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8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8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1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9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647;p26"/>
          <p:cNvSpPr txBox="1">
            <a:spLocks/>
          </p:cNvSpPr>
          <p:nvPr/>
        </p:nvSpPr>
        <p:spPr>
          <a:xfrm>
            <a:off x="557214" y="112131"/>
            <a:ext cx="11251722" cy="89204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0000" b="1" dirty="0"/>
              <a:t>* Checking Vocabulary  </a:t>
            </a:r>
          </a:p>
        </p:txBody>
      </p:sp>
      <p:sp>
        <p:nvSpPr>
          <p:cNvPr id="6" name="Google Shape;1647;p26">
            <a:extLst>
              <a:ext uri="{FF2B5EF4-FFF2-40B4-BE49-F238E27FC236}">
                <a16:creationId xmlns:a16="http://schemas.microsoft.com/office/drawing/2014/main" id="{87A3B146-8416-4F94-B2ED-6DA3E308CFED}"/>
              </a:ext>
            </a:extLst>
          </p:cNvPr>
          <p:cNvSpPr txBox="1">
            <a:spLocks/>
          </p:cNvSpPr>
          <p:nvPr/>
        </p:nvSpPr>
        <p:spPr>
          <a:xfrm>
            <a:off x="7180342" y="1004172"/>
            <a:ext cx="4650078" cy="52560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defTabSz="914400">
              <a:spcBef>
                <a:spcPts val="1000"/>
              </a:spcBef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spcBef>
                <a:spcPts val="1000"/>
              </a:spcBef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spcBef>
                <a:spcPts val="1000"/>
              </a:spcBef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  <a:p>
            <a:pPr defTabSz="914400">
              <a:spcBef>
                <a:spcPts val="1000"/>
              </a:spcBef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spcBef>
                <a:spcPts val="1000"/>
              </a:spcBef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spcBef>
                <a:spcPts val="1000"/>
              </a:spcBef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spcBef>
                <a:spcPts val="1000"/>
              </a:spcBef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Graphic 9" descr="Board Room">
            <a:extLst>
              <a:ext uri="{FF2B5EF4-FFF2-40B4-BE49-F238E27FC236}">
                <a16:creationId xmlns:a16="http://schemas.microsoft.com/office/drawing/2014/main" id="{38187C90-4E63-43D1-9410-C5060C09E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889" y="1251526"/>
            <a:ext cx="2688873" cy="2688873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9BEAABB2-C2CA-4688-A785-C591849A2EB9}"/>
              </a:ext>
            </a:extLst>
          </p:cNvPr>
          <p:cNvSpPr txBox="1">
            <a:spLocks/>
          </p:cNvSpPr>
          <p:nvPr/>
        </p:nvSpPr>
        <p:spPr>
          <a:xfrm>
            <a:off x="842964" y="754688"/>
            <a:ext cx="4427128" cy="562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Warning (n):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a survey :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Breeze (n)  :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Air conditioner (n)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Throw away (v):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Decorate (v):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Turn on (v):</a:t>
            </a:r>
            <a:endParaRPr 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50464" y="74839"/>
            <a:ext cx="8217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4174" y="512667"/>
            <a:ext cx="701771" cy="701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5B9A51-6AC7-154C-8219-1648546773D2}"/>
              </a:ext>
            </a:extLst>
          </p:cNvPr>
          <p:cNvSpPr/>
          <p:nvPr/>
        </p:nvSpPr>
        <p:spPr>
          <a:xfrm>
            <a:off x="742951" y="1783179"/>
            <a:ext cx="11072812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Don’t do that. 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Mi: </a:t>
            </a:r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see. Thank you.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8927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28432" y="104780"/>
            <a:ext cx="8008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913" y="1797551"/>
            <a:ext cx="11287125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You are giving too much water to the flowers.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see. Thank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4C1E4-DE7D-F84A-93D9-930D4CA0B220}"/>
              </a:ext>
            </a:extLst>
          </p:cNvPr>
          <p:cNvSpPr txBox="1"/>
          <p:nvPr/>
        </p:nvSpPr>
        <p:spPr>
          <a:xfrm>
            <a:off x="952669" y="3429000"/>
            <a:ext cx="514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water them too much!</a:t>
            </a:r>
            <a:endParaRPr lang="x-none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872BB-2DB6-6E4E-AF95-4920CE6A306B}"/>
              </a:ext>
            </a:extLst>
          </p:cNvPr>
          <p:cNvSpPr txBox="1"/>
          <p:nvPr/>
        </p:nvSpPr>
        <p:spPr>
          <a:xfrm>
            <a:off x="952669" y="4752206"/>
            <a:ext cx="824854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give them too much water, they will die.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9007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89005" y="-131353"/>
            <a:ext cx="7444063" cy="2475648"/>
            <a:chOff x="1799775" y="-709999"/>
            <a:chExt cx="7444063" cy="2475648"/>
          </a:xfrm>
        </p:grpSpPr>
        <p:grpSp>
          <p:nvGrpSpPr>
            <p:cNvPr id="12" name="Group 11"/>
            <p:cNvGrpSpPr/>
            <p:nvPr/>
          </p:nvGrpSpPr>
          <p:grpSpPr>
            <a:xfrm>
              <a:off x="1799775" y="-709999"/>
              <a:ext cx="4951959" cy="795931"/>
              <a:chOff x="1805879" y="-709999"/>
              <a:chExt cx="4951959" cy="79593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1738" y="-709999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79" y="-691679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344862" y="996208"/>
              <a:ext cx="58989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 dirty="0">
                  <a:solidFill>
                    <a:srgbClr val="005AAB"/>
                  </a:solidFill>
                </a:rPr>
                <a:t>A survey on ways to go green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" y="59325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623044" y="578529"/>
            <a:ext cx="7256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76" y="3118125"/>
            <a:ext cx="9153071" cy="26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205F3-9F92-4FF6-A0ED-FA96370A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36" y="1908738"/>
            <a:ext cx="8878529" cy="4120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BC659-D407-4B8F-9312-757B49E2B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" t="31129" r="70696" b="16910"/>
          <a:stretch/>
        </p:blipFill>
        <p:spPr>
          <a:xfrm rot="647225">
            <a:off x="8082207" y="300841"/>
            <a:ext cx="2316146" cy="168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6" y="-42605"/>
            <a:ext cx="6563033" cy="16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288</TotalTime>
  <Words>650</Words>
  <Application>Microsoft Office PowerPoint</Application>
  <PresentationFormat>Widescreen</PresentationFormat>
  <Paragraphs>87</Paragraphs>
  <Slides>14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.VnArabia</vt:lpstr>
      <vt:lpstr>.VnArial</vt:lpstr>
      <vt:lpstr>Aldrich</vt:lpstr>
      <vt:lpstr>Apple Chancery</vt:lpstr>
      <vt:lpstr>Arial</vt:lpstr>
      <vt:lpstr>Arial Black</vt:lpstr>
      <vt:lpstr>Calibri</vt:lpstr>
      <vt:lpstr>Pompiere</vt:lpstr>
      <vt:lpstr>The Hand Bold</vt:lpstr>
      <vt:lpstr>The Serif Hand Black</vt:lpstr>
      <vt:lpstr>Times New Roman</vt:lpstr>
      <vt:lpstr>SketchyVTI</vt:lpstr>
      <vt:lpstr>Welcome to our class</vt:lpstr>
      <vt:lpstr>PowerPoint Presentation</vt:lpstr>
      <vt:lpstr>PowerPoint Presentation</vt:lpstr>
      <vt:lpstr>* 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le chau</dc:creator>
  <cp:lastModifiedBy>Admin</cp:lastModifiedBy>
  <cp:revision>7</cp:revision>
  <dcterms:created xsi:type="dcterms:W3CDTF">2022-03-02T01:03:21Z</dcterms:created>
  <dcterms:modified xsi:type="dcterms:W3CDTF">2025-04-08T00:38:51Z</dcterms:modified>
</cp:coreProperties>
</file>