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0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23" r:id="rId6"/>
  </p:sldMasterIdLst>
  <p:notesMasterIdLst>
    <p:notesMasterId r:id="rId22"/>
  </p:notesMasterIdLst>
  <p:sldIdLst>
    <p:sldId id="326" r:id="rId7"/>
    <p:sldId id="257" r:id="rId8"/>
    <p:sldId id="312" r:id="rId9"/>
    <p:sldId id="331" r:id="rId10"/>
    <p:sldId id="321" r:id="rId11"/>
    <p:sldId id="322" r:id="rId12"/>
    <p:sldId id="316" r:id="rId13"/>
    <p:sldId id="290" r:id="rId14"/>
    <p:sldId id="291" r:id="rId15"/>
    <p:sldId id="292" r:id="rId16"/>
    <p:sldId id="293" r:id="rId17"/>
    <p:sldId id="318" r:id="rId18"/>
    <p:sldId id="294" r:id="rId19"/>
    <p:sldId id="287" r:id="rId20"/>
    <p:sldId id="333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7EE85F-2293-419A-8DE8-29DB6729419A}">
          <p14:sldIdLst>
            <p14:sldId id="326"/>
            <p14:sldId id="257"/>
            <p14:sldId id="312"/>
            <p14:sldId id="331"/>
            <p14:sldId id="321"/>
            <p14:sldId id="322"/>
            <p14:sldId id="316"/>
            <p14:sldId id="290"/>
            <p14:sldId id="291"/>
            <p14:sldId id="292"/>
            <p14:sldId id="293"/>
            <p14:sldId id="318"/>
            <p14:sldId id="294"/>
            <p14:sldId id="287"/>
            <p14:sldId id="333"/>
          </p14:sldIdLst>
        </p14:section>
        <p14:section name="Untitled Section" id="{0322C9CE-714C-4832-BE9F-28308027BEA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99"/>
    <a:srgbClr val="0095D9"/>
    <a:srgbClr val="006666"/>
    <a:srgbClr val="009900"/>
    <a:srgbClr val="99FFCC"/>
    <a:srgbClr val="CC66FF"/>
    <a:srgbClr val="CC99FF"/>
    <a:srgbClr val="00808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16" autoAdjust="0"/>
  </p:normalViewPr>
  <p:slideViewPr>
    <p:cSldViewPr>
      <p:cViewPr varScale="1">
        <p:scale>
          <a:sx n="84" d="100"/>
          <a:sy n="84" d="100"/>
        </p:scale>
        <p:origin x="768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46119-A797-4CA8-A969-B21291E98112}" type="datetimeFigureOut">
              <a:rPr lang="en-GB" smtClean="0"/>
              <a:t>10/08/2024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04CE-1EC4-4129-AA9C-BCF50C9578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35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155EB0-5DA4-45AA-8891-00ECC2FD058C}" type="slidenum">
              <a:rPr lang="en-US" smtClean="0"/>
              <a:pPr eaLnBrk="1" hangingPunct="1"/>
              <a:t>0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976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155EB0-5DA4-45AA-8891-00ECC2FD058C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009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6862-7F44-4251-BFEA-CB35746B54E3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18142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9641-B7C2-4638-95FA-662F78539282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4204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21FA-75BB-4BE6-94F5-9145DE1127AF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0512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9653-A939-45A3-8966-7FCDA329DD54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0801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81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98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0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6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41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18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2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010D-4B69-424B-89CE-AD2BAB9E45B8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409764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10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0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01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08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4"/>
          </a:solidFill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022720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 sz="3200"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FFC000"/>
              </a:buClr>
              <a:buFont typeface="Wingdings 3" pitchFamily="18" charset="2"/>
              <a:buChar char="Æ"/>
              <a:defRPr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247FA-8A7B-4274-B033-2FBDB13E71A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47201-C9D4-4E66-8E15-732319850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323362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accent4"/>
          </a:solidFill>
        </p:spPr>
        <p:txBody>
          <a:bodyPr anchor="t"/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accent4">
              <a:lumMod val="50000"/>
            </a:schemeClr>
          </a:solidFill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3B27-550E-49E7-83E4-167A1BF9055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E006C-0C75-416D-8067-1AF5DC8A7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098009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 sz="3200"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1A41-FD2F-4842-8DD5-08F35370CC5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CBC16-FB4E-40E5-8F76-08A49DB58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026855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A4CE1-FDF8-4796-ACEA-A55C9182F93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FC25A-6B45-493D-A6D5-6BF1B163D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521207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B6D03-D228-40EC-975D-51A49A967F6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AA6F6-7262-480B-9337-56F6C7E84E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916994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CB41-219D-41A5-BEAF-97E01B541245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293675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4B84B-F548-474A-B79B-ABF48FECF48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9F98B-DBD8-4DC1-94ED-25EAC9B82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427300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8E7D-A57B-4701-90D1-EF9B151D15C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2A5BD-415A-4F8A-B833-26A9613FC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319716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0A3D-213B-46CC-A024-3F8463ED345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47E4-5502-4739-8E57-23515477BB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218481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2664-0415-46EB-AE92-3196CD121B5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2A100-6D1E-4B5E-837B-76C0B889AC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83093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777BA-C883-499D-A07F-235FDD5FE8D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08F6-D5AB-42AF-ADA8-F4C064C74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214107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8D30D-1A22-4543-B2A4-7068D1A373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720F6-4F91-49DA-BBC0-E38E25366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B6D92-706D-457F-B155-8B7EDECE23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EB59B-FAC6-416C-ACB2-99FFB9933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271091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6862-7F44-4251-BFEA-CB35746B54E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45575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010D-4B69-424B-89CE-AD2BAB9E45B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2228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CB41-219D-41A5-BEAF-97E01B54124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64091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9EA8-6166-4EC1-8EFC-8D9B4B1252C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6702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9EA8-6166-4EC1-8EFC-8D9B4B1252C5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467823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26E-08D5-41F7-BAFC-BCE958BCE55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95418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7FB6-D1D1-4F11-9822-92BE56EEBB6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27801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C517-3C93-4044-A48A-608C0608C5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70859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5DD-83CD-497E-8106-A6A1169C76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47747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B182-72F4-4F9A-B840-FEBBC568DE0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53279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9641-B7C2-4638-95FA-662F7853928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49779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21FA-75BB-4BE6-94F5-9145DE1127A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35475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9653-A939-45A3-8966-7FCDA329DD5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05906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9F752-3201-4570-A89C-4491E6FF72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91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7117F-FB2F-4552-86A2-1395BBDF5E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9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26E-08D5-41F7-BAFC-BCE958BCE558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387035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C3403-93E2-4F5E-8D77-84AF2530E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5DAA62-0516-44BA-8829-C875AF07F80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08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324-942C-4751-BD83-8DF72CC67E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8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53629-3133-490F-B66D-20E338CEC0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42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C9CE1-998F-4938-9543-6D255009AF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3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F37F-BB7E-4C15-A2E3-E649208DCF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4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FA1AD-8052-4BA5-B119-9365E47EA7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2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F7B41-535A-4EED-AD06-AE078337FE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93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81F19-AA3A-4CCE-8B9A-A20E641D6E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7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4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7FB6-D1D1-4F11-9822-92BE56EEBB63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330378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72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65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82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58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106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556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081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73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06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5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C517-3C93-4044-A48A-608C0608C52F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00902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5DD-83CD-497E-8106-A6A1169C76CE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97247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B182-72F4-4F9A-B840-FEBBC568DE00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730894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75ADA1B1-D8D7-40BB-B500-3435519973F8}" type="datetime1">
              <a:rPr lang="en-GB" smtClean="0"/>
              <a:t>10/08/2024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4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4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7509F-B968-4DBA-AACB-10CE34DF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0" tIns="182880" rIns="457200" bIns="18288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478BD-13B3-41BE-BE7E-79D44EB7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2B09A-6EAB-49DC-BEAF-2EFA52641F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F1D0E-69E5-447C-8530-B1A3633305CE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478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0" i="0" u="none" kern="1200" spc="300">
          <a:solidFill>
            <a:schemeClr val="bg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0" i="0" u="none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75ADA1B1-D8D7-40BB-B500-3435519973F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4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>
    <p:cover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5DAA62-0516-44BA-8829-C875AF07F80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 rot="16200000">
            <a:off x="-2315368" y="3258343"/>
            <a:ext cx="506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08080"/>
                </a:solidFill>
              </a:rPr>
              <a:t>Designed by Nguyễn Thị Phương Lan</a:t>
            </a:r>
          </a:p>
        </p:txBody>
      </p:sp>
    </p:spTree>
    <p:extLst>
      <p:ext uri="{BB962C8B-B14F-4D97-AF65-F5344CB8AC3E}">
        <p14:creationId xmlns:p14="http://schemas.microsoft.com/office/powerpoint/2010/main" val="289450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0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hyperlink" Target="file:///E:\Local%20Settings\Temp\Local%20Settings\Luan\PW%20HAI%20PHONG\5%20-%20The%20gioi%20quanh%20be%20-CHUAN\CACFILE\chua%20dung.wa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0.wav"/><Relationship Id="rId7" Type="http://schemas.openxmlformats.org/officeDocument/2006/relationships/image" Target="../media/image3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audio1.wav"/><Relationship Id="rId26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audio" Target="../media/audio4.wav"/><Relationship Id="rId34" Type="http://schemas.openxmlformats.org/officeDocument/2006/relationships/image" Target="../media/image17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10.png"/><Relationship Id="rId33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audio3.wav"/><Relationship Id="rId29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audio7.wav"/><Relationship Id="rId32" Type="http://schemas.openxmlformats.org/officeDocument/2006/relationships/image" Target="../media/image15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audio" Target="../media/audio6.wav"/><Relationship Id="rId28" Type="http://schemas.microsoft.com/office/2007/relationships/hdphoto" Target="../media/hdphoto2.wdp"/><Relationship Id="rId10" Type="http://schemas.openxmlformats.org/officeDocument/2006/relationships/audio" Target="../media/media6.mp3"/><Relationship Id="rId19" Type="http://schemas.openxmlformats.org/officeDocument/2006/relationships/audio" Target="../media/audio2.wav"/><Relationship Id="rId31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audio5.wav"/><Relationship Id="rId27" Type="http://schemas.openxmlformats.org/officeDocument/2006/relationships/image" Target="../media/image11.png"/><Relationship Id="rId30" Type="http://schemas.openxmlformats.org/officeDocument/2006/relationships/image" Target="../media/image13.png"/><Relationship Id="rId35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4.wdp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microsoft.com/office/2007/relationships/hdphoto" Target="../media/hdphoto8.wdp"/><Relationship Id="rId7" Type="http://schemas.openxmlformats.org/officeDocument/2006/relationships/audio" Target="../media/audio5.wav"/><Relationship Id="rId12" Type="http://schemas.openxmlformats.org/officeDocument/2006/relationships/image" Target="../media/image20.png"/><Relationship Id="rId17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audio" Target="../media/audio4.wav"/><Relationship Id="rId11" Type="http://schemas.microsoft.com/office/2007/relationships/hdphoto" Target="../media/hdphoto3.wdp"/><Relationship Id="rId5" Type="http://schemas.openxmlformats.org/officeDocument/2006/relationships/audio" Target="../media/audio8.wav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19.png"/><Relationship Id="rId19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7.png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336" y="-15107"/>
            <a:ext cx="9172915" cy="68413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95400" y="648287"/>
            <a:ext cx="69108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Minh </a:t>
            </a:r>
            <a:r>
              <a:rPr lang="en-US" sz="4400" b="1" dirty="0" err="1" smtClean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Duc</a:t>
            </a:r>
            <a:r>
              <a:rPr lang="en-US" sz="4400" b="1" dirty="0" smtClean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secondary school</a:t>
            </a:r>
            <a:endParaRPr lang="en-US" sz="4400" b="1" dirty="0">
              <a:ln w="180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6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410200"/>
            <a:ext cx="13446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1" y="2712811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5" y="2867386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304800" y="850590"/>
            <a:ext cx="8610600" cy="292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WARMLY WELCOME ALL THE TEACHERS TO THE ENGLSH LESSON OF CLASS 6… !</a:t>
            </a:r>
            <a:endParaRPr lang="en-US" sz="2500" b="1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6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28" name="Rounded Rectangle 27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4790" y="143949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574675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Match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 with the school things. Then listen and repeat.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pencil case</a:t>
            </a:r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526917" y="24119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768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28" name="Rounded Rectangle 27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9261" y="191729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574675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Match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 with the school things. Then listen and repeat.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pencil case</a:t>
            </a:r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526917" y="24119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1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03442" y="599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35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ChangeAspect="1"/>
          </p:cNvSpPr>
          <p:nvPr/>
        </p:nvSpPr>
        <p:spPr>
          <a:xfrm>
            <a:off x="512199" y="2423735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Rectangle 494"/>
          <p:cNvSpPr>
            <a:spLocks noChangeAspect="1"/>
          </p:cNvSpPr>
          <p:nvPr/>
        </p:nvSpPr>
        <p:spPr>
          <a:xfrm>
            <a:off x="512199" y="5395572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ectangle 495"/>
          <p:cNvSpPr>
            <a:spLocks noChangeAspect="1"/>
          </p:cNvSpPr>
          <p:nvPr/>
        </p:nvSpPr>
        <p:spPr>
          <a:xfrm>
            <a:off x="6545899" y="936829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Rectangle 496"/>
          <p:cNvSpPr>
            <a:spLocks noChangeAspect="1"/>
          </p:cNvSpPr>
          <p:nvPr/>
        </p:nvSpPr>
        <p:spPr>
          <a:xfrm>
            <a:off x="6545899" y="2425664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Rectangle 497"/>
          <p:cNvSpPr>
            <a:spLocks noChangeAspect="1"/>
          </p:cNvSpPr>
          <p:nvPr/>
        </p:nvSpPr>
        <p:spPr>
          <a:xfrm>
            <a:off x="3530365" y="3914499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Rectangle 498"/>
          <p:cNvSpPr>
            <a:spLocks noChangeAspect="1"/>
          </p:cNvSpPr>
          <p:nvPr/>
        </p:nvSpPr>
        <p:spPr>
          <a:xfrm>
            <a:off x="3530365" y="936829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511959" y="936829"/>
            <a:ext cx="2377921" cy="1368428"/>
            <a:chOff x="864" y="1845"/>
            <a:chExt cx="1519" cy="480"/>
          </a:xfrm>
          <a:solidFill>
            <a:srgbClr val="92D050"/>
          </a:solidFill>
        </p:grpSpPr>
        <p:sp>
          <p:nvSpPr>
            <p:cNvPr id="2" name="AutoShape 7"/>
            <p:cNvSpPr>
              <a:spLocks noChangeAspect="1" noChangeArrowheads="1"/>
            </p:cNvSpPr>
            <p:nvPr/>
          </p:nvSpPr>
          <p:spPr bwMode="gray">
            <a:xfrm>
              <a:off x="864" y="1845"/>
              <a:ext cx="1519" cy="4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smtClean="0">
                <a:cs typeface="Arial" pitchFamily="34" charset="0"/>
              </a:endParaRPr>
            </a:p>
          </p:txBody>
        </p:sp>
        <p:sp>
          <p:nvSpPr>
            <p:cNvPr id="3" name="Text Box 9"/>
            <p:cNvSpPr txBox="1">
              <a:spLocks noChangeArrowheads="1"/>
            </p:cNvSpPr>
            <p:nvPr/>
          </p:nvSpPr>
          <p:spPr bwMode="gray">
            <a:xfrm>
              <a:off x="887" y="2019"/>
              <a:ext cx="1460" cy="18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smtClean="0">
                  <a:cs typeface="Arial" pitchFamily="34" charset="0"/>
                </a:rPr>
                <a:t>school bag</a:t>
              </a:r>
            </a:p>
          </p:txBody>
        </p:sp>
      </p:grp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512199" y="947585"/>
            <a:ext cx="2377440" cy="1371600"/>
            <a:chOff x="288" y="720"/>
            <a:chExt cx="1409" cy="672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AutoShape 7"/>
            <p:cNvSpPr>
              <a:spLocks noChangeArrowheads="1"/>
            </p:cNvSpPr>
            <p:nvPr/>
          </p:nvSpPr>
          <p:spPr bwMode="gray">
            <a:xfrm>
              <a:off x="288" y="720"/>
              <a:ext cx="1409" cy="6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05" name="WordArt 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96" y="789"/>
              <a:ext cx="417" cy="55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200" b="1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ndon-Poste"/>
                </a:rPr>
                <a:t>1</a:t>
              </a:r>
            </a:p>
          </p:txBody>
        </p:sp>
      </p:grp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4734" y="2425664"/>
            <a:ext cx="1159769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1193" y="3914499"/>
            <a:ext cx="1395784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708" y="2423735"/>
            <a:ext cx="1910725" cy="1371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187" y="5395572"/>
            <a:ext cx="1741766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1517" y="936829"/>
            <a:ext cx="1586204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1471" y="936829"/>
            <a:ext cx="1855227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2" name="Group 16"/>
          <p:cNvGrpSpPr>
            <a:grpSpLocks/>
          </p:cNvGrpSpPr>
          <p:nvPr/>
        </p:nvGrpSpPr>
        <p:grpSpPr bwMode="auto">
          <a:xfrm>
            <a:off x="512199" y="2417821"/>
            <a:ext cx="2377440" cy="1371600"/>
            <a:chOff x="1440" y="624"/>
            <a:chExt cx="1371" cy="632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AutoShape 7"/>
            <p:cNvSpPr>
              <a:spLocks noChangeArrowheads="1"/>
            </p:cNvSpPr>
            <p:nvPr/>
          </p:nvSpPr>
          <p:spPr bwMode="gray">
            <a:xfrm>
              <a:off x="1440" y="624"/>
              <a:ext cx="1371" cy="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14" name="WordArt 18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908" y="762"/>
              <a:ext cx="406" cy="33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2</a:t>
              </a:r>
            </a:p>
          </p:txBody>
        </p:sp>
      </p:grp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511882" y="3913256"/>
            <a:ext cx="2378075" cy="1371043"/>
            <a:chOff x="276" y="2671"/>
            <a:chExt cx="1409" cy="755"/>
          </a:xfrm>
          <a:solidFill>
            <a:srgbClr val="92D050"/>
          </a:solidFill>
        </p:grpSpPr>
        <p:sp>
          <p:nvSpPr>
            <p:cNvPr id="6" name="AutoShape 7"/>
            <p:cNvSpPr>
              <a:spLocks noChangeAspect="1" noChangeArrowheads="1"/>
            </p:cNvSpPr>
            <p:nvPr/>
          </p:nvSpPr>
          <p:spPr bwMode="gray">
            <a:xfrm>
              <a:off x="276" y="2671"/>
              <a:ext cx="1409" cy="7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310" y="2881"/>
              <a:ext cx="13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smtClean="0">
                  <a:cs typeface="Arial" pitchFamily="34" charset="0"/>
                </a:rPr>
                <a:t>compass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512199" y="3889048"/>
            <a:ext cx="2377440" cy="1371600"/>
            <a:chOff x="864" y="1968"/>
            <a:chExt cx="1409" cy="672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AutoShape 7"/>
            <p:cNvSpPr>
              <a:spLocks noChangeArrowheads="1"/>
            </p:cNvSpPr>
            <p:nvPr/>
          </p:nvSpPr>
          <p:spPr bwMode="gray">
            <a:xfrm>
              <a:off x="864" y="1968"/>
              <a:ext cx="1409" cy="6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20" name="WordArt 24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362" y="2078"/>
              <a:ext cx="434" cy="373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3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504825" y="5371123"/>
            <a:ext cx="2377440" cy="1371600"/>
            <a:chOff x="3744" y="2496"/>
            <a:chExt cx="1776" cy="816"/>
          </a:xfrm>
          <a:solidFill>
            <a:srgbClr val="00808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3744" y="2496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24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4364" y="2640"/>
              <a:ext cx="546" cy="49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4</a:t>
              </a:r>
            </a:p>
          </p:txBody>
        </p:sp>
      </p:grpSp>
      <p:grpSp>
        <p:nvGrpSpPr>
          <p:cNvPr id="4125" name="Group 29"/>
          <p:cNvGrpSpPr>
            <a:grpSpLocks/>
          </p:cNvGrpSpPr>
          <p:nvPr/>
        </p:nvGrpSpPr>
        <p:grpSpPr bwMode="auto">
          <a:xfrm>
            <a:off x="3530903" y="947585"/>
            <a:ext cx="2377440" cy="1371600"/>
            <a:chOff x="384" y="3504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" name="AutoShape 7"/>
            <p:cNvSpPr>
              <a:spLocks noChangeArrowheads="1"/>
            </p:cNvSpPr>
            <p:nvPr/>
          </p:nvSpPr>
          <p:spPr bwMode="gray">
            <a:xfrm>
              <a:off x="384" y="3504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27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1037" y="3738"/>
              <a:ext cx="478" cy="435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ndon-Poste"/>
                </a:rPr>
                <a:t>5</a:t>
              </a:r>
            </a:p>
          </p:txBody>
        </p:sp>
      </p:grpSp>
      <p:sp>
        <p:nvSpPr>
          <p:cNvPr id="188423" name="AutoShape 7"/>
          <p:cNvSpPr>
            <a:spLocks noChangeAspect="1" noChangeArrowheads="1"/>
          </p:cNvSpPr>
          <p:nvPr/>
        </p:nvSpPr>
        <p:spPr bwMode="gray">
          <a:xfrm>
            <a:off x="3530365" y="2425664"/>
            <a:ext cx="237744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gray">
          <a:xfrm>
            <a:off x="3791471" y="2881028"/>
            <a:ext cx="20074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cs typeface="Arial" pitchFamily="34" charset="0"/>
              </a:rPr>
              <a:t>rubber</a:t>
            </a:r>
          </a:p>
        </p:txBody>
      </p: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3530903" y="2417821"/>
            <a:ext cx="2377440" cy="1371600"/>
            <a:chOff x="2400" y="0"/>
            <a:chExt cx="1417" cy="672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1" name="AutoShape 7"/>
            <p:cNvSpPr>
              <a:spLocks noChangeArrowheads="1"/>
            </p:cNvSpPr>
            <p:nvPr/>
          </p:nvSpPr>
          <p:spPr bwMode="gray">
            <a:xfrm>
              <a:off x="2400" y="0"/>
              <a:ext cx="1417" cy="6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32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2936" y="119"/>
              <a:ext cx="420" cy="358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6</a:t>
              </a:r>
            </a:p>
          </p:txBody>
        </p:sp>
      </p:grpSp>
      <p:sp>
        <p:nvSpPr>
          <p:cNvPr id="12" name="AutoShape 7"/>
          <p:cNvSpPr>
            <a:spLocks noChangeAspect="1" noChangeArrowheads="1"/>
          </p:cNvSpPr>
          <p:nvPr/>
        </p:nvSpPr>
        <p:spPr bwMode="gray">
          <a:xfrm>
            <a:off x="6545899" y="3914499"/>
            <a:ext cx="237744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6613527" y="4356122"/>
            <a:ext cx="2224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cs typeface="Arial" pitchFamily="34" charset="0"/>
              </a:rPr>
              <a:t>pencil case</a:t>
            </a:r>
          </a:p>
        </p:txBody>
      </p:sp>
      <p:grpSp>
        <p:nvGrpSpPr>
          <p:cNvPr id="4135" name="Group 39"/>
          <p:cNvGrpSpPr>
            <a:grpSpLocks/>
          </p:cNvGrpSpPr>
          <p:nvPr/>
        </p:nvGrpSpPr>
        <p:grpSpPr bwMode="auto">
          <a:xfrm>
            <a:off x="3530903" y="3889048"/>
            <a:ext cx="2377440" cy="1371600"/>
            <a:chOff x="3984" y="3504"/>
            <a:chExt cx="1776" cy="816"/>
          </a:xfrm>
          <a:solidFill>
            <a:srgbClr val="00808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4" name="AutoShape 7"/>
            <p:cNvSpPr>
              <a:spLocks noChangeArrowheads="1"/>
            </p:cNvSpPr>
            <p:nvPr/>
          </p:nvSpPr>
          <p:spPr bwMode="gray">
            <a:xfrm>
              <a:off x="3984" y="3504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37" name="WordArt 4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4627" y="3645"/>
              <a:ext cx="546" cy="49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7</a:t>
              </a:r>
            </a:p>
          </p:txBody>
        </p:sp>
      </p:grpSp>
      <p:sp>
        <p:nvSpPr>
          <p:cNvPr id="15" name="AutoShape 7"/>
          <p:cNvSpPr>
            <a:spLocks noChangeAspect="1" noChangeArrowheads="1"/>
          </p:cNvSpPr>
          <p:nvPr/>
        </p:nvSpPr>
        <p:spPr bwMode="gray">
          <a:xfrm>
            <a:off x="3530365" y="5403334"/>
            <a:ext cx="237744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3612738" y="5631982"/>
            <a:ext cx="2206625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cs typeface="Arial" pitchFamily="34" charset="0"/>
              </a:rPr>
              <a:t>pencil sharpener</a:t>
            </a:r>
          </a:p>
        </p:txBody>
      </p:sp>
      <p:grpSp>
        <p:nvGrpSpPr>
          <p:cNvPr id="4140" name="Group 44"/>
          <p:cNvGrpSpPr>
            <a:grpSpLocks/>
          </p:cNvGrpSpPr>
          <p:nvPr/>
        </p:nvGrpSpPr>
        <p:grpSpPr bwMode="auto">
          <a:xfrm>
            <a:off x="3530903" y="5371123"/>
            <a:ext cx="2377440" cy="1371600"/>
            <a:chOff x="3984" y="1248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7" name="AutoShape 7"/>
            <p:cNvSpPr>
              <a:spLocks noChangeArrowheads="1"/>
            </p:cNvSpPr>
            <p:nvPr/>
          </p:nvSpPr>
          <p:spPr bwMode="gray">
            <a:xfrm>
              <a:off x="3984" y="1248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42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4608" y="1392"/>
              <a:ext cx="478" cy="49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8</a:t>
              </a:r>
            </a:p>
          </p:txBody>
        </p:sp>
      </p:grpSp>
      <p:grpSp>
        <p:nvGrpSpPr>
          <p:cNvPr id="4143" name="Group 47"/>
          <p:cNvGrpSpPr>
            <a:grpSpLocks/>
          </p:cNvGrpSpPr>
          <p:nvPr/>
        </p:nvGrpSpPr>
        <p:grpSpPr bwMode="auto">
          <a:xfrm>
            <a:off x="6545820" y="939646"/>
            <a:ext cx="2377440" cy="1371600"/>
            <a:chOff x="3984" y="0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AutoShape 7"/>
            <p:cNvSpPr>
              <a:spLocks noChangeArrowheads="1"/>
            </p:cNvSpPr>
            <p:nvPr/>
          </p:nvSpPr>
          <p:spPr bwMode="gray">
            <a:xfrm>
              <a:off x="3984" y="0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45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4656" y="192"/>
              <a:ext cx="478" cy="435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ndon-Poste"/>
                </a:rPr>
                <a:t>9</a:t>
              </a:r>
            </a:p>
          </p:txBody>
        </p:sp>
      </p:grpSp>
      <p:grpSp>
        <p:nvGrpSpPr>
          <p:cNvPr id="4146" name="Group 50"/>
          <p:cNvGrpSpPr>
            <a:grpSpLocks/>
          </p:cNvGrpSpPr>
          <p:nvPr/>
        </p:nvGrpSpPr>
        <p:grpSpPr bwMode="auto">
          <a:xfrm>
            <a:off x="6545820" y="2417821"/>
            <a:ext cx="2377440" cy="1371600"/>
            <a:chOff x="3984" y="240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9" name="AutoShape 7"/>
            <p:cNvSpPr>
              <a:spLocks noChangeArrowheads="1"/>
            </p:cNvSpPr>
            <p:nvPr/>
          </p:nvSpPr>
          <p:spPr bwMode="gray">
            <a:xfrm>
              <a:off x="3984" y="240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48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4560" y="432"/>
              <a:ext cx="615" cy="435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10</a:t>
              </a:r>
            </a:p>
          </p:txBody>
        </p:sp>
      </p:grpSp>
      <p:grpSp>
        <p:nvGrpSpPr>
          <p:cNvPr id="4149" name="Group 53"/>
          <p:cNvGrpSpPr>
            <a:grpSpLocks/>
          </p:cNvGrpSpPr>
          <p:nvPr/>
        </p:nvGrpSpPr>
        <p:grpSpPr bwMode="auto">
          <a:xfrm>
            <a:off x="6545820" y="3889048"/>
            <a:ext cx="2377440" cy="1371600"/>
            <a:chOff x="3984" y="192"/>
            <a:chExt cx="1776" cy="816"/>
          </a:xfrm>
          <a:solidFill>
            <a:srgbClr val="00808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AutoShape 7"/>
            <p:cNvSpPr>
              <a:spLocks noChangeArrowheads="1"/>
            </p:cNvSpPr>
            <p:nvPr/>
          </p:nvSpPr>
          <p:spPr bwMode="gray">
            <a:xfrm>
              <a:off x="3984" y="192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51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4553" y="384"/>
              <a:ext cx="615" cy="435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11</a:t>
              </a:r>
            </a:p>
          </p:txBody>
        </p:sp>
      </p:grpSp>
      <p:grpSp>
        <p:nvGrpSpPr>
          <p:cNvPr id="4152" name="Group 56"/>
          <p:cNvGrpSpPr>
            <a:grpSpLocks/>
          </p:cNvGrpSpPr>
          <p:nvPr/>
        </p:nvGrpSpPr>
        <p:grpSpPr bwMode="auto">
          <a:xfrm>
            <a:off x="6545264" y="5403334"/>
            <a:ext cx="2378075" cy="1371599"/>
            <a:chOff x="3844" y="3483"/>
            <a:chExt cx="1498" cy="864"/>
          </a:xfrm>
          <a:solidFill>
            <a:schemeClr val="accent1">
              <a:lumMod val="75000"/>
            </a:schemeClr>
          </a:solidFill>
        </p:grpSpPr>
        <p:sp>
          <p:nvSpPr>
            <p:cNvPr id="21" name="AutoShape 7"/>
            <p:cNvSpPr>
              <a:spLocks noChangeAspect="1" noChangeArrowheads="1"/>
            </p:cNvSpPr>
            <p:nvPr/>
          </p:nvSpPr>
          <p:spPr bwMode="gray">
            <a:xfrm>
              <a:off x="3844" y="3483"/>
              <a:ext cx="1498" cy="864"/>
            </a:xfrm>
            <a:prstGeom prst="rect">
              <a:avLst/>
            </a:prstGeom>
            <a:grpFill/>
            <a:ln w="381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gray">
            <a:xfrm>
              <a:off x="3894" y="3754"/>
              <a:ext cx="1401" cy="32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smtClean="0">
                  <a:cs typeface="Arial" pitchFamily="34" charset="0"/>
                </a:rPr>
                <a:t>calculator</a:t>
              </a:r>
            </a:p>
          </p:txBody>
        </p:sp>
      </p:grpSp>
      <p:grpSp>
        <p:nvGrpSpPr>
          <p:cNvPr id="4155" name="Group 59"/>
          <p:cNvGrpSpPr>
            <a:grpSpLocks/>
          </p:cNvGrpSpPr>
          <p:nvPr/>
        </p:nvGrpSpPr>
        <p:grpSpPr bwMode="auto">
          <a:xfrm>
            <a:off x="6545820" y="5371123"/>
            <a:ext cx="2377440" cy="1371600"/>
            <a:chOff x="2208" y="0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3" name="AutoShape 7"/>
            <p:cNvSpPr>
              <a:spLocks noChangeArrowheads="1"/>
            </p:cNvSpPr>
            <p:nvPr/>
          </p:nvSpPr>
          <p:spPr bwMode="gray">
            <a:xfrm>
              <a:off x="2208" y="0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57" name="WordArt 61"/>
            <p:cNvSpPr>
              <a:spLocks noChangeArrowheads="1" noChangeShapeType="1" noTextEdit="1"/>
            </p:cNvSpPr>
            <p:nvPr/>
          </p:nvSpPr>
          <p:spPr bwMode="auto">
            <a:xfrm>
              <a:off x="2766" y="192"/>
              <a:ext cx="683" cy="49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12</a:t>
              </a:r>
            </a:p>
          </p:txBody>
        </p:sp>
      </p:grpSp>
      <p:grpSp>
        <p:nvGrpSpPr>
          <p:cNvPr id="4158" name="Group 62"/>
          <p:cNvGrpSpPr>
            <a:grpSpLocks/>
          </p:cNvGrpSpPr>
          <p:nvPr/>
        </p:nvGrpSpPr>
        <p:grpSpPr bwMode="auto">
          <a:xfrm>
            <a:off x="5426075" y="100013"/>
            <a:ext cx="2743200" cy="722313"/>
            <a:chOff x="1404" y="3282"/>
            <a:chExt cx="3060" cy="406"/>
          </a:xfrm>
        </p:grpSpPr>
        <p:sp>
          <p:nvSpPr>
            <p:cNvPr id="4159" name="AutoShape 63"/>
            <p:cNvSpPr>
              <a:spLocks noChangeArrowheads="1"/>
            </p:cNvSpPr>
            <p:nvPr/>
          </p:nvSpPr>
          <p:spPr bwMode="gray">
            <a:xfrm>
              <a:off x="1404" y="3282"/>
              <a:ext cx="3060" cy="40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160" name="AutoShape 64"/>
            <p:cNvSpPr>
              <a:spLocks noChangeArrowheads="1"/>
            </p:cNvSpPr>
            <p:nvPr/>
          </p:nvSpPr>
          <p:spPr bwMode="gray">
            <a:xfrm>
              <a:off x="1458" y="3312"/>
              <a:ext cx="2970" cy="33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1166D7">
                    <a:gamma/>
                    <a:tint val="48627"/>
                    <a:invGamma/>
                  </a:srgbClr>
                </a:gs>
                <a:gs pos="100000">
                  <a:srgbClr val="1166D7">
                    <a:alpha val="50000"/>
                  </a:srgbClr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161" name="Group 65"/>
          <p:cNvGrpSpPr>
            <a:grpSpLocks/>
          </p:cNvGrpSpPr>
          <p:nvPr/>
        </p:nvGrpSpPr>
        <p:grpSpPr bwMode="auto">
          <a:xfrm>
            <a:off x="1962150" y="100013"/>
            <a:ext cx="2590800" cy="722313"/>
            <a:chOff x="1404" y="3282"/>
            <a:chExt cx="3060" cy="406"/>
          </a:xfrm>
        </p:grpSpPr>
        <p:sp>
          <p:nvSpPr>
            <p:cNvPr id="4162" name="AutoShape 66"/>
            <p:cNvSpPr>
              <a:spLocks noChangeArrowheads="1"/>
            </p:cNvSpPr>
            <p:nvPr/>
          </p:nvSpPr>
          <p:spPr bwMode="gray">
            <a:xfrm>
              <a:off x="1404" y="3282"/>
              <a:ext cx="3060" cy="40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163" name="AutoShape 67"/>
            <p:cNvSpPr>
              <a:spLocks noChangeArrowheads="1"/>
            </p:cNvSpPr>
            <p:nvPr/>
          </p:nvSpPr>
          <p:spPr bwMode="gray">
            <a:xfrm>
              <a:off x="1458" y="3312"/>
              <a:ext cx="2970" cy="33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1166D7">
                    <a:gamma/>
                    <a:tint val="48627"/>
                    <a:invGamma/>
                  </a:srgbClr>
                </a:gs>
                <a:gs pos="100000">
                  <a:srgbClr val="1166D7">
                    <a:alpha val="50000"/>
                  </a:srgbClr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64" name="Text Box 68"/>
          <p:cNvSpPr txBox="1">
            <a:spLocks noChangeArrowheads="1"/>
          </p:cNvSpPr>
          <p:nvPr/>
        </p:nvSpPr>
        <p:spPr bwMode="gray">
          <a:xfrm>
            <a:off x="3540458" y="64408"/>
            <a:ext cx="5549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chemeClr val="bg1"/>
                </a:solidFill>
                <a:cs typeface="Arial" pitchFamily="34" charset="0"/>
              </a:rPr>
              <a:t>A</a:t>
            </a: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2876550" y="88900"/>
            <a:ext cx="5905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smtClean="0">
                <a:solidFill>
                  <a:srgbClr val="FF3300"/>
                </a:solidFill>
                <a:sym typeface="Wingdings" pitchFamily="2" charset="2"/>
              </a:rPr>
              <a:t></a:t>
            </a:r>
          </a:p>
        </p:txBody>
      </p:sp>
      <p:sp>
        <p:nvSpPr>
          <p:cNvPr id="4166" name="Text Box 70"/>
          <p:cNvSpPr txBox="1">
            <a:spLocks noChangeArrowheads="1"/>
          </p:cNvSpPr>
          <p:nvPr/>
        </p:nvSpPr>
        <p:spPr bwMode="auto">
          <a:xfrm>
            <a:off x="6530975" y="88900"/>
            <a:ext cx="990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dirty="0" smtClean="0">
                <a:solidFill>
                  <a:srgbClr val="FF3300"/>
                </a:solidFill>
                <a:sym typeface="Wingdings" pitchFamily="2" charset="2"/>
              </a:rPr>
              <a:t></a:t>
            </a:r>
          </a:p>
        </p:txBody>
      </p:sp>
      <p:sp>
        <p:nvSpPr>
          <p:cNvPr id="4167" name="Text Box 71"/>
          <p:cNvSpPr txBox="1">
            <a:spLocks noChangeArrowheads="1"/>
          </p:cNvSpPr>
          <p:nvPr/>
        </p:nvSpPr>
        <p:spPr bwMode="gray">
          <a:xfrm>
            <a:off x="5730875" y="68944"/>
            <a:ext cx="723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chemeClr val="bg1"/>
                </a:solidFill>
                <a:cs typeface="Arial" pitchFamily="34" charset="0"/>
              </a:rPr>
              <a:t>B</a:t>
            </a:r>
          </a:p>
        </p:txBody>
      </p:sp>
      <p:grpSp>
        <p:nvGrpSpPr>
          <p:cNvPr id="4168" name="Group 72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169" name="Group 73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170" name="Oval 7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1" name="Oval 7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2" name="Oval 7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3" name="Oval 7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4" name="Oval 7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5" name="Oval 7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6" name="Oval 8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7" name="Oval 8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8" name="Oval 8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79" name="Text Box 83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8</a:t>
              </a:r>
            </a:p>
          </p:txBody>
        </p:sp>
      </p:grpSp>
      <p:grpSp>
        <p:nvGrpSpPr>
          <p:cNvPr id="4180" name="Group 84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181" name="Group 85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182" name="Oval 8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3" name="Oval 87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4" name="Oval 88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5" name="Oval 89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6" name="Oval 90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7" name="Oval 91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8" name="Oval 92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9" name="Oval 93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0" name="Oval 94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91" name="Text Box 95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7</a:t>
              </a:r>
            </a:p>
          </p:txBody>
        </p:sp>
      </p:grpSp>
      <p:grpSp>
        <p:nvGrpSpPr>
          <p:cNvPr id="4192" name="Group 96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193" name="Group 97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194" name="Oval 98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5" name="Oval 99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6" name="Oval 100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7" name="Oval 101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8" name="Oval 102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" name="Oval 103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" name="Oval 104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" name="Oval 105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2" name="Oval 106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03" name="Text Box 107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6</a:t>
              </a:r>
            </a:p>
          </p:txBody>
        </p:sp>
      </p:grpSp>
      <p:grpSp>
        <p:nvGrpSpPr>
          <p:cNvPr id="4204" name="Group 108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05" name="Group 109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06" name="Oval 110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7" name="Oval 111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8" name="Oval 112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9" name="Oval 113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0" name="Oval 114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1" name="Oval 11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2" name="Oval 11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3" name="Oval 11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4" name="Oval 11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15" name="Text Box 119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5</a:t>
              </a:r>
            </a:p>
          </p:txBody>
        </p:sp>
      </p:grpSp>
      <p:grpSp>
        <p:nvGrpSpPr>
          <p:cNvPr id="4216" name="Group 120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17" name="Group 121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18" name="Oval 122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9" name="Oval 123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0" name="Oval 124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1" name="Oval 125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2" name="Oval 126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3" name="Oval 12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4" name="Oval 12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5" name="Oval 12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6" name="Oval 13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27" name="Text Box 131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4</a:t>
              </a:r>
            </a:p>
          </p:txBody>
        </p:sp>
      </p:grpSp>
      <p:grpSp>
        <p:nvGrpSpPr>
          <p:cNvPr id="4228" name="Group 132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29" name="Group 133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30" name="Oval 13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1" name="Oval 13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2" name="Oval 13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3" name="Oval 13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4" name="Oval 13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5" name="Oval 13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6" name="Oval 14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7" name="Oval 14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8" name="Oval 14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39" name="Text Box 143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3</a:t>
              </a:r>
            </a:p>
          </p:txBody>
        </p:sp>
      </p:grpSp>
      <p:grpSp>
        <p:nvGrpSpPr>
          <p:cNvPr id="4240" name="Group 144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41" name="Group 145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42" name="Oval 14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3" name="Oval 147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4" name="Oval 148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5" name="Oval 149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6" name="Oval 150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7" name="Oval 151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8" name="Oval 152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9" name="Oval 153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0" name="Oval 154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51" name="Text Box 155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2</a:t>
              </a:r>
            </a:p>
          </p:txBody>
        </p:sp>
      </p:grpSp>
      <p:grpSp>
        <p:nvGrpSpPr>
          <p:cNvPr id="4252" name="Group 156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53" name="Group 157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54" name="Oval 158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" name="Oval 159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" name="Oval 160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" name="Oval 161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8" name="Oval 162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9" name="Oval 163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0" name="Oval 164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1" name="Oval 165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2" name="Oval 166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63" name="Text Box 167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1</a:t>
              </a:r>
            </a:p>
          </p:txBody>
        </p:sp>
      </p:grpSp>
      <p:grpSp>
        <p:nvGrpSpPr>
          <p:cNvPr id="4264" name="Group 168"/>
          <p:cNvGrpSpPr>
            <a:grpSpLocks/>
          </p:cNvGrpSpPr>
          <p:nvPr/>
        </p:nvGrpSpPr>
        <p:grpSpPr bwMode="auto">
          <a:xfrm>
            <a:off x="1962150" y="127000"/>
            <a:ext cx="796925" cy="722313"/>
            <a:chOff x="960" y="2160"/>
            <a:chExt cx="502" cy="455"/>
          </a:xfrm>
        </p:grpSpPr>
        <p:grpSp>
          <p:nvGrpSpPr>
            <p:cNvPr id="4265" name="Group 169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66" name="Oval 170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7" name="Oval 171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8" name="Oval 172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9" name="Oval 173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0" name="Oval 174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1" name="Oval 17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2" name="Oval 17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3" name="Oval 17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4" name="Oval 17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75" name="Text Box 179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0</a:t>
              </a:r>
            </a:p>
          </p:txBody>
        </p:sp>
      </p:grpSp>
      <p:grpSp>
        <p:nvGrpSpPr>
          <p:cNvPr id="4276" name="Group 180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277" name="Group 181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78" name="Oval 182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9" name="Oval 183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0" name="Oval 184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1" name="Oval 185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2" name="Oval 186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3" name="Oval 18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4" name="Oval 18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5" name="Oval 18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6" name="Oval 19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87" name="Text Box 191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8</a:t>
              </a:r>
            </a:p>
          </p:txBody>
        </p:sp>
      </p:grpSp>
      <p:grpSp>
        <p:nvGrpSpPr>
          <p:cNvPr id="4288" name="Group 192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289" name="Group 193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90" name="Oval 19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1" name="Oval 19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2" name="Oval 19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3" name="Oval 19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4" name="Oval 19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5" name="Oval 19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6" name="Oval 20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7" name="Oval 20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8" name="Oval 20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99" name="Text Box 203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7</a:t>
              </a:r>
            </a:p>
          </p:txBody>
        </p:sp>
      </p:grpSp>
      <p:grpSp>
        <p:nvGrpSpPr>
          <p:cNvPr id="4300" name="Group 204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01" name="Group 205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02" name="Oval 20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" name="Oval 207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" name="Oval 208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" name="Oval 209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" name="Oval 210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" name="Oval 211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8" name="Oval 212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9" name="Oval 213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0" name="Oval 214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11" name="Text Box 215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6</a:t>
              </a:r>
            </a:p>
          </p:txBody>
        </p:sp>
      </p:grpSp>
      <p:grpSp>
        <p:nvGrpSpPr>
          <p:cNvPr id="4312" name="Group 216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13" name="Group 217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14" name="Oval 218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5" name="Oval 219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6" name="Oval 220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7" name="Oval 221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8" name="Oval 222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9" name="Oval 223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0" name="Oval 224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1" name="Oval 225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2" name="Oval 226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23" name="Text Box 227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5</a:t>
              </a:r>
            </a:p>
          </p:txBody>
        </p:sp>
      </p:grpSp>
      <p:grpSp>
        <p:nvGrpSpPr>
          <p:cNvPr id="4324" name="Group 228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25" name="Group 229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26" name="Oval 230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7" name="Oval 231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8" name="Oval 232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9" name="Oval 233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0" name="Oval 234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" name="Oval 23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" name="Oval 23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" name="Oval 23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4" name="Oval 23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35" name="Text Box 239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4</a:t>
              </a:r>
            </a:p>
          </p:txBody>
        </p:sp>
      </p:grpSp>
      <p:grpSp>
        <p:nvGrpSpPr>
          <p:cNvPr id="4336" name="Group 240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37" name="Group 241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38" name="Oval 242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9" name="Oval 243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0" name="Oval 244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1" name="Oval 245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2" name="Oval 246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3" name="Oval 24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4" name="Oval 24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5" name="Oval 24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6" name="Oval 25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47" name="Text Box 251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3</a:t>
              </a:r>
            </a:p>
          </p:txBody>
        </p:sp>
      </p:grpSp>
      <p:grpSp>
        <p:nvGrpSpPr>
          <p:cNvPr id="4348" name="Group 252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49" name="Group 253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50" name="Oval 25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1" name="Oval 25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2" name="Oval 25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3" name="Oval 25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4" name="Oval 25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5" name="Oval 25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6" name="Oval 26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7" name="Oval 26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8" name="Oval 26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59" name="Text Box 263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2</a:t>
              </a:r>
            </a:p>
          </p:txBody>
        </p:sp>
      </p:grpSp>
      <p:grpSp>
        <p:nvGrpSpPr>
          <p:cNvPr id="4360" name="Group 264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61" name="Group 265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62" name="Oval 26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3" name="Oval 267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4" name="Oval 268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5" name="Oval 269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6" name="Oval 270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7" name="Oval 271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8" name="Oval 272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9" name="Oval 273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0" name="Oval 274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71" name="Text Box 275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1</a:t>
              </a:r>
            </a:p>
          </p:txBody>
        </p:sp>
      </p:grpSp>
      <p:grpSp>
        <p:nvGrpSpPr>
          <p:cNvPr id="4372" name="Group 276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73" name="Group 277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74" name="Oval 278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5" name="Oval 279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6" name="Oval 280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7" name="Oval 281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8" name="Oval 282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9" name="Oval 283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0" name="Oval 284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1" name="Oval 285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2" name="Oval 286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83" name="Text Box 287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0</a:t>
              </a:r>
            </a:p>
          </p:txBody>
        </p:sp>
      </p:grpSp>
      <p:grpSp>
        <p:nvGrpSpPr>
          <p:cNvPr id="4384" name="Group 288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2065" y="1496"/>
            <a:chExt cx="1498" cy="1496"/>
          </a:xfrm>
        </p:grpSpPr>
        <p:sp>
          <p:nvSpPr>
            <p:cNvPr id="4385" name="Oval 289"/>
            <p:cNvSpPr>
              <a:spLocks noChangeArrowheads="1"/>
            </p:cNvSpPr>
            <p:nvPr/>
          </p:nvSpPr>
          <p:spPr bwMode="gray">
            <a:xfrm>
              <a:off x="2065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tint val="0"/>
                    <a:invGamma/>
                  </a:srgbClr>
                </a:gs>
                <a:gs pos="50000">
                  <a:srgbClr val="FCDF06"/>
                </a:gs>
                <a:gs pos="100000">
                  <a:srgbClr val="FCDF0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86" name="Oval 290"/>
            <p:cNvSpPr>
              <a:spLocks noChangeArrowheads="1"/>
            </p:cNvSpPr>
            <p:nvPr/>
          </p:nvSpPr>
          <p:spPr bwMode="gray">
            <a:xfrm>
              <a:off x="2067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alpha val="32001"/>
                  </a:srgbClr>
                </a:gs>
                <a:gs pos="100000">
                  <a:srgbClr val="FCDF0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87" name="Oval 291"/>
            <p:cNvSpPr>
              <a:spLocks noChangeArrowheads="1"/>
            </p:cNvSpPr>
            <p:nvPr/>
          </p:nvSpPr>
          <p:spPr bwMode="gray">
            <a:xfrm>
              <a:off x="2163" y="1594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shade val="54118"/>
                    <a:invGamma/>
                  </a:srgbClr>
                </a:gs>
                <a:gs pos="50000">
                  <a:srgbClr val="FCDF06"/>
                </a:gs>
                <a:gs pos="100000">
                  <a:srgbClr val="FCDF0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88" name="Oval 292"/>
            <p:cNvSpPr>
              <a:spLocks noChangeArrowheads="1"/>
            </p:cNvSpPr>
            <p:nvPr/>
          </p:nvSpPr>
          <p:spPr bwMode="gray">
            <a:xfrm>
              <a:off x="2160" y="1582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shade val="63529"/>
                    <a:invGamma/>
                  </a:srgbClr>
                </a:gs>
                <a:gs pos="100000">
                  <a:srgbClr val="FCDF0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89" name="Oval 293"/>
            <p:cNvSpPr>
              <a:spLocks noChangeArrowheads="1"/>
            </p:cNvSpPr>
            <p:nvPr/>
          </p:nvSpPr>
          <p:spPr bwMode="gray">
            <a:xfrm>
              <a:off x="2228" y="1659"/>
              <a:ext cx="1170" cy="117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90" name="Oval 294"/>
            <p:cNvSpPr>
              <a:spLocks noChangeArrowheads="1"/>
            </p:cNvSpPr>
            <p:nvPr/>
          </p:nvSpPr>
          <p:spPr bwMode="gray">
            <a:xfrm>
              <a:off x="2246" y="1678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91" name="Oval 295"/>
            <p:cNvSpPr>
              <a:spLocks noChangeArrowheads="1"/>
            </p:cNvSpPr>
            <p:nvPr/>
          </p:nvSpPr>
          <p:spPr bwMode="gray">
            <a:xfrm>
              <a:off x="2261" y="1685"/>
              <a:ext cx="1105" cy="110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92" name="Oval 296"/>
            <p:cNvSpPr>
              <a:spLocks noChangeArrowheads="1"/>
            </p:cNvSpPr>
            <p:nvPr/>
          </p:nvSpPr>
          <p:spPr bwMode="gray">
            <a:xfrm>
              <a:off x="2273" y="1696"/>
              <a:ext cx="1052" cy="103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93" name="Oval 297"/>
            <p:cNvSpPr>
              <a:spLocks noChangeArrowheads="1"/>
            </p:cNvSpPr>
            <p:nvPr/>
          </p:nvSpPr>
          <p:spPr bwMode="gray">
            <a:xfrm>
              <a:off x="2334" y="1725"/>
              <a:ext cx="936" cy="8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394" name="Text Box 298"/>
          <p:cNvSpPr txBox="1">
            <a:spLocks noChangeArrowheads="1"/>
          </p:cNvSpPr>
          <p:nvPr/>
        </p:nvSpPr>
        <p:spPr bwMode="gray">
          <a:xfrm>
            <a:off x="4581525" y="2794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3300"/>
                </a:solidFill>
                <a:cs typeface="Arial" pitchFamily="34" charset="0"/>
              </a:rPr>
              <a:t>Score</a:t>
            </a:r>
          </a:p>
        </p:txBody>
      </p:sp>
      <p:grpSp>
        <p:nvGrpSpPr>
          <p:cNvPr id="4395" name="Group 299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396" name="Group 300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397" name="Oval 301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8" name="Oval 302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9" name="Oval 303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0" name="Oval 304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1" name="Oval 305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2" name="Oval 306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3" name="Oval 307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4" name="Oval 308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" name="Oval 309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06" name="Text Box 310"/>
            <p:cNvSpPr txBox="1">
              <a:spLocks noChangeArrowheads="1"/>
            </p:cNvSpPr>
            <p:nvPr/>
          </p:nvSpPr>
          <p:spPr bwMode="gray">
            <a:xfrm>
              <a:off x="3117" y="606"/>
              <a:ext cx="45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10</a:t>
              </a:r>
            </a:p>
          </p:txBody>
        </p:sp>
        <p:sp>
          <p:nvSpPr>
            <p:cNvPr id="4407" name="Text Box 311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08" name="Text Box 312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09" name="Text Box 313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10" name="Text Box 314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11" name="Group 315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12" name="Group 316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13" name="Oval 317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4" name="Oval 318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5" name="Oval 319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6" name="Oval 320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7" name="Oval 321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8" name="Oval 322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9" name="Oval 323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20" name="Oval 324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21" name="Oval 325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22" name="Text Box 326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9</a:t>
              </a:r>
            </a:p>
          </p:txBody>
        </p:sp>
        <p:sp>
          <p:nvSpPr>
            <p:cNvPr id="4423" name="Text Box 327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24" name="Text Box 328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25" name="Text Box 329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26" name="Text Box 330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27" name="Group 331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28" name="Group 332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29" name="Oval 333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0" name="Oval 334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1" name="Oval 335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2" name="Oval 336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3" name="Oval 337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4" name="Oval 338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5" name="Oval 339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6" name="Oval 340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7" name="Oval 341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38" name="Text Box 342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8</a:t>
              </a:r>
            </a:p>
          </p:txBody>
        </p:sp>
        <p:sp>
          <p:nvSpPr>
            <p:cNvPr id="4439" name="Text Box 343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40" name="Text Box 344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41" name="Text Box 345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42" name="Text Box 346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43" name="Group 347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44" name="Group 348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45" name="Oval 349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6" name="Oval 350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7" name="Oval 351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8" name="Oval 352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9" name="Oval 353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0" name="Oval 354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1" name="Oval 355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2" name="Oval 356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3" name="Oval 357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54" name="Text Box 358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7</a:t>
              </a:r>
            </a:p>
          </p:txBody>
        </p:sp>
        <p:sp>
          <p:nvSpPr>
            <p:cNvPr id="4455" name="Text Box 359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56" name="Text Box 360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57" name="Text Box 361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58" name="Text Box 362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59" name="Group 363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60" name="Group 364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61" name="Oval 365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2" name="Oval 366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3" name="Oval 367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4" name="Oval 368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5" name="Oval 369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6" name="Oval 370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7" name="Oval 371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8" name="Oval 372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9" name="Oval 373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70" name="Text Box 374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6</a:t>
              </a:r>
            </a:p>
          </p:txBody>
        </p:sp>
        <p:sp>
          <p:nvSpPr>
            <p:cNvPr id="4471" name="Text Box 375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72" name="Text Box 376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73" name="Text Box 377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74" name="Text Box 378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75" name="Group 379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76" name="Group 380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77" name="Oval 381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78" name="Oval 382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79" name="Oval 383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0" name="Oval 384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1" name="Oval 385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2" name="Oval 386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3" name="Oval 387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4" name="Oval 388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5" name="Oval 389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86" name="Text Box 390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4487" name="Text Box 391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88" name="Text Box 392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89" name="Text Box 393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90" name="Text Box 394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91" name="Group 395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92" name="Group 396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93" name="Oval 397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4" name="Oval 398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5" name="Oval 399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6" name="Oval 400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7" name="Oval 401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8" name="Oval 402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9" name="Oval 403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0" name="Oval 404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1" name="Oval 405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02" name="Text Box 406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03" name="Text Box 407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04" name="Text Box 408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05" name="Text Box 409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06" name="Text Box 410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07" name="Group 411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508" name="Group 412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509" name="Oval 413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0" name="Oval 414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1" name="Oval 415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2" name="Oval 416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" name="Oval 417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4" name="Oval 418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5" name="Oval 419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6" name="Oval 420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7" name="Oval 421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18" name="Text Box 422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19" name="Text Box 423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20" name="Text Box 424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21" name="Text Box 425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22" name="Text Box 426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23" name="Group 427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524" name="Group 428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525" name="Oval 429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6" name="Oval 430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7" name="Oval 431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8" name="Oval 432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9" name="Oval 433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0" name="Oval 434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1" name="Oval 435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2" name="Oval 436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3" name="Oval 437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34" name="Text Box 438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35" name="Text Box 439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36" name="Text Box 440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37" name="Text Box 441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38" name="Text Box 442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39" name="Group 443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540" name="Group 444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541" name="Oval 445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2" name="Oval 446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3" name="Oval 447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4" name="Oval 448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5" name="Oval 449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6" name="Oval 450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7" name="Oval 451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8" name="Oval 452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9" name="Oval 453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50" name="Text Box 454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551" name="Text Box 455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52" name="Text Box 456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53" name="Text Box 457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54" name="Text Box 458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55" name="Group 459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556" name="Group 460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557" name="Oval 461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58" name="Oval 462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59" name="Oval 463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0" name="Oval 464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1" name="Oval 465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2" name="Oval 466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3" name="Oval 467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4" name="Oval 468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5" name="Oval 469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66" name="Text Box 470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4567" name="Text Box 471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68" name="Text Box 472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69" name="Text Box 473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70" name="Text Box 474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71" name="Group 475"/>
          <p:cNvGrpSpPr>
            <a:grpSpLocks/>
          </p:cNvGrpSpPr>
          <p:nvPr/>
        </p:nvGrpSpPr>
        <p:grpSpPr bwMode="auto">
          <a:xfrm>
            <a:off x="4477544" y="-50800"/>
            <a:ext cx="1023938" cy="1023938"/>
            <a:chOff x="1968" y="2640"/>
            <a:chExt cx="645" cy="645"/>
          </a:xfrm>
        </p:grpSpPr>
        <p:grpSp>
          <p:nvGrpSpPr>
            <p:cNvPr id="4572" name="Group 476"/>
            <p:cNvGrpSpPr>
              <a:grpSpLocks/>
            </p:cNvGrpSpPr>
            <p:nvPr/>
          </p:nvGrpSpPr>
          <p:grpSpPr bwMode="auto">
            <a:xfrm>
              <a:off x="1968" y="2640"/>
              <a:ext cx="645" cy="645"/>
              <a:chOff x="2880" y="1728"/>
              <a:chExt cx="645" cy="645"/>
            </a:xfrm>
          </p:grpSpPr>
          <p:grpSp>
            <p:nvGrpSpPr>
              <p:cNvPr id="4573" name="Group 477"/>
              <p:cNvGrpSpPr>
                <a:grpSpLocks/>
              </p:cNvGrpSpPr>
              <p:nvPr/>
            </p:nvGrpSpPr>
            <p:grpSpPr bwMode="auto">
              <a:xfrm>
                <a:off x="2880" y="1728"/>
                <a:ext cx="645" cy="645"/>
                <a:chOff x="2065" y="1496"/>
                <a:chExt cx="1498" cy="1496"/>
              </a:xfrm>
            </p:grpSpPr>
            <p:sp>
              <p:nvSpPr>
                <p:cNvPr id="4574" name="Oval 478"/>
                <p:cNvSpPr>
                  <a:spLocks noChangeArrowheads="1"/>
                </p:cNvSpPr>
                <p:nvPr/>
              </p:nvSpPr>
              <p:spPr bwMode="gray">
                <a:xfrm>
                  <a:off x="2065" y="1496"/>
                  <a:ext cx="1496" cy="149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CDF06">
                        <a:gamma/>
                        <a:tint val="0"/>
                        <a:invGamma/>
                      </a:srgbClr>
                    </a:gs>
                    <a:gs pos="50000">
                      <a:srgbClr val="FCDF06"/>
                    </a:gs>
                    <a:gs pos="100000">
                      <a:srgbClr val="FCDF06">
                        <a:gamma/>
                        <a:tint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5" name="Oval 479"/>
                <p:cNvSpPr>
                  <a:spLocks noChangeArrowheads="1"/>
                </p:cNvSpPr>
                <p:nvPr/>
              </p:nvSpPr>
              <p:spPr bwMode="gray">
                <a:xfrm>
                  <a:off x="2067" y="1496"/>
                  <a:ext cx="1496" cy="149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CDF06">
                        <a:alpha val="32001"/>
                      </a:srgbClr>
                    </a:gs>
                    <a:gs pos="100000">
                      <a:srgbClr val="FCDF06">
                        <a:gamma/>
                        <a:shade val="0"/>
                        <a:invGamma/>
                        <a:alpha val="89999"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6" name="Oval 480"/>
                <p:cNvSpPr>
                  <a:spLocks noChangeArrowheads="1"/>
                </p:cNvSpPr>
                <p:nvPr/>
              </p:nvSpPr>
              <p:spPr bwMode="gray">
                <a:xfrm>
                  <a:off x="2163" y="1594"/>
                  <a:ext cx="1300" cy="13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CDF06">
                        <a:gamma/>
                        <a:shade val="54118"/>
                        <a:invGamma/>
                      </a:srgbClr>
                    </a:gs>
                    <a:gs pos="50000">
                      <a:srgbClr val="FCDF06"/>
                    </a:gs>
                    <a:gs pos="100000">
                      <a:srgbClr val="FCDF06">
                        <a:gamma/>
                        <a:shade val="54118"/>
                        <a:invGamma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7" name="Oval 481"/>
                <p:cNvSpPr>
                  <a:spLocks noChangeArrowheads="1"/>
                </p:cNvSpPr>
                <p:nvPr/>
              </p:nvSpPr>
              <p:spPr bwMode="gray">
                <a:xfrm>
                  <a:off x="2160" y="1582"/>
                  <a:ext cx="1300" cy="13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CDF06">
                        <a:gamma/>
                        <a:shade val="63529"/>
                        <a:invGamma/>
                      </a:srgbClr>
                    </a:gs>
                    <a:gs pos="100000">
                      <a:srgbClr val="FCDF06">
                        <a:alpha val="0"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8" name="Oval 482"/>
                <p:cNvSpPr>
                  <a:spLocks noChangeArrowheads="1"/>
                </p:cNvSpPr>
                <p:nvPr/>
              </p:nvSpPr>
              <p:spPr bwMode="gray">
                <a:xfrm>
                  <a:off x="2228" y="1659"/>
                  <a:ext cx="1170" cy="117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9" name="Oval 483"/>
                <p:cNvSpPr>
                  <a:spLocks noChangeArrowheads="1"/>
                </p:cNvSpPr>
                <p:nvPr/>
              </p:nvSpPr>
              <p:spPr bwMode="gray">
                <a:xfrm>
                  <a:off x="2246" y="1678"/>
                  <a:ext cx="1134" cy="11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gamma/>
                        <a:shade val="46275"/>
                        <a:invGamma/>
                      </a:srgbClr>
                    </a:gs>
                    <a:gs pos="100000">
                      <a:srgbClr val="C0C0C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0" name="Oval 484"/>
                <p:cNvSpPr>
                  <a:spLocks noChangeArrowheads="1"/>
                </p:cNvSpPr>
                <p:nvPr/>
              </p:nvSpPr>
              <p:spPr bwMode="gray">
                <a:xfrm>
                  <a:off x="2261" y="1685"/>
                  <a:ext cx="1105" cy="110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C0C0C0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1" name="Oval 485"/>
                <p:cNvSpPr>
                  <a:spLocks noChangeArrowheads="1"/>
                </p:cNvSpPr>
                <p:nvPr/>
              </p:nvSpPr>
              <p:spPr bwMode="gray">
                <a:xfrm>
                  <a:off x="2273" y="1696"/>
                  <a:ext cx="1052" cy="10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gamma/>
                        <a:shade val="79216"/>
                        <a:invGamma/>
                      </a:srgbClr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2" name="Oval 486"/>
                <p:cNvSpPr>
                  <a:spLocks noChangeArrowheads="1"/>
                </p:cNvSpPr>
                <p:nvPr/>
              </p:nvSpPr>
              <p:spPr bwMode="gray">
                <a:xfrm>
                  <a:off x="2334" y="1725"/>
                  <a:ext cx="936" cy="83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gamma/>
                        <a:tint val="0"/>
                        <a:invGamma/>
                      </a:srgbClr>
                    </a:gs>
                    <a:gs pos="100000">
                      <a:srgbClr val="C0C0C0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583" name="Text Box 487"/>
              <p:cNvSpPr txBox="1">
                <a:spLocks noChangeArrowheads="1"/>
              </p:cNvSpPr>
              <p:nvPr/>
            </p:nvSpPr>
            <p:spPr bwMode="gray">
              <a:xfrm>
                <a:off x="3171" y="1853"/>
                <a:ext cx="1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200" b="1" smtClean="0">
                  <a:solidFill>
                    <a:srgbClr val="FF3399"/>
                  </a:solidFill>
                  <a:latin typeface="VNI-Bodon-Poster" pitchFamily="2" charset="0"/>
                  <a:cs typeface="Arial" pitchFamily="34" charset="0"/>
                </a:endParaRPr>
              </a:p>
            </p:txBody>
          </p:sp>
          <p:sp>
            <p:nvSpPr>
              <p:cNvPr id="4584" name="Text Box 488"/>
              <p:cNvSpPr txBox="1">
                <a:spLocks noChangeArrowheads="1"/>
              </p:cNvSpPr>
              <p:nvPr/>
            </p:nvSpPr>
            <p:spPr bwMode="auto">
              <a:xfrm>
                <a:off x="3116" y="2168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000" b="1" smtClean="0">
                    <a:solidFill>
                      <a:srgbClr val="FF0000"/>
                    </a:solidFill>
                  </a:rPr>
                  <a:t>6</a:t>
                </a:r>
              </a:p>
            </p:txBody>
          </p:sp>
          <p:sp>
            <p:nvSpPr>
              <p:cNvPr id="4585" name="Text Box 489"/>
              <p:cNvSpPr txBox="1">
                <a:spLocks noChangeArrowheads="1"/>
              </p:cNvSpPr>
              <p:nvPr/>
            </p:nvSpPr>
            <p:spPr bwMode="auto">
              <a:xfrm>
                <a:off x="3095" y="1770"/>
                <a:ext cx="20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000" b="1" smtClean="0">
                    <a:solidFill>
                      <a:srgbClr val="FF0000"/>
                    </a:solidFill>
                  </a:rPr>
                  <a:t>12</a:t>
                </a:r>
              </a:p>
            </p:txBody>
          </p:sp>
          <p:sp>
            <p:nvSpPr>
              <p:cNvPr id="4586" name="Text Box 490"/>
              <p:cNvSpPr txBox="1">
                <a:spLocks noChangeArrowheads="1"/>
              </p:cNvSpPr>
              <p:nvPr/>
            </p:nvSpPr>
            <p:spPr bwMode="auto">
              <a:xfrm>
                <a:off x="2898" y="1977"/>
                <a:ext cx="19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000" b="1" smtClean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4587" name="Text Box 491"/>
              <p:cNvSpPr txBox="1">
                <a:spLocks noChangeArrowheads="1"/>
              </p:cNvSpPr>
              <p:nvPr/>
            </p:nvSpPr>
            <p:spPr bwMode="auto">
              <a:xfrm>
                <a:off x="3323" y="1968"/>
                <a:ext cx="19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000" b="1" smtClean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  <p:sp>
          <p:nvSpPr>
            <p:cNvPr id="4588" name="Line 492"/>
            <p:cNvSpPr>
              <a:spLocks noChangeShapeType="1"/>
            </p:cNvSpPr>
            <p:nvPr/>
          </p:nvSpPr>
          <p:spPr bwMode="auto">
            <a:xfrm flipV="1">
              <a:off x="2288" y="2832"/>
              <a:ext cx="0" cy="14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589" name="Line 493"/>
            <p:cNvSpPr>
              <a:spLocks noChangeShapeType="1"/>
            </p:cNvSpPr>
            <p:nvPr/>
          </p:nvSpPr>
          <p:spPr bwMode="auto">
            <a:xfrm>
              <a:off x="2280" y="2982"/>
              <a:ext cx="138" cy="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590" name="Oval 494"/>
            <p:cNvSpPr>
              <a:spLocks noChangeArrowheads="1"/>
            </p:cNvSpPr>
            <p:nvPr/>
          </p:nvSpPr>
          <p:spPr bwMode="auto">
            <a:xfrm>
              <a:off x="2268" y="296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591" name="Text Box 495"/>
          <p:cNvSpPr txBox="1">
            <a:spLocks noChangeArrowheads="1"/>
          </p:cNvSpPr>
          <p:nvPr/>
        </p:nvSpPr>
        <p:spPr bwMode="auto">
          <a:xfrm>
            <a:off x="3873500" y="34925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CC00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502" name="Rectangle 501"/>
          <p:cNvSpPr/>
          <p:nvPr/>
        </p:nvSpPr>
        <p:spPr>
          <a:xfrm>
            <a:off x="64834" y="253498"/>
            <a:ext cx="1893660" cy="4846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FF00"/>
                </a:solidFill>
                <a:latin typeface="Cooper Black" panose="0208090404030B020404" pitchFamily="18" charset="0"/>
                <a:ea typeface="Times New Roman"/>
                <a:cs typeface="Times New Roman"/>
              </a:rPr>
              <a:t>Pelmanism</a:t>
            </a:r>
            <a:endParaRPr lang="en-US" sz="2400" dirty="0">
              <a:solidFill>
                <a:srgbClr val="FFFF00"/>
              </a:solidFill>
              <a:latin typeface="Cooper Black" panose="0208090404030B0204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843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5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5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4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500"/>
                                        <p:tgtEl>
                                          <p:spTgt spid="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4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2" dur="500"/>
                                        <p:tgtEl>
                                          <p:spTgt spid="4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8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500"/>
                                        <p:tgtEl>
                                          <p:spTgt spid="4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500"/>
                                        <p:tgtEl>
                                          <p:spTgt spid="4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500"/>
                                        <p:tgtEl>
                                          <p:spTgt spid="4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2" dur="500"/>
                                        <p:tgtEl>
                                          <p:spTgt spid="4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8" dur="500"/>
                                        <p:tgtEl>
                                          <p:spTgt spid="4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500"/>
                                        <p:tgtEl>
                                          <p:spTgt spid="4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0" dur="500"/>
                                        <p:tgtEl>
                                          <p:spTgt spid="4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500"/>
                                        <p:tgtEl>
                                          <p:spTgt spid="4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/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5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 nodeType="clickPar">
                      <p:stCondLst>
                        <p:cond delay="0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 nodeType="clickPar">
                      <p:stCondLst>
                        <p:cond delay="0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 nodeType="clickPar">
                      <p:stCondLst>
                        <p:cond delay="0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0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88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 nodeType="clickPar">
                      <p:stCondLst>
                        <p:cond delay="0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42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 nodeType="clickPar">
                      <p:stCondLst>
                        <p:cond delay="0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 nodeType="clickPar">
                      <p:stCondLst>
                        <p:cond delay="0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 nodeType="clickPar">
                      <p:stCondLst>
                        <p:cond delay="0"/>
                      </p:stCondLst>
                      <p:childTnLst>
                        <p:par>
                          <p:cTn id="2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 nodeType="clickPar">
                      <p:stCondLst>
                        <p:cond delay="0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4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 nodeType="clickPar">
                      <p:stCondLst>
                        <p:cond delay="0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6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 nodeType="clickPar">
                      <p:stCondLst>
                        <p:cond delay="0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4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 nodeType="clickPar">
                      <p:stCondLst>
                        <p:cond delay="0"/>
                      </p:stCondLst>
                      <p:childTnLst>
                        <p:par>
                          <p:cTn id="2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9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 nodeType="clickPar">
                      <p:stCondLst>
                        <p:cond delay="0"/>
                      </p:stCondLst>
                      <p:childTnLst>
                        <p:par>
                          <p:cTn id="3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4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 nodeType="clickPar">
                      <p:stCondLst>
                        <p:cond delay="0"/>
                      </p:stCondLst>
                      <p:childTnLst>
                        <p:par>
                          <p:cTn id="3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 nodeType="clickPar">
                      <p:stCondLst>
                        <p:cond delay="0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6732" y="138671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574675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Look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around the class. Write the names of the things you see in your notebook.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026439" y="1627163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26439" y="2538994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26439" y="3495347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26439" y="4407178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526917" y="24119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76517" y="1281151"/>
            <a:ext cx="2263366" cy="436976"/>
          </a:xfrm>
          <a:custGeom>
            <a:avLst/>
            <a:gdLst>
              <a:gd name="connsiteX0" fmla="*/ 0 w 2514599"/>
              <a:gd name="connsiteY0" fmla="*/ 72831 h 436976"/>
              <a:gd name="connsiteX1" fmla="*/ 72831 w 2514599"/>
              <a:gd name="connsiteY1" fmla="*/ 0 h 436976"/>
              <a:gd name="connsiteX2" fmla="*/ 2441768 w 2514599"/>
              <a:gd name="connsiteY2" fmla="*/ 0 h 436976"/>
              <a:gd name="connsiteX3" fmla="*/ 2514599 w 2514599"/>
              <a:gd name="connsiteY3" fmla="*/ 72831 h 436976"/>
              <a:gd name="connsiteX4" fmla="*/ 2514599 w 2514599"/>
              <a:gd name="connsiteY4" fmla="*/ 364145 h 436976"/>
              <a:gd name="connsiteX5" fmla="*/ 2441768 w 2514599"/>
              <a:gd name="connsiteY5" fmla="*/ 436976 h 436976"/>
              <a:gd name="connsiteX6" fmla="*/ 72831 w 2514599"/>
              <a:gd name="connsiteY6" fmla="*/ 436976 h 436976"/>
              <a:gd name="connsiteX7" fmla="*/ 0 w 2514599"/>
              <a:gd name="connsiteY7" fmla="*/ 364145 h 436976"/>
              <a:gd name="connsiteX8" fmla="*/ 0 w 2514599"/>
              <a:gd name="connsiteY8" fmla="*/ 72831 h 4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4599" h="436976">
                <a:moveTo>
                  <a:pt x="0" y="72831"/>
                </a:moveTo>
                <a:cubicBezTo>
                  <a:pt x="0" y="32608"/>
                  <a:pt x="32608" y="0"/>
                  <a:pt x="72831" y="0"/>
                </a:cubicBezTo>
                <a:lnTo>
                  <a:pt x="2441768" y="0"/>
                </a:lnTo>
                <a:cubicBezTo>
                  <a:pt x="2481991" y="0"/>
                  <a:pt x="2514599" y="32608"/>
                  <a:pt x="2514599" y="72831"/>
                </a:cubicBezTo>
                <a:lnTo>
                  <a:pt x="2514599" y="364145"/>
                </a:lnTo>
                <a:cubicBezTo>
                  <a:pt x="2514599" y="404368"/>
                  <a:pt x="2481991" y="436976"/>
                  <a:pt x="2441768" y="436976"/>
                </a:cubicBezTo>
                <a:lnTo>
                  <a:pt x="72831" y="436976"/>
                </a:lnTo>
                <a:cubicBezTo>
                  <a:pt x="32608" y="436976"/>
                  <a:pt x="0" y="404368"/>
                  <a:pt x="0" y="364145"/>
                </a:cubicBezTo>
                <a:lnTo>
                  <a:pt x="0" y="7283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41" tIns="63241" rIns="63241" bIns="63241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table, </a:t>
            </a:r>
            <a:endParaRPr lang="en-US" sz="2800" kern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76517" y="2194308"/>
            <a:ext cx="2263366" cy="436976"/>
          </a:xfrm>
          <a:custGeom>
            <a:avLst/>
            <a:gdLst>
              <a:gd name="connsiteX0" fmla="*/ 0 w 2514599"/>
              <a:gd name="connsiteY0" fmla="*/ 72831 h 436976"/>
              <a:gd name="connsiteX1" fmla="*/ 72831 w 2514599"/>
              <a:gd name="connsiteY1" fmla="*/ 0 h 436976"/>
              <a:gd name="connsiteX2" fmla="*/ 2441768 w 2514599"/>
              <a:gd name="connsiteY2" fmla="*/ 0 h 436976"/>
              <a:gd name="connsiteX3" fmla="*/ 2514599 w 2514599"/>
              <a:gd name="connsiteY3" fmla="*/ 72831 h 436976"/>
              <a:gd name="connsiteX4" fmla="*/ 2514599 w 2514599"/>
              <a:gd name="connsiteY4" fmla="*/ 364145 h 436976"/>
              <a:gd name="connsiteX5" fmla="*/ 2441768 w 2514599"/>
              <a:gd name="connsiteY5" fmla="*/ 436976 h 436976"/>
              <a:gd name="connsiteX6" fmla="*/ 72831 w 2514599"/>
              <a:gd name="connsiteY6" fmla="*/ 436976 h 436976"/>
              <a:gd name="connsiteX7" fmla="*/ 0 w 2514599"/>
              <a:gd name="connsiteY7" fmla="*/ 364145 h 436976"/>
              <a:gd name="connsiteX8" fmla="*/ 0 w 2514599"/>
              <a:gd name="connsiteY8" fmla="*/ 72831 h 4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4599" h="436976">
                <a:moveTo>
                  <a:pt x="0" y="72831"/>
                </a:moveTo>
                <a:cubicBezTo>
                  <a:pt x="0" y="32608"/>
                  <a:pt x="32608" y="0"/>
                  <a:pt x="72831" y="0"/>
                </a:cubicBezTo>
                <a:lnTo>
                  <a:pt x="2441768" y="0"/>
                </a:lnTo>
                <a:cubicBezTo>
                  <a:pt x="2481991" y="0"/>
                  <a:pt x="2514599" y="32608"/>
                  <a:pt x="2514599" y="72831"/>
                </a:cubicBezTo>
                <a:lnTo>
                  <a:pt x="2514599" y="364145"/>
                </a:lnTo>
                <a:cubicBezTo>
                  <a:pt x="2514599" y="404368"/>
                  <a:pt x="2481991" y="436976"/>
                  <a:pt x="2441768" y="436976"/>
                </a:cubicBezTo>
                <a:lnTo>
                  <a:pt x="72831" y="436976"/>
                </a:lnTo>
                <a:cubicBezTo>
                  <a:pt x="32608" y="436976"/>
                  <a:pt x="0" y="404368"/>
                  <a:pt x="0" y="364145"/>
                </a:cubicBezTo>
                <a:lnTo>
                  <a:pt x="0" y="7283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41" tIns="63241" rIns="63241" bIns="63241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desks, </a:t>
            </a:r>
            <a:endParaRPr lang="en-US" sz="2800" kern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76517" y="3158264"/>
            <a:ext cx="2263366" cy="436976"/>
          </a:xfrm>
          <a:custGeom>
            <a:avLst/>
            <a:gdLst>
              <a:gd name="connsiteX0" fmla="*/ 0 w 2514599"/>
              <a:gd name="connsiteY0" fmla="*/ 72831 h 436976"/>
              <a:gd name="connsiteX1" fmla="*/ 72831 w 2514599"/>
              <a:gd name="connsiteY1" fmla="*/ 0 h 436976"/>
              <a:gd name="connsiteX2" fmla="*/ 2441768 w 2514599"/>
              <a:gd name="connsiteY2" fmla="*/ 0 h 436976"/>
              <a:gd name="connsiteX3" fmla="*/ 2514599 w 2514599"/>
              <a:gd name="connsiteY3" fmla="*/ 72831 h 436976"/>
              <a:gd name="connsiteX4" fmla="*/ 2514599 w 2514599"/>
              <a:gd name="connsiteY4" fmla="*/ 364145 h 436976"/>
              <a:gd name="connsiteX5" fmla="*/ 2441768 w 2514599"/>
              <a:gd name="connsiteY5" fmla="*/ 436976 h 436976"/>
              <a:gd name="connsiteX6" fmla="*/ 72831 w 2514599"/>
              <a:gd name="connsiteY6" fmla="*/ 436976 h 436976"/>
              <a:gd name="connsiteX7" fmla="*/ 0 w 2514599"/>
              <a:gd name="connsiteY7" fmla="*/ 364145 h 436976"/>
              <a:gd name="connsiteX8" fmla="*/ 0 w 2514599"/>
              <a:gd name="connsiteY8" fmla="*/ 72831 h 4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4599" h="436976">
                <a:moveTo>
                  <a:pt x="0" y="72831"/>
                </a:moveTo>
                <a:cubicBezTo>
                  <a:pt x="0" y="32608"/>
                  <a:pt x="32608" y="0"/>
                  <a:pt x="72831" y="0"/>
                </a:cubicBezTo>
                <a:lnTo>
                  <a:pt x="2441768" y="0"/>
                </a:lnTo>
                <a:cubicBezTo>
                  <a:pt x="2481991" y="0"/>
                  <a:pt x="2514599" y="32608"/>
                  <a:pt x="2514599" y="72831"/>
                </a:cubicBezTo>
                <a:lnTo>
                  <a:pt x="2514599" y="364145"/>
                </a:lnTo>
                <a:cubicBezTo>
                  <a:pt x="2514599" y="404368"/>
                  <a:pt x="2481991" y="436976"/>
                  <a:pt x="2441768" y="436976"/>
                </a:cubicBezTo>
                <a:lnTo>
                  <a:pt x="72831" y="436976"/>
                </a:lnTo>
                <a:cubicBezTo>
                  <a:pt x="32608" y="436976"/>
                  <a:pt x="0" y="404368"/>
                  <a:pt x="0" y="364145"/>
                </a:cubicBezTo>
                <a:lnTo>
                  <a:pt x="0" y="7283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41" tIns="63241" rIns="63241" bIns="63241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notice board, </a:t>
            </a:r>
            <a:endParaRPr lang="en-US" sz="2800" kern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76517" y="4223821"/>
            <a:ext cx="2263366" cy="436976"/>
          </a:xfrm>
          <a:custGeom>
            <a:avLst/>
            <a:gdLst>
              <a:gd name="connsiteX0" fmla="*/ 0 w 2514599"/>
              <a:gd name="connsiteY0" fmla="*/ 72831 h 436976"/>
              <a:gd name="connsiteX1" fmla="*/ 72831 w 2514599"/>
              <a:gd name="connsiteY1" fmla="*/ 0 h 436976"/>
              <a:gd name="connsiteX2" fmla="*/ 2441768 w 2514599"/>
              <a:gd name="connsiteY2" fmla="*/ 0 h 436976"/>
              <a:gd name="connsiteX3" fmla="*/ 2514599 w 2514599"/>
              <a:gd name="connsiteY3" fmla="*/ 72831 h 436976"/>
              <a:gd name="connsiteX4" fmla="*/ 2514599 w 2514599"/>
              <a:gd name="connsiteY4" fmla="*/ 364145 h 436976"/>
              <a:gd name="connsiteX5" fmla="*/ 2441768 w 2514599"/>
              <a:gd name="connsiteY5" fmla="*/ 436976 h 436976"/>
              <a:gd name="connsiteX6" fmla="*/ 72831 w 2514599"/>
              <a:gd name="connsiteY6" fmla="*/ 436976 h 436976"/>
              <a:gd name="connsiteX7" fmla="*/ 0 w 2514599"/>
              <a:gd name="connsiteY7" fmla="*/ 364145 h 436976"/>
              <a:gd name="connsiteX8" fmla="*/ 0 w 2514599"/>
              <a:gd name="connsiteY8" fmla="*/ 72831 h 4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4599" h="436976">
                <a:moveTo>
                  <a:pt x="0" y="72831"/>
                </a:moveTo>
                <a:cubicBezTo>
                  <a:pt x="0" y="32608"/>
                  <a:pt x="32608" y="0"/>
                  <a:pt x="72831" y="0"/>
                </a:cubicBezTo>
                <a:lnTo>
                  <a:pt x="2441768" y="0"/>
                </a:lnTo>
                <a:cubicBezTo>
                  <a:pt x="2481991" y="0"/>
                  <a:pt x="2514599" y="32608"/>
                  <a:pt x="2514599" y="72831"/>
                </a:cubicBezTo>
                <a:lnTo>
                  <a:pt x="2514599" y="364145"/>
                </a:lnTo>
                <a:cubicBezTo>
                  <a:pt x="2514599" y="404368"/>
                  <a:pt x="2481991" y="436976"/>
                  <a:pt x="2441768" y="436976"/>
                </a:cubicBezTo>
                <a:lnTo>
                  <a:pt x="72831" y="436976"/>
                </a:lnTo>
                <a:cubicBezTo>
                  <a:pt x="32608" y="436976"/>
                  <a:pt x="0" y="404368"/>
                  <a:pt x="0" y="364145"/>
                </a:cubicBezTo>
                <a:lnTo>
                  <a:pt x="0" y="7283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41" tIns="63241" rIns="63241" bIns="63241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pictures </a:t>
            </a:r>
            <a:b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US" sz="2800" kern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5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7281"/>
            <a:ext cx="8001000" cy="3480919"/>
          </a:xfrm>
        </p:spPr>
        <p:txBody>
          <a:bodyPr>
            <a:normAutofit/>
          </a:bodyPr>
          <a:lstStyle/>
          <a:p>
            <a:pPr algn="just">
              <a:buClr>
                <a:srgbClr val="00B0F0"/>
              </a:buClr>
            </a:pPr>
            <a:r>
              <a:rPr lang="en-US" sz="300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sentences using each of the new words learned.</a:t>
            </a:r>
          </a:p>
          <a:p>
            <a:pPr algn="just">
              <a:buClr>
                <a:srgbClr val="00B0F0"/>
              </a:buClr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next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lesson: 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closer look 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4143" y="304800"/>
            <a:ext cx="7315200" cy="6486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III. HOME ASSIGNMENT</a:t>
            </a:r>
            <a:endParaRPr lang="en-US" sz="4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90536"/>
            <a:ext cx="2317314" cy="152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212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9150889" cy="6858594"/>
          </a:xfrm>
          <a:prstGeom prst="rect">
            <a:avLst/>
          </a:prstGeom>
        </p:spPr>
      </p:pic>
      <p:pic>
        <p:nvPicPr>
          <p:cNvPr id="2064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9" y="4343400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76199" y="2360952"/>
            <a:ext cx="8998489" cy="292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THANK YOU FOR YOUR ATTENTION!</a:t>
            </a:r>
            <a:endParaRPr lang="en-US" sz="4600" b="1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6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449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050" y="26101"/>
            <a:ext cx="912495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rtl="0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UNIT </a:t>
            </a:r>
            <a:r>
              <a:rPr lang="en-US" sz="4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MY NEW SCHOOL</a:t>
            </a:r>
          </a:p>
          <a:p>
            <a:pPr marL="0" lvl="3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Period 2 - Lesson 1: GETTING STARTED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00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28600" y="-1828800"/>
            <a:ext cx="8458200" cy="6502037"/>
            <a:chOff x="961467" y="-512529"/>
            <a:chExt cx="8069026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7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152400" y="4572000"/>
            <a:ext cx="8991600" cy="2153603"/>
          </a:xfrm>
          <a:prstGeom prst="roundRect">
            <a:avLst>
              <a:gd name="adj" fmla="val 5419"/>
            </a:avLst>
          </a:prstGeom>
          <a:noFill/>
        </p:spPr>
        <p:txBody>
          <a:bodyPr wrap="square">
            <a:spAutoFit/>
          </a:bodyPr>
          <a:lstStyle/>
          <a:p>
            <a:pPr marL="508000" indent="-508000"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How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many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people are there in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the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picture? Who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are they?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0"/>
              </a:spcAft>
              <a:buAutoNum type="arabicPeriod" startAt="2"/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Where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are they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rabicPeriod" startAt="2"/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What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are the students carrying on their backs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spcAft>
                <a:spcPts val="0"/>
              </a:spcAft>
              <a:buAutoNum type="arabicPeriod" startAt="4"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Where are they going to go?</a:t>
            </a:r>
          </a:p>
          <a:p>
            <a:pPr marL="514350" indent="-514350">
              <a:spcAft>
                <a:spcPts val="0"/>
              </a:spcAft>
              <a:buAutoNum type="arabicPeriod" startAt="4"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Are they happy? Why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1 Minute Countdown Timer (Tick Tock Soun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3244487"/>
            <a:ext cx="2540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41275" y="1600201"/>
            <a:ext cx="9031123" cy="5349280"/>
            <a:chOff x="1418414" y="2552467"/>
            <a:chExt cx="7634570" cy="496828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0" t="28298"/>
            <a:stretch/>
          </p:blipFill>
          <p:spPr>
            <a:xfrm>
              <a:off x="1418414" y="2552467"/>
              <a:ext cx="2623191" cy="49563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20"/>
            <a:stretch/>
          </p:blipFill>
          <p:spPr>
            <a:xfrm>
              <a:off x="4010601" y="2552467"/>
              <a:ext cx="5042383" cy="4968285"/>
            </a:xfrm>
            <a:prstGeom prst="rect">
              <a:avLst/>
            </a:prstGeom>
          </p:spPr>
        </p:pic>
      </p:grpSp>
      <p:sp>
        <p:nvSpPr>
          <p:cNvPr id="6" name="Rounded Rectangular Callout 5"/>
          <p:cNvSpPr/>
          <p:nvPr/>
        </p:nvSpPr>
        <p:spPr>
          <a:xfrm>
            <a:off x="4924125" y="5254177"/>
            <a:ext cx="3667818" cy="542925"/>
          </a:xfrm>
          <a:prstGeom prst="wedgeRoundRectCallout">
            <a:avLst>
              <a:gd name="adj1" fmla="val -65525"/>
              <a:gd name="adj2" fmla="val 16051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smtClean="0">
                <a:solidFill>
                  <a:srgbClr val="002060"/>
                </a:solidFill>
              </a:rPr>
              <a:t>Where are they?</a:t>
            </a:r>
            <a:endParaRPr lang="en-US" sz="2100" b="1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029200" y="923277"/>
            <a:ext cx="3607904" cy="542925"/>
          </a:xfrm>
          <a:prstGeom prst="wedgeRoundRectCallout">
            <a:avLst>
              <a:gd name="adj1" fmla="val -42495"/>
              <a:gd name="adj2" fmla="val 1316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srgbClr val="FF0000"/>
                </a:solidFill>
              </a:rPr>
              <a:t>What are </a:t>
            </a:r>
            <a:r>
              <a:rPr lang="en-US" sz="2100" b="1" dirty="0" smtClean="0">
                <a:solidFill>
                  <a:srgbClr val="FF0000"/>
                </a:solidFill>
              </a:rPr>
              <a:t>the students carrying </a:t>
            </a:r>
            <a:r>
              <a:rPr lang="en-US" sz="2100" b="1" dirty="0">
                <a:solidFill>
                  <a:srgbClr val="FF0000"/>
                </a:solidFill>
              </a:rPr>
              <a:t>on their backs?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690610" y="5262198"/>
            <a:ext cx="4088554" cy="542925"/>
          </a:xfrm>
          <a:prstGeom prst="wedgeRoundRectCallout">
            <a:avLst>
              <a:gd name="adj1" fmla="val -63422"/>
              <a:gd name="adj2" fmla="val 179344"/>
              <a:gd name="adj3" fmla="val 16667"/>
            </a:avLst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b="1" dirty="0" smtClean="0">
                <a:solidFill>
                  <a:srgbClr val="FFFF00"/>
                </a:solidFill>
              </a:rPr>
              <a:t>They’re at one of the boys’ house.</a:t>
            </a:r>
            <a:endParaRPr lang="en-US" sz="2100" b="1" dirty="0">
              <a:solidFill>
                <a:srgbClr val="FFFF00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4124" y="918461"/>
            <a:ext cx="4146057" cy="542925"/>
          </a:xfrm>
          <a:prstGeom prst="wedgeRoundRectCallout">
            <a:avLst>
              <a:gd name="adj1" fmla="val -41251"/>
              <a:gd name="adj2" fmla="val 136985"/>
              <a:gd name="adj3" fmla="val 16667"/>
            </a:avLst>
          </a:prstGeom>
          <a:solidFill>
            <a:srgbClr val="99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b="1" dirty="0" smtClean="0">
                <a:solidFill>
                  <a:srgbClr val="FF0000"/>
                </a:solidFill>
              </a:rPr>
              <a:t>They’re carrying their school bags.</a:t>
            </a:r>
            <a:endParaRPr lang="en-US" sz="21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299471"/>
            <a:ext cx="459581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015"/>
            <a:ext cx="459581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512594"/>
            <a:ext cx="466725" cy="47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90574" y="291806"/>
            <a:ext cx="5610226" cy="542925"/>
          </a:xfrm>
          <a:prstGeom prst="wedgeRoundRectCallout">
            <a:avLst>
              <a:gd name="adj1" fmla="val -39960"/>
              <a:gd name="adj2" fmla="val 11586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srgbClr val="002060"/>
                </a:solidFill>
              </a:rPr>
              <a:t>How many people </a:t>
            </a:r>
            <a:r>
              <a:rPr lang="en-US" sz="2100" b="1" dirty="0" smtClean="0">
                <a:solidFill>
                  <a:srgbClr val="002060"/>
                </a:solidFill>
              </a:rPr>
              <a:t>are there in </a:t>
            </a:r>
            <a:r>
              <a:rPr lang="en-US" sz="2100" b="1" dirty="0">
                <a:solidFill>
                  <a:srgbClr val="002060"/>
                </a:solidFill>
              </a:rPr>
              <a:t>the picture?</a:t>
            </a:r>
          </a:p>
          <a:p>
            <a:pPr algn="ctr">
              <a:defRPr/>
            </a:pPr>
            <a:r>
              <a:rPr lang="en-US" sz="2100" b="1" dirty="0" smtClean="0">
                <a:solidFill>
                  <a:srgbClr val="002060"/>
                </a:solidFill>
              </a:rPr>
              <a:t>Who </a:t>
            </a:r>
            <a:r>
              <a:rPr lang="en-US" sz="2100" b="1" dirty="0">
                <a:solidFill>
                  <a:srgbClr val="002060"/>
                </a:solidFill>
              </a:rPr>
              <a:t>are they?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90574" y="296415"/>
            <a:ext cx="5610226" cy="565003"/>
          </a:xfrm>
          <a:prstGeom prst="wedgeRoundRectCallout">
            <a:avLst>
              <a:gd name="adj1" fmla="val -39960"/>
              <a:gd name="adj2" fmla="val 115867"/>
              <a:gd name="adj3" fmla="val 16667"/>
            </a:avLst>
          </a:prstGeom>
          <a:solidFill>
            <a:srgbClr val="0066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smtClean="0">
                <a:solidFill>
                  <a:srgbClr val="FFFF00"/>
                </a:solidFill>
              </a:rPr>
              <a:t>3 people. They are 2 boys and 1 girl.</a:t>
            </a:r>
            <a:endParaRPr lang="en-US" sz="2100" b="1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21" y="437155"/>
            <a:ext cx="459581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1071627" y="1621606"/>
            <a:ext cx="3607904" cy="542925"/>
          </a:xfrm>
          <a:prstGeom prst="wedgeRoundRectCallout">
            <a:avLst>
              <a:gd name="adj1" fmla="val -42495"/>
              <a:gd name="adj2" fmla="val 1316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smtClean="0">
                <a:solidFill>
                  <a:srgbClr val="FF0000"/>
                </a:solidFill>
              </a:rPr>
              <a:t>Where are they going to go?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990600" y="1626077"/>
            <a:ext cx="4146057" cy="542925"/>
          </a:xfrm>
          <a:prstGeom prst="wedgeRoundRectCallout">
            <a:avLst>
              <a:gd name="adj1" fmla="val -43032"/>
              <a:gd name="adj2" fmla="val 13070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b="1" dirty="0" smtClean="0">
                <a:solidFill>
                  <a:srgbClr val="FF0000"/>
                </a:solidFill>
              </a:rPr>
              <a:t>They’re going to go to school.</a:t>
            </a:r>
            <a:endParaRPr lang="en-US" sz="2100" b="1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29" y="2145644"/>
            <a:ext cx="459581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1"/>
          <p:cNvSpPr/>
          <p:nvPr/>
        </p:nvSpPr>
        <p:spPr>
          <a:xfrm>
            <a:off x="5376109" y="2538415"/>
            <a:ext cx="3607904" cy="542925"/>
          </a:xfrm>
          <a:prstGeom prst="wedgeRoundRectCallout">
            <a:avLst>
              <a:gd name="adj1" fmla="val -42495"/>
              <a:gd name="adj2" fmla="val 13165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 smtClean="0">
                <a:solidFill>
                  <a:srgbClr val="FF0000"/>
                </a:solidFill>
              </a:rPr>
              <a:t>Are they happy? Why?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5107032" y="2530394"/>
            <a:ext cx="4146057" cy="542925"/>
          </a:xfrm>
          <a:prstGeom prst="wedgeRoundRectCallout">
            <a:avLst>
              <a:gd name="adj1" fmla="val -40566"/>
              <a:gd name="adj2" fmla="val 144308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b="1" dirty="0" smtClean="0">
                <a:solidFill>
                  <a:srgbClr val="FF0000"/>
                </a:solidFill>
              </a:rPr>
              <a:t>Yes, because it is a special day.</a:t>
            </a:r>
            <a:endParaRPr lang="en-US" sz="2100" b="1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05" y="2011834"/>
            <a:ext cx="459581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799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8" grpId="0" animBg="1"/>
      <p:bldP spid="11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I. Vocabulary</a:t>
            </a:r>
            <a:endParaRPr lang="en-US" sz="4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057199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compass (n)</a:t>
            </a:r>
            <a:endParaRPr lang="en-US" sz="2400" dirty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knock </a:t>
            </a:r>
            <a:r>
              <a:rPr lang="en-US" sz="2400" dirty="0">
                <a:solidFill>
                  <a:prstClr val="black"/>
                </a:solidFill>
              </a:rPr>
              <a:t>(v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n-GB" sz="2400" dirty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heavy </a:t>
            </a:r>
            <a:r>
              <a:rPr lang="en-US" sz="2400" dirty="0">
                <a:solidFill>
                  <a:prstClr val="black"/>
                </a:solidFill>
              </a:rPr>
              <a:t>(a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n-GB" sz="2400" dirty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subject </a:t>
            </a:r>
            <a:r>
              <a:rPr lang="en-US" sz="2400" dirty="0">
                <a:solidFill>
                  <a:prstClr val="black"/>
                </a:solidFill>
              </a:rPr>
              <a:t>(n)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endParaRPr lang="en-GB" sz="2400" dirty="0" smtClean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smart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(a)</a:t>
            </a:r>
            <a:endParaRPr lang="en-GB" sz="2400" dirty="0" smtClean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uniform (n) </a:t>
            </a:r>
            <a:endParaRPr lang="en-US" sz="2400" dirty="0" smtClean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put on (v)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smtClean="0">
                <a:solidFill>
                  <a:prstClr val="black"/>
                </a:solidFill>
              </a:rPr>
              <a:t>calculator (n)</a:t>
            </a:r>
            <a:r>
              <a:rPr lang="en-GB" sz="2400" dirty="0" smtClean="0">
                <a:solidFill>
                  <a:prstClr val="black"/>
                </a:solidFill>
              </a:rPr>
              <a:t>   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67699" y="1573378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gõ</a:t>
            </a:r>
            <a:r>
              <a:rPr lang="en-US" sz="2400" kern="0" dirty="0" smtClean="0">
                <a:solidFill>
                  <a:prstClr val="black"/>
                </a:solidFill>
              </a:rPr>
              <a:t> (</a:t>
            </a:r>
            <a:r>
              <a:rPr lang="en-US" sz="2400" kern="0" dirty="0" err="1" smtClean="0">
                <a:solidFill>
                  <a:prstClr val="black"/>
                </a:solidFill>
              </a:rPr>
              <a:t>cửa</a:t>
            </a:r>
            <a:r>
              <a:rPr lang="en-US" sz="2400" kern="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67699" y="2089557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smtClean="0">
                <a:solidFill>
                  <a:prstClr val="black"/>
                </a:solidFill>
              </a:rPr>
              <a:t>nặng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567699" y="2605736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>
                <a:solidFill>
                  <a:prstClr val="black"/>
                </a:solidFill>
              </a:rPr>
              <a:t>m</a:t>
            </a:r>
            <a:r>
              <a:rPr lang="en-US" sz="2400" kern="0" dirty="0" err="1" smtClean="0">
                <a:solidFill>
                  <a:prstClr val="black"/>
                </a:solidFill>
              </a:rPr>
              <a:t>ôn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học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567699" y="3121915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bảnh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bao</a:t>
            </a:r>
            <a:r>
              <a:rPr lang="en-US" sz="2400" kern="0" dirty="0" smtClean="0">
                <a:solidFill>
                  <a:prstClr val="black"/>
                </a:solidFill>
              </a:rPr>
              <a:t>, </a:t>
            </a:r>
            <a:r>
              <a:rPr lang="en-US" sz="2400" kern="0" dirty="0" err="1" smtClean="0">
                <a:solidFill>
                  <a:prstClr val="black"/>
                </a:solidFill>
              </a:rPr>
              <a:t>sáng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sủa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567699" y="3638094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>
                <a:solidFill>
                  <a:prstClr val="black"/>
                </a:solidFill>
              </a:rPr>
              <a:t>đ</a:t>
            </a:r>
            <a:r>
              <a:rPr lang="en-US" sz="2400" kern="0" dirty="0" err="1" smtClean="0">
                <a:solidFill>
                  <a:prstClr val="black"/>
                </a:solidFill>
              </a:rPr>
              <a:t>ồng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phục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567699" y="4166973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mặc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vào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567699" y="1057199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compa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749710" y="4893621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máy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tính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bỏ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túi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44318" y1="90341" x2="45455" y2="96307"/>
                        <a14:foregroundMark x1="55398" y1="93182" x2="54261" y2="96307"/>
                        <a14:backgroundMark x1="62784" y1="30114" x2="62784" y2="30114"/>
                        <a14:backgroundMark x1="63068" y1="28409" x2="61932" y2="32386"/>
                        <a14:backgroundMark x1="53125" y1="37216" x2="53125" y2="39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35" y="3937820"/>
            <a:ext cx="2539078" cy="25390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1313" y1="33570" x2="75354" y2="40872"/>
                        <a14:foregroundMark x1="24141" y1="43915" x2="55657" y2="50609"/>
                        <a14:foregroundMark x1="36364" y1="58925" x2="54040" y2="63590"/>
                        <a14:foregroundMark x1="15556" y1="70791" x2="24141" y2="72819"/>
                        <a14:foregroundMark x1="10909" y1="79412" x2="68182" y2="91379"/>
                        <a14:foregroundMark x1="24949" y1="82759" x2="68687" y2="92799"/>
                        <a14:foregroundMark x1="39091" y1="23327" x2="81717" y2="29209"/>
                        <a14:foregroundMark x1="36566" y1="3854" x2="86970" y2="11156"/>
                        <a14:foregroundMark x1="51515" y1="5274" x2="72020" y2="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77" y="4377410"/>
            <a:ext cx="2516748" cy="2506578"/>
          </a:xfrm>
          <a:prstGeom prst="rect">
            <a:avLst/>
          </a:prstGeom>
        </p:spPr>
      </p:pic>
      <p:pic>
        <p:nvPicPr>
          <p:cNvPr id="28" name="- calculator__gb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4847587"/>
            <a:ext cx="365760" cy="365760"/>
          </a:xfrm>
          <a:prstGeom prst="rect">
            <a:avLst/>
          </a:prstGeom>
        </p:spPr>
      </p:pic>
      <p:pic>
        <p:nvPicPr>
          <p:cNvPr id="29" name="- compass__gb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1057199"/>
            <a:ext cx="365760" cy="365760"/>
          </a:xfrm>
          <a:prstGeom prst="rect">
            <a:avLst/>
          </a:prstGeom>
        </p:spPr>
      </p:pic>
      <p:pic>
        <p:nvPicPr>
          <p:cNvPr id="30" name="- heavy__gb_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2140167"/>
            <a:ext cx="365760" cy="365760"/>
          </a:xfrm>
          <a:prstGeom prst="rect">
            <a:avLst/>
          </a:prstGeom>
        </p:spPr>
      </p:pic>
      <p:pic>
        <p:nvPicPr>
          <p:cNvPr id="31" name="- knock__gb_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1598683"/>
            <a:ext cx="365760" cy="365760"/>
          </a:xfrm>
          <a:prstGeom prst="rect">
            <a:avLst/>
          </a:prstGeom>
        </p:spPr>
      </p:pic>
      <p:pic>
        <p:nvPicPr>
          <p:cNvPr id="33" name="- subject__gb_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2681651"/>
            <a:ext cx="365760" cy="365760"/>
          </a:xfrm>
          <a:prstGeom prst="rect">
            <a:avLst/>
          </a:prstGeom>
        </p:spPr>
      </p:pic>
      <p:pic>
        <p:nvPicPr>
          <p:cNvPr id="35" name="- __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4306103"/>
            <a:ext cx="365760" cy="36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0"/>
          <a:srcRect t="6834" b="4863"/>
          <a:stretch/>
        </p:blipFill>
        <p:spPr>
          <a:xfrm>
            <a:off x="4529105" y="3683484"/>
            <a:ext cx="3336680" cy="2946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95188" y="4078122"/>
            <a:ext cx="3323756" cy="27565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014916" y="4099611"/>
            <a:ext cx="4243066" cy="27216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3"/>
          <a:srcRect l="9000" t="9226" r="9000" b="8658"/>
          <a:stretch/>
        </p:blipFill>
        <p:spPr>
          <a:xfrm>
            <a:off x="3866042" y="3070914"/>
            <a:ext cx="3802448" cy="3807820"/>
          </a:xfrm>
          <a:prstGeom prst="rect">
            <a:avLst/>
          </a:prstGeom>
        </p:spPr>
      </p:pic>
      <p:pic>
        <p:nvPicPr>
          <p:cNvPr id="36" name="- smart__gb_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40" y="3212654"/>
            <a:ext cx="365760" cy="3657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67200" y="3820676"/>
            <a:ext cx="3034551" cy="3034551"/>
          </a:xfrm>
          <a:prstGeom prst="rect">
            <a:avLst/>
          </a:prstGeom>
        </p:spPr>
      </p:pic>
      <p:pic>
        <p:nvPicPr>
          <p:cNvPr id="37" name="- uniform__gb_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97" y="3724033"/>
            <a:ext cx="365760" cy="365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5"/>
          <a:srcRect b="7297"/>
          <a:stretch/>
        </p:blipFill>
        <p:spPr>
          <a:xfrm>
            <a:off x="3993586" y="4499735"/>
            <a:ext cx="3446621" cy="23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828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- compas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- knock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- heavy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- subjec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- smar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- uniform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- calculato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12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10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8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80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114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276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20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" grpId="0" uiExpand="1" build="p" autoUpdateAnimBg="0"/>
      <p:bldP spid="6" grpId="0" uiExpand="1"/>
      <p:bldP spid="8" grpId="0" uiExpand="1"/>
      <p:bldP spid="9" grpId="0" uiExpand="1"/>
      <p:bldP spid="10" grpId="0" uiExpand="1"/>
      <p:bldP spid="11" grpId="0" uiExpand="1"/>
      <p:bldP spid="12" grpId="0" uiExpand="1"/>
      <p:bldP spid="13" grpId="0" uiExpand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4"/>
          <p:cNvSpPr/>
          <p:nvPr/>
        </p:nvSpPr>
        <p:spPr>
          <a:xfrm>
            <a:off x="1856014" y="1047706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6000" y1="73469" x2="68667" y2="6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0" y="1076982"/>
            <a:ext cx="895740" cy="731520"/>
          </a:xfrm>
          <a:prstGeom prst="rect">
            <a:avLst/>
          </a:prstGeom>
        </p:spPr>
      </p:pic>
      <p:sp>
        <p:nvSpPr>
          <p:cNvPr id="6" name="직사각형 14"/>
          <p:cNvSpPr/>
          <p:nvPr/>
        </p:nvSpPr>
        <p:spPr>
          <a:xfrm>
            <a:off x="1856014" y="2518381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knock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직사각형 14"/>
          <p:cNvSpPr/>
          <p:nvPr/>
        </p:nvSpPr>
        <p:spPr>
          <a:xfrm>
            <a:off x="1856014" y="3989056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heavy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1" y="4019550"/>
            <a:ext cx="765204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653" y1="56311" x2="72908" y2="40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1" y="2457450"/>
            <a:ext cx="891024" cy="731520"/>
          </a:xfrm>
          <a:prstGeom prst="rect">
            <a:avLst/>
          </a:prstGeom>
        </p:spPr>
      </p:pic>
      <p:sp>
        <p:nvSpPr>
          <p:cNvPr id="10" name="직사각형 14"/>
          <p:cNvSpPr/>
          <p:nvPr/>
        </p:nvSpPr>
        <p:spPr>
          <a:xfrm>
            <a:off x="5929630" y="1047706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subject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4"/>
          <p:cNvSpPr/>
          <p:nvPr/>
        </p:nvSpPr>
        <p:spPr>
          <a:xfrm>
            <a:off x="5929630" y="2518381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smart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직사각형 14"/>
          <p:cNvSpPr/>
          <p:nvPr/>
        </p:nvSpPr>
        <p:spPr>
          <a:xfrm>
            <a:off x="5929630" y="3989056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uniform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4502" y1="69565" x2="64502" y2="69565"/>
                        <a14:foregroundMark x1="48918" y1="73430" x2="70996" y2="6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98" y="1047706"/>
            <a:ext cx="815532" cy="731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69" y="2457450"/>
            <a:ext cx="880261" cy="731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52" y="4006850"/>
            <a:ext cx="824778" cy="731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8762" y1="40732" x2="66124" y2="45767"/>
                        <a14:foregroundMark x1="63844" y1="46682" x2="44625" y2="85584"/>
                        <a14:foregroundMark x1="58958" y1="38215" x2="58958" y2="47826"/>
                        <a14:foregroundMark x1="38762" y1="45309" x2="42345" y2="55378"/>
                        <a14:foregroundMark x1="47883" y1="48741" x2="47883" y2="48741"/>
                        <a14:foregroundMark x1="42997" y1="50572" x2="50814" y2="48741"/>
                        <a14:foregroundMark x1="50489" y1="54691" x2="57329" y2="52403"/>
                        <a14:foregroundMark x1="60912" y1="23570" x2="61238" y2="27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71" y="5867400"/>
            <a:ext cx="642750" cy="914400"/>
          </a:xfrm>
          <a:prstGeom prst="rect">
            <a:avLst/>
          </a:prstGeom>
        </p:spPr>
      </p:pic>
      <p:sp>
        <p:nvSpPr>
          <p:cNvPr id="16" name="직사각형 14"/>
          <p:cNvSpPr/>
          <p:nvPr/>
        </p:nvSpPr>
        <p:spPr>
          <a:xfrm>
            <a:off x="1856014" y="5459730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put on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직사각형 14"/>
          <p:cNvSpPr/>
          <p:nvPr/>
        </p:nvSpPr>
        <p:spPr>
          <a:xfrm>
            <a:off x="5931444" y="5459730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calculator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FF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4502" y1="69565" x2="64502" y2="69565"/>
                        <a14:foregroundMark x1="48918" y1="73430" x2="70996" y2="6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98" y="5454672"/>
            <a:ext cx="815532" cy="7315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6000" y1="73469" x2="68667" y2="6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3" y="5530872"/>
            <a:ext cx="895740" cy="73152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657475" y="180886"/>
            <a:ext cx="38290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kern="0" dirty="0">
                <a:solidFill>
                  <a:srgbClr val="FFFF00"/>
                </a:solidFill>
                <a:latin typeface="Forte" panose="03060902040502070203" pitchFamily="66" charset="0"/>
              </a:rPr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807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ompas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knock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heavy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subjec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- smar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- uniform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- calculato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26143" y="56922"/>
            <a:ext cx="9144000" cy="731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II. LISTEN AND READ</a:t>
            </a:r>
            <a:endParaRPr lang="en-US" sz="4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457" y="1676400"/>
            <a:ext cx="8686800" cy="493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Are you ready? 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Just 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minute.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this is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my new friend.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Nice to meet you.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I live near here, and we go to the same school!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Good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Hmm, your school bag looks heavy. 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 I have new books, and we have new subjects to study.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new uniform,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 You look smart!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Thanks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We always look smart in our uniforms.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Let 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 put on my uniform. Then we can go.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457" y="1120421"/>
            <a:ext cx="251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(Loud </a:t>
            </a:r>
            <a:r>
              <a:rPr lang="en-US" sz="2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knock)</a:t>
            </a:r>
            <a:endParaRPr lang="en-US" sz="24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4431210"/>
            <a:ext cx="1524001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5277279"/>
            <a:ext cx="1419180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67008" y="6127314"/>
            <a:ext cx="990600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7608" y="6127314"/>
            <a:ext cx="2222499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231" y="141303"/>
            <a:ext cx="11763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59284" y="862485"/>
            <a:ext cx="4288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  <a:latin typeface="Arial" pitchFamily="34" charset="0"/>
                <a:cs typeface="Arial" pitchFamily="34" charset="0"/>
              </a:rPr>
              <a:t>A special day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9259" y="-8046"/>
            <a:ext cx="3706348" cy="3332749"/>
            <a:chOff x="961466" y="-512529"/>
            <a:chExt cx="8069027" cy="6858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9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FBC7F887-CD77-40F5-9176-7860E2FBCA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43" end="1320.29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0400" y="2079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483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7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073122"/>
              </p:ext>
            </p:extLst>
          </p:nvPr>
        </p:nvGraphicFramePr>
        <p:xfrm>
          <a:off x="0" y="1143000"/>
          <a:ext cx="9067801" cy="4969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695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5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Vy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Phong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, and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Duy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5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Duy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is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Phong’s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5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Phong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says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Duy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5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5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Phong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7744294" y="179301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413327" y="275198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7744293" y="359650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7727254" y="442715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382000" y="533400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186813"/>
            <a:ext cx="8229600" cy="914400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marL="574675" indent="-574675" algn="l"/>
            <a:r>
              <a:rPr lang="en-GB" sz="2800" b="1" dirty="0" smtClean="0">
                <a:latin typeface="Arial"/>
                <a:ea typeface="Calibri"/>
                <a:cs typeface="Times New Roman"/>
              </a:rPr>
              <a:t>	Read the conversation again and tick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) T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(</a:t>
            </a:r>
            <a:r>
              <a:rPr lang="en-GB" sz="2800" b="1" dirty="0" smtClean="0">
                <a:latin typeface="Arial"/>
                <a:ea typeface="Calibri"/>
                <a:cs typeface="Times New Roman"/>
              </a:rPr>
              <a:t>true) or F (false)</a:t>
            </a:r>
            <a:endParaRPr lang="en-GB" sz="2800" dirty="0"/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2046601"/>
            <a:ext cx="4991336" cy="9267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146175" lvl="0" indent="-1146175">
              <a:lnSpc>
                <a:spcPct val="13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I live near here,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we 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 to the same school!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503" y="2975297"/>
            <a:ext cx="4991336" cy="4866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146175" lvl="0" indent="-1146175">
              <a:lnSpc>
                <a:spcPct val="130000"/>
              </a:lnSpc>
            </a:pP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this is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my new friend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846" y="3870495"/>
            <a:ext cx="6858000" cy="5324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	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a new uniform,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You look smart!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4692931"/>
            <a:ext cx="6858000" cy="9267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I have new books, and we have new subjects to study.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785" y="5672272"/>
            <a:ext cx="7252252" cy="5324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	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Let me put on my uniform. Then we can go. </a:t>
            </a:r>
          </a:p>
        </p:txBody>
      </p:sp>
    </p:spTree>
    <p:extLst>
      <p:ext uri="{BB962C8B-B14F-4D97-AF65-F5344CB8AC3E}">
        <p14:creationId xmlns:p14="http://schemas.microsoft.com/office/powerpoint/2010/main" val="332703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" grpId="0" animBg="1"/>
      <p:bldP spid="2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5807" y="20595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574675"/>
            <a:r>
              <a:rPr lang="en-US" sz="28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Write 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 word from the box in each gap.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8725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63555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Students            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their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uniforms on Monday.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649394" y="2749306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8725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3555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Vy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            a new friend,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857926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8725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3555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- Do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and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755215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8725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63555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8725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63555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- Yes, they do.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63555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- What                  do you like to study?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2472048" y="604026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263555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- I like to study English and history.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040220" y="950613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04597" y="1120499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04597" y="157207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02768" y="1120499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02768" y="157207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88031" y="1120499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120465" y="5314374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788535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769120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2331018" y="5683165"/>
            <a:ext cx="154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6093699" y="4923509"/>
            <a:ext cx="175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853315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has</a:t>
            </a:r>
          </a:p>
        </p:txBody>
      </p:sp>
      <p:sp>
        <p:nvSpPr>
          <p:cNvPr id="40" name="Rounded Rectangle 39"/>
          <p:cNvSpPr>
            <a:spLocks noChangeAspect="1"/>
          </p:cNvSpPr>
          <p:nvPr/>
        </p:nvSpPr>
        <p:spPr>
          <a:xfrm>
            <a:off x="526917" y="24119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17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43"/>
  <p:tag name="MMPROD_UIDATA" val="&lt;database version=&quot;10.0&quot;&gt;&lt;object type=&quot;1&quot; unique_id=&quot;10001&quot;&gt;&lt;object type=&quot;2&quot; unique_id=&quot;10461&quot;&gt;&lt;object type=&quot;3&quot; unique_id=&quot;10462&quot;&gt;&lt;property id=&quot;20148&quot; value=&quot;5&quot;/&gt;&lt;property id=&quot;20300&quot; value=&quot;Slide 1&quot;/&gt;&lt;property id=&quot;20307&quot; value=&quot;257&quot;/&gt;&lt;/object&gt;&lt;object type=&quot;3&quot; unique_id=&quot;10463&quot;&gt;&lt;property id=&quot;20148&quot; value=&quot;5&quot;/&gt;&lt;property id=&quot;20300&quot; value=&quot;Slide 2 - &amp;quot;Warm up&amp;quot;&quot;/&gt;&lt;property id=&quot;20307&quot; value=&quot;288&quot;/&gt;&lt;/object&gt;&lt;object type=&quot;3&quot; unique_id=&quot;10464&quot;&gt;&lt;property id=&quot;20148&quot; value=&quot;5&quot;/&gt;&lt;property id=&quot;20300&quot; value=&quot;Slide 3 - &amp;quot;I. Vocabulary&amp;quot;&quot;/&gt;&lt;property id=&quot;20307&quot; value=&quot;278&quot;/&gt;&lt;/object&gt;&lt;object type=&quot;3&quot; unique_id=&quot;10465&quot;&gt;&lt;property id=&quot;20148&quot; value=&quot;5&quot;/&gt;&lt;property id=&quot;20300&quot; value=&quot;Slide 4 - &amp;quot;II. Listen and read&amp;quot;&quot;/&gt;&lt;property id=&quot;20307&quot; value=&quot;279&quot;/&gt;&lt;/object&gt;&lt;object type=&quot;3&quot; unique_id=&quot;10466&quot;&gt;&lt;property id=&quot;20148&quot; value=&quot;5&quot;/&gt;&lt;property id=&quot;20300&quot; value=&quot;Slide 5&quot;/&gt;&lt;property id=&quot;20307&quot; value=&quot;280&quot;/&gt;&lt;/object&gt;&lt;object type=&quot;3&quot; unique_id=&quot;10467&quot;&gt;&lt;property id=&quot;20148&quot; value=&quot;5&quot;/&gt;&lt;property id=&quot;20300&quot; value=&quot;Slide 6&quot;/&gt;&lt;property id=&quot;20307&quot; value=&quot;281&quot;/&gt;&lt;/object&gt;&lt;object type=&quot;3&quot; unique_id=&quot;10468&quot;&gt;&lt;property id=&quot;20148&quot; value=&quot;5&quot;/&gt;&lt;property id=&quot;20300&quot; value=&quot;Slide 7&quot;/&gt;&lt;property id=&quot;20307&quot; value=&quot;282&quot;/&gt;&lt;/object&gt;&lt;object type=&quot;3&quot; unique_id=&quot;10469&quot;&gt;&lt;property id=&quot;20148&quot; value=&quot;5&quot;/&gt;&lt;property id=&quot;20300&quot; value=&quot;Slide 8&quot;/&gt;&lt;property id=&quot;20307&quot; value=&quot;283&quot;/&gt;&lt;/object&gt;&lt;object type=&quot;3&quot; unique_id=&quot;10470&quot;&gt;&lt;property id=&quot;20148&quot; value=&quot;5&quot;/&gt;&lt;property id=&quot;20300&quot; value=&quot;Slide 9&quot;/&gt;&lt;property id=&quot;20307&quot; value=&quot;284&quot;/&gt;&lt;/object&gt;&lt;object type=&quot;3&quot; unique_id=&quot;10471&quot;&gt;&lt;property id=&quot;20148&quot; value=&quot;5&quot;/&gt;&lt;property id=&quot;20300&quot; value=&quot;Slide 10&quot;/&gt;&lt;property id=&quot;20307&quot; value=&quot;285&quot;/&gt;&lt;/object&gt;&lt;object type=&quot;3&quot; unique_id=&quot;10472&quot;&gt;&lt;property id=&quot;20148&quot; value=&quot;5&quot;/&gt;&lt;property id=&quot;20300&quot; value=&quot;Slide 11&quot;/&gt;&lt;property id=&quot;20307&quot; value=&quot;286&quot;/&gt;&lt;/object&gt;&lt;object type=&quot;3&quot; unique_id=&quot;10473&quot;&gt;&lt;property id=&quot;20148&quot; value=&quot;5&quot;/&gt;&lt;property id=&quot;20300&quot; value=&quot;Slide 12 - &amp;quot;III. Homework&amp;quot;&quot;/&gt;&lt;property id=&quot;20307&quot; value=&quot;287&quot;/&gt;&lt;/object&gt;&lt;/object&gt;&lt;object type=&quot;8&quot; unique_id=&quot;1048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3700</TotalTime>
  <Words>573</Words>
  <Application>Microsoft Office PowerPoint</Application>
  <PresentationFormat>On-screen Show (4:3)</PresentationFormat>
  <Paragraphs>255</Paragraphs>
  <Slides>15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맑은 고딕</vt:lpstr>
      <vt:lpstr>VNI-Bondon-Poste</vt:lpstr>
      <vt:lpstr>Arial</vt:lpstr>
      <vt:lpstr>Arial</vt:lpstr>
      <vt:lpstr>Arial Black</vt:lpstr>
      <vt:lpstr>Calibri</vt:lpstr>
      <vt:lpstr>Calibri Light</vt:lpstr>
      <vt:lpstr>Cooper Black</vt:lpstr>
      <vt:lpstr>Forte</vt:lpstr>
      <vt:lpstr>Times New Roman</vt:lpstr>
      <vt:lpstr>VNI-Bodon-Poster</vt:lpstr>
      <vt:lpstr>VNI-Times</vt:lpstr>
      <vt:lpstr>Wingdings</vt:lpstr>
      <vt:lpstr>Wingdings 2</vt:lpstr>
      <vt:lpstr>Wingdings 3</vt:lpstr>
      <vt:lpstr>Office Theme</vt:lpstr>
      <vt:lpstr>1_Office Theme</vt:lpstr>
      <vt:lpstr>2_Office Theme</vt:lpstr>
      <vt:lpstr>3_Office Theme</vt:lpstr>
      <vt:lpstr>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the teachers to our class</dc:title>
  <dc:creator>Nguyet</dc:creator>
  <cp:lastModifiedBy>Admin</cp:lastModifiedBy>
  <cp:revision>662</cp:revision>
  <dcterms:created xsi:type="dcterms:W3CDTF">2016-12-15T15:38:30Z</dcterms:created>
  <dcterms:modified xsi:type="dcterms:W3CDTF">2024-08-10T04:23:34Z</dcterms:modified>
</cp:coreProperties>
</file>