
<file path=[Content_Types].xml><?xml version="1.0" encoding="utf-8"?>
<Types xmlns="http://schemas.openxmlformats.org/package/2006/content-types">
  <Default Extension="gif" ContentType="image/gif"/>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17"/>
  </p:notesMasterIdLst>
  <p:sldIdLst>
    <p:sldId id="258" r:id="rId3"/>
    <p:sldId id="259" r:id="rId4"/>
    <p:sldId id="278" r:id="rId5"/>
    <p:sldId id="260" r:id="rId6"/>
    <p:sldId id="275" r:id="rId7"/>
    <p:sldId id="272" r:id="rId8"/>
    <p:sldId id="261" r:id="rId9"/>
    <p:sldId id="276" r:id="rId10"/>
    <p:sldId id="262" r:id="rId11"/>
    <p:sldId id="263" r:id="rId12"/>
    <p:sldId id="267" r:id="rId13"/>
    <p:sldId id="264" r:id="rId14"/>
    <p:sldId id="265" r:id="rId15"/>
    <p:sldId id="266" r:id="rId16"/>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ithw0YiP2+CfUF3LfOuOKCvgkQz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1" d="100"/>
          <a:sy n="41" d="100"/>
        </p:scale>
        <p:origin x="82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8"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4656688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9" name="Google Shape;31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 name="Google Shape;22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9871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0" name="Google Shape;29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2" name="Google Shape;30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3"/>
          <p:cNvSpPr txBox="1">
            <a:spLocks noGrp="1"/>
          </p:cNvSpPr>
          <p:nvPr>
            <p:ph type="dt" idx="10"/>
          </p:nvPr>
        </p:nvSpPr>
        <p:spPr>
          <a:xfrm>
            <a:off x="457200" y="6356351"/>
            <a:ext cx="2133600" cy="365126"/>
          </a:xfrm>
          <a:prstGeom prst="rect">
            <a:avLst/>
          </a:prstGeom>
          <a:noFill/>
          <a:ln>
            <a:noFill/>
          </a:ln>
        </p:spPr>
        <p:txBody>
          <a:bodyPr spcFirstLastPara="1" wrap="square" lIns="91416" tIns="45696" rIns="91416" bIns="45696"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3"/>
          <p:cNvSpPr txBox="1">
            <a:spLocks noGrp="1"/>
          </p:cNvSpPr>
          <p:nvPr>
            <p:ph type="ftr" idx="11"/>
          </p:nvPr>
        </p:nvSpPr>
        <p:spPr>
          <a:xfrm>
            <a:off x="3124200" y="6356351"/>
            <a:ext cx="2895600" cy="365126"/>
          </a:xfrm>
          <a:prstGeom prst="rect">
            <a:avLst/>
          </a:prstGeom>
          <a:noFill/>
          <a:ln>
            <a:noFill/>
          </a:ln>
        </p:spPr>
        <p:txBody>
          <a:bodyPr spcFirstLastPara="1" wrap="square" lIns="91416" tIns="45696" rIns="91416" bIns="45696"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3"/>
          <p:cNvSpPr txBox="1">
            <a:spLocks noGrp="1"/>
          </p:cNvSpPr>
          <p:nvPr>
            <p:ph type="sldNum" idx="12"/>
          </p:nvPr>
        </p:nvSpPr>
        <p:spPr>
          <a:xfrm>
            <a:off x="6553200" y="6356351"/>
            <a:ext cx="2133600" cy="365126"/>
          </a:xfrm>
          <a:prstGeom prst="rect">
            <a:avLst/>
          </a:prstGeom>
          <a:noFill/>
          <a:ln>
            <a:noFill/>
          </a:ln>
        </p:spPr>
        <p:txBody>
          <a:bodyPr spcFirstLastPara="1" wrap="square" lIns="91416" tIns="45696" rIns="91416" bIns="45696"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2"/>
          <p:cNvSpPr txBox="1">
            <a:spLocks noGrp="1"/>
          </p:cNvSpPr>
          <p:nvPr>
            <p:ph type="title"/>
          </p:nvPr>
        </p:nvSpPr>
        <p:spPr>
          <a:xfrm>
            <a:off x="457200" y="274638"/>
            <a:ext cx="8229600" cy="1143000"/>
          </a:xfrm>
          <a:prstGeom prst="rect">
            <a:avLst/>
          </a:prstGeom>
          <a:noFill/>
          <a:ln>
            <a:noFill/>
          </a:ln>
        </p:spPr>
        <p:txBody>
          <a:bodyPr spcFirstLastPara="1" wrap="square" lIns="91416" tIns="45696" rIns="91416" bIns="45696"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2"/>
          <p:cNvSpPr txBox="1">
            <a:spLocks noGrp="1"/>
          </p:cNvSpPr>
          <p:nvPr>
            <p:ph type="body" idx="1"/>
          </p:nvPr>
        </p:nvSpPr>
        <p:spPr>
          <a:xfrm rot="5400000">
            <a:off x="2309020" y="-251619"/>
            <a:ext cx="4525964" cy="8229600"/>
          </a:xfrm>
          <a:prstGeom prst="rect">
            <a:avLst/>
          </a:prstGeom>
          <a:noFill/>
          <a:ln>
            <a:noFill/>
          </a:ln>
        </p:spPr>
        <p:txBody>
          <a:bodyPr spcFirstLastPara="1" wrap="square" lIns="91416" tIns="45696" rIns="91416" bIns="45696" anchor="t" anchorCtr="0">
            <a:normAutofit/>
          </a:bodyPr>
          <a:lstStyle>
            <a:lvl1pPr marL="457155" lvl="0" indent="-342866" algn="l">
              <a:spcBef>
                <a:spcPts val="360"/>
              </a:spcBef>
              <a:spcAft>
                <a:spcPts val="0"/>
              </a:spcAft>
              <a:buClr>
                <a:schemeClr val="dk1"/>
              </a:buClr>
              <a:buSzPts val="1800"/>
              <a:buChar char="•"/>
              <a:defRPr/>
            </a:lvl1pPr>
            <a:lvl2pPr marL="914309" lvl="1" indent="-342866" algn="l">
              <a:spcBef>
                <a:spcPts val="360"/>
              </a:spcBef>
              <a:spcAft>
                <a:spcPts val="0"/>
              </a:spcAft>
              <a:buClr>
                <a:schemeClr val="dk1"/>
              </a:buClr>
              <a:buSzPts val="1800"/>
              <a:buChar char="–"/>
              <a:defRPr/>
            </a:lvl2pPr>
            <a:lvl3pPr marL="1371464" lvl="2" indent="-342866" algn="l">
              <a:spcBef>
                <a:spcPts val="360"/>
              </a:spcBef>
              <a:spcAft>
                <a:spcPts val="0"/>
              </a:spcAft>
              <a:buClr>
                <a:schemeClr val="dk1"/>
              </a:buClr>
              <a:buSzPts val="1800"/>
              <a:buChar char="•"/>
              <a:defRPr/>
            </a:lvl3pPr>
            <a:lvl4pPr marL="1828617" lvl="3" indent="-342866" algn="l">
              <a:spcBef>
                <a:spcPts val="360"/>
              </a:spcBef>
              <a:spcAft>
                <a:spcPts val="0"/>
              </a:spcAft>
              <a:buClr>
                <a:schemeClr val="dk1"/>
              </a:buClr>
              <a:buSzPts val="1800"/>
              <a:buChar char="–"/>
              <a:defRPr/>
            </a:lvl4pPr>
            <a:lvl5pPr marL="2285772" lvl="4" indent="-342866" algn="l">
              <a:spcBef>
                <a:spcPts val="360"/>
              </a:spcBef>
              <a:spcAft>
                <a:spcPts val="0"/>
              </a:spcAft>
              <a:buClr>
                <a:schemeClr val="dk1"/>
              </a:buClr>
              <a:buSzPts val="1800"/>
              <a:buChar char="»"/>
              <a:defRPr/>
            </a:lvl5pPr>
            <a:lvl6pPr marL="2742926" lvl="5" indent="-342866" algn="l">
              <a:spcBef>
                <a:spcPts val="360"/>
              </a:spcBef>
              <a:spcAft>
                <a:spcPts val="0"/>
              </a:spcAft>
              <a:buClr>
                <a:schemeClr val="dk1"/>
              </a:buClr>
              <a:buSzPts val="1800"/>
              <a:buChar char="•"/>
              <a:defRPr/>
            </a:lvl6pPr>
            <a:lvl7pPr marL="3200081" lvl="6" indent="-342866" algn="l">
              <a:spcBef>
                <a:spcPts val="360"/>
              </a:spcBef>
              <a:spcAft>
                <a:spcPts val="0"/>
              </a:spcAft>
              <a:buClr>
                <a:schemeClr val="dk1"/>
              </a:buClr>
              <a:buSzPts val="1800"/>
              <a:buChar char="•"/>
              <a:defRPr/>
            </a:lvl7pPr>
            <a:lvl8pPr marL="3657234" lvl="7" indent="-342866" algn="l">
              <a:spcBef>
                <a:spcPts val="360"/>
              </a:spcBef>
              <a:spcAft>
                <a:spcPts val="0"/>
              </a:spcAft>
              <a:buClr>
                <a:schemeClr val="dk1"/>
              </a:buClr>
              <a:buSzPts val="1800"/>
              <a:buChar char="•"/>
              <a:defRPr/>
            </a:lvl8pPr>
            <a:lvl9pPr marL="4114389" lvl="8" indent="-342866" algn="l">
              <a:spcBef>
                <a:spcPts val="360"/>
              </a:spcBef>
              <a:spcAft>
                <a:spcPts val="0"/>
              </a:spcAft>
              <a:buClr>
                <a:schemeClr val="dk1"/>
              </a:buClr>
              <a:buSzPts val="1800"/>
              <a:buChar char="•"/>
              <a:defRPr/>
            </a:lvl9pPr>
          </a:lstStyle>
          <a:p>
            <a:endParaRPr/>
          </a:p>
        </p:txBody>
      </p:sp>
      <p:sp>
        <p:nvSpPr>
          <p:cNvPr id="71" name="Google Shape;71;p22"/>
          <p:cNvSpPr txBox="1">
            <a:spLocks noGrp="1"/>
          </p:cNvSpPr>
          <p:nvPr>
            <p:ph type="dt" idx="10"/>
          </p:nvPr>
        </p:nvSpPr>
        <p:spPr>
          <a:xfrm>
            <a:off x="457200" y="6356351"/>
            <a:ext cx="2133600" cy="365126"/>
          </a:xfrm>
          <a:prstGeom prst="rect">
            <a:avLst/>
          </a:prstGeom>
          <a:noFill/>
          <a:ln>
            <a:noFill/>
          </a:ln>
        </p:spPr>
        <p:txBody>
          <a:bodyPr spcFirstLastPara="1" wrap="square" lIns="91416" tIns="45696" rIns="91416" bIns="45696"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2"/>
          <p:cNvSpPr txBox="1">
            <a:spLocks noGrp="1"/>
          </p:cNvSpPr>
          <p:nvPr>
            <p:ph type="ftr" idx="11"/>
          </p:nvPr>
        </p:nvSpPr>
        <p:spPr>
          <a:xfrm>
            <a:off x="3124200" y="6356351"/>
            <a:ext cx="2895600" cy="365126"/>
          </a:xfrm>
          <a:prstGeom prst="rect">
            <a:avLst/>
          </a:prstGeom>
          <a:noFill/>
          <a:ln>
            <a:noFill/>
          </a:ln>
        </p:spPr>
        <p:txBody>
          <a:bodyPr spcFirstLastPara="1" wrap="square" lIns="91416" tIns="45696" rIns="91416" bIns="45696"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2"/>
          <p:cNvSpPr txBox="1">
            <a:spLocks noGrp="1"/>
          </p:cNvSpPr>
          <p:nvPr>
            <p:ph type="sldNum" idx="12"/>
          </p:nvPr>
        </p:nvSpPr>
        <p:spPr>
          <a:xfrm>
            <a:off x="6553200" y="6356351"/>
            <a:ext cx="2133600" cy="365126"/>
          </a:xfrm>
          <a:prstGeom prst="rect">
            <a:avLst/>
          </a:prstGeom>
          <a:noFill/>
          <a:ln>
            <a:noFill/>
          </a:ln>
        </p:spPr>
        <p:txBody>
          <a:bodyPr spcFirstLastPara="1" wrap="square" lIns="91416" tIns="45696" rIns="91416" bIns="45696"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3"/>
          <p:cNvSpPr txBox="1">
            <a:spLocks noGrp="1"/>
          </p:cNvSpPr>
          <p:nvPr>
            <p:ph type="title"/>
          </p:nvPr>
        </p:nvSpPr>
        <p:spPr>
          <a:xfrm rot="5400000">
            <a:off x="4732339" y="2171700"/>
            <a:ext cx="5851526" cy="2057400"/>
          </a:xfrm>
          <a:prstGeom prst="rect">
            <a:avLst/>
          </a:prstGeom>
          <a:noFill/>
          <a:ln>
            <a:noFill/>
          </a:ln>
        </p:spPr>
        <p:txBody>
          <a:bodyPr spcFirstLastPara="1" wrap="square" lIns="91416" tIns="45696" rIns="91416" bIns="45696"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3"/>
          <p:cNvSpPr txBox="1">
            <a:spLocks noGrp="1"/>
          </p:cNvSpPr>
          <p:nvPr>
            <p:ph type="body" idx="1"/>
          </p:nvPr>
        </p:nvSpPr>
        <p:spPr>
          <a:xfrm rot="5400000">
            <a:off x="541339" y="190502"/>
            <a:ext cx="5851526" cy="6019800"/>
          </a:xfrm>
          <a:prstGeom prst="rect">
            <a:avLst/>
          </a:prstGeom>
          <a:noFill/>
          <a:ln>
            <a:noFill/>
          </a:ln>
        </p:spPr>
        <p:txBody>
          <a:bodyPr spcFirstLastPara="1" wrap="square" lIns="91416" tIns="45696" rIns="91416" bIns="45696" anchor="t" anchorCtr="0">
            <a:normAutofit/>
          </a:bodyPr>
          <a:lstStyle>
            <a:lvl1pPr marL="457155" lvl="0" indent="-342866" algn="l">
              <a:spcBef>
                <a:spcPts val="360"/>
              </a:spcBef>
              <a:spcAft>
                <a:spcPts val="0"/>
              </a:spcAft>
              <a:buClr>
                <a:schemeClr val="dk1"/>
              </a:buClr>
              <a:buSzPts val="1800"/>
              <a:buChar char="•"/>
              <a:defRPr/>
            </a:lvl1pPr>
            <a:lvl2pPr marL="914309" lvl="1" indent="-342866" algn="l">
              <a:spcBef>
                <a:spcPts val="360"/>
              </a:spcBef>
              <a:spcAft>
                <a:spcPts val="0"/>
              </a:spcAft>
              <a:buClr>
                <a:schemeClr val="dk1"/>
              </a:buClr>
              <a:buSzPts val="1800"/>
              <a:buChar char="–"/>
              <a:defRPr/>
            </a:lvl2pPr>
            <a:lvl3pPr marL="1371464" lvl="2" indent="-342866" algn="l">
              <a:spcBef>
                <a:spcPts val="360"/>
              </a:spcBef>
              <a:spcAft>
                <a:spcPts val="0"/>
              </a:spcAft>
              <a:buClr>
                <a:schemeClr val="dk1"/>
              </a:buClr>
              <a:buSzPts val="1800"/>
              <a:buChar char="•"/>
              <a:defRPr/>
            </a:lvl3pPr>
            <a:lvl4pPr marL="1828617" lvl="3" indent="-342866" algn="l">
              <a:spcBef>
                <a:spcPts val="360"/>
              </a:spcBef>
              <a:spcAft>
                <a:spcPts val="0"/>
              </a:spcAft>
              <a:buClr>
                <a:schemeClr val="dk1"/>
              </a:buClr>
              <a:buSzPts val="1800"/>
              <a:buChar char="–"/>
              <a:defRPr/>
            </a:lvl4pPr>
            <a:lvl5pPr marL="2285772" lvl="4" indent="-342866" algn="l">
              <a:spcBef>
                <a:spcPts val="360"/>
              </a:spcBef>
              <a:spcAft>
                <a:spcPts val="0"/>
              </a:spcAft>
              <a:buClr>
                <a:schemeClr val="dk1"/>
              </a:buClr>
              <a:buSzPts val="1800"/>
              <a:buChar char="»"/>
              <a:defRPr/>
            </a:lvl5pPr>
            <a:lvl6pPr marL="2742926" lvl="5" indent="-342866" algn="l">
              <a:spcBef>
                <a:spcPts val="360"/>
              </a:spcBef>
              <a:spcAft>
                <a:spcPts val="0"/>
              </a:spcAft>
              <a:buClr>
                <a:schemeClr val="dk1"/>
              </a:buClr>
              <a:buSzPts val="1800"/>
              <a:buChar char="•"/>
              <a:defRPr/>
            </a:lvl6pPr>
            <a:lvl7pPr marL="3200081" lvl="6" indent="-342866" algn="l">
              <a:spcBef>
                <a:spcPts val="360"/>
              </a:spcBef>
              <a:spcAft>
                <a:spcPts val="0"/>
              </a:spcAft>
              <a:buClr>
                <a:schemeClr val="dk1"/>
              </a:buClr>
              <a:buSzPts val="1800"/>
              <a:buChar char="•"/>
              <a:defRPr/>
            </a:lvl7pPr>
            <a:lvl8pPr marL="3657234" lvl="7" indent="-342866" algn="l">
              <a:spcBef>
                <a:spcPts val="360"/>
              </a:spcBef>
              <a:spcAft>
                <a:spcPts val="0"/>
              </a:spcAft>
              <a:buClr>
                <a:schemeClr val="dk1"/>
              </a:buClr>
              <a:buSzPts val="1800"/>
              <a:buChar char="•"/>
              <a:defRPr/>
            </a:lvl8pPr>
            <a:lvl9pPr marL="4114389" lvl="8" indent="-342866" algn="l">
              <a:spcBef>
                <a:spcPts val="360"/>
              </a:spcBef>
              <a:spcAft>
                <a:spcPts val="0"/>
              </a:spcAft>
              <a:buClr>
                <a:schemeClr val="dk1"/>
              </a:buClr>
              <a:buSzPts val="1800"/>
              <a:buChar char="•"/>
              <a:defRPr/>
            </a:lvl9pPr>
          </a:lstStyle>
          <a:p>
            <a:endParaRPr/>
          </a:p>
        </p:txBody>
      </p:sp>
      <p:sp>
        <p:nvSpPr>
          <p:cNvPr id="77" name="Google Shape;77;p23"/>
          <p:cNvSpPr txBox="1">
            <a:spLocks noGrp="1"/>
          </p:cNvSpPr>
          <p:nvPr>
            <p:ph type="dt" idx="10"/>
          </p:nvPr>
        </p:nvSpPr>
        <p:spPr>
          <a:xfrm>
            <a:off x="457200" y="6356351"/>
            <a:ext cx="2133600" cy="365126"/>
          </a:xfrm>
          <a:prstGeom prst="rect">
            <a:avLst/>
          </a:prstGeom>
          <a:noFill/>
          <a:ln>
            <a:noFill/>
          </a:ln>
        </p:spPr>
        <p:txBody>
          <a:bodyPr spcFirstLastPara="1" wrap="square" lIns="91416" tIns="45696" rIns="91416" bIns="45696"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3"/>
          <p:cNvSpPr txBox="1">
            <a:spLocks noGrp="1"/>
          </p:cNvSpPr>
          <p:nvPr>
            <p:ph type="ftr" idx="11"/>
          </p:nvPr>
        </p:nvSpPr>
        <p:spPr>
          <a:xfrm>
            <a:off x="3124200" y="6356351"/>
            <a:ext cx="2895600" cy="365126"/>
          </a:xfrm>
          <a:prstGeom prst="rect">
            <a:avLst/>
          </a:prstGeom>
          <a:noFill/>
          <a:ln>
            <a:noFill/>
          </a:ln>
        </p:spPr>
        <p:txBody>
          <a:bodyPr spcFirstLastPara="1" wrap="square" lIns="91416" tIns="45696" rIns="91416" bIns="45696"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3"/>
          <p:cNvSpPr txBox="1">
            <a:spLocks noGrp="1"/>
          </p:cNvSpPr>
          <p:nvPr>
            <p:ph type="sldNum" idx="12"/>
          </p:nvPr>
        </p:nvSpPr>
        <p:spPr>
          <a:xfrm>
            <a:off x="6553200" y="6356351"/>
            <a:ext cx="2133600" cy="365126"/>
          </a:xfrm>
          <a:prstGeom prst="rect">
            <a:avLst/>
          </a:prstGeom>
          <a:noFill/>
          <a:ln>
            <a:noFill/>
          </a:ln>
        </p:spPr>
        <p:txBody>
          <a:bodyPr spcFirstLastPara="1" wrap="square" lIns="91416" tIns="45696" rIns="91416" bIns="45696"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6952D13F-3A41-4E9C-A674-2C2AB9BB6F36}" type="datetimeFigureOut">
              <a:rPr lang="en-US" smtClean="0">
                <a:solidFill>
                  <a:prstClr val="black">
                    <a:tint val="75000"/>
                  </a:prstClr>
                </a:solidFill>
              </a:rPr>
              <a:pPr>
                <a:defRPr/>
              </a:pPr>
              <a:t>10/17/2025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06D8E6E-B67F-4F30-BA4A-1186A475551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45176786"/>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6952D13F-3A41-4E9C-A674-2C2AB9BB6F36}" type="datetimeFigureOut">
              <a:rPr lang="en-US" smtClean="0">
                <a:solidFill>
                  <a:prstClr val="black">
                    <a:tint val="75000"/>
                  </a:prstClr>
                </a:solidFill>
              </a:rPr>
              <a:pPr>
                <a:defRPr/>
              </a:pPr>
              <a:t>10/17/2025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06D8E6E-B67F-4F30-BA4A-1186A475551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1603525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6952D13F-3A41-4E9C-A674-2C2AB9BB6F36}" type="datetimeFigureOut">
              <a:rPr lang="en-US" smtClean="0">
                <a:solidFill>
                  <a:prstClr val="black">
                    <a:tint val="75000"/>
                  </a:prstClr>
                </a:solidFill>
              </a:rPr>
              <a:pPr>
                <a:defRPr/>
              </a:pPr>
              <a:t>10/17/2025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06D8E6E-B67F-4F30-BA4A-1186A475551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8729520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952D13F-3A41-4E9C-A674-2C2AB9BB6F36}" type="datetimeFigureOut">
              <a:rPr lang="en-US" smtClean="0">
                <a:solidFill>
                  <a:prstClr val="black">
                    <a:tint val="75000"/>
                  </a:prstClr>
                </a:solidFill>
              </a:rPr>
              <a:pPr>
                <a:defRPr/>
              </a:pPr>
              <a:t>10/17/2025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06D8E6E-B67F-4F30-BA4A-1186A475551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4365835"/>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952D13F-3A41-4E9C-A674-2C2AB9BB6F36}" type="datetimeFigureOut">
              <a:rPr lang="en-US" smtClean="0">
                <a:solidFill>
                  <a:prstClr val="black">
                    <a:tint val="75000"/>
                  </a:prstClr>
                </a:solidFill>
              </a:rPr>
              <a:pPr>
                <a:defRPr/>
              </a:pPr>
              <a:t>10/17/2025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406D8E6E-B67F-4F30-BA4A-1186A475551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93890510"/>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6952D13F-3A41-4E9C-A674-2C2AB9BB6F36}" type="datetimeFigureOut">
              <a:rPr lang="en-US" smtClean="0">
                <a:solidFill>
                  <a:prstClr val="black">
                    <a:tint val="75000"/>
                  </a:prstClr>
                </a:solidFill>
              </a:rPr>
              <a:pPr>
                <a:defRPr/>
              </a:pPr>
              <a:t>10/17/2025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406D8E6E-B67F-4F30-BA4A-1186A475551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95985652"/>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952D13F-3A41-4E9C-A674-2C2AB9BB6F36}" type="datetimeFigureOut">
              <a:rPr lang="en-US" smtClean="0">
                <a:solidFill>
                  <a:prstClr val="black">
                    <a:tint val="75000"/>
                  </a:prstClr>
                </a:solidFill>
              </a:rPr>
              <a:pPr>
                <a:defRPr/>
              </a:pPr>
              <a:t>10/17/2025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406D8E6E-B67F-4F30-BA4A-1186A475551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1012479"/>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6952D13F-3A41-4E9C-A674-2C2AB9BB6F36}" type="datetimeFigureOut">
              <a:rPr lang="en-US" smtClean="0">
                <a:solidFill>
                  <a:prstClr val="black">
                    <a:tint val="75000"/>
                  </a:prstClr>
                </a:solidFill>
              </a:rPr>
              <a:pPr>
                <a:defRPr/>
              </a:pPr>
              <a:t>10/17/2025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06D8E6E-B67F-4F30-BA4A-1186A475551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084220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4"/>
          <p:cNvSpPr txBox="1">
            <a:spLocks noGrp="1"/>
          </p:cNvSpPr>
          <p:nvPr>
            <p:ph type="ctrTitle"/>
          </p:nvPr>
        </p:nvSpPr>
        <p:spPr>
          <a:xfrm>
            <a:off x="685800" y="2130425"/>
            <a:ext cx="7772400" cy="1470026"/>
          </a:xfrm>
          <a:prstGeom prst="rect">
            <a:avLst/>
          </a:prstGeom>
          <a:noFill/>
          <a:ln>
            <a:noFill/>
          </a:ln>
        </p:spPr>
        <p:txBody>
          <a:bodyPr spcFirstLastPara="1" wrap="square" lIns="91416" tIns="45696" rIns="91416" bIns="45696"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4"/>
          <p:cNvSpPr txBox="1">
            <a:spLocks noGrp="1"/>
          </p:cNvSpPr>
          <p:nvPr>
            <p:ph type="subTitle" idx="1"/>
          </p:nvPr>
        </p:nvSpPr>
        <p:spPr>
          <a:xfrm>
            <a:off x="1371600" y="3886200"/>
            <a:ext cx="6400800" cy="1752600"/>
          </a:xfrm>
          <a:prstGeom prst="rect">
            <a:avLst/>
          </a:prstGeom>
          <a:noFill/>
          <a:ln>
            <a:noFill/>
          </a:ln>
        </p:spPr>
        <p:txBody>
          <a:bodyPr spcFirstLastPara="1" wrap="square" lIns="91416" tIns="45696" rIns="91416" bIns="45696"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1"/>
              </a:spcBef>
              <a:spcAft>
                <a:spcPts val="0"/>
              </a:spcAft>
              <a:buClr>
                <a:srgbClr val="888888"/>
              </a:buClr>
              <a:buSzPts val="2000"/>
              <a:buNone/>
              <a:defRPr>
                <a:solidFill>
                  <a:srgbClr val="888888"/>
                </a:solidFill>
              </a:defRPr>
            </a:lvl4pPr>
            <a:lvl5pPr lvl="4" algn="ctr">
              <a:spcBef>
                <a:spcPts val="401"/>
              </a:spcBef>
              <a:spcAft>
                <a:spcPts val="0"/>
              </a:spcAft>
              <a:buClr>
                <a:srgbClr val="888888"/>
              </a:buClr>
              <a:buSzPts val="2000"/>
              <a:buNone/>
              <a:defRPr>
                <a:solidFill>
                  <a:srgbClr val="888888"/>
                </a:solidFill>
              </a:defRPr>
            </a:lvl5pPr>
            <a:lvl6pPr lvl="5" algn="ctr">
              <a:spcBef>
                <a:spcPts val="401"/>
              </a:spcBef>
              <a:spcAft>
                <a:spcPts val="0"/>
              </a:spcAft>
              <a:buClr>
                <a:srgbClr val="888888"/>
              </a:buClr>
              <a:buSzPts val="2000"/>
              <a:buNone/>
              <a:defRPr>
                <a:solidFill>
                  <a:srgbClr val="888888"/>
                </a:solidFill>
              </a:defRPr>
            </a:lvl6pPr>
            <a:lvl7pPr lvl="6" algn="ctr">
              <a:spcBef>
                <a:spcPts val="401"/>
              </a:spcBef>
              <a:spcAft>
                <a:spcPts val="0"/>
              </a:spcAft>
              <a:buClr>
                <a:srgbClr val="888888"/>
              </a:buClr>
              <a:buSzPts val="2000"/>
              <a:buNone/>
              <a:defRPr>
                <a:solidFill>
                  <a:srgbClr val="888888"/>
                </a:solidFill>
              </a:defRPr>
            </a:lvl7pPr>
            <a:lvl8pPr lvl="7" algn="ctr">
              <a:spcBef>
                <a:spcPts val="401"/>
              </a:spcBef>
              <a:spcAft>
                <a:spcPts val="0"/>
              </a:spcAft>
              <a:buClr>
                <a:srgbClr val="888888"/>
              </a:buClr>
              <a:buSzPts val="2000"/>
              <a:buNone/>
              <a:defRPr>
                <a:solidFill>
                  <a:srgbClr val="888888"/>
                </a:solidFill>
              </a:defRPr>
            </a:lvl8pPr>
            <a:lvl9pPr lvl="8" algn="ctr">
              <a:spcBef>
                <a:spcPts val="401"/>
              </a:spcBef>
              <a:spcAft>
                <a:spcPts val="0"/>
              </a:spcAft>
              <a:buClr>
                <a:srgbClr val="888888"/>
              </a:buClr>
              <a:buSzPts val="2000"/>
              <a:buNone/>
              <a:defRPr>
                <a:solidFill>
                  <a:srgbClr val="888888"/>
                </a:solidFill>
              </a:defRPr>
            </a:lvl9pPr>
          </a:lstStyle>
          <a:p>
            <a:endParaRPr/>
          </a:p>
        </p:txBody>
      </p:sp>
      <p:sp>
        <p:nvSpPr>
          <p:cNvPr id="18" name="Google Shape;18;p14"/>
          <p:cNvSpPr txBox="1">
            <a:spLocks noGrp="1"/>
          </p:cNvSpPr>
          <p:nvPr>
            <p:ph type="dt" idx="10"/>
          </p:nvPr>
        </p:nvSpPr>
        <p:spPr>
          <a:xfrm>
            <a:off x="457200" y="6356351"/>
            <a:ext cx="2133600" cy="365126"/>
          </a:xfrm>
          <a:prstGeom prst="rect">
            <a:avLst/>
          </a:prstGeom>
          <a:noFill/>
          <a:ln>
            <a:noFill/>
          </a:ln>
        </p:spPr>
        <p:txBody>
          <a:bodyPr spcFirstLastPara="1" wrap="square" lIns="91416" tIns="45696" rIns="91416" bIns="45696"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4"/>
          <p:cNvSpPr txBox="1">
            <a:spLocks noGrp="1"/>
          </p:cNvSpPr>
          <p:nvPr>
            <p:ph type="ftr" idx="11"/>
          </p:nvPr>
        </p:nvSpPr>
        <p:spPr>
          <a:xfrm>
            <a:off x="3124200" y="6356351"/>
            <a:ext cx="2895600" cy="365126"/>
          </a:xfrm>
          <a:prstGeom prst="rect">
            <a:avLst/>
          </a:prstGeom>
          <a:noFill/>
          <a:ln>
            <a:noFill/>
          </a:ln>
        </p:spPr>
        <p:txBody>
          <a:bodyPr spcFirstLastPara="1" wrap="square" lIns="91416" tIns="45696" rIns="91416" bIns="45696"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4"/>
          <p:cNvSpPr txBox="1">
            <a:spLocks noGrp="1"/>
          </p:cNvSpPr>
          <p:nvPr>
            <p:ph type="sldNum" idx="12"/>
          </p:nvPr>
        </p:nvSpPr>
        <p:spPr>
          <a:xfrm>
            <a:off x="6553200" y="6356351"/>
            <a:ext cx="2133600" cy="365126"/>
          </a:xfrm>
          <a:prstGeom prst="rect">
            <a:avLst/>
          </a:prstGeom>
          <a:noFill/>
          <a:ln>
            <a:noFill/>
          </a:ln>
        </p:spPr>
        <p:txBody>
          <a:bodyPr spcFirstLastPara="1" wrap="square" lIns="91416" tIns="45696" rIns="91416" bIns="45696"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6952D13F-3A41-4E9C-A674-2C2AB9BB6F36}" type="datetimeFigureOut">
              <a:rPr lang="en-US" smtClean="0">
                <a:solidFill>
                  <a:prstClr val="black">
                    <a:tint val="75000"/>
                  </a:prstClr>
                </a:solidFill>
              </a:rPr>
              <a:pPr>
                <a:defRPr/>
              </a:pPr>
              <a:t>10/17/2025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06D8E6E-B67F-4F30-BA4A-1186A475551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37079399"/>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6952D13F-3A41-4E9C-A674-2C2AB9BB6F36}" type="datetimeFigureOut">
              <a:rPr lang="en-US" smtClean="0">
                <a:solidFill>
                  <a:prstClr val="black">
                    <a:tint val="75000"/>
                  </a:prstClr>
                </a:solidFill>
              </a:rPr>
              <a:pPr>
                <a:defRPr/>
              </a:pPr>
              <a:t>10/17/2025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06D8E6E-B67F-4F30-BA4A-1186A475551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3397096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6952D13F-3A41-4E9C-A674-2C2AB9BB6F36}" type="datetimeFigureOut">
              <a:rPr lang="en-US" smtClean="0">
                <a:solidFill>
                  <a:prstClr val="black">
                    <a:tint val="75000"/>
                  </a:prstClr>
                </a:solidFill>
              </a:rPr>
              <a:pPr>
                <a:defRPr/>
              </a:pPr>
              <a:t>10/17/2025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06D8E6E-B67F-4F30-BA4A-1186A475551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88713162"/>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5"/>
          <p:cNvSpPr txBox="1">
            <a:spLocks noGrp="1"/>
          </p:cNvSpPr>
          <p:nvPr>
            <p:ph type="title"/>
          </p:nvPr>
        </p:nvSpPr>
        <p:spPr>
          <a:xfrm>
            <a:off x="457200" y="274638"/>
            <a:ext cx="8229600" cy="1143000"/>
          </a:xfrm>
          <a:prstGeom prst="rect">
            <a:avLst/>
          </a:prstGeom>
          <a:noFill/>
          <a:ln>
            <a:noFill/>
          </a:ln>
        </p:spPr>
        <p:txBody>
          <a:bodyPr spcFirstLastPara="1" wrap="square" lIns="91416" tIns="45696" rIns="91416" bIns="45696"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5"/>
          <p:cNvSpPr txBox="1">
            <a:spLocks noGrp="1"/>
          </p:cNvSpPr>
          <p:nvPr>
            <p:ph type="body" idx="1"/>
          </p:nvPr>
        </p:nvSpPr>
        <p:spPr>
          <a:xfrm>
            <a:off x="457200" y="1600201"/>
            <a:ext cx="8229600" cy="4525964"/>
          </a:xfrm>
          <a:prstGeom prst="rect">
            <a:avLst/>
          </a:prstGeom>
          <a:noFill/>
          <a:ln>
            <a:noFill/>
          </a:ln>
        </p:spPr>
        <p:txBody>
          <a:bodyPr spcFirstLastPara="1" wrap="square" lIns="91416" tIns="45696" rIns="91416" bIns="45696" anchor="t" anchorCtr="0">
            <a:normAutofit/>
          </a:bodyPr>
          <a:lstStyle>
            <a:lvl1pPr marL="457155" lvl="0" indent="-342866" algn="l">
              <a:spcBef>
                <a:spcPts val="360"/>
              </a:spcBef>
              <a:spcAft>
                <a:spcPts val="0"/>
              </a:spcAft>
              <a:buClr>
                <a:schemeClr val="dk1"/>
              </a:buClr>
              <a:buSzPts val="1800"/>
              <a:buChar char="•"/>
              <a:defRPr/>
            </a:lvl1pPr>
            <a:lvl2pPr marL="914309" lvl="1" indent="-342866" algn="l">
              <a:spcBef>
                <a:spcPts val="360"/>
              </a:spcBef>
              <a:spcAft>
                <a:spcPts val="0"/>
              </a:spcAft>
              <a:buClr>
                <a:schemeClr val="dk1"/>
              </a:buClr>
              <a:buSzPts val="1800"/>
              <a:buChar char="–"/>
              <a:defRPr/>
            </a:lvl2pPr>
            <a:lvl3pPr marL="1371464" lvl="2" indent="-342866" algn="l">
              <a:spcBef>
                <a:spcPts val="360"/>
              </a:spcBef>
              <a:spcAft>
                <a:spcPts val="0"/>
              </a:spcAft>
              <a:buClr>
                <a:schemeClr val="dk1"/>
              </a:buClr>
              <a:buSzPts val="1800"/>
              <a:buChar char="•"/>
              <a:defRPr/>
            </a:lvl3pPr>
            <a:lvl4pPr marL="1828617" lvl="3" indent="-342866" algn="l">
              <a:spcBef>
                <a:spcPts val="360"/>
              </a:spcBef>
              <a:spcAft>
                <a:spcPts val="0"/>
              </a:spcAft>
              <a:buClr>
                <a:schemeClr val="dk1"/>
              </a:buClr>
              <a:buSzPts val="1800"/>
              <a:buChar char="–"/>
              <a:defRPr/>
            </a:lvl4pPr>
            <a:lvl5pPr marL="2285772" lvl="4" indent="-342866" algn="l">
              <a:spcBef>
                <a:spcPts val="360"/>
              </a:spcBef>
              <a:spcAft>
                <a:spcPts val="0"/>
              </a:spcAft>
              <a:buClr>
                <a:schemeClr val="dk1"/>
              </a:buClr>
              <a:buSzPts val="1800"/>
              <a:buChar char="»"/>
              <a:defRPr/>
            </a:lvl5pPr>
            <a:lvl6pPr marL="2742926" lvl="5" indent="-342866" algn="l">
              <a:spcBef>
                <a:spcPts val="360"/>
              </a:spcBef>
              <a:spcAft>
                <a:spcPts val="0"/>
              </a:spcAft>
              <a:buClr>
                <a:schemeClr val="dk1"/>
              </a:buClr>
              <a:buSzPts val="1800"/>
              <a:buChar char="•"/>
              <a:defRPr/>
            </a:lvl6pPr>
            <a:lvl7pPr marL="3200081" lvl="6" indent="-342866" algn="l">
              <a:spcBef>
                <a:spcPts val="360"/>
              </a:spcBef>
              <a:spcAft>
                <a:spcPts val="0"/>
              </a:spcAft>
              <a:buClr>
                <a:schemeClr val="dk1"/>
              </a:buClr>
              <a:buSzPts val="1800"/>
              <a:buChar char="•"/>
              <a:defRPr/>
            </a:lvl7pPr>
            <a:lvl8pPr marL="3657234" lvl="7" indent="-342866" algn="l">
              <a:spcBef>
                <a:spcPts val="360"/>
              </a:spcBef>
              <a:spcAft>
                <a:spcPts val="0"/>
              </a:spcAft>
              <a:buClr>
                <a:schemeClr val="dk1"/>
              </a:buClr>
              <a:buSzPts val="1800"/>
              <a:buChar char="•"/>
              <a:defRPr/>
            </a:lvl8pPr>
            <a:lvl9pPr marL="4114389" lvl="8" indent="-342866" algn="l">
              <a:spcBef>
                <a:spcPts val="360"/>
              </a:spcBef>
              <a:spcAft>
                <a:spcPts val="0"/>
              </a:spcAft>
              <a:buClr>
                <a:schemeClr val="dk1"/>
              </a:buClr>
              <a:buSzPts val="1800"/>
              <a:buChar char="•"/>
              <a:defRPr/>
            </a:lvl9pPr>
          </a:lstStyle>
          <a:p>
            <a:endParaRPr/>
          </a:p>
        </p:txBody>
      </p:sp>
      <p:sp>
        <p:nvSpPr>
          <p:cNvPr id="24" name="Google Shape;24;p15"/>
          <p:cNvSpPr txBox="1">
            <a:spLocks noGrp="1"/>
          </p:cNvSpPr>
          <p:nvPr>
            <p:ph type="dt" idx="10"/>
          </p:nvPr>
        </p:nvSpPr>
        <p:spPr>
          <a:xfrm>
            <a:off x="457200" y="6356351"/>
            <a:ext cx="2133600" cy="365126"/>
          </a:xfrm>
          <a:prstGeom prst="rect">
            <a:avLst/>
          </a:prstGeom>
          <a:noFill/>
          <a:ln>
            <a:noFill/>
          </a:ln>
        </p:spPr>
        <p:txBody>
          <a:bodyPr spcFirstLastPara="1" wrap="square" lIns="91416" tIns="45696" rIns="91416" bIns="45696"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5"/>
          <p:cNvSpPr txBox="1">
            <a:spLocks noGrp="1"/>
          </p:cNvSpPr>
          <p:nvPr>
            <p:ph type="ftr" idx="11"/>
          </p:nvPr>
        </p:nvSpPr>
        <p:spPr>
          <a:xfrm>
            <a:off x="3124200" y="6356351"/>
            <a:ext cx="2895600" cy="365126"/>
          </a:xfrm>
          <a:prstGeom prst="rect">
            <a:avLst/>
          </a:prstGeom>
          <a:noFill/>
          <a:ln>
            <a:noFill/>
          </a:ln>
        </p:spPr>
        <p:txBody>
          <a:bodyPr spcFirstLastPara="1" wrap="square" lIns="91416" tIns="45696" rIns="91416" bIns="45696"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5"/>
          <p:cNvSpPr txBox="1">
            <a:spLocks noGrp="1"/>
          </p:cNvSpPr>
          <p:nvPr>
            <p:ph type="sldNum" idx="12"/>
          </p:nvPr>
        </p:nvSpPr>
        <p:spPr>
          <a:xfrm>
            <a:off x="6553200" y="6356351"/>
            <a:ext cx="2133600" cy="365126"/>
          </a:xfrm>
          <a:prstGeom prst="rect">
            <a:avLst/>
          </a:prstGeom>
          <a:noFill/>
          <a:ln>
            <a:noFill/>
          </a:ln>
        </p:spPr>
        <p:txBody>
          <a:bodyPr spcFirstLastPara="1" wrap="square" lIns="91416" tIns="45696" rIns="91416" bIns="45696"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6"/>
          <p:cNvSpPr txBox="1">
            <a:spLocks noGrp="1"/>
          </p:cNvSpPr>
          <p:nvPr>
            <p:ph type="title"/>
          </p:nvPr>
        </p:nvSpPr>
        <p:spPr>
          <a:xfrm>
            <a:off x="722313" y="4406901"/>
            <a:ext cx="7772400" cy="1362075"/>
          </a:xfrm>
          <a:prstGeom prst="rect">
            <a:avLst/>
          </a:prstGeom>
          <a:noFill/>
          <a:ln>
            <a:noFill/>
          </a:ln>
        </p:spPr>
        <p:txBody>
          <a:bodyPr spcFirstLastPara="1" wrap="square" lIns="91416" tIns="45696" rIns="91416" bIns="45696" anchor="t" anchorCtr="0">
            <a:normAutofit/>
          </a:bodyPr>
          <a:lstStyle>
            <a:lvl1pPr lvl="0" algn="l">
              <a:spcBef>
                <a:spcPts val="0"/>
              </a:spcBef>
              <a:spcAft>
                <a:spcPts val="0"/>
              </a:spcAft>
              <a:buClr>
                <a:schemeClr val="dk1"/>
              </a:buClr>
              <a:buSzPts val="4000"/>
              <a:buFont typeface="Calibri"/>
              <a:buNone/>
              <a:defRPr sz="41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6"/>
          <p:cNvSpPr txBox="1">
            <a:spLocks noGrp="1"/>
          </p:cNvSpPr>
          <p:nvPr>
            <p:ph type="body" idx="1"/>
          </p:nvPr>
        </p:nvSpPr>
        <p:spPr>
          <a:xfrm>
            <a:off x="722313" y="2906714"/>
            <a:ext cx="7772400" cy="1500188"/>
          </a:xfrm>
          <a:prstGeom prst="rect">
            <a:avLst/>
          </a:prstGeom>
          <a:noFill/>
          <a:ln>
            <a:noFill/>
          </a:ln>
        </p:spPr>
        <p:txBody>
          <a:bodyPr spcFirstLastPara="1" wrap="square" lIns="91416" tIns="45696" rIns="91416" bIns="45696" anchor="b" anchorCtr="0">
            <a:normAutofit/>
          </a:bodyPr>
          <a:lstStyle>
            <a:lvl1pPr marL="457155" lvl="0" indent="-228578" algn="l">
              <a:spcBef>
                <a:spcPts val="401"/>
              </a:spcBef>
              <a:spcAft>
                <a:spcPts val="0"/>
              </a:spcAft>
              <a:buClr>
                <a:srgbClr val="888888"/>
              </a:buClr>
              <a:buSzPts val="2000"/>
              <a:buNone/>
              <a:defRPr sz="2000">
                <a:solidFill>
                  <a:srgbClr val="888888"/>
                </a:solidFill>
              </a:defRPr>
            </a:lvl1pPr>
            <a:lvl2pPr marL="914309" lvl="1" indent="-228578" algn="l">
              <a:spcBef>
                <a:spcPts val="360"/>
              </a:spcBef>
              <a:spcAft>
                <a:spcPts val="0"/>
              </a:spcAft>
              <a:buClr>
                <a:srgbClr val="888888"/>
              </a:buClr>
              <a:buSzPts val="1800"/>
              <a:buNone/>
              <a:defRPr sz="1800">
                <a:solidFill>
                  <a:srgbClr val="888888"/>
                </a:solidFill>
              </a:defRPr>
            </a:lvl2pPr>
            <a:lvl3pPr marL="1371464" lvl="2" indent="-228578" algn="l">
              <a:spcBef>
                <a:spcPts val="320"/>
              </a:spcBef>
              <a:spcAft>
                <a:spcPts val="0"/>
              </a:spcAft>
              <a:buClr>
                <a:srgbClr val="888888"/>
              </a:buClr>
              <a:buSzPts val="1600"/>
              <a:buNone/>
              <a:defRPr sz="1700">
                <a:solidFill>
                  <a:srgbClr val="888888"/>
                </a:solidFill>
              </a:defRPr>
            </a:lvl3pPr>
            <a:lvl4pPr marL="1828617" lvl="3" indent="-228578" algn="l">
              <a:spcBef>
                <a:spcPts val="281"/>
              </a:spcBef>
              <a:spcAft>
                <a:spcPts val="0"/>
              </a:spcAft>
              <a:buClr>
                <a:srgbClr val="888888"/>
              </a:buClr>
              <a:buSzPts val="1400"/>
              <a:buNone/>
              <a:defRPr sz="1400">
                <a:solidFill>
                  <a:srgbClr val="888888"/>
                </a:solidFill>
              </a:defRPr>
            </a:lvl4pPr>
            <a:lvl5pPr marL="2285772" lvl="4" indent="-228578" algn="l">
              <a:spcBef>
                <a:spcPts val="281"/>
              </a:spcBef>
              <a:spcAft>
                <a:spcPts val="0"/>
              </a:spcAft>
              <a:buClr>
                <a:srgbClr val="888888"/>
              </a:buClr>
              <a:buSzPts val="1400"/>
              <a:buNone/>
              <a:defRPr sz="1400">
                <a:solidFill>
                  <a:srgbClr val="888888"/>
                </a:solidFill>
              </a:defRPr>
            </a:lvl5pPr>
            <a:lvl6pPr marL="2742926" lvl="5" indent="-228578" algn="l">
              <a:spcBef>
                <a:spcPts val="281"/>
              </a:spcBef>
              <a:spcAft>
                <a:spcPts val="0"/>
              </a:spcAft>
              <a:buClr>
                <a:srgbClr val="888888"/>
              </a:buClr>
              <a:buSzPts val="1400"/>
              <a:buNone/>
              <a:defRPr sz="1400">
                <a:solidFill>
                  <a:srgbClr val="888888"/>
                </a:solidFill>
              </a:defRPr>
            </a:lvl6pPr>
            <a:lvl7pPr marL="3200081" lvl="6" indent="-228578" algn="l">
              <a:spcBef>
                <a:spcPts val="281"/>
              </a:spcBef>
              <a:spcAft>
                <a:spcPts val="0"/>
              </a:spcAft>
              <a:buClr>
                <a:srgbClr val="888888"/>
              </a:buClr>
              <a:buSzPts val="1400"/>
              <a:buNone/>
              <a:defRPr sz="1400">
                <a:solidFill>
                  <a:srgbClr val="888888"/>
                </a:solidFill>
              </a:defRPr>
            </a:lvl7pPr>
            <a:lvl8pPr marL="3657234" lvl="7" indent="-228578" algn="l">
              <a:spcBef>
                <a:spcPts val="281"/>
              </a:spcBef>
              <a:spcAft>
                <a:spcPts val="0"/>
              </a:spcAft>
              <a:buClr>
                <a:srgbClr val="888888"/>
              </a:buClr>
              <a:buSzPts val="1400"/>
              <a:buNone/>
              <a:defRPr sz="1400">
                <a:solidFill>
                  <a:srgbClr val="888888"/>
                </a:solidFill>
              </a:defRPr>
            </a:lvl8pPr>
            <a:lvl9pPr marL="4114389" lvl="8" indent="-228578" algn="l">
              <a:spcBef>
                <a:spcPts val="281"/>
              </a:spcBef>
              <a:spcAft>
                <a:spcPts val="0"/>
              </a:spcAft>
              <a:buClr>
                <a:srgbClr val="888888"/>
              </a:buClr>
              <a:buSzPts val="1400"/>
              <a:buNone/>
              <a:defRPr sz="1400">
                <a:solidFill>
                  <a:srgbClr val="888888"/>
                </a:solidFill>
              </a:defRPr>
            </a:lvl9pPr>
          </a:lstStyle>
          <a:p>
            <a:endParaRPr/>
          </a:p>
        </p:txBody>
      </p:sp>
      <p:sp>
        <p:nvSpPr>
          <p:cNvPr id="30" name="Google Shape;30;p16"/>
          <p:cNvSpPr txBox="1">
            <a:spLocks noGrp="1"/>
          </p:cNvSpPr>
          <p:nvPr>
            <p:ph type="dt" idx="10"/>
          </p:nvPr>
        </p:nvSpPr>
        <p:spPr>
          <a:xfrm>
            <a:off x="457200" y="6356351"/>
            <a:ext cx="2133600" cy="365126"/>
          </a:xfrm>
          <a:prstGeom prst="rect">
            <a:avLst/>
          </a:prstGeom>
          <a:noFill/>
          <a:ln>
            <a:noFill/>
          </a:ln>
        </p:spPr>
        <p:txBody>
          <a:bodyPr spcFirstLastPara="1" wrap="square" lIns="91416" tIns="45696" rIns="91416" bIns="45696"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6"/>
          <p:cNvSpPr txBox="1">
            <a:spLocks noGrp="1"/>
          </p:cNvSpPr>
          <p:nvPr>
            <p:ph type="ftr" idx="11"/>
          </p:nvPr>
        </p:nvSpPr>
        <p:spPr>
          <a:xfrm>
            <a:off x="3124200" y="6356351"/>
            <a:ext cx="2895600" cy="365126"/>
          </a:xfrm>
          <a:prstGeom prst="rect">
            <a:avLst/>
          </a:prstGeom>
          <a:noFill/>
          <a:ln>
            <a:noFill/>
          </a:ln>
        </p:spPr>
        <p:txBody>
          <a:bodyPr spcFirstLastPara="1" wrap="square" lIns="91416" tIns="45696" rIns="91416" bIns="45696"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6"/>
          <p:cNvSpPr txBox="1">
            <a:spLocks noGrp="1"/>
          </p:cNvSpPr>
          <p:nvPr>
            <p:ph type="sldNum" idx="12"/>
          </p:nvPr>
        </p:nvSpPr>
        <p:spPr>
          <a:xfrm>
            <a:off x="6553200" y="6356351"/>
            <a:ext cx="2133600" cy="365126"/>
          </a:xfrm>
          <a:prstGeom prst="rect">
            <a:avLst/>
          </a:prstGeom>
          <a:noFill/>
          <a:ln>
            <a:noFill/>
          </a:ln>
        </p:spPr>
        <p:txBody>
          <a:bodyPr spcFirstLastPara="1" wrap="square" lIns="91416" tIns="45696" rIns="91416" bIns="45696"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7"/>
          <p:cNvSpPr txBox="1">
            <a:spLocks noGrp="1"/>
          </p:cNvSpPr>
          <p:nvPr>
            <p:ph type="title"/>
          </p:nvPr>
        </p:nvSpPr>
        <p:spPr>
          <a:xfrm>
            <a:off x="457200" y="274638"/>
            <a:ext cx="8229600" cy="1143000"/>
          </a:xfrm>
          <a:prstGeom prst="rect">
            <a:avLst/>
          </a:prstGeom>
          <a:noFill/>
          <a:ln>
            <a:noFill/>
          </a:ln>
        </p:spPr>
        <p:txBody>
          <a:bodyPr spcFirstLastPara="1" wrap="square" lIns="91416" tIns="45696" rIns="91416" bIns="45696"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7"/>
          <p:cNvSpPr txBox="1">
            <a:spLocks noGrp="1"/>
          </p:cNvSpPr>
          <p:nvPr>
            <p:ph type="body" idx="1"/>
          </p:nvPr>
        </p:nvSpPr>
        <p:spPr>
          <a:xfrm>
            <a:off x="457200" y="1600201"/>
            <a:ext cx="4038600" cy="4525964"/>
          </a:xfrm>
          <a:prstGeom prst="rect">
            <a:avLst/>
          </a:prstGeom>
          <a:noFill/>
          <a:ln>
            <a:noFill/>
          </a:ln>
        </p:spPr>
        <p:txBody>
          <a:bodyPr spcFirstLastPara="1" wrap="square" lIns="91416" tIns="45696" rIns="91416" bIns="45696" anchor="t" anchorCtr="0">
            <a:normAutofit/>
          </a:bodyPr>
          <a:lstStyle>
            <a:lvl1pPr marL="457155" lvl="0" indent="-406359" algn="l">
              <a:spcBef>
                <a:spcPts val="560"/>
              </a:spcBef>
              <a:spcAft>
                <a:spcPts val="0"/>
              </a:spcAft>
              <a:buClr>
                <a:schemeClr val="dk1"/>
              </a:buClr>
              <a:buSzPts val="2800"/>
              <a:buChar char="•"/>
              <a:defRPr sz="2900"/>
            </a:lvl1pPr>
            <a:lvl2pPr marL="914309" lvl="1" indent="-380963" algn="l">
              <a:spcBef>
                <a:spcPts val="480"/>
              </a:spcBef>
              <a:spcAft>
                <a:spcPts val="0"/>
              </a:spcAft>
              <a:buClr>
                <a:schemeClr val="dk1"/>
              </a:buClr>
              <a:buSzPts val="2400"/>
              <a:buChar char="–"/>
              <a:defRPr sz="2400"/>
            </a:lvl2pPr>
            <a:lvl3pPr marL="1371464" lvl="2" indent="-355565" algn="l">
              <a:spcBef>
                <a:spcPts val="401"/>
              </a:spcBef>
              <a:spcAft>
                <a:spcPts val="0"/>
              </a:spcAft>
              <a:buClr>
                <a:schemeClr val="dk1"/>
              </a:buClr>
              <a:buSzPts val="2000"/>
              <a:buChar char="•"/>
              <a:defRPr sz="2000"/>
            </a:lvl3pPr>
            <a:lvl4pPr marL="1828617" lvl="3" indent="-342866" algn="l">
              <a:spcBef>
                <a:spcPts val="360"/>
              </a:spcBef>
              <a:spcAft>
                <a:spcPts val="0"/>
              </a:spcAft>
              <a:buClr>
                <a:schemeClr val="dk1"/>
              </a:buClr>
              <a:buSzPts val="1800"/>
              <a:buChar char="–"/>
              <a:defRPr sz="1800"/>
            </a:lvl4pPr>
            <a:lvl5pPr marL="2285772" lvl="4" indent="-342866" algn="l">
              <a:spcBef>
                <a:spcPts val="360"/>
              </a:spcBef>
              <a:spcAft>
                <a:spcPts val="0"/>
              </a:spcAft>
              <a:buClr>
                <a:schemeClr val="dk1"/>
              </a:buClr>
              <a:buSzPts val="1800"/>
              <a:buChar char="»"/>
              <a:defRPr sz="1800"/>
            </a:lvl5pPr>
            <a:lvl6pPr marL="2742926" lvl="5" indent="-342866" algn="l">
              <a:spcBef>
                <a:spcPts val="360"/>
              </a:spcBef>
              <a:spcAft>
                <a:spcPts val="0"/>
              </a:spcAft>
              <a:buClr>
                <a:schemeClr val="dk1"/>
              </a:buClr>
              <a:buSzPts val="1800"/>
              <a:buChar char="•"/>
              <a:defRPr sz="1800"/>
            </a:lvl6pPr>
            <a:lvl7pPr marL="3200081" lvl="6" indent="-342866" algn="l">
              <a:spcBef>
                <a:spcPts val="360"/>
              </a:spcBef>
              <a:spcAft>
                <a:spcPts val="0"/>
              </a:spcAft>
              <a:buClr>
                <a:schemeClr val="dk1"/>
              </a:buClr>
              <a:buSzPts val="1800"/>
              <a:buChar char="•"/>
              <a:defRPr sz="1800"/>
            </a:lvl7pPr>
            <a:lvl8pPr marL="3657234" lvl="7" indent="-342866" algn="l">
              <a:spcBef>
                <a:spcPts val="360"/>
              </a:spcBef>
              <a:spcAft>
                <a:spcPts val="0"/>
              </a:spcAft>
              <a:buClr>
                <a:schemeClr val="dk1"/>
              </a:buClr>
              <a:buSzPts val="1800"/>
              <a:buChar char="•"/>
              <a:defRPr sz="1800"/>
            </a:lvl8pPr>
            <a:lvl9pPr marL="4114389" lvl="8" indent="-342866" algn="l">
              <a:spcBef>
                <a:spcPts val="360"/>
              </a:spcBef>
              <a:spcAft>
                <a:spcPts val="0"/>
              </a:spcAft>
              <a:buClr>
                <a:schemeClr val="dk1"/>
              </a:buClr>
              <a:buSzPts val="1800"/>
              <a:buChar char="•"/>
              <a:defRPr sz="1800"/>
            </a:lvl9pPr>
          </a:lstStyle>
          <a:p>
            <a:endParaRPr/>
          </a:p>
        </p:txBody>
      </p:sp>
      <p:sp>
        <p:nvSpPr>
          <p:cNvPr id="36" name="Google Shape;36;p17"/>
          <p:cNvSpPr txBox="1">
            <a:spLocks noGrp="1"/>
          </p:cNvSpPr>
          <p:nvPr>
            <p:ph type="body" idx="2"/>
          </p:nvPr>
        </p:nvSpPr>
        <p:spPr>
          <a:xfrm>
            <a:off x="4648200" y="1600201"/>
            <a:ext cx="4038600" cy="4525964"/>
          </a:xfrm>
          <a:prstGeom prst="rect">
            <a:avLst/>
          </a:prstGeom>
          <a:noFill/>
          <a:ln>
            <a:noFill/>
          </a:ln>
        </p:spPr>
        <p:txBody>
          <a:bodyPr spcFirstLastPara="1" wrap="square" lIns="91416" tIns="45696" rIns="91416" bIns="45696" anchor="t" anchorCtr="0">
            <a:normAutofit/>
          </a:bodyPr>
          <a:lstStyle>
            <a:lvl1pPr marL="457155" lvl="0" indent="-406359" algn="l">
              <a:spcBef>
                <a:spcPts val="560"/>
              </a:spcBef>
              <a:spcAft>
                <a:spcPts val="0"/>
              </a:spcAft>
              <a:buClr>
                <a:schemeClr val="dk1"/>
              </a:buClr>
              <a:buSzPts val="2800"/>
              <a:buChar char="•"/>
              <a:defRPr sz="2900"/>
            </a:lvl1pPr>
            <a:lvl2pPr marL="914309" lvl="1" indent="-380963" algn="l">
              <a:spcBef>
                <a:spcPts val="480"/>
              </a:spcBef>
              <a:spcAft>
                <a:spcPts val="0"/>
              </a:spcAft>
              <a:buClr>
                <a:schemeClr val="dk1"/>
              </a:buClr>
              <a:buSzPts val="2400"/>
              <a:buChar char="–"/>
              <a:defRPr sz="2400"/>
            </a:lvl2pPr>
            <a:lvl3pPr marL="1371464" lvl="2" indent="-355565" algn="l">
              <a:spcBef>
                <a:spcPts val="401"/>
              </a:spcBef>
              <a:spcAft>
                <a:spcPts val="0"/>
              </a:spcAft>
              <a:buClr>
                <a:schemeClr val="dk1"/>
              </a:buClr>
              <a:buSzPts val="2000"/>
              <a:buChar char="•"/>
              <a:defRPr sz="2000"/>
            </a:lvl3pPr>
            <a:lvl4pPr marL="1828617" lvl="3" indent="-342866" algn="l">
              <a:spcBef>
                <a:spcPts val="360"/>
              </a:spcBef>
              <a:spcAft>
                <a:spcPts val="0"/>
              </a:spcAft>
              <a:buClr>
                <a:schemeClr val="dk1"/>
              </a:buClr>
              <a:buSzPts val="1800"/>
              <a:buChar char="–"/>
              <a:defRPr sz="1800"/>
            </a:lvl4pPr>
            <a:lvl5pPr marL="2285772" lvl="4" indent="-342866" algn="l">
              <a:spcBef>
                <a:spcPts val="360"/>
              </a:spcBef>
              <a:spcAft>
                <a:spcPts val="0"/>
              </a:spcAft>
              <a:buClr>
                <a:schemeClr val="dk1"/>
              </a:buClr>
              <a:buSzPts val="1800"/>
              <a:buChar char="»"/>
              <a:defRPr sz="1800"/>
            </a:lvl5pPr>
            <a:lvl6pPr marL="2742926" lvl="5" indent="-342866" algn="l">
              <a:spcBef>
                <a:spcPts val="360"/>
              </a:spcBef>
              <a:spcAft>
                <a:spcPts val="0"/>
              </a:spcAft>
              <a:buClr>
                <a:schemeClr val="dk1"/>
              </a:buClr>
              <a:buSzPts val="1800"/>
              <a:buChar char="•"/>
              <a:defRPr sz="1800"/>
            </a:lvl6pPr>
            <a:lvl7pPr marL="3200081" lvl="6" indent="-342866" algn="l">
              <a:spcBef>
                <a:spcPts val="360"/>
              </a:spcBef>
              <a:spcAft>
                <a:spcPts val="0"/>
              </a:spcAft>
              <a:buClr>
                <a:schemeClr val="dk1"/>
              </a:buClr>
              <a:buSzPts val="1800"/>
              <a:buChar char="•"/>
              <a:defRPr sz="1800"/>
            </a:lvl7pPr>
            <a:lvl8pPr marL="3657234" lvl="7" indent="-342866" algn="l">
              <a:spcBef>
                <a:spcPts val="360"/>
              </a:spcBef>
              <a:spcAft>
                <a:spcPts val="0"/>
              </a:spcAft>
              <a:buClr>
                <a:schemeClr val="dk1"/>
              </a:buClr>
              <a:buSzPts val="1800"/>
              <a:buChar char="•"/>
              <a:defRPr sz="1800"/>
            </a:lvl8pPr>
            <a:lvl9pPr marL="4114389" lvl="8" indent="-342866" algn="l">
              <a:spcBef>
                <a:spcPts val="360"/>
              </a:spcBef>
              <a:spcAft>
                <a:spcPts val="0"/>
              </a:spcAft>
              <a:buClr>
                <a:schemeClr val="dk1"/>
              </a:buClr>
              <a:buSzPts val="1800"/>
              <a:buChar char="•"/>
              <a:defRPr sz="1800"/>
            </a:lvl9pPr>
          </a:lstStyle>
          <a:p>
            <a:endParaRPr/>
          </a:p>
        </p:txBody>
      </p:sp>
      <p:sp>
        <p:nvSpPr>
          <p:cNvPr id="37" name="Google Shape;37;p17"/>
          <p:cNvSpPr txBox="1">
            <a:spLocks noGrp="1"/>
          </p:cNvSpPr>
          <p:nvPr>
            <p:ph type="dt" idx="10"/>
          </p:nvPr>
        </p:nvSpPr>
        <p:spPr>
          <a:xfrm>
            <a:off x="457200" y="6356351"/>
            <a:ext cx="2133600" cy="365126"/>
          </a:xfrm>
          <a:prstGeom prst="rect">
            <a:avLst/>
          </a:prstGeom>
          <a:noFill/>
          <a:ln>
            <a:noFill/>
          </a:ln>
        </p:spPr>
        <p:txBody>
          <a:bodyPr spcFirstLastPara="1" wrap="square" lIns="91416" tIns="45696" rIns="91416" bIns="45696"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7"/>
          <p:cNvSpPr txBox="1">
            <a:spLocks noGrp="1"/>
          </p:cNvSpPr>
          <p:nvPr>
            <p:ph type="ftr" idx="11"/>
          </p:nvPr>
        </p:nvSpPr>
        <p:spPr>
          <a:xfrm>
            <a:off x="3124200" y="6356351"/>
            <a:ext cx="2895600" cy="365126"/>
          </a:xfrm>
          <a:prstGeom prst="rect">
            <a:avLst/>
          </a:prstGeom>
          <a:noFill/>
          <a:ln>
            <a:noFill/>
          </a:ln>
        </p:spPr>
        <p:txBody>
          <a:bodyPr spcFirstLastPara="1" wrap="square" lIns="91416" tIns="45696" rIns="91416" bIns="45696"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7"/>
          <p:cNvSpPr txBox="1">
            <a:spLocks noGrp="1"/>
          </p:cNvSpPr>
          <p:nvPr>
            <p:ph type="sldNum" idx="12"/>
          </p:nvPr>
        </p:nvSpPr>
        <p:spPr>
          <a:xfrm>
            <a:off x="6553200" y="6356351"/>
            <a:ext cx="2133600" cy="365126"/>
          </a:xfrm>
          <a:prstGeom prst="rect">
            <a:avLst/>
          </a:prstGeom>
          <a:noFill/>
          <a:ln>
            <a:noFill/>
          </a:ln>
        </p:spPr>
        <p:txBody>
          <a:bodyPr spcFirstLastPara="1" wrap="square" lIns="91416" tIns="45696" rIns="91416" bIns="45696"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8"/>
          <p:cNvSpPr txBox="1">
            <a:spLocks noGrp="1"/>
          </p:cNvSpPr>
          <p:nvPr>
            <p:ph type="title"/>
          </p:nvPr>
        </p:nvSpPr>
        <p:spPr>
          <a:xfrm>
            <a:off x="457200" y="274638"/>
            <a:ext cx="8229600" cy="1143000"/>
          </a:xfrm>
          <a:prstGeom prst="rect">
            <a:avLst/>
          </a:prstGeom>
          <a:noFill/>
          <a:ln>
            <a:noFill/>
          </a:ln>
        </p:spPr>
        <p:txBody>
          <a:bodyPr spcFirstLastPara="1" wrap="square" lIns="91416" tIns="45696" rIns="91416" bIns="45696"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8"/>
          <p:cNvSpPr txBox="1">
            <a:spLocks noGrp="1"/>
          </p:cNvSpPr>
          <p:nvPr>
            <p:ph type="body" idx="1"/>
          </p:nvPr>
        </p:nvSpPr>
        <p:spPr>
          <a:xfrm>
            <a:off x="457201" y="1535114"/>
            <a:ext cx="4040189" cy="639762"/>
          </a:xfrm>
          <a:prstGeom prst="rect">
            <a:avLst/>
          </a:prstGeom>
          <a:noFill/>
          <a:ln>
            <a:noFill/>
          </a:ln>
        </p:spPr>
        <p:txBody>
          <a:bodyPr spcFirstLastPara="1" wrap="square" lIns="91416" tIns="45696" rIns="91416" bIns="45696" anchor="b" anchorCtr="0">
            <a:normAutofit/>
          </a:bodyPr>
          <a:lstStyle>
            <a:lvl1pPr marL="457155" lvl="0" indent="-228578" algn="l">
              <a:spcBef>
                <a:spcPts val="480"/>
              </a:spcBef>
              <a:spcAft>
                <a:spcPts val="0"/>
              </a:spcAft>
              <a:buClr>
                <a:schemeClr val="dk1"/>
              </a:buClr>
              <a:buSzPts val="2400"/>
              <a:buNone/>
              <a:defRPr sz="2400" b="1"/>
            </a:lvl1pPr>
            <a:lvl2pPr marL="914309" lvl="1" indent="-228578" algn="l">
              <a:spcBef>
                <a:spcPts val="401"/>
              </a:spcBef>
              <a:spcAft>
                <a:spcPts val="0"/>
              </a:spcAft>
              <a:buClr>
                <a:schemeClr val="dk1"/>
              </a:buClr>
              <a:buSzPts val="2000"/>
              <a:buNone/>
              <a:defRPr sz="2000" b="1"/>
            </a:lvl2pPr>
            <a:lvl3pPr marL="1371464" lvl="2" indent="-228578" algn="l">
              <a:spcBef>
                <a:spcPts val="360"/>
              </a:spcBef>
              <a:spcAft>
                <a:spcPts val="0"/>
              </a:spcAft>
              <a:buClr>
                <a:schemeClr val="dk1"/>
              </a:buClr>
              <a:buSzPts val="1800"/>
              <a:buNone/>
              <a:defRPr sz="1800" b="1"/>
            </a:lvl3pPr>
            <a:lvl4pPr marL="1828617" lvl="3" indent="-228578" algn="l">
              <a:spcBef>
                <a:spcPts val="320"/>
              </a:spcBef>
              <a:spcAft>
                <a:spcPts val="0"/>
              </a:spcAft>
              <a:buClr>
                <a:schemeClr val="dk1"/>
              </a:buClr>
              <a:buSzPts val="1600"/>
              <a:buNone/>
              <a:defRPr sz="1700" b="1"/>
            </a:lvl4pPr>
            <a:lvl5pPr marL="2285772" lvl="4" indent="-228578" algn="l">
              <a:spcBef>
                <a:spcPts val="320"/>
              </a:spcBef>
              <a:spcAft>
                <a:spcPts val="0"/>
              </a:spcAft>
              <a:buClr>
                <a:schemeClr val="dk1"/>
              </a:buClr>
              <a:buSzPts val="1600"/>
              <a:buNone/>
              <a:defRPr sz="1700" b="1"/>
            </a:lvl5pPr>
            <a:lvl6pPr marL="2742926" lvl="5" indent="-228578" algn="l">
              <a:spcBef>
                <a:spcPts val="320"/>
              </a:spcBef>
              <a:spcAft>
                <a:spcPts val="0"/>
              </a:spcAft>
              <a:buClr>
                <a:schemeClr val="dk1"/>
              </a:buClr>
              <a:buSzPts val="1600"/>
              <a:buNone/>
              <a:defRPr sz="1700" b="1"/>
            </a:lvl6pPr>
            <a:lvl7pPr marL="3200081" lvl="6" indent="-228578" algn="l">
              <a:spcBef>
                <a:spcPts val="320"/>
              </a:spcBef>
              <a:spcAft>
                <a:spcPts val="0"/>
              </a:spcAft>
              <a:buClr>
                <a:schemeClr val="dk1"/>
              </a:buClr>
              <a:buSzPts val="1600"/>
              <a:buNone/>
              <a:defRPr sz="1700" b="1"/>
            </a:lvl7pPr>
            <a:lvl8pPr marL="3657234" lvl="7" indent="-228578" algn="l">
              <a:spcBef>
                <a:spcPts val="320"/>
              </a:spcBef>
              <a:spcAft>
                <a:spcPts val="0"/>
              </a:spcAft>
              <a:buClr>
                <a:schemeClr val="dk1"/>
              </a:buClr>
              <a:buSzPts val="1600"/>
              <a:buNone/>
              <a:defRPr sz="1700" b="1"/>
            </a:lvl8pPr>
            <a:lvl9pPr marL="4114389" lvl="8" indent="-228578" algn="l">
              <a:spcBef>
                <a:spcPts val="320"/>
              </a:spcBef>
              <a:spcAft>
                <a:spcPts val="0"/>
              </a:spcAft>
              <a:buClr>
                <a:schemeClr val="dk1"/>
              </a:buClr>
              <a:buSzPts val="1600"/>
              <a:buNone/>
              <a:defRPr sz="1700" b="1"/>
            </a:lvl9pPr>
          </a:lstStyle>
          <a:p>
            <a:endParaRPr/>
          </a:p>
        </p:txBody>
      </p:sp>
      <p:sp>
        <p:nvSpPr>
          <p:cNvPr id="43" name="Google Shape;43;p18"/>
          <p:cNvSpPr txBox="1">
            <a:spLocks noGrp="1"/>
          </p:cNvSpPr>
          <p:nvPr>
            <p:ph type="body" idx="2"/>
          </p:nvPr>
        </p:nvSpPr>
        <p:spPr>
          <a:xfrm>
            <a:off x="457201" y="2174876"/>
            <a:ext cx="4040189" cy="3951288"/>
          </a:xfrm>
          <a:prstGeom prst="rect">
            <a:avLst/>
          </a:prstGeom>
          <a:noFill/>
          <a:ln>
            <a:noFill/>
          </a:ln>
        </p:spPr>
        <p:txBody>
          <a:bodyPr spcFirstLastPara="1" wrap="square" lIns="91416" tIns="45696" rIns="91416" bIns="45696" anchor="t" anchorCtr="0">
            <a:normAutofit/>
          </a:bodyPr>
          <a:lstStyle>
            <a:lvl1pPr marL="457155" lvl="0" indent="-380963" algn="l">
              <a:spcBef>
                <a:spcPts val="480"/>
              </a:spcBef>
              <a:spcAft>
                <a:spcPts val="0"/>
              </a:spcAft>
              <a:buClr>
                <a:schemeClr val="dk1"/>
              </a:buClr>
              <a:buSzPts val="2400"/>
              <a:buChar char="•"/>
              <a:defRPr sz="2400"/>
            </a:lvl1pPr>
            <a:lvl2pPr marL="914309" lvl="1" indent="-355565" algn="l">
              <a:spcBef>
                <a:spcPts val="401"/>
              </a:spcBef>
              <a:spcAft>
                <a:spcPts val="0"/>
              </a:spcAft>
              <a:buClr>
                <a:schemeClr val="dk1"/>
              </a:buClr>
              <a:buSzPts val="2000"/>
              <a:buChar char="–"/>
              <a:defRPr sz="2000"/>
            </a:lvl2pPr>
            <a:lvl3pPr marL="1371464" lvl="2" indent="-342866" algn="l">
              <a:spcBef>
                <a:spcPts val="360"/>
              </a:spcBef>
              <a:spcAft>
                <a:spcPts val="0"/>
              </a:spcAft>
              <a:buClr>
                <a:schemeClr val="dk1"/>
              </a:buClr>
              <a:buSzPts val="1800"/>
              <a:buChar char="•"/>
              <a:defRPr sz="1800"/>
            </a:lvl3pPr>
            <a:lvl4pPr marL="1828617" lvl="3" indent="-330167" algn="l">
              <a:spcBef>
                <a:spcPts val="320"/>
              </a:spcBef>
              <a:spcAft>
                <a:spcPts val="0"/>
              </a:spcAft>
              <a:buClr>
                <a:schemeClr val="dk1"/>
              </a:buClr>
              <a:buSzPts val="1600"/>
              <a:buChar char="–"/>
              <a:defRPr sz="1700"/>
            </a:lvl4pPr>
            <a:lvl5pPr marL="2285772" lvl="4" indent="-330167" algn="l">
              <a:spcBef>
                <a:spcPts val="320"/>
              </a:spcBef>
              <a:spcAft>
                <a:spcPts val="0"/>
              </a:spcAft>
              <a:buClr>
                <a:schemeClr val="dk1"/>
              </a:buClr>
              <a:buSzPts val="1600"/>
              <a:buChar char="»"/>
              <a:defRPr sz="1700"/>
            </a:lvl5pPr>
            <a:lvl6pPr marL="2742926" lvl="5" indent="-330167" algn="l">
              <a:spcBef>
                <a:spcPts val="320"/>
              </a:spcBef>
              <a:spcAft>
                <a:spcPts val="0"/>
              </a:spcAft>
              <a:buClr>
                <a:schemeClr val="dk1"/>
              </a:buClr>
              <a:buSzPts val="1600"/>
              <a:buChar char="•"/>
              <a:defRPr sz="1700"/>
            </a:lvl6pPr>
            <a:lvl7pPr marL="3200081" lvl="6" indent="-330167" algn="l">
              <a:spcBef>
                <a:spcPts val="320"/>
              </a:spcBef>
              <a:spcAft>
                <a:spcPts val="0"/>
              </a:spcAft>
              <a:buClr>
                <a:schemeClr val="dk1"/>
              </a:buClr>
              <a:buSzPts val="1600"/>
              <a:buChar char="•"/>
              <a:defRPr sz="1700"/>
            </a:lvl7pPr>
            <a:lvl8pPr marL="3657234" lvl="7" indent="-330167" algn="l">
              <a:spcBef>
                <a:spcPts val="320"/>
              </a:spcBef>
              <a:spcAft>
                <a:spcPts val="0"/>
              </a:spcAft>
              <a:buClr>
                <a:schemeClr val="dk1"/>
              </a:buClr>
              <a:buSzPts val="1600"/>
              <a:buChar char="•"/>
              <a:defRPr sz="1700"/>
            </a:lvl8pPr>
            <a:lvl9pPr marL="4114389" lvl="8" indent="-330167" algn="l">
              <a:spcBef>
                <a:spcPts val="320"/>
              </a:spcBef>
              <a:spcAft>
                <a:spcPts val="0"/>
              </a:spcAft>
              <a:buClr>
                <a:schemeClr val="dk1"/>
              </a:buClr>
              <a:buSzPts val="1600"/>
              <a:buChar char="•"/>
              <a:defRPr sz="1700"/>
            </a:lvl9pPr>
          </a:lstStyle>
          <a:p>
            <a:endParaRPr/>
          </a:p>
        </p:txBody>
      </p:sp>
      <p:sp>
        <p:nvSpPr>
          <p:cNvPr id="44" name="Google Shape;44;p18"/>
          <p:cNvSpPr txBox="1">
            <a:spLocks noGrp="1"/>
          </p:cNvSpPr>
          <p:nvPr>
            <p:ph type="body" idx="3"/>
          </p:nvPr>
        </p:nvSpPr>
        <p:spPr>
          <a:xfrm>
            <a:off x="4645027" y="1535114"/>
            <a:ext cx="4041776" cy="639762"/>
          </a:xfrm>
          <a:prstGeom prst="rect">
            <a:avLst/>
          </a:prstGeom>
          <a:noFill/>
          <a:ln>
            <a:noFill/>
          </a:ln>
        </p:spPr>
        <p:txBody>
          <a:bodyPr spcFirstLastPara="1" wrap="square" lIns="91416" tIns="45696" rIns="91416" bIns="45696" anchor="b" anchorCtr="0">
            <a:normAutofit/>
          </a:bodyPr>
          <a:lstStyle>
            <a:lvl1pPr marL="457155" lvl="0" indent="-228578" algn="l">
              <a:spcBef>
                <a:spcPts val="480"/>
              </a:spcBef>
              <a:spcAft>
                <a:spcPts val="0"/>
              </a:spcAft>
              <a:buClr>
                <a:schemeClr val="dk1"/>
              </a:buClr>
              <a:buSzPts val="2400"/>
              <a:buNone/>
              <a:defRPr sz="2400" b="1"/>
            </a:lvl1pPr>
            <a:lvl2pPr marL="914309" lvl="1" indent="-228578" algn="l">
              <a:spcBef>
                <a:spcPts val="401"/>
              </a:spcBef>
              <a:spcAft>
                <a:spcPts val="0"/>
              </a:spcAft>
              <a:buClr>
                <a:schemeClr val="dk1"/>
              </a:buClr>
              <a:buSzPts val="2000"/>
              <a:buNone/>
              <a:defRPr sz="2000" b="1"/>
            </a:lvl2pPr>
            <a:lvl3pPr marL="1371464" lvl="2" indent="-228578" algn="l">
              <a:spcBef>
                <a:spcPts val="360"/>
              </a:spcBef>
              <a:spcAft>
                <a:spcPts val="0"/>
              </a:spcAft>
              <a:buClr>
                <a:schemeClr val="dk1"/>
              </a:buClr>
              <a:buSzPts val="1800"/>
              <a:buNone/>
              <a:defRPr sz="1800" b="1"/>
            </a:lvl3pPr>
            <a:lvl4pPr marL="1828617" lvl="3" indent="-228578" algn="l">
              <a:spcBef>
                <a:spcPts val="320"/>
              </a:spcBef>
              <a:spcAft>
                <a:spcPts val="0"/>
              </a:spcAft>
              <a:buClr>
                <a:schemeClr val="dk1"/>
              </a:buClr>
              <a:buSzPts val="1600"/>
              <a:buNone/>
              <a:defRPr sz="1700" b="1"/>
            </a:lvl4pPr>
            <a:lvl5pPr marL="2285772" lvl="4" indent="-228578" algn="l">
              <a:spcBef>
                <a:spcPts val="320"/>
              </a:spcBef>
              <a:spcAft>
                <a:spcPts val="0"/>
              </a:spcAft>
              <a:buClr>
                <a:schemeClr val="dk1"/>
              </a:buClr>
              <a:buSzPts val="1600"/>
              <a:buNone/>
              <a:defRPr sz="1700" b="1"/>
            </a:lvl5pPr>
            <a:lvl6pPr marL="2742926" lvl="5" indent="-228578" algn="l">
              <a:spcBef>
                <a:spcPts val="320"/>
              </a:spcBef>
              <a:spcAft>
                <a:spcPts val="0"/>
              </a:spcAft>
              <a:buClr>
                <a:schemeClr val="dk1"/>
              </a:buClr>
              <a:buSzPts val="1600"/>
              <a:buNone/>
              <a:defRPr sz="1700" b="1"/>
            </a:lvl6pPr>
            <a:lvl7pPr marL="3200081" lvl="6" indent="-228578" algn="l">
              <a:spcBef>
                <a:spcPts val="320"/>
              </a:spcBef>
              <a:spcAft>
                <a:spcPts val="0"/>
              </a:spcAft>
              <a:buClr>
                <a:schemeClr val="dk1"/>
              </a:buClr>
              <a:buSzPts val="1600"/>
              <a:buNone/>
              <a:defRPr sz="1700" b="1"/>
            </a:lvl7pPr>
            <a:lvl8pPr marL="3657234" lvl="7" indent="-228578" algn="l">
              <a:spcBef>
                <a:spcPts val="320"/>
              </a:spcBef>
              <a:spcAft>
                <a:spcPts val="0"/>
              </a:spcAft>
              <a:buClr>
                <a:schemeClr val="dk1"/>
              </a:buClr>
              <a:buSzPts val="1600"/>
              <a:buNone/>
              <a:defRPr sz="1700" b="1"/>
            </a:lvl8pPr>
            <a:lvl9pPr marL="4114389" lvl="8" indent="-228578" algn="l">
              <a:spcBef>
                <a:spcPts val="320"/>
              </a:spcBef>
              <a:spcAft>
                <a:spcPts val="0"/>
              </a:spcAft>
              <a:buClr>
                <a:schemeClr val="dk1"/>
              </a:buClr>
              <a:buSzPts val="1600"/>
              <a:buNone/>
              <a:defRPr sz="1700" b="1"/>
            </a:lvl9pPr>
          </a:lstStyle>
          <a:p>
            <a:endParaRPr/>
          </a:p>
        </p:txBody>
      </p:sp>
      <p:sp>
        <p:nvSpPr>
          <p:cNvPr id="45" name="Google Shape;45;p18"/>
          <p:cNvSpPr txBox="1">
            <a:spLocks noGrp="1"/>
          </p:cNvSpPr>
          <p:nvPr>
            <p:ph type="body" idx="4"/>
          </p:nvPr>
        </p:nvSpPr>
        <p:spPr>
          <a:xfrm>
            <a:off x="4645027" y="2174876"/>
            <a:ext cx="4041776" cy="3951288"/>
          </a:xfrm>
          <a:prstGeom prst="rect">
            <a:avLst/>
          </a:prstGeom>
          <a:noFill/>
          <a:ln>
            <a:noFill/>
          </a:ln>
        </p:spPr>
        <p:txBody>
          <a:bodyPr spcFirstLastPara="1" wrap="square" lIns="91416" tIns="45696" rIns="91416" bIns="45696" anchor="t" anchorCtr="0">
            <a:normAutofit/>
          </a:bodyPr>
          <a:lstStyle>
            <a:lvl1pPr marL="457155" lvl="0" indent="-380963" algn="l">
              <a:spcBef>
                <a:spcPts val="480"/>
              </a:spcBef>
              <a:spcAft>
                <a:spcPts val="0"/>
              </a:spcAft>
              <a:buClr>
                <a:schemeClr val="dk1"/>
              </a:buClr>
              <a:buSzPts val="2400"/>
              <a:buChar char="•"/>
              <a:defRPr sz="2400"/>
            </a:lvl1pPr>
            <a:lvl2pPr marL="914309" lvl="1" indent="-355565" algn="l">
              <a:spcBef>
                <a:spcPts val="401"/>
              </a:spcBef>
              <a:spcAft>
                <a:spcPts val="0"/>
              </a:spcAft>
              <a:buClr>
                <a:schemeClr val="dk1"/>
              </a:buClr>
              <a:buSzPts val="2000"/>
              <a:buChar char="–"/>
              <a:defRPr sz="2000"/>
            </a:lvl2pPr>
            <a:lvl3pPr marL="1371464" lvl="2" indent="-342866" algn="l">
              <a:spcBef>
                <a:spcPts val="360"/>
              </a:spcBef>
              <a:spcAft>
                <a:spcPts val="0"/>
              </a:spcAft>
              <a:buClr>
                <a:schemeClr val="dk1"/>
              </a:buClr>
              <a:buSzPts val="1800"/>
              <a:buChar char="•"/>
              <a:defRPr sz="1800"/>
            </a:lvl3pPr>
            <a:lvl4pPr marL="1828617" lvl="3" indent="-330167" algn="l">
              <a:spcBef>
                <a:spcPts val="320"/>
              </a:spcBef>
              <a:spcAft>
                <a:spcPts val="0"/>
              </a:spcAft>
              <a:buClr>
                <a:schemeClr val="dk1"/>
              </a:buClr>
              <a:buSzPts val="1600"/>
              <a:buChar char="–"/>
              <a:defRPr sz="1700"/>
            </a:lvl4pPr>
            <a:lvl5pPr marL="2285772" lvl="4" indent="-330167" algn="l">
              <a:spcBef>
                <a:spcPts val="320"/>
              </a:spcBef>
              <a:spcAft>
                <a:spcPts val="0"/>
              </a:spcAft>
              <a:buClr>
                <a:schemeClr val="dk1"/>
              </a:buClr>
              <a:buSzPts val="1600"/>
              <a:buChar char="»"/>
              <a:defRPr sz="1700"/>
            </a:lvl5pPr>
            <a:lvl6pPr marL="2742926" lvl="5" indent="-330167" algn="l">
              <a:spcBef>
                <a:spcPts val="320"/>
              </a:spcBef>
              <a:spcAft>
                <a:spcPts val="0"/>
              </a:spcAft>
              <a:buClr>
                <a:schemeClr val="dk1"/>
              </a:buClr>
              <a:buSzPts val="1600"/>
              <a:buChar char="•"/>
              <a:defRPr sz="1700"/>
            </a:lvl6pPr>
            <a:lvl7pPr marL="3200081" lvl="6" indent="-330167" algn="l">
              <a:spcBef>
                <a:spcPts val="320"/>
              </a:spcBef>
              <a:spcAft>
                <a:spcPts val="0"/>
              </a:spcAft>
              <a:buClr>
                <a:schemeClr val="dk1"/>
              </a:buClr>
              <a:buSzPts val="1600"/>
              <a:buChar char="•"/>
              <a:defRPr sz="1700"/>
            </a:lvl7pPr>
            <a:lvl8pPr marL="3657234" lvl="7" indent="-330167" algn="l">
              <a:spcBef>
                <a:spcPts val="320"/>
              </a:spcBef>
              <a:spcAft>
                <a:spcPts val="0"/>
              </a:spcAft>
              <a:buClr>
                <a:schemeClr val="dk1"/>
              </a:buClr>
              <a:buSzPts val="1600"/>
              <a:buChar char="•"/>
              <a:defRPr sz="1700"/>
            </a:lvl8pPr>
            <a:lvl9pPr marL="4114389" lvl="8" indent="-330167" algn="l">
              <a:spcBef>
                <a:spcPts val="320"/>
              </a:spcBef>
              <a:spcAft>
                <a:spcPts val="0"/>
              </a:spcAft>
              <a:buClr>
                <a:schemeClr val="dk1"/>
              </a:buClr>
              <a:buSzPts val="1600"/>
              <a:buChar char="•"/>
              <a:defRPr sz="1700"/>
            </a:lvl9pPr>
          </a:lstStyle>
          <a:p>
            <a:endParaRPr/>
          </a:p>
        </p:txBody>
      </p:sp>
      <p:sp>
        <p:nvSpPr>
          <p:cNvPr id="46" name="Google Shape;46;p18"/>
          <p:cNvSpPr txBox="1">
            <a:spLocks noGrp="1"/>
          </p:cNvSpPr>
          <p:nvPr>
            <p:ph type="dt" idx="10"/>
          </p:nvPr>
        </p:nvSpPr>
        <p:spPr>
          <a:xfrm>
            <a:off x="457200" y="6356351"/>
            <a:ext cx="2133600" cy="365126"/>
          </a:xfrm>
          <a:prstGeom prst="rect">
            <a:avLst/>
          </a:prstGeom>
          <a:noFill/>
          <a:ln>
            <a:noFill/>
          </a:ln>
        </p:spPr>
        <p:txBody>
          <a:bodyPr spcFirstLastPara="1" wrap="square" lIns="91416" tIns="45696" rIns="91416" bIns="45696"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8"/>
          <p:cNvSpPr txBox="1">
            <a:spLocks noGrp="1"/>
          </p:cNvSpPr>
          <p:nvPr>
            <p:ph type="ftr" idx="11"/>
          </p:nvPr>
        </p:nvSpPr>
        <p:spPr>
          <a:xfrm>
            <a:off x="3124200" y="6356351"/>
            <a:ext cx="2895600" cy="365126"/>
          </a:xfrm>
          <a:prstGeom prst="rect">
            <a:avLst/>
          </a:prstGeom>
          <a:noFill/>
          <a:ln>
            <a:noFill/>
          </a:ln>
        </p:spPr>
        <p:txBody>
          <a:bodyPr spcFirstLastPara="1" wrap="square" lIns="91416" tIns="45696" rIns="91416" bIns="45696"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8"/>
          <p:cNvSpPr txBox="1">
            <a:spLocks noGrp="1"/>
          </p:cNvSpPr>
          <p:nvPr>
            <p:ph type="sldNum" idx="12"/>
          </p:nvPr>
        </p:nvSpPr>
        <p:spPr>
          <a:xfrm>
            <a:off x="6553200" y="6356351"/>
            <a:ext cx="2133600" cy="365126"/>
          </a:xfrm>
          <a:prstGeom prst="rect">
            <a:avLst/>
          </a:prstGeom>
          <a:noFill/>
          <a:ln>
            <a:noFill/>
          </a:ln>
        </p:spPr>
        <p:txBody>
          <a:bodyPr spcFirstLastPara="1" wrap="square" lIns="91416" tIns="45696" rIns="91416" bIns="45696"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9"/>
          <p:cNvSpPr txBox="1">
            <a:spLocks noGrp="1"/>
          </p:cNvSpPr>
          <p:nvPr>
            <p:ph type="title"/>
          </p:nvPr>
        </p:nvSpPr>
        <p:spPr>
          <a:xfrm>
            <a:off x="457200" y="274638"/>
            <a:ext cx="8229600" cy="1143000"/>
          </a:xfrm>
          <a:prstGeom prst="rect">
            <a:avLst/>
          </a:prstGeom>
          <a:noFill/>
          <a:ln>
            <a:noFill/>
          </a:ln>
        </p:spPr>
        <p:txBody>
          <a:bodyPr spcFirstLastPara="1" wrap="square" lIns="91416" tIns="45696" rIns="91416" bIns="45696"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9"/>
          <p:cNvSpPr txBox="1">
            <a:spLocks noGrp="1"/>
          </p:cNvSpPr>
          <p:nvPr>
            <p:ph type="dt" idx="10"/>
          </p:nvPr>
        </p:nvSpPr>
        <p:spPr>
          <a:xfrm>
            <a:off x="457200" y="6356351"/>
            <a:ext cx="2133600" cy="365126"/>
          </a:xfrm>
          <a:prstGeom prst="rect">
            <a:avLst/>
          </a:prstGeom>
          <a:noFill/>
          <a:ln>
            <a:noFill/>
          </a:ln>
        </p:spPr>
        <p:txBody>
          <a:bodyPr spcFirstLastPara="1" wrap="square" lIns="91416" tIns="45696" rIns="91416" bIns="45696"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3124200" y="6356351"/>
            <a:ext cx="2895600" cy="365126"/>
          </a:xfrm>
          <a:prstGeom prst="rect">
            <a:avLst/>
          </a:prstGeom>
          <a:noFill/>
          <a:ln>
            <a:noFill/>
          </a:ln>
        </p:spPr>
        <p:txBody>
          <a:bodyPr spcFirstLastPara="1" wrap="square" lIns="91416" tIns="45696" rIns="91416" bIns="45696"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6553200" y="6356351"/>
            <a:ext cx="2133600" cy="365126"/>
          </a:xfrm>
          <a:prstGeom prst="rect">
            <a:avLst/>
          </a:prstGeom>
          <a:noFill/>
          <a:ln>
            <a:noFill/>
          </a:ln>
        </p:spPr>
        <p:txBody>
          <a:bodyPr spcFirstLastPara="1" wrap="square" lIns="91416" tIns="45696" rIns="91416" bIns="45696"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457200" y="273050"/>
            <a:ext cx="3008313" cy="1162050"/>
          </a:xfrm>
          <a:prstGeom prst="rect">
            <a:avLst/>
          </a:prstGeom>
          <a:noFill/>
          <a:ln>
            <a:noFill/>
          </a:ln>
        </p:spPr>
        <p:txBody>
          <a:bodyPr spcFirstLastPara="1" wrap="square" lIns="91416" tIns="45696" rIns="91416" bIns="45696"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0"/>
          <p:cNvSpPr txBox="1">
            <a:spLocks noGrp="1"/>
          </p:cNvSpPr>
          <p:nvPr>
            <p:ph type="body" idx="1"/>
          </p:nvPr>
        </p:nvSpPr>
        <p:spPr>
          <a:xfrm>
            <a:off x="3575051" y="273052"/>
            <a:ext cx="5111750" cy="5853113"/>
          </a:xfrm>
          <a:prstGeom prst="rect">
            <a:avLst/>
          </a:prstGeom>
          <a:noFill/>
          <a:ln>
            <a:noFill/>
          </a:ln>
        </p:spPr>
        <p:txBody>
          <a:bodyPr spcFirstLastPara="1" wrap="square" lIns="91416" tIns="45696" rIns="91416" bIns="45696" anchor="t" anchorCtr="0">
            <a:normAutofit/>
          </a:bodyPr>
          <a:lstStyle>
            <a:lvl1pPr marL="457155" lvl="0" indent="-431757" algn="l">
              <a:spcBef>
                <a:spcPts val="640"/>
              </a:spcBef>
              <a:spcAft>
                <a:spcPts val="0"/>
              </a:spcAft>
              <a:buClr>
                <a:schemeClr val="dk1"/>
              </a:buClr>
              <a:buSzPts val="3200"/>
              <a:buChar char="•"/>
              <a:defRPr sz="3200"/>
            </a:lvl1pPr>
            <a:lvl2pPr marL="914309" lvl="1" indent="-406359" algn="l">
              <a:spcBef>
                <a:spcPts val="560"/>
              </a:spcBef>
              <a:spcAft>
                <a:spcPts val="0"/>
              </a:spcAft>
              <a:buClr>
                <a:schemeClr val="dk1"/>
              </a:buClr>
              <a:buSzPts val="2800"/>
              <a:buChar char="–"/>
              <a:defRPr sz="2900"/>
            </a:lvl2pPr>
            <a:lvl3pPr marL="1371464" lvl="2" indent="-380963" algn="l">
              <a:spcBef>
                <a:spcPts val="480"/>
              </a:spcBef>
              <a:spcAft>
                <a:spcPts val="0"/>
              </a:spcAft>
              <a:buClr>
                <a:schemeClr val="dk1"/>
              </a:buClr>
              <a:buSzPts val="2400"/>
              <a:buChar char="•"/>
              <a:defRPr sz="2400"/>
            </a:lvl3pPr>
            <a:lvl4pPr marL="1828617" lvl="3" indent="-355565" algn="l">
              <a:spcBef>
                <a:spcPts val="401"/>
              </a:spcBef>
              <a:spcAft>
                <a:spcPts val="0"/>
              </a:spcAft>
              <a:buClr>
                <a:schemeClr val="dk1"/>
              </a:buClr>
              <a:buSzPts val="2000"/>
              <a:buChar char="–"/>
              <a:defRPr sz="2000"/>
            </a:lvl4pPr>
            <a:lvl5pPr marL="2285772" lvl="4" indent="-355565" algn="l">
              <a:spcBef>
                <a:spcPts val="401"/>
              </a:spcBef>
              <a:spcAft>
                <a:spcPts val="0"/>
              </a:spcAft>
              <a:buClr>
                <a:schemeClr val="dk1"/>
              </a:buClr>
              <a:buSzPts val="2000"/>
              <a:buChar char="»"/>
              <a:defRPr sz="2000"/>
            </a:lvl5pPr>
            <a:lvl6pPr marL="2742926" lvl="5" indent="-355565" algn="l">
              <a:spcBef>
                <a:spcPts val="401"/>
              </a:spcBef>
              <a:spcAft>
                <a:spcPts val="0"/>
              </a:spcAft>
              <a:buClr>
                <a:schemeClr val="dk1"/>
              </a:buClr>
              <a:buSzPts val="2000"/>
              <a:buChar char="•"/>
              <a:defRPr sz="2000"/>
            </a:lvl6pPr>
            <a:lvl7pPr marL="3200081" lvl="6" indent="-355565" algn="l">
              <a:spcBef>
                <a:spcPts val="401"/>
              </a:spcBef>
              <a:spcAft>
                <a:spcPts val="0"/>
              </a:spcAft>
              <a:buClr>
                <a:schemeClr val="dk1"/>
              </a:buClr>
              <a:buSzPts val="2000"/>
              <a:buChar char="•"/>
              <a:defRPr sz="2000"/>
            </a:lvl7pPr>
            <a:lvl8pPr marL="3657234" lvl="7" indent="-355565" algn="l">
              <a:spcBef>
                <a:spcPts val="401"/>
              </a:spcBef>
              <a:spcAft>
                <a:spcPts val="0"/>
              </a:spcAft>
              <a:buClr>
                <a:schemeClr val="dk1"/>
              </a:buClr>
              <a:buSzPts val="2000"/>
              <a:buChar char="•"/>
              <a:defRPr sz="2000"/>
            </a:lvl8pPr>
            <a:lvl9pPr marL="4114389" lvl="8" indent="-355565" algn="l">
              <a:spcBef>
                <a:spcPts val="401"/>
              </a:spcBef>
              <a:spcAft>
                <a:spcPts val="0"/>
              </a:spcAft>
              <a:buClr>
                <a:schemeClr val="dk1"/>
              </a:buClr>
              <a:buSzPts val="2000"/>
              <a:buChar char="•"/>
              <a:defRPr sz="2000"/>
            </a:lvl9pPr>
          </a:lstStyle>
          <a:p>
            <a:endParaRPr/>
          </a:p>
        </p:txBody>
      </p:sp>
      <p:sp>
        <p:nvSpPr>
          <p:cNvPr id="57" name="Google Shape;57;p20"/>
          <p:cNvSpPr txBox="1">
            <a:spLocks noGrp="1"/>
          </p:cNvSpPr>
          <p:nvPr>
            <p:ph type="body" idx="2"/>
          </p:nvPr>
        </p:nvSpPr>
        <p:spPr>
          <a:xfrm>
            <a:off x="457200" y="1435102"/>
            <a:ext cx="3008313" cy="4691063"/>
          </a:xfrm>
          <a:prstGeom prst="rect">
            <a:avLst/>
          </a:prstGeom>
          <a:noFill/>
          <a:ln>
            <a:noFill/>
          </a:ln>
        </p:spPr>
        <p:txBody>
          <a:bodyPr spcFirstLastPara="1" wrap="square" lIns="91416" tIns="45696" rIns="91416" bIns="45696" anchor="t" anchorCtr="0">
            <a:normAutofit/>
          </a:bodyPr>
          <a:lstStyle>
            <a:lvl1pPr marL="457155" lvl="0" indent="-228578" algn="l">
              <a:spcBef>
                <a:spcPts val="281"/>
              </a:spcBef>
              <a:spcAft>
                <a:spcPts val="0"/>
              </a:spcAft>
              <a:buClr>
                <a:schemeClr val="dk1"/>
              </a:buClr>
              <a:buSzPts val="1400"/>
              <a:buNone/>
              <a:defRPr sz="1400"/>
            </a:lvl1pPr>
            <a:lvl2pPr marL="914309" lvl="1" indent="-228578" algn="l">
              <a:spcBef>
                <a:spcPts val="240"/>
              </a:spcBef>
              <a:spcAft>
                <a:spcPts val="0"/>
              </a:spcAft>
              <a:buClr>
                <a:schemeClr val="dk1"/>
              </a:buClr>
              <a:buSzPts val="1200"/>
              <a:buNone/>
              <a:defRPr sz="1200"/>
            </a:lvl2pPr>
            <a:lvl3pPr marL="1371464" lvl="2" indent="-228578" algn="l">
              <a:spcBef>
                <a:spcPts val="200"/>
              </a:spcBef>
              <a:spcAft>
                <a:spcPts val="0"/>
              </a:spcAft>
              <a:buClr>
                <a:schemeClr val="dk1"/>
              </a:buClr>
              <a:buSzPts val="1000"/>
              <a:buNone/>
              <a:defRPr sz="1100"/>
            </a:lvl3pPr>
            <a:lvl4pPr marL="1828617" lvl="3" indent="-228578" algn="l">
              <a:spcBef>
                <a:spcPts val="180"/>
              </a:spcBef>
              <a:spcAft>
                <a:spcPts val="0"/>
              </a:spcAft>
              <a:buClr>
                <a:schemeClr val="dk1"/>
              </a:buClr>
              <a:buSzPts val="900"/>
              <a:buNone/>
              <a:defRPr sz="900"/>
            </a:lvl4pPr>
            <a:lvl5pPr marL="2285772" lvl="4" indent="-228578" algn="l">
              <a:spcBef>
                <a:spcPts val="180"/>
              </a:spcBef>
              <a:spcAft>
                <a:spcPts val="0"/>
              </a:spcAft>
              <a:buClr>
                <a:schemeClr val="dk1"/>
              </a:buClr>
              <a:buSzPts val="900"/>
              <a:buNone/>
              <a:defRPr sz="900"/>
            </a:lvl5pPr>
            <a:lvl6pPr marL="2742926" lvl="5" indent="-228578" algn="l">
              <a:spcBef>
                <a:spcPts val="180"/>
              </a:spcBef>
              <a:spcAft>
                <a:spcPts val="0"/>
              </a:spcAft>
              <a:buClr>
                <a:schemeClr val="dk1"/>
              </a:buClr>
              <a:buSzPts val="900"/>
              <a:buNone/>
              <a:defRPr sz="900"/>
            </a:lvl6pPr>
            <a:lvl7pPr marL="3200081" lvl="6" indent="-228578" algn="l">
              <a:spcBef>
                <a:spcPts val="180"/>
              </a:spcBef>
              <a:spcAft>
                <a:spcPts val="0"/>
              </a:spcAft>
              <a:buClr>
                <a:schemeClr val="dk1"/>
              </a:buClr>
              <a:buSzPts val="900"/>
              <a:buNone/>
              <a:defRPr sz="900"/>
            </a:lvl7pPr>
            <a:lvl8pPr marL="3657234" lvl="7" indent="-228578" algn="l">
              <a:spcBef>
                <a:spcPts val="180"/>
              </a:spcBef>
              <a:spcAft>
                <a:spcPts val="0"/>
              </a:spcAft>
              <a:buClr>
                <a:schemeClr val="dk1"/>
              </a:buClr>
              <a:buSzPts val="900"/>
              <a:buNone/>
              <a:defRPr sz="900"/>
            </a:lvl8pPr>
            <a:lvl9pPr marL="4114389" lvl="8" indent="-228578" algn="l">
              <a:spcBef>
                <a:spcPts val="180"/>
              </a:spcBef>
              <a:spcAft>
                <a:spcPts val="0"/>
              </a:spcAft>
              <a:buClr>
                <a:schemeClr val="dk1"/>
              </a:buClr>
              <a:buSzPts val="900"/>
              <a:buNone/>
              <a:defRPr sz="900"/>
            </a:lvl9pPr>
          </a:lstStyle>
          <a:p>
            <a:endParaRPr/>
          </a:p>
        </p:txBody>
      </p:sp>
      <p:sp>
        <p:nvSpPr>
          <p:cNvPr id="58" name="Google Shape;58;p20"/>
          <p:cNvSpPr txBox="1">
            <a:spLocks noGrp="1"/>
          </p:cNvSpPr>
          <p:nvPr>
            <p:ph type="dt" idx="10"/>
          </p:nvPr>
        </p:nvSpPr>
        <p:spPr>
          <a:xfrm>
            <a:off x="457200" y="6356351"/>
            <a:ext cx="2133600" cy="365126"/>
          </a:xfrm>
          <a:prstGeom prst="rect">
            <a:avLst/>
          </a:prstGeom>
          <a:noFill/>
          <a:ln>
            <a:noFill/>
          </a:ln>
        </p:spPr>
        <p:txBody>
          <a:bodyPr spcFirstLastPara="1" wrap="square" lIns="91416" tIns="45696" rIns="91416" bIns="45696"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0"/>
          <p:cNvSpPr txBox="1">
            <a:spLocks noGrp="1"/>
          </p:cNvSpPr>
          <p:nvPr>
            <p:ph type="ftr" idx="11"/>
          </p:nvPr>
        </p:nvSpPr>
        <p:spPr>
          <a:xfrm>
            <a:off x="3124200" y="6356351"/>
            <a:ext cx="2895600" cy="365126"/>
          </a:xfrm>
          <a:prstGeom prst="rect">
            <a:avLst/>
          </a:prstGeom>
          <a:noFill/>
          <a:ln>
            <a:noFill/>
          </a:ln>
        </p:spPr>
        <p:txBody>
          <a:bodyPr spcFirstLastPara="1" wrap="square" lIns="91416" tIns="45696" rIns="91416" bIns="45696"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0"/>
          <p:cNvSpPr txBox="1">
            <a:spLocks noGrp="1"/>
          </p:cNvSpPr>
          <p:nvPr>
            <p:ph type="sldNum" idx="12"/>
          </p:nvPr>
        </p:nvSpPr>
        <p:spPr>
          <a:xfrm>
            <a:off x="6553200" y="6356351"/>
            <a:ext cx="2133600" cy="365126"/>
          </a:xfrm>
          <a:prstGeom prst="rect">
            <a:avLst/>
          </a:prstGeom>
          <a:noFill/>
          <a:ln>
            <a:noFill/>
          </a:ln>
        </p:spPr>
        <p:txBody>
          <a:bodyPr spcFirstLastPara="1" wrap="square" lIns="91416" tIns="45696" rIns="91416" bIns="45696"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1792289" y="4800601"/>
            <a:ext cx="5486400" cy="566738"/>
          </a:xfrm>
          <a:prstGeom prst="rect">
            <a:avLst/>
          </a:prstGeom>
          <a:noFill/>
          <a:ln>
            <a:noFill/>
          </a:ln>
        </p:spPr>
        <p:txBody>
          <a:bodyPr spcFirstLastPara="1" wrap="square" lIns="91416" tIns="45696" rIns="91416" bIns="45696"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1"/>
          <p:cNvSpPr>
            <a:spLocks noGrp="1"/>
          </p:cNvSpPr>
          <p:nvPr>
            <p:ph type="pic" idx="2"/>
          </p:nvPr>
        </p:nvSpPr>
        <p:spPr>
          <a:xfrm>
            <a:off x="1792289" y="612776"/>
            <a:ext cx="5486400" cy="4114800"/>
          </a:xfrm>
          <a:prstGeom prst="rect">
            <a:avLst/>
          </a:prstGeom>
          <a:noFill/>
          <a:ln>
            <a:noFill/>
          </a:ln>
        </p:spPr>
        <p:txBody>
          <a:bodyPr spcFirstLastPara="1" wrap="square" lIns="91416" tIns="45696" rIns="91416" bIns="45696"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9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1"/>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1"/>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1"/>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1"/>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1"/>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1"/>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1"/>
          <p:cNvSpPr txBox="1">
            <a:spLocks noGrp="1"/>
          </p:cNvSpPr>
          <p:nvPr>
            <p:ph type="body" idx="1"/>
          </p:nvPr>
        </p:nvSpPr>
        <p:spPr>
          <a:xfrm>
            <a:off x="1792289" y="5367338"/>
            <a:ext cx="5486400" cy="804863"/>
          </a:xfrm>
          <a:prstGeom prst="rect">
            <a:avLst/>
          </a:prstGeom>
          <a:noFill/>
          <a:ln>
            <a:noFill/>
          </a:ln>
        </p:spPr>
        <p:txBody>
          <a:bodyPr spcFirstLastPara="1" wrap="square" lIns="91416" tIns="45696" rIns="91416" bIns="45696" anchor="t" anchorCtr="0">
            <a:normAutofit/>
          </a:bodyPr>
          <a:lstStyle>
            <a:lvl1pPr marL="457155" lvl="0" indent="-228578" algn="l">
              <a:spcBef>
                <a:spcPts val="281"/>
              </a:spcBef>
              <a:spcAft>
                <a:spcPts val="0"/>
              </a:spcAft>
              <a:buClr>
                <a:schemeClr val="dk1"/>
              </a:buClr>
              <a:buSzPts val="1400"/>
              <a:buNone/>
              <a:defRPr sz="1400"/>
            </a:lvl1pPr>
            <a:lvl2pPr marL="914309" lvl="1" indent="-228578" algn="l">
              <a:spcBef>
                <a:spcPts val="240"/>
              </a:spcBef>
              <a:spcAft>
                <a:spcPts val="0"/>
              </a:spcAft>
              <a:buClr>
                <a:schemeClr val="dk1"/>
              </a:buClr>
              <a:buSzPts val="1200"/>
              <a:buNone/>
              <a:defRPr sz="1200"/>
            </a:lvl2pPr>
            <a:lvl3pPr marL="1371464" lvl="2" indent="-228578" algn="l">
              <a:spcBef>
                <a:spcPts val="200"/>
              </a:spcBef>
              <a:spcAft>
                <a:spcPts val="0"/>
              </a:spcAft>
              <a:buClr>
                <a:schemeClr val="dk1"/>
              </a:buClr>
              <a:buSzPts val="1000"/>
              <a:buNone/>
              <a:defRPr sz="1100"/>
            </a:lvl3pPr>
            <a:lvl4pPr marL="1828617" lvl="3" indent="-228578" algn="l">
              <a:spcBef>
                <a:spcPts val="180"/>
              </a:spcBef>
              <a:spcAft>
                <a:spcPts val="0"/>
              </a:spcAft>
              <a:buClr>
                <a:schemeClr val="dk1"/>
              </a:buClr>
              <a:buSzPts val="900"/>
              <a:buNone/>
              <a:defRPr sz="900"/>
            </a:lvl4pPr>
            <a:lvl5pPr marL="2285772" lvl="4" indent="-228578" algn="l">
              <a:spcBef>
                <a:spcPts val="180"/>
              </a:spcBef>
              <a:spcAft>
                <a:spcPts val="0"/>
              </a:spcAft>
              <a:buClr>
                <a:schemeClr val="dk1"/>
              </a:buClr>
              <a:buSzPts val="900"/>
              <a:buNone/>
              <a:defRPr sz="900"/>
            </a:lvl5pPr>
            <a:lvl6pPr marL="2742926" lvl="5" indent="-228578" algn="l">
              <a:spcBef>
                <a:spcPts val="180"/>
              </a:spcBef>
              <a:spcAft>
                <a:spcPts val="0"/>
              </a:spcAft>
              <a:buClr>
                <a:schemeClr val="dk1"/>
              </a:buClr>
              <a:buSzPts val="900"/>
              <a:buNone/>
              <a:defRPr sz="900"/>
            </a:lvl6pPr>
            <a:lvl7pPr marL="3200081" lvl="6" indent="-228578" algn="l">
              <a:spcBef>
                <a:spcPts val="180"/>
              </a:spcBef>
              <a:spcAft>
                <a:spcPts val="0"/>
              </a:spcAft>
              <a:buClr>
                <a:schemeClr val="dk1"/>
              </a:buClr>
              <a:buSzPts val="900"/>
              <a:buNone/>
              <a:defRPr sz="900"/>
            </a:lvl7pPr>
            <a:lvl8pPr marL="3657234" lvl="7" indent="-228578" algn="l">
              <a:spcBef>
                <a:spcPts val="180"/>
              </a:spcBef>
              <a:spcAft>
                <a:spcPts val="0"/>
              </a:spcAft>
              <a:buClr>
                <a:schemeClr val="dk1"/>
              </a:buClr>
              <a:buSzPts val="900"/>
              <a:buNone/>
              <a:defRPr sz="900"/>
            </a:lvl8pPr>
            <a:lvl9pPr marL="4114389" lvl="8" indent="-228578" algn="l">
              <a:spcBef>
                <a:spcPts val="180"/>
              </a:spcBef>
              <a:spcAft>
                <a:spcPts val="0"/>
              </a:spcAft>
              <a:buClr>
                <a:schemeClr val="dk1"/>
              </a:buClr>
              <a:buSzPts val="900"/>
              <a:buNone/>
              <a:defRPr sz="900"/>
            </a:lvl9pPr>
          </a:lstStyle>
          <a:p>
            <a:endParaRPr/>
          </a:p>
        </p:txBody>
      </p:sp>
      <p:sp>
        <p:nvSpPr>
          <p:cNvPr id="65" name="Google Shape;65;p21"/>
          <p:cNvSpPr txBox="1">
            <a:spLocks noGrp="1"/>
          </p:cNvSpPr>
          <p:nvPr>
            <p:ph type="dt" idx="10"/>
          </p:nvPr>
        </p:nvSpPr>
        <p:spPr>
          <a:xfrm>
            <a:off x="457200" y="6356351"/>
            <a:ext cx="2133600" cy="365126"/>
          </a:xfrm>
          <a:prstGeom prst="rect">
            <a:avLst/>
          </a:prstGeom>
          <a:noFill/>
          <a:ln>
            <a:noFill/>
          </a:ln>
        </p:spPr>
        <p:txBody>
          <a:bodyPr spcFirstLastPara="1" wrap="square" lIns="91416" tIns="45696" rIns="91416" bIns="45696"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1"/>
          <p:cNvSpPr txBox="1">
            <a:spLocks noGrp="1"/>
          </p:cNvSpPr>
          <p:nvPr>
            <p:ph type="ftr" idx="11"/>
          </p:nvPr>
        </p:nvSpPr>
        <p:spPr>
          <a:xfrm>
            <a:off x="3124200" y="6356351"/>
            <a:ext cx="2895600" cy="365126"/>
          </a:xfrm>
          <a:prstGeom prst="rect">
            <a:avLst/>
          </a:prstGeom>
          <a:noFill/>
          <a:ln>
            <a:noFill/>
          </a:ln>
        </p:spPr>
        <p:txBody>
          <a:bodyPr spcFirstLastPara="1" wrap="square" lIns="91416" tIns="45696" rIns="91416" bIns="45696"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1"/>
          <p:cNvSpPr txBox="1">
            <a:spLocks noGrp="1"/>
          </p:cNvSpPr>
          <p:nvPr>
            <p:ph type="sldNum" idx="12"/>
          </p:nvPr>
        </p:nvSpPr>
        <p:spPr>
          <a:xfrm>
            <a:off x="6553200" y="6356351"/>
            <a:ext cx="2133600" cy="365126"/>
          </a:xfrm>
          <a:prstGeom prst="rect">
            <a:avLst/>
          </a:prstGeom>
          <a:noFill/>
          <a:ln>
            <a:noFill/>
          </a:ln>
        </p:spPr>
        <p:txBody>
          <a:bodyPr spcFirstLastPara="1" wrap="square" lIns="91416" tIns="45696" rIns="91416" bIns="45696"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457200" y="274638"/>
            <a:ext cx="8229600" cy="1143000"/>
          </a:xfrm>
          <a:prstGeom prst="rect">
            <a:avLst/>
          </a:prstGeom>
          <a:noFill/>
          <a:ln>
            <a:noFill/>
          </a:ln>
        </p:spPr>
        <p:txBody>
          <a:bodyPr spcFirstLastPara="1" wrap="square" lIns="91416" tIns="45696" rIns="91416" bIns="45696"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2"/>
          <p:cNvSpPr txBox="1">
            <a:spLocks noGrp="1"/>
          </p:cNvSpPr>
          <p:nvPr>
            <p:ph type="body" idx="1"/>
          </p:nvPr>
        </p:nvSpPr>
        <p:spPr>
          <a:xfrm>
            <a:off x="457200" y="1600201"/>
            <a:ext cx="8229600" cy="4525964"/>
          </a:xfrm>
          <a:prstGeom prst="rect">
            <a:avLst/>
          </a:prstGeom>
          <a:noFill/>
          <a:ln>
            <a:noFill/>
          </a:ln>
        </p:spPr>
        <p:txBody>
          <a:bodyPr spcFirstLastPara="1" wrap="square" lIns="91416" tIns="45696" rIns="91416" bIns="45696"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2"/>
          <p:cNvSpPr txBox="1">
            <a:spLocks noGrp="1"/>
          </p:cNvSpPr>
          <p:nvPr>
            <p:ph type="dt" idx="10"/>
          </p:nvPr>
        </p:nvSpPr>
        <p:spPr>
          <a:xfrm>
            <a:off x="457200" y="6356351"/>
            <a:ext cx="2133600" cy="365126"/>
          </a:xfrm>
          <a:prstGeom prst="rect">
            <a:avLst/>
          </a:prstGeom>
          <a:noFill/>
          <a:ln>
            <a:noFill/>
          </a:ln>
        </p:spPr>
        <p:txBody>
          <a:bodyPr spcFirstLastPara="1" wrap="square" lIns="91416" tIns="45696" rIns="91416" bIns="45696"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2"/>
          <p:cNvSpPr txBox="1">
            <a:spLocks noGrp="1"/>
          </p:cNvSpPr>
          <p:nvPr>
            <p:ph type="ftr" idx="11"/>
          </p:nvPr>
        </p:nvSpPr>
        <p:spPr>
          <a:xfrm>
            <a:off x="3124200" y="6356351"/>
            <a:ext cx="2895600" cy="365126"/>
          </a:xfrm>
          <a:prstGeom prst="rect">
            <a:avLst/>
          </a:prstGeom>
          <a:noFill/>
          <a:ln>
            <a:noFill/>
          </a:ln>
        </p:spPr>
        <p:txBody>
          <a:bodyPr spcFirstLastPara="1" wrap="square" lIns="91416" tIns="45696" rIns="91416" bIns="45696"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2"/>
          <p:cNvSpPr txBox="1">
            <a:spLocks noGrp="1"/>
          </p:cNvSpPr>
          <p:nvPr>
            <p:ph type="sldNum" idx="12"/>
          </p:nvPr>
        </p:nvSpPr>
        <p:spPr>
          <a:xfrm>
            <a:off x="6553200" y="6356351"/>
            <a:ext cx="2133600" cy="365126"/>
          </a:xfrm>
          <a:prstGeom prst="rect">
            <a:avLst/>
          </a:prstGeom>
          <a:noFill/>
          <a:ln>
            <a:noFill/>
          </a:ln>
        </p:spPr>
        <p:txBody>
          <a:bodyPr spcFirstLastPara="1" wrap="square" lIns="91416" tIns="45696" rIns="91416" bIns="45696"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137160" tIns="68580" rIns="137160" bIns="6858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137160" tIns="68580" rIns="137160" bIns="6858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137160" tIns="68580" rIns="137160" bIns="68580" rtlCol="0" anchor="ctr"/>
          <a:lstStyle>
            <a:lvl1pPr algn="l">
              <a:defRPr sz="1800">
                <a:solidFill>
                  <a:schemeClr val="tx1">
                    <a:tint val="75000"/>
                  </a:schemeClr>
                </a:solidFill>
              </a:defRPr>
            </a:lvl1pPr>
          </a:lstStyle>
          <a:p>
            <a:pPr defTabSz="1371600">
              <a:buClrTx/>
              <a:buFontTx/>
              <a:buNone/>
              <a:defRPr/>
            </a:pPr>
            <a:fld id="{6952D13F-3A41-4E9C-A674-2C2AB9BB6F36}" type="datetimeFigureOut">
              <a:rPr lang="en-US" kern="1200" smtClean="0">
                <a:solidFill>
                  <a:prstClr val="black">
                    <a:tint val="75000"/>
                  </a:prstClr>
                </a:solidFill>
                <a:latin typeface="Calibri"/>
                <a:ea typeface="+mn-ea"/>
                <a:cs typeface="+mn-cs"/>
              </a:rPr>
              <a:pPr defTabSz="1371600">
                <a:buClrTx/>
                <a:buFontTx/>
                <a:buNone/>
                <a:defRPr/>
              </a:pPr>
              <a:t>10/17/2025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137160" tIns="68580" rIns="137160" bIns="68580" rtlCol="0" anchor="ctr"/>
          <a:lstStyle>
            <a:lvl1pPr algn="ctr">
              <a:defRPr sz="1800">
                <a:solidFill>
                  <a:schemeClr val="tx1">
                    <a:tint val="75000"/>
                  </a:schemeClr>
                </a:solidFill>
              </a:defRPr>
            </a:lvl1pPr>
          </a:lstStyle>
          <a:p>
            <a:pPr defTabSz="1371600">
              <a:buClrTx/>
              <a:buFontTx/>
              <a:buNone/>
              <a:defRPr/>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137160" tIns="68580" rIns="137160" bIns="68580" rtlCol="0" anchor="ctr"/>
          <a:lstStyle>
            <a:lvl1pPr algn="r">
              <a:defRPr sz="1800">
                <a:solidFill>
                  <a:schemeClr val="tx1">
                    <a:tint val="75000"/>
                  </a:schemeClr>
                </a:solidFill>
              </a:defRPr>
            </a:lvl1pPr>
          </a:lstStyle>
          <a:p>
            <a:pPr defTabSz="1371600">
              <a:buClrTx/>
              <a:buFontTx/>
              <a:buNone/>
              <a:defRPr/>
            </a:pPr>
            <a:fld id="{406D8E6E-B67F-4F30-BA4A-1186A4755514}" type="slidenum">
              <a:rPr lang="en-US" kern="1200" smtClean="0">
                <a:solidFill>
                  <a:prstClr val="black">
                    <a:tint val="75000"/>
                  </a:prstClr>
                </a:solidFill>
                <a:latin typeface="Calibri"/>
                <a:ea typeface="+mn-ea"/>
                <a:cs typeface="+mn-cs"/>
              </a:rPr>
              <a:pPr defTabSz="1371600">
                <a:buClrTx/>
                <a:buFontTx/>
                <a:buNone/>
                <a:defRPr/>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91467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slideLayout" Target="../slideLayouts/slideLayout1.xml"/><Relationship Id="rId7" Type="http://schemas.openxmlformats.org/officeDocument/2006/relationships/image" Target="../media/image1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notesSlide" Target="../notesSlides/notesSlide7.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2.jp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4.jp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9"/>
        <p:cNvGrpSpPr/>
        <p:nvPr/>
      </p:nvGrpSpPr>
      <p:grpSpPr>
        <a:xfrm>
          <a:off x="0" y="0"/>
          <a:ext cx="0" cy="0"/>
          <a:chOff x="0" y="0"/>
          <a:chExt cx="0" cy="0"/>
        </a:xfrm>
      </p:grpSpPr>
      <p:pic>
        <p:nvPicPr>
          <p:cNvPr id="210" name="Google Shape;210;p3"/>
          <p:cNvPicPr preferRelativeResize="0"/>
          <p:nvPr/>
        </p:nvPicPr>
        <p:blipFill rotWithShape="1">
          <a:blip r:embed="rId3">
            <a:alphaModFix/>
          </a:blip>
          <a:srcRect/>
          <a:stretch/>
        </p:blipFill>
        <p:spPr>
          <a:xfrm rot="3492821">
            <a:off x="667553" y="5284401"/>
            <a:ext cx="951870" cy="666309"/>
          </a:xfrm>
          <a:prstGeom prst="rect">
            <a:avLst/>
          </a:prstGeom>
          <a:noFill/>
          <a:ln>
            <a:noFill/>
          </a:ln>
        </p:spPr>
      </p:pic>
      <p:pic>
        <p:nvPicPr>
          <p:cNvPr id="211" name="Google Shape;211;p3"/>
          <p:cNvPicPr preferRelativeResize="0"/>
          <p:nvPr/>
        </p:nvPicPr>
        <p:blipFill rotWithShape="1">
          <a:blip r:embed="rId4">
            <a:alphaModFix/>
          </a:blip>
          <a:srcRect/>
          <a:stretch/>
        </p:blipFill>
        <p:spPr>
          <a:xfrm rot="-970635">
            <a:off x="152402" y="6136217"/>
            <a:ext cx="2362199" cy="3856653"/>
          </a:xfrm>
          <a:prstGeom prst="rect">
            <a:avLst/>
          </a:prstGeom>
          <a:noFill/>
          <a:ln>
            <a:noFill/>
          </a:ln>
        </p:spPr>
      </p:pic>
      <p:pic>
        <p:nvPicPr>
          <p:cNvPr id="212" name="Google Shape;212;p3"/>
          <p:cNvPicPr preferRelativeResize="0"/>
          <p:nvPr/>
        </p:nvPicPr>
        <p:blipFill rotWithShape="1">
          <a:blip r:embed="rId5">
            <a:alphaModFix/>
          </a:blip>
          <a:srcRect/>
          <a:stretch/>
        </p:blipFill>
        <p:spPr>
          <a:xfrm rot="2847946">
            <a:off x="15304597" y="6220274"/>
            <a:ext cx="1698882" cy="4619393"/>
          </a:xfrm>
          <a:prstGeom prst="rect">
            <a:avLst/>
          </a:prstGeom>
          <a:noFill/>
          <a:ln>
            <a:noFill/>
          </a:ln>
        </p:spPr>
      </p:pic>
      <p:pic>
        <p:nvPicPr>
          <p:cNvPr id="214" name="Google Shape;214;p3"/>
          <p:cNvPicPr preferRelativeResize="0"/>
          <p:nvPr/>
        </p:nvPicPr>
        <p:blipFill rotWithShape="1">
          <a:blip r:embed="rId6">
            <a:alphaModFix/>
          </a:blip>
          <a:srcRect/>
          <a:stretch/>
        </p:blipFill>
        <p:spPr>
          <a:xfrm rot="2494024">
            <a:off x="15992027" y="586925"/>
            <a:ext cx="2017139" cy="2113668"/>
          </a:xfrm>
          <a:prstGeom prst="rect">
            <a:avLst/>
          </a:prstGeom>
          <a:noFill/>
          <a:ln>
            <a:noFill/>
          </a:ln>
        </p:spPr>
      </p:pic>
      <p:pic>
        <p:nvPicPr>
          <p:cNvPr id="216" name="Google Shape;216;p3"/>
          <p:cNvPicPr preferRelativeResize="0"/>
          <p:nvPr/>
        </p:nvPicPr>
        <p:blipFill rotWithShape="1">
          <a:blip r:embed="rId7">
            <a:alphaModFix/>
          </a:blip>
          <a:srcRect/>
          <a:stretch/>
        </p:blipFill>
        <p:spPr>
          <a:xfrm rot="-1300676">
            <a:off x="13868401" y="2112833"/>
            <a:ext cx="1423988" cy="1881407"/>
          </a:xfrm>
          <a:prstGeom prst="rect">
            <a:avLst/>
          </a:prstGeom>
          <a:noFill/>
          <a:ln>
            <a:noFill/>
          </a:ln>
        </p:spPr>
      </p:pic>
      <p:sp>
        <p:nvSpPr>
          <p:cNvPr id="219" name="Google Shape;219;p3"/>
          <p:cNvSpPr/>
          <p:nvPr/>
        </p:nvSpPr>
        <p:spPr>
          <a:xfrm>
            <a:off x="240523" y="1672631"/>
            <a:ext cx="17155787" cy="4247268"/>
          </a:xfrm>
          <a:prstGeom prst="rect">
            <a:avLst/>
          </a:prstGeom>
          <a:noFill/>
          <a:ln>
            <a:noFill/>
          </a:ln>
        </p:spPr>
        <p:txBody>
          <a:bodyPr spcFirstLastPara="1" wrap="square" lIns="91416" tIns="45696" rIns="91416" bIns="45696" anchor="t" anchorCtr="0">
            <a:spAutoFit/>
          </a:bodyPr>
          <a:lstStyle/>
          <a:p>
            <a:pPr algn="ctr">
              <a:lnSpc>
                <a:spcPct val="150000"/>
              </a:lnSpc>
            </a:pPr>
            <a:r>
              <a:rPr lang="en-US" sz="6000" b="1" dirty="0">
                <a:solidFill>
                  <a:srgbClr val="002060"/>
                </a:solidFill>
                <a:latin typeface="Times New Roman" panose="02020603050405020304" pitchFamily="18" charset="0"/>
                <a:cs typeface="Times New Roman" panose="02020603050405020304" pitchFamily="18" charset="0"/>
              </a:rPr>
              <a:t>TIẾT 6</a:t>
            </a:r>
            <a:endParaRPr sz="4800" b="1" dirty="0">
              <a:solidFill>
                <a:srgbClr val="002060"/>
              </a:solidFill>
              <a:latin typeface="Times New Roman" panose="02020603050405020304" pitchFamily="18" charset="0"/>
              <a:cs typeface="Times New Roman" panose="02020603050405020304" pitchFamily="18" charset="0"/>
            </a:endParaRPr>
          </a:p>
          <a:p>
            <a:pPr marL="571443" indent="-571443">
              <a:lnSpc>
                <a:spcPct val="150000"/>
              </a:lnSpc>
              <a:buClr>
                <a:srgbClr val="002060"/>
              </a:buClr>
              <a:buSzPts val="3600"/>
              <a:buFont typeface="Noto Sans Symbols"/>
              <a:buChar char="⮚"/>
            </a:pPr>
            <a:r>
              <a:rPr lang="en-US" sz="6000" b="1" dirty="0" err="1">
                <a:solidFill>
                  <a:srgbClr val="FF0000"/>
                </a:solidFill>
                <a:latin typeface="Times New Roman" panose="02020603050405020304" pitchFamily="18" charset="0"/>
                <a:cs typeface="Times New Roman" panose="02020603050405020304" pitchFamily="18" charset="0"/>
              </a:rPr>
              <a:t>Nghe</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nhạc</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Tác</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phẩm</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i="1" dirty="0">
                <a:solidFill>
                  <a:srgbClr val="FF0000"/>
                </a:solidFill>
                <a:latin typeface="Times New Roman" panose="02020603050405020304" pitchFamily="18" charset="0"/>
                <a:cs typeface="Times New Roman" panose="02020603050405020304" pitchFamily="18" charset="0"/>
              </a:rPr>
              <a:t>The Blue Danube</a:t>
            </a:r>
            <a:endParaRPr sz="6000" b="1" i="1" dirty="0">
              <a:solidFill>
                <a:srgbClr val="FF0000"/>
              </a:solidFill>
              <a:latin typeface="Times New Roman" panose="02020603050405020304" pitchFamily="18" charset="0"/>
              <a:cs typeface="Times New Roman" panose="02020603050405020304" pitchFamily="18" charset="0"/>
            </a:endParaRPr>
          </a:p>
          <a:p>
            <a:pPr marL="571443" indent="-571443">
              <a:lnSpc>
                <a:spcPct val="150000"/>
              </a:lnSpc>
              <a:buClr>
                <a:srgbClr val="002060"/>
              </a:buClr>
              <a:buSzPts val="3600"/>
              <a:buFont typeface="Noto Sans Symbols"/>
              <a:buChar char="⮚"/>
            </a:pPr>
            <a:r>
              <a:rPr lang="en-US" sz="6000" b="1" dirty="0" err="1">
                <a:solidFill>
                  <a:srgbClr val="FF0000"/>
                </a:solidFill>
                <a:latin typeface="Times New Roman" panose="02020603050405020304" pitchFamily="18" charset="0"/>
                <a:cs typeface="Times New Roman" panose="02020603050405020304" pitchFamily="18" charset="0"/>
              </a:rPr>
              <a:t>Ôn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tập</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Bài</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hát</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i="1" dirty="0" err="1">
                <a:solidFill>
                  <a:srgbClr val="FF0000"/>
                </a:solidFill>
                <a:latin typeface="Times New Roman" panose="02020603050405020304" pitchFamily="18" charset="0"/>
                <a:cs typeface="Times New Roman" panose="02020603050405020304" pitchFamily="18" charset="0"/>
              </a:rPr>
              <a:t>Đời</a:t>
            </a:r>
            <a:r>
              <a:rPr lang="en-US" sz="6000" b="1" i="1" dirty="0">
                <a:solidFill>
                  <a:srgbClr val="FF0000"/>
                </a:solidFill>
                <a:latin typeface="Times New Roman" panose="02020603050405020304" pitchFamily="18" charset="0"/>
                <a:cs typeface="Times New Roman" panose="02020603050405020304" pitchFamily="18" charset="0"/>
              </a:rPr>
              <a:t> </a:t>
            </a:r>
            <a:r>
              <a:rPr lang="en-US" sz="6000" b="1" i="1" dirty="0" err="1">
                <a:solidFill>
                  <a:srgbClr val="FF0000"/>
                </a:solidFill>
                <a:latin typeface="Times New Roman" panose="02020603050405020304" pitchFamily="18" charset="0"/>
                <a:cs typeface="Times New Roman" panose="02020603050405020304" pitchFamily="18" charset="0"/>
              </a:rPr>
              <a:t>sống</a:t>
            </a:r>
            <a:r>
              <a:rPr lang="en-US" sz="6000" b="1" i="1" dirty="0">
                <a:solidFill>
                  <a:srgbClr val="FF0000"/>
                </a:solidFill>
                <a:latin typeface="Times New Roman" panose="02020603050405020304" pitchFamily="18" charset="0"/>
                <a:cs typeface="Times New Roman" panose="02020603050405020304" pitchFamily="18" charset="0"/>
              </a:rPr>
              <a:t> </a:t>
            </a:r>
            <a:r>
              <a:rPr lang="en-US" sz="6000" b="1" i="1" dirty="0" err="1">
                <a:solidFill>
                  <a:srgbClr val="FF0000"/>
                </a:solidFill>
                <a:latin typeface="Times New Roman" panose="02020603050405020304" pitchFamily="18" charset="0"/>
                <a:cs typeface="Times New Roman" panose="02020603050405020304" pitchFamily="18" charset="0"/>
              </a:rPr>
              <a:t>không</a:t>
            </a:r>
            <a:r>
              <a:rPr lang="en-US" sz="6000" b="1" i="1" dirty="0">
                <a:solidFill>
                  <a:srgbClr val="FF0000"/>
                </a:solidFill>
                <a:latin typeface="Times New Roman" panose="02020603050405020304" pitchFamily="18" charset="0"/>
                <a:cs typeface="Times New Roman" panose="02020603050405020304" pitchFamily="18" charset="0"/>
              </a:rPr>
              <a:t> </a:t>
            </a:r>
            <a:r>
              <a:rPr lang="en-US" sz="6000" b="1" i="1" dirty="0" err="1">
                <a:solidFill>
                  <a:srgbClr val="FF0000"/>
                </a:solidFill>
                <a:latin typeface="Times New Roman" panose="02020603050405020304" pitchFamily="18" charset="0"/>
                <a:cs typeface="Times New Roman" panose="02020603050405020304" pitchFamily="18" charset="0"/>
              </a:rPr>
              <a:t>già</a:t>
            </a:r>
            <a:r>
              <a:rPr lang="en-US" sz="6000" b="1" i="1" dirty="0">
                <a:solidFill>
                  <a:srgbClr val="FF0000"/>
                </a:solidFill>
                <a:latin typeface="Times New Roman" panose="02020603050405020304" pitchFamily="18" charset="0"/>
                <a:cs typeface="Times New Roman" panose="02020603050405020304" pitchFamily="18" charset="0"/>
              </a:rPr>
              <a:t> </a:t>
            </a:r>
            <a:r>
              <a:rPr lang="en-US" sz="6000" b="1" i="1" dirty="0" err="1">
                <a:solidFill>
                  <a:srgbClr val="FF0000"/>
                </a:solidFill>
                <a:latin typeface="Times New Roman" panose="02020603050405020304" pitchFamily="18" charset="0"/>
                <a:cs typeface="Times New Roman" panose="02020603050405020304" pitchFamily="18" charset="0"/>
              </a:rPr>
              <a:t>vì</a:t>
            </a:r>
            <a:r>
              <a:rPr lang="en-US" sz="6000" b="1" i="1" dirty="0">
                <a:solidFill>
                  <a:srgbClr val="FF0000"/>
                </a:solidFill>
                <a:latin typeface="Times New Roman" panose="02020603050405020304" pitchFamily="18" charset="0"/>
                <a:cs typeface="Times New Roman" panose="02020603050405020304" pitchFamily="18" charset="0"/>
              </a:rPr>
              <a:t> </a:t>
            </a:r>
            <a:r>
              <a:rPr lang="en-US" sz="6000" b="1" i="1" dirty="0" err="1">
                <a:solidFill>
                  <a:srgbClr val="FF0000"/>
                </a:solidFill>
                <a:latin typeface="Times New Roman" panose="02020603050405020304" pitchFamily="18" charset="0"/>
                <a:cs typeface="Times New Roman" panose="02020603050405020304" pitchFamily="18" charset="0"/>
              </a:rPr>
              <a:t>có</a:t>
            </a:r>
            <a:r>
              <a:rPr lang="en-US" sz="6000" b="1" i="1" dirty="0">
                <a:solidFill>
                  <a:srgbClr val="FF0000"/>
                </a:solidFill>
                <a:latin typeface="Times New Roman" panose="02020603050405020304" pitchFamily="18" charset="0"/>
                <a:cs typeface="Times New Roman" panose="02020603050405020304" pitchFamily="18" charset="0"/>
              </a:rPr>
              <a:t> </a:t>
            </a:r>
            <a:r>
              <a:rPr lang="en-US" sz="6000" b="1" i="1" dirty="0" err="1">
                <a:solidFill>
                  <a:srgbClr val="FF0000"/>
                </a:solidFill>
                <a:latin typeface="Times New Roman" panose="02020603050405020304" pitchFamily="18" charset="0"/>
                <a:cs typeface="Times New Roman" panose="02020603050405020304" pitchFamily="18" charset="0"/>
              </a:rPr>
              <a:t>chúng</a:t>
            </a:r>
            <a:r>
              <a:rPr lang="en-US" sz="6000" b="1" i="1" dirty="0">
                <a:solidFill>
                  <a:srgbClr val="FF0000"/>
                </a:solidFill>
                <a:latin typeface="Times New Roman" panose="02020603050405020304" pitchFamily="18" charset="0"/>
                <a:cs typeface="Times New Roman" panose="02020603050405020304" pitchFamily="18" charset="0"/>
              </a:rPr>
              <a:t> </a:t>
            </a:r>
            <a:r>
              <a:rPr lang="en-US" sz="6000" b="1" i="1" dirty="0" err="1">
                <a:solidFill>
                  <a:srgbClr val="FF0000"/>
                </a:solidFill>
                <a:latin typeface="Times New Roman" panose="02020603050405020304" pitchFamily="18" charset="0"/>
                <a:cs typeface="Times New Roman" panose="02020603050405020304" pitchFamily="18" charset="0"/>
              </a:rPr>
              <a:t>em</a:t>
            </a:r>
            <a:endParaRPr sz="6000" b="1" i="1"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4657359" y="466588"/>
            <a:ext cx="11757236" cy="923330"/>
          </a:xfrm>
          <a:prstGeom prst="rect">
            <a:avLst/>
          </a:prstGeom>
          <a:noFill/>
        </p:spPr>
        <p:txBody>
          <a:bodyPr wrap="square" rtlCol="0">
            <a:spAutoFit/>
          </a:bodyPr>
          <a:lstStyle/>
          <a:p>
            <a:r>
              <a:rPr lang="en-US" sz="54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a:t>
            </a:r>
            <a:r>
              <a:rPr lang="en-US" sz="5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Năm</a:t>
            </a:r>
            <a:r>
              <a:rPr lang="en-US" sz="5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sz="5400" b="1"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16 </a:t>
            </a:r>
            <a:r>
              <a:rPr lang="en-US" sz="54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tháng</a:t>
            </a:r>
            <a:r>
              <a:rPr lang="en-US" sz="5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10 </a:t>
            </a:r>
            <a:r>
              <a:rPr lang="en-US" sz="54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năm</a:t>
            </a:r>
            <a:r>
              <a:rPr lang="en-US" sz="54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2025</a:t>
            </a:r>
          </a:p>
        </p:txBody>
      </p:sp>
    </p:spTree>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6"/>
        <p:cNvGrpSpPr/>
        <p:nvPr/>
      </p:nvGrpSpPr>
      <p:grpSpPr>
        <a:xfrm>
          <a:off x="0" y="0"/>
          <a:ext cx="0" cy="0"/>
          <a:chOff x="0" y="0"/>
          <a:chExt cx="0" cy="0"/>
        </a:xfrm>
      </p:grpSpPr>
      <p:pic>
        <p:nvPicPr>
          <p:cNvPr id="279" name="Google Shape;279;p8"/>
          <p:cNvPicPr preferRelativeResize="0"/>
          <p:nvPr/>
        </p:nvPicPr>
        <p:blipFill rotWithShape="1">
          <a:blip r:embed="rId5">
            <a:alphaModFix/>
          </a:blip>
          <a:srcRect/>
          <a:stretch/>
        </p:blipFill>
        <p:spPr>
          <a:xfrm>
            <a:off x="361883" y="235077"/>
            <a:ext cx="781607" cy="2439543"/>
          </a:xfrm>
          <a:prstGeom prst="rect">
            <a:avLst/>
          </a:prstGeom>
          <a:noFill/>
          <a:ln>
            <a:noFill/>
          </a:ln>
        </p:spPr>
      </p:pic>
      <p:pic>
        <p:nvPicPr>
          <p:cNvPr id="281" name="Google Shape;281;p8"/>
          <p:cNvPicPr preferRelativeResize="0"/>
          <p:nvPr/>
        </p:nvPicPr>
        <p:blipFill rotWithShape="1">
          <a:blip r:embed="rId6">
            <a:alphaModFix/>
          </a:blip>
          <a:srcRect/>
          <a:stretch/>
        </p:blipFill>
        <p:spPr>
          <a:xfrm>
            <a:off x="289188" y="8855915"/>
            <a:ext cx="8900532" cy="1295400"/>
          </a:xfrm>
          <a:prstGeom prst="rect">
            <a:avLst/>
          </a:prstGeom>
          <a:noFill/>
          <a:ln>
            <a:noFill/>
          </a:ln>
        </p:spPr>
      </p:pic>
      <p:sp>
        <p:nvSpPr>
          <p:cNvPr id="283" name="Google Shape;283;p8"/>
          <p:cNvSpPr txBox="1"/>
          <p:nvPr/>
        </p:nvSpPr>
        <p:spPr>
          <a:xfrm>
            <a:off x="1028700" y="1409701"/>
            <a:ext cx="11841480" cy="830957"/>
          </a:xfrm>
          <a:prstGeom prst="rect">
            <a:avLst/>
          </a:prstGeom>
          <a:noFill/>
          <a:ln>
            <a:noFill/>
          </a:ln>
        </p:spPr>
        <p:txBody>
          <a:bodyPr spcFirstLastPara="1" wrap="square" lIns="91416" tIns="45696" rIns="91416" bIns="45696" anchor="t" anchorCtr="0">
            <a:spAutoFit/>
          </a:bodyPr>
          <a:lstStyle/>
          <a:p>
            <a:r>
              <a:rPr lang="en-US" sz="4800" b="1">
                <a:solidFill>
                  <a:srgbClr val="002060"/>
                </a:solidFill>
              </a:rPr>
              <a:t>1. Vận động theo nhịp ¾ của bản nhạc. </a:t>
            </a:r>
            <a:endParaRPr sz="4800" b="1">
              <a:solidFill>
                <a:srgbClr val="002060"/>
              </a:solidFill>
            </a:endParaRPr>
          </a:p>
        </p:txBody>
      </p:sp>
      <p:pic>
        <p:nvPicPr>
          <p:cNvPr id="284" name="Google Shape;284;p8"/>
          <p:cNvPicPr preferRelativeResize="0"/>
          <p:nvPr/>
        </p:nvPicPr>
        <p:blipFill rotWithShape="1">
          <a:blip r:embed="rId7">
            <a:alphaModFix/>
          </a:blip>
          <a:srcRect/>
          <a:stretch/>
        </p:blipFill>
        <p:spPr>
          <a:xfrm>
            <a:off x="1014437" y="2333023"/>
            <a:ext cx="16526630" cy="2172950"/>
          </a:xfrm>
          <a:prstGeom prst="rect">
            <a:avLst/>
          </a:prstGeom>
          <a:noFill/>
          <a:ln>
            <a:noFill/>
          </a:ln>
        </p:spPr>
      </p:pic>
      <p:sp>
        <p:nvSpPr>
          <p:cNvPr id="285" name="Google Shape;285;p8"/>
          <p:cNvSpPr/>
          <p:nvPr/>
        </p:nvSpPr>
        <p:spPr>
          <a:xfrm>
            <a:off x="889846" y="4733531"/>
            <a:ext cx="15963392" cy="830948"/>
          </a:xfrm>
          <a:prstGeom prst="rect">
            <a:avLst/>
          </a:prstGeom>
          <a:noFill/>
          <a:ln>
            <a:noFill/>
          </a:ln>
        </p:spPr>
        <p:txBody>
          <a:bodyPr spcFirstLastPara="1" wrap="square" lIns="91416" tIns="45696" rIns="91416" bIns="45696" anchor="t" anchorCtr="0">
            <a:spAutoFit/>
          </a:bodyPr>
          <a:lstStyle/>
          <a:p>
            <a:r>
              <a:rPr lang="en-US" sz="4800" b="1" dirty="0">
                <a:solidFill>
                  <a:srgbClr val="002060"/>
                </a:solidFill>
              </a:rPr>
              <a:t>II. </a:t>
            </a:r>
            <a:r>
              <a:rPr lang="en-US" sz="4800" b="1" dirty="0" err="1">
                <a:solidFill>
                  <a:srgbClr val="002060"/>
                </a:solidFill>
              </a:rPr>
              <a:t>Ôn</a:t>
            </a:r>
            <a:r>
              <a:rPr lang="en-US" sz="4800" b="1" dirty="0">
                <a:solidFill>
                  <a:srgbClr val="002060"/>
                </a:solidFill>
              </a:rPr>
              <a:t> </a:t>
            </a:r>
            <a:r>
              <a:rPr lang="en-US" sz="4800" b="1" dirty="0" err="1">
                <a:solidFill>
                  <a:srgbClr val="002060"/>
                </a:solidFill>
              </a:rPr>
              <a:t>tập</a:t>
            </a:r>
            <a:r>
              <a:rPr lang="en-US" sz="4800" b="1" dirty="0">
                <a:solidFill>
                  <a:srgbClr val="002060"/>
                </a:solidFill>
              </a:rPr>
              <a:t>: </a:t>
            </a:r>
            <a:r>
              <a:rPr lang="en-US" sz="4800" b="1" dirty="0" err="1">
                <a:solidFill>
                  <a:srgbClr val="002060"/>
                </a:solidFill>
              </a:rPr>
              <a:t>Bài</a:t>
            </a:r>
            <a:r>
              <a:rPr lang="en-US" sz="4800" b="1" dirty="0">
                <a:solidFill>
                  <a:srgbClr val="002060"/>
                </a:solidFill>
              </a:rPr>
              <a:t> </a:t>
            </a:r>
            <a:r>
              <a:rPr lang="en-US" sz="4800" b="1" dirty="0" err="1">
                <a:solidFill>
                  <a:srgbClr val="002060"/>
                </a:solidFill>
              </a:rPr>
              <a:t>hát</a:t>
            </a:r>
            <a:r>
              <a:rPr lang="en-US" sz="4800" b="1" dirty="0">
                <a:solidFill>
                  <a:srgbClr val="002060"/>
                </a:solidFill>
              </a:rPr>
              <a:t> </a:t>
            </a:r>
            <a:r>
              <a:rPr lang="en-US" sz="4800" b="1" i="1" dirty="0" err="1">
                <a:solidFill>
                  <a:srgbClr val="002060"/>
                </a:solidFill>
              </a:rPr>
              <a:t>Đời</a:t>
            </a:r>
            <a:r>
              <a:rPr lang="en-US" sz="4800" b="1" i="1" dirty="0">
                <a:solidFill>
                  <a:srgbClr val="002060"/>
                </a:solidFill>
              </a:rPr>
              <a:t> </a:t>
            </a:r>
            <a:r>
              <a:rPr lang="en-US" sz="4800" b="1" i="1" dirty="0" err="1">
                <a:solidFill>
                  <a:srgbClr val="002060"/>
                </a:solidFill>
              </a:rPr>
              <a:t>sống</a:t>
            </a:r>
            <a:r>
              <a:rPr lang="en-US" sz="4800" b="1" i="1" dirty="0">
                <a:solidFill>
                  <a:srgbClr val="002060"/>
                </a:solidFill>
              </a:rPr>
              <a:t> </a:t>
            </a:r>
            <a:r>
              <a:rPr lang="en-US" sz="4800" b="1" i="1" dirty="0" err="1">
                <a:solidFill>
                  <a:srgbClr val="002060"/>
                </a:solidFill>
              </a:rPr>
              <a:t>không</a:t>
            </a:r>
            <a:r>
              <a:rPr lang="en-US" sz="4800" b="1" i="1" dirty="0">
                <a:solidFill>
                  <a:srgbClr val="002060"/>
                </a:solidFill>
              </a:rPr>
              <a:t> </a:t>
            </a:r>
            <a:r>
              <a:rPr lang="en-US" sz="4800" b="1" i="1" dirty="0" err="1">
                <a:solidFill>
                  <a:srgbClr val="002060"/>
                </a:solidFill>
              </a:rPr>
              <a:t>già</a:t>
            </a:r>
            <a:r>
              <a:rPr lang="en-US" sz="4800" b="1" i="1" dirty="0">
                <a:solidFill>
                  <a:srgbClr val="002060"/>
                </a:solidFill>
              </a:rPr>
              <a:t> </a:t>
            </a:r>
            <a:r>
              <a:rPr lang="en-US" sz="4800" b="1" i="1" dirty="0" err="1">
                <a:solidFill>
                  <a:srgbClr val="002060"/>
                </a:solidFill>
              </a:rPr>
              <a:t>vì</a:t>
            </a:r>
            <a:r>
              <a:rPr lang="en-US" sz="4800" b="1" i="1" dirty="0">
                <a:solidFill>
                  <a:srgbClr val="002060"/>
                </a:solidFill>
              </a:rPr>
              <a:t> </a:t>
            </a:r>
            <a:r>
              <a:rPr lang="en-US" sz="4800" b="1" i="1" dirty="0" err="1">
                <a:solidFill>
                  <a:srgbClr val="002060"/>
                </a:solidFill>
              </a:rPr>
              <a:t>có</a:t>
            </a:r>
            <a:r>
              <a:rPr lang="en-US" sz="4800" b="1" i="1" dirty="0">
                <a:solidFill>
                  <a:srgbClr val="002060"/>
                </a:solidFill>
              </a:rPr>
              <a:t> </a:t>
            </a:r>
            <a:r>
              <a:rPr lang="en-US" sz="4800" b="1" i="1" dirty="0" err="1">
                <a:solidFill>
                  <a:srgbClr val="002060"/>
                </a:solidFill>
              </a:rPr>
              <a:t>chúng</a:t>
            </a:r>
            <a:r>
              <a:rPr lang="en-US" sz="4800" b="1" i="1" dirty="0">
                <a:solidFill>
                  <a:srgbClr val="002060"/>
                </a:solidFill>
              </a:rPr>
              <a:t> </a:t>
            </a:r>
            <a:r>
              <a:rPr lang="en-US" sz="4800" b="1" i="1" dirty="0" err="1">
                <a:solidFill>
                  <a:srgbClr val="002060"/>
                </a:solidFill>
              </a:rPr>
              <a:t>em</a:t>
            </a:r>
            <a:endParaRPr sz="4800" b="1" i="1" dirty="0">
              <a:solidFill>
                <a:srgbClr val="002060"/>
              </a:solidFill>
            </a:endParaRPr>
          </a:p>
        </p:txBody>
      </p:sp>
      <p:pic>
        <p:nvPicPr>
          <p:cNvPr id="286" name="Google Shape;286;p8"/>
          <p:cNvPicPr preferRelativeResize="0"/>
          <p:nvPr/>
        </p:nvPicPr>
        <p:blipFill rotWithShape="1">
          <a:blip r:embed="rId8">
            <a:alphaModFix/>
          </a:blip>
          <a:srcRect t="12631"/>
          <a:stretch/>
        </p:blipFill>
        <p:spPr>
          <a:xfrm>
            <a:off x="9463729" y="6153857"/>
            <a:ext cx="5486402" cy="4076771"/>
          </a:xfrm>
          <a:prstGeom prst="rect">
            <a:avLst/>
          </a:prstGeom>
          <a:noFill/>
          <a:ln>
            <a:noFill/>
          </a:ln>
        </p:spPr>
      </p:pic>
      <p:pic>
        <p:nvPicPr>
          <p:cNvPr id="287" name="Google Shape;287;p8"/>
          <p:cNvPicPr preferRelativeResize="0"/>
          <p:nvPr/>
        </p:nvPicPr>
        <p:blipFill rotWithShape="1">
          <a:blip r:embed="rId9">
            <a:alphaModFix/>
          </a:blip>
          <a:srcRect/>
          <a:stretch/>
        </p:blipFill>
        <p:spPr>
          <a:xfrm>
            <a:off x="17541068" y="8093915"/>
            <a:ext cx="746933" cy="2057400"/>
          </a:xfrm>
          <a:prstGeom prst="rect">
            <a:avLst/>
          </a:prstGeom>
          <a:noFill/>
          <a:ln>
            <a:noFill/>
          </a:ln>
        </p:spPr>
      </p:pic>
      <p:sp>
        <p:nvSpPr>
          <p:cNvPr id="3" name="Rectangle 2"/>
          <p:cNvSpPr/>
          <p:nvPr/>
        </p:nvSpPr>
        <p:spPr>
          <a:xfrm>
            <a:off x="5964023" y="94192"/>
            <a:ext cx="6242906" cy="1323440"/>
          </a:xfrm>
          <a:prstGeom prst="rect">
            <a:avLst/>
          </a:prstGeom>
          <a:noFill/>
        </p:spPr>
        <p:txBody>
          <a:bodyPr wrap="square" lIns="91431" tIns="45716" rIns="91431" bIns="45716">
            <a:prstTxWarp prst="textSto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0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Luyện tập</a:t>
            </a:r>
          </a:p>
        </p:txBody>
      </p:sp>
      <p:pic>
        <p:nvPicPr>
          <p:cNvPr id="12" name="TheBlueDanube-JohannStraussII_npvw.mp3">
            <a:hlinkClick r:id="" action="ppaction://media"/>
          </p:cNvPr>
          <p:cNvPicPr>
            <a:picLocks noChangeAspect="1"/>
          </p:cNvPicPr>
          <p:nvPr>
            <a:audioFile r:link="rId1"/>
            <p:extLst>
              <p:ext uri="{DAA4B4D4-6D71-4841-9C94-3DE7FCFB9230}">
                <p14:media xmlns:p14="http://schemas.microsoft.com/office/powerpoint/2010/main" r:embed="rId2">
                  <p14:trim st="91982" end="514187.0625"/>
                </p14:media>
              </p:ext>
            </p:extLst>
          </p:nvPr>
        </p:nvPicPr>
        <p:blipFill>
          <a:blip r:embed="rId10"/>
          <a:stretch>
            <a:fillRect/>
          </a:stretch>
        </p:blipFill>
        <p:spPr>
          <a:xfrm>
            <a:off x="13699975" y="235077"/>
            <a:ext cx="976604" cy="97660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5"/>
                                        </p:tgtEl>
                                        <p:attrNameLst>
                                          <p:attrName>style.visibility</p:attrName>
                                        </p:attrNameLst>
                                      </p:cBhvr>
                                      <p:to>
                                        <p:strVal val="visible"/>
                                      </p:to>
                                    </p:set>
                                    <p:animEffect transition="in" filter="fade">
                                      <p:cBhvr>
                                        <p:cTn id="7" dur="500"/>
                                        <p:tgtEl>
                                          <p:spTgt spid="28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 y="689684"/>
            <a:ext cx="2410098" cy="784830"/>
          </a:xfrm>
          <a:prstGeom prst="rect">
            <a:avLst/>
          </a:prstGeom>
          <a:noFill/>
        </p:spPr>
        <p:txBody>
          <a:bodyPr wrap="square" lIns="137147" tIns="68573" rIns="137147" bIns="68573" rtlCol="0">
            <a:spAutoFit/>
          </a:bodyPr>
          <a:lstStyle/>
          <a:p>
            <a:pPr defTabSz="1371464">
              <a:buClrTx/>
            </a:pPr>
            <a:r>
              <a:rPr lang="en-US" sz="4200" b="1" kern="1200" dirty="0" err="1">
                <a:solidFill>
                  <a:prstClr val="black"/>
                </a:solidFill>
                <a:latin typeface="Times New Roman" panose="02020603050405020304" pitchFamily="18" charset="0"/>
                <a:ea typeface="+mn-ea"/>
                <a:cs typeface="Times New Roman" panose="02020603050405020304" pitchFamily="18" charset="0"/>
              </a:rPr>
              <a:t>Nhóm</a:t>
            </a:r>
            <a:r>
              <a:rPr lang="en-US" sz="4200" b="1" kern="1200" dirty="0">
                <a:solidFill>
                  <a:prstClr val="black"/>
                </a:solidFill>
                <a:latin typeface="Times New Roman" panose="02020603050405020304" pitchFamily="18" charset="0"/>
                <a:ea typeface="+mn-ea"/>
                <a:cs typeface="Times New Roman" panose="02020603050405020304" pitchFamily="18" charset="0"/>
              </a:rPr>
              <a:t> 1:</a:t>
            </a:r>
          </a:p>
        </p:txBody>
      </p:sp>
      <p:sp>
        <p:nvSpPr>
          <p:cNvPr id="5" name="TextBox 4"/>
          <p:cNvSpPr txBox="1"/>
          <p:nvPr/>
        </p:nvSpPr>
        <p:spPr>
          <a:xfrm>
            <a:off x="365760" y="2090058"/>
            <a:ext cx="2410098" cy="784830"/>
          </a:xfrm>
          <a:prstGeom prst="rect">
            <a:avLst/>
          </a:prstGeom>
          <a:noFill/>
        </p:spPr>
        <p:txBody>
          <a:bodyPr wrap="square" lIns="137147" tIns="68573" rIns="137147" bIns="68573" rtlCol="0">
            <a:spAutoFit/>
          </a:bodyPr>
          <a:lstStyle/>
          <a:p>
            <a:pPr defTabSz="1371464">
              <a:buClrTx/>
            </a:pPr>
            <a:r>
              <a:rPr lang="en-US" sz="4200" b="1" kern="1200" dirty="0" err="1">
                <a:solidFill>
                  <a:prstClr val="black"/>
                </a:solidFill>
                <a:latin typeface="Times New Roman" panose="02020603050405020304" pitchFamily="18" charset="0"/>
                <a:ea typeface="+mn-ea"/>
                <a:cs typeface="Times New Roman" panose="02020603050405020304" pitchFamily="18" charset="0"/>
              </a:rPr>
              <a:t>Nhóm</a:t>
            </a:r>
            <a:r>
              <a:rPr lang="en-US" sz="4200" b="1" kern="1200" dirty="0">
                <a:solidFill>
                  <a:prstClr val="black"/>
                </a:solidFill>
                <a:latin typeface="Times New Roman" panose="02020603050405020304" pitchFamily="18" charset="0"/>
                <a:ea typeface="+mn-ea"/>
                <a:cs typeface="Times New Roman" panose="02020603050405020304" pitchFamily="18" charset="0"/>
              </a:rPr>
              <a:t> 2:</a:t>
            </a:r>
          </a:p>
        </p:txBody>
      </p:sp>
      <p:sp>
        <p:nvSpPr>
          <p:cNvPr id="6" name="TextBox 5"/>
          <p:cNvSpPr txBox="1"/>
          <p:nvPr/>
        </p:nvSpPr>
        <p:spPr>
          <a:xfrm>
            <a:off x="202475" y="3513911"/>
            <a:ext cx="2410098" cy="784830"/>
          </a:xfrm>
          <a:prstGeom prst="rect">
            <a:avLst/>
          </a:prstGeom>
          <a:noFill/>
        </p:spPr>
        <p:txBody>
          <a:bodyPr wrap="square" lIns="137147" tIns="68573" rIns="137147" bIns="68573" rtlCol="0">
            <a:spAutoFit/>
          </a:bodyPr>
          <a:lstStyle/>
          <a:p>
            <a:pPr defTabSz="1371464">
              <a:buClrTx/>
            </a:pPr>
            <a:r>
              <a:rPr lang="en-US" sz="4200" b="1" kern="1200" dirty="0" err="1">
                <a:solidFill>
                  <a:prstClr val="black"/>
                </a:solidFill>
                <a:latin typeface="Times New Roman" panose="02020603050405020304" pitchFamily="18" charset="0"/>
                <a:ea typeface="+mn-ea"/>
                <a:cs typeface="Times New Roman" panose="02020603050405020304" pitchFamily="18" charset="0"/>
              </a:rPr>
              <a:t>Nhóm</a:t>
            </a:r>
            <a:r>
              <a:rPr lang="en-US" sz="4200" b="1" kern="1200" dirty="0">
                <a:solidFill>
                  <a:prstClr val="black"/>
                </a:solidFill>
                <a:latin typeface="Times New Roman" panose="02020603050405020304" pitchFamily="18" charset="0"/>
                <a:ea typeface="+mn-ea"/>
                <a:cs typeface="Times New Roman" panose="02020603050405020304" pitchFamily="18" charset="0"/>
              </a:rPr>
              <a:t> 3:</a:t>
            </a:r>
          </a:p>
        </p:txBody>
      </p:sp>
      <p:sp>
        <p:nvSpPr>
          <p:cNvPr id="7" name="TextBox 6"/>
          <p:cNvSpPr txBox="1"/>
          <p:nvPr/>
        </p:nvSpPr>
        <p:spPr>
          <a:xfrm>
            <a:off x="202475" y="4911638"/>
            <a:ext cx="2410098" cy="784830"/>
          </a:xfrm>
          <a:prstGeom prst="rect">
            <a:avLst/>
          </a:prstGeom>
          <a:noFill/>
        </p:spPr>
        <p:txBody>
          <a:bodyPr wrap="square" lIns="137147" tIns="68573" rIns="137147" bIns="68573" rtlCol="0">
            <a:spAutoFit/>
          </a:bodyPr>
          <a:lstStyle/>
          <a:p>
            <a:pPr defTabSz="1371464">
              <a:buClrTx/>
            </a:pPr>
            <a:r>
              <a:rPr lang="en-US" sz="4200" b="1" kern="1200" dirty="0" err="1">
                <a:solidFill>
                  <a:prstClr val="black"/>
                </a:solidFill>
                <a:latin typeface="Times New Roman" panose="02020603050405020304" pitchFamily="18" charset="0"/>
                <a:ea typeface="+mn-ea"/>
                <a:cs typeface="Times New Roman" panose="02020603050405020304" pitchFamily="18" charset="0"/>
              </a:rPr>
              <a:t>Nhóm</a:t>
            </a:r>
            <a:r>
              <a:rPr lang="en-US" sz="4200" b="1" kern="1200" dirty="0">
                <a:solidFill>
                  <a:prstClr val="black"/>
                </a:solidFill>
                <a:latin typeface="Times New Roman" panose="02020603050405020304" pitchFamily="18" charset="0"/>
                <a:ea typeface="+mn-ea"/>
                <a:cs typeface="Times New Roman" panose="02020603050405020304" pitchFamily="18" charset="0"/>
              </a:rPr>
              <a:t> 4:</a:t>
            </a:r>
          </a:p>
        </p:txBody>
      </p:sp>
      <p:sp>
        <p:nvSpPr>
          <p:cNvPr id="12" name="TextBox 11"/>
          <p:cNvSpPr txBox="1"/>
          <p:nvPr/>
        </p:nvSpPr>
        <p:spPr>
          <a:xfrm>
            <a:off x="45720" y="6905234"/>
            <a:ext cx="2932611" cy="784830"/>
          </a:xfrm>
          <a:prstGeom prst="rect">
            <a:avLst/>
          </a:prstGeom>
          <a:noFill/>
        </p:spPr>
        <p:txBody>
          <a:bodyPr wrap="square" lIns="137147" tIns="68573" rIns="137147" bIns="68573" rtlCol="0">
            <a:spAutoFit/>
          </a:bodyPr>
          <a:lstStyle/>
          <a:p>
            <a:pPr defTabSz="1371464">
              <a:buClrTx/>
            </a:pPr>
            <a:r>
              <a:rPr lang="en-US" sz="4200" b="1" kern="1200" dirty="0" err="1">
                <a:solidFill>
                  <a:prstClr val="black"/>
                </a:solidFill>
                <a:latin typeface="Times New Roman" panose="02020603050405020304" pitchFamily="18" charset="0"/>
                <a:ea typeface="+mn-ea"/>
                <a:cs typeface="Times New Roman" panose="02020603050405020304" pitchFamily="18" charset="0"/>
              </a:rPr>
              <a:t>Hoà</a:t>
            </a:r>
            <a:r>
              <a:rPr lang="en-US" sz="4200" b="1" kern="1200" dirty="0">
                <a:solidFill>
                  <a:prstClr val="black"/>
                </a:solidFill>
                <a:latin typeface="Times New Roman" panose="02020603050405020304" pitchFamily="18" charset="0"/>
                <a:ea typeface="+mn-ea"/>
                <a:cs typeface="Times New Roman" panose="02020603050405020304" pitchFamily="18" charset="0"/>
              </a:rPr>
              <a:t> </a:t>
            </a:r>
            <a:r>
              <a:rPr lang="en-US" sz="4200" b="1" kern="1200" dirty="0" err="1">
                <a:solidFill>
                  <a:prstClr val="black"/>
                </a:solidFill>
                <a:latin typeface="Times New Roman" panose="02020603050405020304" pitchFamily="18" charset="0"/>
                <a:ea typeface="+mn-ea"/>
                <a:cs typeface="Times New Roman" panose="02020603050405020304" pitchFamily="18" charset="0"/>
              </a:rPr>
              <a:t>giọng</a:t>
            </a:r>
            <a:r>
              <a:rPr lang="en-US" sz="4200" b="1" kern="1200" dirty="0">
                <a:solidFill>
                  <a:prstClr val="black"/>
                </a:solidFill>
                <a:latin typeface="Times New Roman" panose="02020603050405020304" pitchFamily="18" charset="0"/>
                <a:ea typeface="+mn-ea"/>
                <a:cs typeface="Times New Roman" panose="02020603050405020304" pitchFamily="18" charset="0"/>
              </a:rPr>
              <a:t>:</a:t>
            </a:r>
          </a:p>
        </p:txBody>
      </p:sp>
      <p:sp>
        <p:nvSpPr>
          <p:cNvPr id="14" name="TextBox 13"/>
          <p:cNvSpPr txBox="1"/>
          <p:nvPr/>
        </p:nvSpPr>
        <p:spPr>
          <a:xfrm>
            <a:off x="2775858" y="762587"/>
            <a:ext cx="14462814" cy="784830"/>
          </a:xfrm>
          <a:prstGeom prst="rect">
            <a:avLst/>
          </a:prstGeom>
          <a:noFill/>
        </p:spPr>
        <p:txBody>
          <a:bodyPr wrap="square" lIns="137147" tIns="68573" rIns="137147" bIns="68573" rtlCol="0">
            <a:spAutoFit/>
          </a:bodyPr>
          <a:lstStyle/>
          <a:p>
            <a:pPr defTabSz="1371464">
              <a:buClrTx/>
            </a:pPr>
            <a:r>
              <a:rPr lang="en-US" sz="4200" kern="1200" dirty="0">
                <a:solidFill>
                  <a:prstClr val="black"/>
                </a:solidFill>
                <a:latin typeface="Times New Roman" panose="02020603050405020304" pitchFamily="18" charset="0"/>
                <a:ea typeface="+mn-ea"/>
                <a:cs typeface="Times New Roman" panose="02020603050405020304" pitchFamily="18" charset="0"/>
              </a:rPr>
              <a:t>Con  </a:t>
            </a:r>
            <a:r>
              <a:rPr lang="en-US" sz="4200" kern="1200" dirty="0" err="1">
                <a:solidFill>
                  <a:prstClr val="black"/>
                </a:solidFill>
                <a:latin typeface="Times New Roman" panose="02020603050405020304" pitchFamily="18" charset="0"/>
                <a:ea typeface="+mn-ea"/>
                <a:cs typeface="Times New Roman" panose="02020603050405020304" pitchFamily="18" charset="0"/>
              </a:rPr>
              <a:t>đường</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nằm</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dưới</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hàng</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cây</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Dắt</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em</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đi</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giữa</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hai</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hè</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phố</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vui</a:t>
            </a:r>
            <a:endParaRPr lang="en-US" sz="4200" kern="1200" dirty="0">
              <a:solidFill>
                <a:prstClr val="black"/>
              </a:solidFill>
              <a:latin typeface="Times New Roman" panose="02020603050405020304" pitchFamily="18" charset="0"/>
              <a:ea typeface="+mn-ea"/>
              <a:cs typeface="Times New Roman" panose="02020603050405020304" pitchFamily="18" charset="0"/>
            </a:endParaRPr>
          </a:p>
        </p:txBody>
      </p:sp>
      <p:sp>
        <p:nvSpPr>
          <p:cNvPr id="16" name="TextBox 15"/>
          <p:cNvSpPr txBox="1"/>
          <p:nvPr/>
        </p:nvSpPr>
        <p:spPr>
          <a:xfrm>
            <a:off x="2775858" y="2000210"/>
            <a:ext cx="15512142" cy="784830"/>
          </a:xfrm>
          <a:prstGeom prst="rect">
            <a:avLst/>
          </a:prstGeom>
          <a:noFill/>
        </p:spPr>
        <p:txBody>
          <a:bodyPr wrap="square" lIns="137147" tIns="68573" rIns="137147" bIns="68573" rtlCol="0">
            <a:spAutoFit/>
          </a:bodyPr>
          <a:lstStyle/>
          <a:p>
            <a:pPr defTabSz="1371464">
              <a:buClrTx/>
            </a:pPr>
            <a:r>
              <a:rPr lang="en-US" sz="4200" kern="1200" dirty="0" err="1">
                <a:solidFill>
                  <a:prstClr val="black"/>
                </a:solidFill>
                <a:latin typeface="Times New Roman" panose="02020603050405020304" pitchFamily="18" charset="0"/>
                <a:ea typeface="+mn-ea"/>
                <a:cs typeface="Times New Roman" panose="02020603050405020304" pitchFamily="18" charset="0"/>
              </a:rPr>
              <a:t>Hàng</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cây</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ngày</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mỗi</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xanh</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tươi</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nghiêng</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lòng</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ra</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đón</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tiếng</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cười</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giòn</a:t>
            </a:r>
            <a:r>
              <a:rPr lang="en-US" sz="4200" kern="1200" dirty="0">
                <a:solidFill>
                  <a:prstClr val="black"/>
                </a:solidFill>
                <a:latin typeface="Times New Roman" panose="02020603050405020304" pitchFamily="18" charset="0"/>
                <a:ea typeface="+mn-ea"/>
                <a:cs typeface="Times New Roman" panose="02020603050405020304" pitchFamily="18" charset="0"/>
              </a:rPr>
              <a:t> tan.</a:t>
            </a:r>
          </a:p>
        </p:txBody>
      </p:sp>
      <p:sp>
        <p:nvSpPr>
          <p:cNvPr id="17" name="TextBox 16"/>
          <p:cNvSpPr txBox="1"/>
          <p:nvPr/>
        </p:nvSpPr>
        <p:spPr>
          <a:xfrm>
            <a:off x="2455818" y="3513911"/>
            <a:ext cx="15512142" cy="784830"/>
          </a:xfrm>
          <a:prstGeom prst="rect">
            <a:avLst/>
          </a:prstGeom>
          <a:noFill/>
        </p:spPr>
        <p:txBody>
          <a:bodyPr wrap="square" lIns="137147" tIns="68573" rIns="137147" bIns="68573" rtlCol="0">
            <a:spAutoFit/>
          </a:bodyPr>
          <a:lstStyle/>
          <a:p>
            <a:pPr defTabSz="1371464">
              <a:buClrTx/>
            </a:pPr>
            <a:r>
              <a:rPr lang="en-US" sz="4200" kern="1200" dirty="0" err="1">
                <a:solidFill>
                  <a:prstClr val="black"/>
                </a:solidFill>
                <a:latin typeface="Times New Roman" panose="02020603050405020304" pitchFamily="18" charset="0"/>
                <a:ea typeface="+mn-ea"/>
                <a:cs typeface="Times New Roman" panose="02020603050405020304" pitchFamily="18" charset="0"/>
              </a:rPr>
              <a:t>Em</a:t>
            </a:r>
            <a:r>
              <a:rPr lang="en-US" sz="4200" kern="1200" dirty="0">
                <a:solidFill>
                  <a:prstClr val="black"/>
                </a:solidFill>
                <a:latin typeface="Times New Roman" panose="02020603050405020304" pitchFamily="18" charset="0"/>
                <a:ea typeface="+mn-ea"/>
                <a:cs typeface="Times New Roman" panose="02020603050405020304" pitchFamily="18" charset="0"/>
              </a:rPr>
              <a:t> qua </a:t>
            </a:r>
            <a:r>
              <a:rPr lang="en-US" sz="4200" kern="1200" dirty="0" err="1">
                <a:solidFill>
                  <a:prstClr val="black"/>
                </a:solidFill>
                <a:latin typeface="Times New Roman" panose="02020603050405020304" pitchFamily="18" charset="0"/>
                <a:ea typeface="+mn-ea"/>
                <a:cs typeface="Times New Roman" panose="02020603050405020304" pitchFamily="18" charset="0"/>
              </a:rPr>
              <a:t>em</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lại</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bao</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lần</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hồn</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nhiên</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là</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những</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bước</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chân</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học</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trò</a:t>
            </a:r>
            <a:r>
              <a:rPr lang="en-US" sz="4200" kern="1200" dirty="0">
                <a:solidFill>
                  <a:prstClr val="black"/>
                </a:solidFill>
                <a:latin typeface="Times New Roman" panose="02020603050405020304" pitchFamily="18" charset="0"/>
                <a:ea typeface="+mn-ea"/>
                <a:cs typeface="Times New Roman" panose="02020603050405020304" pitchFamily="18" charset="0"/>
              </a:rPr>
              <a:t> .</a:t>
            </a:r>
          </a:p>
        </p:txBody>
      </p:sp>
      <p:sp>
        <p:nvSpPr>
          <p:cNvPr id="18" name="TextBox 17"/>
          <p:cNvSpPr txBox="1"/>
          <p:nvPr/>
        </p:nvSpPr>
        <p:spPr>
          <a:xfrm>
            <a:off x="2251194" y="4911640"/>
            <a:ext cx="15512142" cy="1431161"/>
          </a:xfrm>
          <a:prstGeom prst="rect">
            <a:avLst/>
          </a:prstGeom>
          <a:noFill/>
        </p:spPr>
        <p:txBody>
          <a:bodyPr wrap="square" lIns="137147" tIns="68573" rIns="137147" bIns="68573" rtlCol="0">
            <a:spAutoFit/>
          </a:bodyPr>
          <a:lstStyle/>
          <a:p>
            <a:pPr defTabSz="1371464">
              <a:buClrTx/>
            </a:pPr>
            <a:r>
              <a:rPr lang="en-US" sz="4200" kern="1200" dirty="0">
                <a:solidFill>
                  <a:prstClr val="black"/>
                </a:solidFill>
                <a:latin typeface="Times New Roman" panose="02020603050405020304" pitchFamily="18" charset="0"/>
                <a:ea typeface="+mn-ea"/>
                <a:cs typeface="Times New Roman" panose="02020603050405020304" pitchFamily="18" charset="0"/>
              </a:rPr>
              <a:t>Con </a:t>
            </a:r>
            <a:r>
              <a:rPr lang="en-US" sz="4200" kern="1200" dirty="0" err="1">
                <a:solidFill>
                  <a:prstClr val="black"/>
                </a:solidFill>
                <a:latin typeface="Times New Roman" panose="02020603050405020304" pitchFamily="18" charset="0"/>
                <a:ea typeface="+mn-ea"/>
                <a:cs typeface="Times New Roman" panose="02020603050405020304" pitchFamily="18" charset="0"/>
              </a:rPr>
              <a:t>đường</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học</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trò</a:t>
            </a:r>
            <a:r>
              <a:rPr lang="en-US" sz="4200" kern="1200" dirty="0">
                <a:solidFill>
                  <a:prstClr val="black"/>
                </a:solidFill>
                <a:latin typeface="Times New Roman" panose="02020603050405020304" pitchFamily="18" charset="0"/>
                <a:ea typeface="+mn-ea"/>
                <a:cs typeface="Times New Roman" panose="02020603050405020304" pitchFamily="18" charset="0"/>
              </a:rPr>
              <a:t>, con </a:t>
            </a:r>
            <a:r>
              <a:rPr lang="en-US" sz="4200" kern="1200" dirty="0" err="1">
                <a:solidFill>
                  <a:prstClr val="black"/>
                </a:solidFill>
                <a:latin typeface="Times New Roman" panose="02020603050405020304" pitchFamily="18" charset="0"/>
                <a:ea typeface="+mn-ea"/>
                <a:cs typeface="Times New Roman" panose="02020603050405020304" pitchFamily="18" charset="0"/>
              </a:rPr>
              <a:t>đường</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học</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trò</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đưa</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em</a:t>
            </a:r>
            <a:r>
              <a:rPr lang="en-US" sz="4200" kern="1200" dirty="0">
                <a:solidFill>
                  <a:prstClr val="black"/>
                </a:solidFill>
                <a:latin typeface="Times New Roman" panose="02020603050405020304" pitchFamily="18" charset="0"/>
                <a:ea typeface="+mn-ea"/>
                <a:cs typeface="Times New Roman" panose="02020603050405020304" pitchFamily="18" charset="0"/>
              </a:rPr>
              <a:t> qua </a:t>
            </a:r>
            <a:r>
              <a:rPr lang="en-US" sz="4200" kern="1200" dirty="0" err="1">
                <a:solidFill>
                  <a:prstClr val="black"/>
                </a:solidFill>
                <a:latin typeface="Times New Roman" panose="02020603050405020304" pitchFamily="18" charset="0"/>
                <a:ea typeface="+mn-ea"/>
                <a:cs typeface="Times New Roman" panose="02020603050405020304" pitchFamily="18" charset="0"/>
              </a:rPr>
              <a:t>những</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mộng</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mơ</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tuổi</a:t>
            </a:r>
            <a:r>
              <a:rPr lang="en-US" sz="4200" kern="1200" dirty="0">
                <a:solidFill>
                  <a:prstClr val="black"/>
                </a:solidFill>
                <a:latin typeface="Times New Roman" panose="02020603050405020304" pitchFamily="18" charset="0"/>
                <a:ea typeface="+mn-ea"/>
                <a:cs typeface="Times New Roman" panose="02020603050405020304" pitchFamily="18" charset="0"/>
              </a:rPr>
              <a:t> </a:t>
            </a:r>
            <a:r>
              <a:rPr lang="en-US" sz="4200" kern="1200" dirty="0" err="1">
                <a:solidFill>
                  <a:prstClr val="black"/>
                </a:solidFill>
                <a:latin typeface="Times New Roman" panose="02020603050405020304" pitchFamily="18" charset="0"/>
                <a:ea typeface="+mn-ea"/>
                <a:cs typeface="Times New Roman" panose="02020603050405020304" pitchFamily="18" charset="0"/>
              </a:rPr>
              <a:t>hồng</a:t>
            </a:r>
            <a:r>
              <a:rPr lang="en-US" sz="4200" kern="1200" dirty="0">
                <a:solidFill>
                  <a:prstClr val="black"/>
                </a:solidFill>
                <a:latin typeface="Times New Roman" panose="02020603050405020304" pitchFamily="18" charset="0"/>
                <a:ea typeface="+mn-ea"/>
                <a:cs typeface="Times New Roman" panose="02020603050405020304" pitchFamily="18" charset="0"/>
              </a:rPr>
              <a:t>.</a:t>
            </a:r>
          </a:p>
        </p:txBody>
      </p:sp>
      <p:sp>
        <p:nvSpPr>
          <p:cNvPr id="19" name="TextBox 18"/>
          <p:cNvSpPr txBox="1"/>
          <p:nvPr/>
        </p:nvSpPr>
        <p:spPr>
          <a:xfrm>
            <a:off x="2775858" y="6905236"/>
            <a:ext cx="15512142" cy="1431161"/>
          </a:xfrm>
          <a:prstGeom prst="rect">
            <a:avLst/>
          </a:prstGeom>
          <a:noFill/>
        </p:spPr>
        <p:txBody>
          <a:bodyPr wrap="square" lIns="137147" tIns="68573" rIns="137147" bIns="68573" rtlCol="0">
            <a:spAutoFit/>
          </a:bodyPr>
          <a:lstStyle/>
          <a:p>
            <a:pPr defTabSz="1371464">
              <a:buClrTx/>
            </a:pPr>
            <a:r>
              <a:rPr lang="en-US" sz="4200" kern="1200" dirty="0">
                <a:solidFill>
                  <a:srgbClr val="FF0000"/>
                </a:solidFill>
                <a:latin typeface="Times New Roman" panose="02020603050405020304" pitchFamily="18" charset="0"/>
                <a:ea typeface="+mn-ea"/>
                <a:cs typeface="Times New Roman" panose="02020603050405020304" pitchFamily="18" charset="0"/>
              </a:rPr>
              <a:t>Con </a:t>
            </a:r>
            <a:r>
              <a:rPr lang="en-US" sz="4200" kern="1200" dirty="0" err="1">
                <a:solidFill>
                  <a:srgbClr val="FF0000"/>
                </a:solidFill>
                <a:latin typeface="Times New Roman" panose="02020603050405020304" pitchFamily="18" charset="0"/>
                <a:ea typeface="+mn-ea"/>
                <a:cs typeface="Times New Roman" panose="02020603050405020304" pitchFamily="18" charset="0"/>
              </a:rPr>
              <a:t>đường</a:t>
            </a:r>
            <a:r>
              <a:rPr lang="en-US" sz="4200" kern="1200" dirty="0">
                <a:solidFill>
                  <a:srgbClr val="FF0000"/>
                </a:solidFill>
                <a:latin typeface="Times New Roman" panose="02020603050405020304" pitchFamily="18" charset="0"/>
                <a:ea typeface="+mn-ea"/>
                <a:cs typeface="Times New Roman" panose="02020603050405020304" pitchFamily="18" charset="0"/>
              </a:rPr>
              <a:t> </a:t>
            </a:r>
            <a:r>
              <a:rPr lang="en-US" sz="4200" kern="1200" dirty="0" err="1">
                <a:solidFill>
                  <a:srgbClr val="FF0000"/>
                </a:solidFill>
                <a:latin typeface="Times New Roman" panose="02020603050405020304" pitchFamily="18" charset="0"/>
                <a:ea typeface="+mn-ea"/>
                <a:cs typeface="Times New Roman" panose="02020603050405020304" pitchFamily="18" charset="0"/>
              </a:rPr>
              <a:t>học</a:t>
            </a:r>
            <a:r>
              <a:rPr lang="en-US" sz="4200" kern="1200" dirty="0">
                <a:solidFill>
                  <a:srgbClr val="FF0000"/>
                </a:solidFill>
                <a:latin typeface="Times New Roman" panose="02020603050405020304" pitchFamily="18" charset="0"/>
                <a:ea typeface="+mn-ea"/>
                <a:cs typeface="Times New Roman" panose="02020603050405020304" pitchFamily="18" charset="0"/>
              </a:rPr>
              <a:t> </a:t>
            </a:r>
            <a:r>
              <a:rPr lang="en-US" sz="4200" kern="1200" dirty="0" err="1">
                <a:solidFill>
                  <a:srgbClr val="FF0000"/>
                </a:solidFill>
                <a:latin typeface="Times New Roman" panose="02020603050405020304" pitchFamily="18" charset="0"/>
                <a:ea typeface="+mn-ea"/>
                <a:cs typeface="Times New Roman" panose="02020603050405020304" pitchFamily="18" charset="0"/>
              </a:rPr>
              <a:t>trò</a:t>
            </a:r>
            <a:r>
              <a:rPr lang="en-US" sz="4200" kern="1200" dirty="0">
                <a:solidFill>
                  <a:srgbClr val="FF0000"/>
                </a:solidFill>
                <a:latin typeface="Times New Roman" panose="02020603050405020304" pitchFamily="18" charset="0"/>
                <a:ea typeface="+mn-ea"/>
                <a:cs typeface="Times New Roman" panose="02020603050405020304" pitchFamily="18" charset="0"/>
              </a:rPr>
              <a:t>, con </a:t>
            </a:r>
            <a:r>
              <a:rPr lang="en-US" sz="4200" kern="1200" dirty="0" err="1">
                <a:solidFill>
                  <a:srgbClr val="FF0000"/>
                </a:solidFill>
                <a:latin typeface="Times New Roman" panose="02020603050405020304" pitchFamily="18" charset="0"/>
                <a:ea typeface="+mn-ea"/>
                <a:cs typeface="Times New Roman" panose="02020603050405020304" pitchFamily="18" charset="0"/>
              </a:rPr>
              <a:t>đường</a:t>
            </a:r>
            <a:r>
              <a:rPr lang="en-US" sz="4200" kern="1200" dirty="0">
                <a:solidFill>
                  <a:srgbClr val="FF0000"/>
                </a:solidFill>
                <a:latin typeface="Times New Roman" panose="02020603050405020304" pitchFamily="18" charset="0"/>
                <a:ea typeface="+mn-ea"/>
                <a:cs typeface="Times New Roman" panose="02020603050405020304" pitchFamily="18" charset="0"/>
              </a:rPr>
              <a:t> </a:t>
            </a:r>
            <a:r>
              <a:rPr lang="en-US" sz="4200" kern="1200" dirty="0" err="1">
                <a:solidFill>
                  <a:srgbClr val="FF0000"/>
                </a:solidFill>
                <a:latin typeface="Times New Roman" panose="02020603050405020304" pitchFamily="18" charset="0"/>
                <a:ea typeface="+mn-ea"/>
                <a:cs typeface="Times New Roman" panose="02020603050405020304" pitchFamily="18" charset="0"/>
              </a:rPr>
              <a:t>học</a:t>
            </a:r>
            <a:r>
              <a:rPr lang="en-US" sz="4200" kern="1200" dirty="0">
                <a:solidFill>
                  <a:srgbClr val="FF0000"/>
                </a:solidFill>
                <a:latin typeface="Times New Roman" panose="02020603050405020304" pitchFamily="18" charset="0"/>
                <a:ea typeface="+mn-ea"/>
                <a:cs typeface="Times New Roman" panose="02020603050405020304" pitchFamily="18" charset="0"/>
              </a:rPr>
              <a:t> </a:t>
            </a:r>
            <a:r>
              <a:rPr lang="en-US" sz="4200" kern="1200" dirty="0" err="1">
                <a:solidFill>
                  <a:srgbClr val="FF0000"/>
                </a:solidFill>
                <a:latin typeface="Times New Roman" panose="02020603050405020304" pitchFamily="18" charset="0"/>
                <a:ea typeface="+mn-ea"/>
                <a:cs typeface="Times New Roman" panose="02020603050405020304" pitchFamily="18" charset="0"/>
              </a:rPr>
              <a:t>trò</a:t>
            </a:r>
            <a:r>
              <a:rPr lang="en-US" sz="4200" kern="1200" dirty="0">
                <a:solidFill>
                  <a:srgbClr val="FF0000"/>
                </a:solidFill>
                <a:latin typeface="Times New Roman" panose="02020603050405020304" pitchFamily="18" charset="0"/>
                <a:ea typeface="+mn-ea"/>
                <a:cs typeface="Times New Roman" panose="02020603050405020304" pitchFamily="18" charset="0"/>
              </a:rPr>
              <a:t> </a:t>
            </a:r>
            <a:r>
              <a:rPr lang="en-US" sz="4200" kern="1200" dirty="0" err="1">
                <a:solidFill>
                  <a:srgbClr val="FF0000"/>
                </a:solidFill>
                <a:latin typeface="Times New Roman" panose="02020603050405020304" pitchFamily="18" charset="0"/>
                <a:ea typeface="+mn-ea"/>
                <a:cs typeface="Times New Roman" panose="02020603050405020304" pitchFamily="18" charset="0"/>
              </a:rPr>
              <a:t>đưa</a:t>
            </a:r>
            <a:r>
              <a:rPr lang="en-US" sz="4200" kern="1200" dirty="0">
                <a:solidFill>
                  <a:srgbClr val="FF0000"/>
                </a:solidFill>
                <a:latin typeface="Times New Roman" panose="02020603050405020304" pitchFamily="18" charset="0"/>
                <a:ea typeface="+mn-ea"/>
                <a:cs typeface="Times New Roman" panose="02020603050405020304" pitchFamily="18" charset="0"/>
              </a:rPr>
              <a:t> </a:t>
            </a:r>
            <a:r>
              <a:rPr lang="en-US" sz="4200" kern="1200" dirty="0" err="1">
                <a:solidFill>
                  <a:srgbClr val="FF0000"/>
                </a:solidFill>
                <a:latin typeface="Times New Roman" panose="02020603050405020304" pitchFamily="18" charset="0"/>
                <a:ea typeface="+mn-ea"/>
                <a:cs typeface="Times New Roman" panose="02020603050405020304" pitchFamily="18" charset="0"/>
              </a:rPr>
              <a:t>em</a:t>
            </a:r>
            <a:r>
              <a:rPr lang="en-US" sz="4200" kern="1200" dirty="0">
                <a:solidFill>
                  <a:srgbClr val="FF0000"/>
                </a:solidFill>
                <a:latin typeface="Times New Roman" panose="02020603050405020304" pitchFamily="18" charset="0"/>
                <a:ea typeface="+mn-ea"/>
                <a:cs typeface="Times New Roman" panose="02020603050405020304" pitchFamily="18" charset="0"/>
              </a:rPr>
              <a:t> qua </a:t>
            </a:r>
            <a:r>
              <a:rPr lang="en-US" sz="4200" kern="1200" dirty="0" err="1">
                <a:solidFill>
                  <a:srgbClr val="FF0000"/>
                </a:solidFill>
                <a:latin typeface="Times New Roman" panose="02020603050405020304" pitchFamily="18" charset="0"/>
                <a:ea typeface="+mn-ea"/>
                <a:cs typeface="Times New Roman" panose="02020603050405020304" pitchFamily="18" charset="0"/>
              </a:rPr>
              <a:t>những</a:t>
            </a:r>
            <a:r>
              <a:rPr lang="en-US" sz="4200" kern="1200" dirty="0">
                <a:solidFill>
                  <a:srgbClr val="FF0000"/>
                </a:solidFill>
                <a:latin typeface="Times New Roman" panose="02020603050405020304" pitchFamily="18" charset="0"/>
                <a:ea typeface="+mn-ea"/>
                <a:cs typeface="Times New Roman" panose="02020603050405020304" pitchFamily="18" charset="0"/>
              </a:rPr>
              <a:t> </a:t>
            </a:r>
            <a:r>
              <a:rPr lang="en-US" sz="4200" kern="1200" dirty="0" err="1">
                <a:solidFill>
                  <a:srgbClr val="FF0000"/>
                </a:solidFill>
                <a:latin typeface="Times New Roman" panose="02020603050405020304" pitchFamily="18" charset="0"/>
                <a:ea typeface="+mn-ea"/>
                <a:cs typeface="Times New Roman" panose="02020603050405020304" pitchFamily="18" charset="0"/>
              </a:rPr>
              <a:t>mộng</a:t>
            </a:r>
            <a:r>
              <a:rPr lang="en-US" sz="4200" kern="1200" dirty="0">
                <a:solidFill>
                  <a:srgbClr val="FF0000"/>
                </a:solidFill>
                <a:latin typeface="Times New Roman" panose="02020603050405020304" pitchFamily="18" charset="0"/>
                <a:ea typeface="+mn-ea"/>
                <a:cs typeface="Times New Roman" panose="02020603050405020304" pitchFamily="18" charset="0"/>
              </a:rPr>
              <a:t> </a:t>
            </a:r>
            <a:r>
              <a:rPr lang="en-US" sz="4200" kern="1200" dirty="0" err="1">
                <a:solidFill>
                  <a:srgbClr val="FF0000"/>
                </a:solidFill>
                <a:latin typeface="Times New Roman" panose="02020603050405020304" pitchFamily="18" charset="0"/>
                <a:ea typeface="+mn-ea"/>
                <a:cs typeface="Times New Roman" panose="02020603050405020304" pitchFamily="18" charset="0"/>
              </a:rPr>
              <a:t>mơ</a:t>
            </a:r>
            <a:r>
              <a:rPr lang="en-US" sz="4200" kern="1200" dirty="0">
                <a:solidFill>
                  <a:srgbClr val="FF0000"/>
                </a:solidFill>
                <a:latin typeface="Times New Roman" panose="02020603050405020304" pitchFamily="18" charset="0"/>
                <a:ea typeface="+mn-ea"/>
                <a:cs typeface="Times New Roman" panose="02020603050405020304" pitchFamily="18" charset="0"/>
              </a:rPr>
              <a:t> </a:t>
            </a:r>
            <a:r>
              <a:rPr lang="en-US" sz="4200" kern="1200" dirty="0" err="1">
                <a:solidFill>
                  <a:srgbClr val="FF0000"/>
                </a:solidFill>
                <a:latin typeface="Times New Roman" panose="02020603050405020304" pitchFamily="18" charset="0"/>
                <a:ea typeface="+mn-ea"/>
                <a:cs typeface="Times New Roman" panose="02020603050405020304" pitchFamily="18" charset="0"/>
              </a:rPr>
              <a:t>tuổi</a:t>
            </a:r>
            <a:r>
              <a:rPr lang="en-US" sz="4200" kern="1200" dirty="0">
                <a:solidFill>
                  <a:srgbClr val="FF0000"/>
                </a:solidFill>
                <a:latin typeface="Times New Roman" panose="02020603050405020304" pitchFamily="18" charset="0"/>
                <a:ea typeface="+mn-ea"/>
                <a:cs typeface="Times New Roman" panose="02020603050405020304" pitchFamily="18" charset="0"/>
              </a:rPr>
              <a:t> </a:t>
            </a:r>
            <a:r>
              <a:rPr lang="en-US" sz="4200" kern="1200" dirty="0" err="1">
                <a:solidFill>
                  <a:srgbClr val="FF0000"/>
                </a:solidFill>
                <a:latin typeface="Times New Roman" panose="02020603050405020304" pitchFamily="18" charset="0"/>
                <a:ea typeface="+mn-ea"/>
                <a:cs typeface="Times New Roman" panose="02020603050405020304" pitchFamily="18" charset="0"/>
              </a:rPr>
              <a:t>hồng</a:t>
            </a:r>
            <a:r>
              <a:rPr lang="en-US" sz="4200" kern="1200" dirty="0">
                <a:solidFill>
                  <a:srgbClr val="FF0000"/>
                </a:solidFill>
                <a:latin typeface="Times New Roman" panose="02020603050405020304" pitchFamily="18" charset="0"/>
                <a:ea typeface="+mn-ea"/>
                <a:cs typeface="Times New Roman" panose="02020603050405020304" pitchFamily="18" charset="0"/>
              </a:rPr>
              <a:t>.</a:t>
            </a:r>
          </a:p>
        </p:txBody>
      </p:sp>
      <p:pic>
        <p:nvPicPr>
          <p:cNvPr id="2" name="6.1 Con duong hoc tro (Nha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271384" y="8267876"/>
            <a:ext cx="609600" cy="609600"/>
          </a:xfrm>
          <a:prstGeom prst="rect">
            <a:avLst/>
          </a:prstGeom>
        </p:spPr>
      </p:pic>
    </p:spTree>
    <p:extLst>
      <p:ext uri="{BB962C8B-B14F-4D97-AF65-F5344CB8AC3E}">
        <p14:creationId xmlns:p14="http://schemas.microsoft.com/office/powerpoint/2010/main" val="11575281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44718" fill="hold"/>
                                        <p:tgtEl>
                                          <p:spTgt spid="2"/>
                                        </p:tgtEl>
                                      </p:cBhvr>
                                    </p:cmd>
                                  </p:childTnLst>
                                </p:cTn>
                              </p:par>
                            </p:childTnLst>
                          </p:cTn>
                        </p:par>
                      </p:childTnLst>
                    </p:cTn>
                  </p:par>
                </p:childTnLst>
              </p:cTn>
              <p:nextCondLst>
                <p:cond evt="onClick" delay="0">
                  <p:tgtEl>
                    <p:spTgt spid="2"/>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14" grpId="0"/>
      <p:bldP spid="16"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91"/>
        <p:cNvGrpSpPr/>
        <p:nvPr/>
      </p:nvGrpSpPr>
      <p:grpSpPr>
        <a:xfrm>
          <a:off x="0" y="0"/>
          <a:ext cx="0" cy="0"/>
          <a:chOff x="0" y="0"/>
          <a:chExt cx="0" cy="0"/>
        </a:xfrm>
      </p:grpSpPr>
      <p:pic>
        <p:nvPicPr>
          <p:cNvPr id="292" name="Google Shape;292;p9"/>
          <p:cNvPicPr preferRelativeResize="0"/>
          <p:nvPr/>
        </p:nvPicPr>
        <p:blipFill rotWithShape="1">
          <a:blip r:embed="rId3">
            <a:alphaModFix/>
          </a:blip>
          <a:srcRect/>
          <a:stretch/>
        </p:blipFill>
        <p:spPr>
          <a:xfrm rot="3492821">
            <a:off x="667553" y="5284401"/>
            <a:ext cx="951870" cy="666309"/>
          </a:xfrm>
          <a:prstGeom prst="rect">
            <a:avLst/>
          </a:prstGeom>
          <a:noFill/>
          <a:ln>
            <a:noFill/>
          </a:ln>
        </p:spPr>
      </p:pic>
      <p:pic>
        <p:nvPicPr>
          <p:cNvPr id="293" name="Google Shape;293;p9"/>
          <p:cNvPicPr preferRelativeResize="0"/>
          <p:nvPr/>
        </p:nvPicPr>
        <p:blipFill rotWithShape="1">
          <a:blip r:embed="rId4">
            <a:alphaModFix/>
          </a:blip>
          <a:srcRect/>
          <a:stretch/>
        </p:blipFill>
        <p:spPr>
          <a:xfrm>
            <a:off x="6698704" y="8014848"/>
            <a:ext cx="6031202" cy="2377440"/>
          </a:xfrm>
          <a:prstGeom prst="rect">
            <a:avLst/>
          </a:prstGeom>
          <a:noFill/>
          <a:ln>
            <a:noFill/>
          </a:ln>
        </p:spPr>
      </p:pic>
      <p:pic>
        <p:nvPicPr>
          <p:cNvPr id="294" name="Google Shape;294;p9"/>
          <p:cNvPicPr preferRelativeResize="0"/>
          <p:nvPr/>
        </p:nvPicPr>
        <p:blipFill rotWithShape="1">
          <a:blip r:embed="rId5">
            <a:alphaModFix/>
          </a:blip>
          <a:srcRect/>
          <a:stretch/>
        </p:blipFill>
        <p:spPr>
          <a:xfrm>
            <a:off x="14097000" y="1371600"/>
            <a:ext cx="4191000" cy="8915400"/>
          </a:xfrm>
          <a:prstGeom prst="rect">
            <a:avLst/>
          </a:prstGeom>
          <a:noFill/>
          <a:ln>
            <a:noFill/>
          </a:ln>
        </p:spPr>
      </p:pic>
      <p:pic>
        <p:nvPicPr>
          <p:cNvPr id="295" name="Google Shape;295;p9"/>
          <p:cNvPicPr preferRelativeResize="0"/>
          <p:nvPr/>
        </p:nvPicPr>
        <p:blipFill rotWithShape="1">
          <a:blip r:embed="rId6">
            <a:alphaModFix/>
          </a:blip>
          <a:srcRect/>
          <a:stretch/>
        </p:blipFill>
        <p:spPr>
          <a:xfrm rot="-624639">
            <a:off x="586808" y="7464200"/>
            <a:ext cx="2678622" cy="2224322"/>
          </a:xfrm>
          <a:prstGeom prst="rect">
            <a:avLst/>
          </a:prstGeom>
          <a:noFill/>
          <a:ln>
            <a:noFill/>
          </a:ln>
        </p:spPr>
      </p:pic>
      <p:pic>
        <p:nvPicPr>
          <p:cNvPr id="296" name="Google Shape;296;p9"/>
          <p:cNvPicPr preferRelativeResize="0"/>
          <p:nvPr/>
        </p:nvPicPr>
        <p:blipFill rotWithShape="1">
          <a:blip r:embed="rId7">
            <a:alphaModFix/>
          </a:blip>
          <a:srcRect/>
          <a:stretch/>
        </p:blipFill>
        <p:spPr>
          <a:xfrm>
            <a:off x="16439297" y="46571"/>
            <a:ext cx="1450286" cy="1587500"/>
          </a:xfrm>
          <a:prstGeom prst="rect">
            <a:avLst/>
          </a:prstGeom>
          <a:noFill/>
          <a:ln>
            <a:noFill/>
          </a:ln>
        </p:spPr>
      </p:pic>
      <p:sp>
        <p:nvSpPr>
          <p:cNvPr id="299" name="Google Shape;299;p9"/>
          <p:cNvSpPr txBox="1"/>
          <p:nvPr/>
        </p:nvSpPr>
        <p:spPr>
          <a:xfrm>
            <a:off x="407887" y="1175908"/>
            <a:ext cx="16031411" cy="6001604"/>
          </a:xfrm>
          <a:prstGeom prst="rect">
            <a:avLst/>
          </a:prstGeom>
          <a:noFill/>
          <a:ln>
            <a:noFill/>
          </a:ln>
        </p:spPr>
        <p:txBody>
          <a:bodyPr spcFirstLastPara="1" wrap="square" lIns="91416" tIns="45696" rIns="91416" bIns="45696" anchor="t" anchorCtr="0">
            <a:spAutoFit/>
          </a:bodyPr>
          <a:lstStyle/>
          <a:p>
            <a:pPr algn="just">
              <a:lnSpc>
                <a:spcPct val="200000"/>
              </a:lnSpc>
            </a:pPr>
            <a:r>
              <a:rPr lang="en-US" sz="4800">
                <a:solidFill>
                  <a:srgbClr val="002060"/>
                </a:solidFill>
              </a:rPr>
              <a:t> Em hãy vận dụng các động tác của nhịp ¾ đã học </a:t>
            </a:r>
            <a:endParaRPr sz="4800">
              <a:solidFill>
                <a:srgbClr val="002060"/>
              </a:solidFill>
            </a:endParaRPr>
          </a:p>
          <a:p>
            <a:pPr algn="just">
              <a:lnSpc>
                <a:spcPct val="200000"/>
              </a:lnSpc>
            </a:pPr>
            <a:r>
              <a:rPr lang="en-US" sz="4800">
                <a:solidFill>
                  <a:srgbClr val="002060"/>
                </a:solidFill>
              </a:rPr>
              <a:t>vào một số bài hát/ bản nhạc có cùng tính chất </a:t>
            </a:r>
            <a:endParaRPr sz="4800">
              <a:solidFill>
                <a:srgbClr val="002060"/>
              </a:solidFill>
            </a:endParaRPr>
          </a:p>
          <a:p>
            <a:pPr algn="just">
              <a:lnSpc>
                <a:spcPct val="200000"/>
              </a:lnSpc>
            </a:pPr>
            <a:r>
              <a:rPr lang="en-US" sz="4800">
                <a:solidFill>
                  <a:srgbClr val="002060"/>
                </a:solidFill>
              </a:rPr>
              <a:t>nhịp biểu diễn trong các sự kiện văn nghệ trong và </a:t>
            </a:r>
            <a:endParaRPr sz="4800">
              <a:solidFill>
                <a:srgbClr val="002060"/>
              </a:solidFill>
            </a:endParaRPr>
          </a:p>
          <a:p>
            <a:pPr algn="just">
              <a:lnSpc>
                <a:spcPct val="200000"/>
              </a:lnSpc>
            </a:pPr>
            <a:r>
              <a:rPr lang="en-US" sz="4800">
                <a:solidFill>
                  <a:srgbClr val="002060"/>
                </a:solidFill>
              </a:rPr>
              <a:t>ngoài nhà trường.</a:t>
            </a:r>
            <a:endParaRPr sz="4800">
              <a:solidFill>
                <a:srgbClr val="002060"/>
              </a:solidFill>
            </a:endParaRPr>
          </a:p>
        </p:txBody>
      </p:sp>
      <p:sp>
        <p:nvSpPr>
          <p:cNvPr id="10" name="Rectangle 9"/>
          <p:cNvSpPr/>
          <p:nvPr/>
        </p:nvSpPr>
        <p:spPr>
          <a:xfrm>
            <a:off x="5964023" y="94192"/>
            <a:ext cx="6242906" cy="1323440"/>
          </a:xfrm>
          <a:prstGeom prst="rect">
            <a:avLst/>
          </a:prstGeom>
          <a:noFill/>
        </p:spPr>
        <p:txBody>
          <a:bodyPr wrap="square" lIns="91431" tIns="45716" rIns="91431" bIns="45716">
            <a:prstTxWarp prst="textSto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0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Vận dụng</a:t>
            </a:r>
          </a:p>
        </p:txBody>
      </p:sp>
    </p:spTree>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fade">
                                      <p:cBhvr>
                                        <p:cTn id="7" dur="1000"/>
                                        <p:tgtEl>
                                          <p:spTgt spid="295"/>
                                        </p:tgtEl>
                                      </p:cBhvr>
                                    </p:animEffect>
                                  </p:childTnLst>
                                </p:cTn>
                              </p:par>
                              <p:par>
                                <p:cTn id="8" presetID="10" presetClass="entr" presetSubtype="0" fill="hold" nodeType="withEffect">
                                  <p:stCondLst>
                                    <p:cond delay="0"/>
                                  </p:stCondLst>
                                  <p:childTnLst>
                                    <p:set>
                                      <p:cBhvr>
                                        <p:cTn id="9" dur="1" fill="hold">
                                          <p:stCondLst>
                                            <p:cond delay="0"/>
                                          </p:stCondLst>
                                        </p:cTn>
                                        <p:tgtEl>
                                          <p:spTgt spid="296"/>
                                        </p:tgtEl>
                                        <p:attrNameLst>
                                          <p:attrName>style.visibility</p:attrName>
                                        </p:attrNameLst>
                                      </p:cBhvr>
                                      <p:to>
                                        <p:strVal val="visible"/>
                                      </p:to>
                                    </p:set>
                                    <p:animEffect transition="in" filter="fade">
                                      <p:cBhvr>
                                        <p:cTn id="10" dur="1000"/>
                                        <p:tgtEl>
                                          <p:spTgt spid="296"/>
                                        </p:tgtEl>
                                      </p:cBhvr>
                                    </p:animEffect>
                                  </p:childTnLst>
                                </p:cTn>
                              </p:par>
                              <p:par>
                                <p:cTn id="11" presetID="10" presetClass="entr" presetSubtype="0" fill="hold" nodeType="withEffect">
                                  <p:stCondLst>
                                    <p:cond delay="0"/>
                                  </p:stCondLst>
                                  <p:childTnLst>
                                    <p:set>
                                      <p:cBhvr>
                                        <p:cTn id="12" dur="1" fill="hold">
                                          <p:stCondLst>
                                            <p:cond delay="0"/>
                                          </p:stCondLst>
                                        </p:cTn>
                                        <p:tgtEl>
                                          <p:spTgt spid="293"/>
                                        </p:tgtEl>
                                        <p:attrNameLst>
                                          <p:attrName>style.visibility</p:attrName>
                                        </p:attrNameLst>
                                      </p:cBhvr>
                                      <p:to>
                                        <p:strVal val="visible"/>
                                      </p:to>
                                    </p:set>
                                    <p:animEffect transition="in" filter="fade">
                                      <p:cBhvr>
                                        <p:cTn id="13" dur="1000"/>
                                        <p:tgtEl>
                                          <p:spTgt spid="293"/>
                                        </p:tgtEl>
                                      </p:cBhvr>
                                    </p:animEffect>
                                  </p:childTnLst>
                                </p:cTn>
                              </p:par>
                              <p:par>
                                <p:cTn id="14" presetID="10" presetClass="entr" presetSubtype="0" fill="hold" nodeType="withEffect">
                                  <p:stCondLst>
                                    <p:cond delay="0"/>
                                  </p:stCondLst>
                                  <p:childTnLst>
                                    <p:set>
                                      <p:cBhvr>
                                        <p:cTn id="15" dur="1" fill="hold">
                                          <p:stCondLst>
                                            <p:cond delay="0"/>
                                          </p:stCondLst>
                                        </p:cTn>
                                        <p:tgtEl>
                                          <p:spTgt spid="294"/>
                                        </p:tgtEl>
                                        <p:attrNameLst>
                                          <p:attrName>style.visibility</p:attrName>
                                        </p:attrNameLst>
                                      </p:cBhvr>
                                      <p:to>
                                        <p:strVal val="visible"/>
                                      </p:to>
                                    </p:set>
                                    <p:animEffect transition="in" filter="fade">
                                      <p:cBhvr>
                                        <p:cTn id="16" dur="1000"/>
                                        <p:tgtEl>
                                          <p:spTgt spid="29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99"/>
                                        </p:tgtEl>
                                        <p:attrNameLst>
                                          <p:attrName>style.visibility</p:attrName>
                                        </p:attrNameLst>
                                      </p:cBhvr>
                                      <p:to>
                                        <p:strVal val="visible"/>
                                      </p:to>
                                    </p:set>
                                    <p:animEffect transition="in" filter="fade">
                                      <p:cBhvr>
                                        <p:cTn id="21" dur="5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7CCE4"/>
        </a:solidFill>
        <a:effectLst/>
      </p:bgPr>
    </p:bg>
    <p:spTree>
      <p:nvGrpSpPr>
        <p:cNvPr id="1" name="Shape 303"/>
        <p:cNvGrpSpPr/>
        <p:nvPr/>
      </p:nvGrpSpPr>
      <p:grpSpPr>
        <a:xfrm>
          <a:off x="0" y="0"/>
          <a:ext cx="0" cy="0"/>
          <a:chOff x="0" y="0"/>
          <a:chExt cx="0" cy="0"/>
        </a:xfrm>
      </p:grpSpPr>
      <p:pic>
        <p:nvPicPr>
          <p:cNvPr id="304" name="Google Shape;304;p10"/>
          <p:cNvPicPr preferRelativeResize="0"/>
          <p:nvPr/>
        </p:nvPicPr>
        <p:blipFill rotWithShape="1">
          <a:blip r:embed="rId3">
            <a:alphaModFix/>
          </a:blip>
          <a:srcRect/>
          <a:stretch/>
        </p:blipFill>
        <p:spPr>
          <a:xfrm rot="3492821">
            <a:off x="667553" y="5284401"/>
            <a:ext cx="951870" cy="666309"/>
          </a:xfrm>
          <a:prstGeom prst="rect">
            <a:avLst/>
          </a:prstGeom>
          <a:noFill/>
          <a:ln>
            <a:noFill/>
          </a:ln>
        </p:spPr>
      </p:pic>
      <p:pic>
        <p:nvPicPr>
          <p:cNvPr id="305" name="Google Shape;305;p10"/>
          <p:cNvPicPr preferRelativeResize="0"/>
          <p:nvPr/>
        </p:nvPicPr>
        <p:blipFill rotWithShape="1">
          <a:blip r:embed="rId4">
            <a:alphaModFix/>
          </a:blip>
          <a:srcRect/>
          <a:stretch/>
        </p:blipFill>
        <p:spPr>
          <a:xfrm>
            <a:off x="152402" y="6136217"/>
            <a:ext cx="2362199" cy="3856653"/>
          </a:xfrm>
          <a:prstGeom prst="rect">
            <a:avLst/>
          </a:prstGeom>
          <a:noFill/>
          <a:ln>
            <a:noFill/>
          </a:ln>
        </p:spPr>
      </p:pic>
      <p:pic>
        <p:nvPicPr>
          <p:cNvPr id="306" name="Google Shape;306;p10"/>
          <p:cNvPicPr preferRelativeResize="0"/>
          <p:nvPr/>
        </p:nvPicPr>
        <p:blipFill rotWithShape="1">
          <a:blip r:embed="rId5">
            <a:alphaModFix/>
          </a:blip>
          <a:srcRect/>
          <a:stretch/>
        </p:blipFill>
        <p:spPr>
          <a:xfrm>
            <a:off x="0" y="0"/>
            <a:ext cx="18288000" cy="10287000"/>
          </a:xfrm>
          <a:prstGeom prst="rect">
            <a:avLst/>
          </a:prstGeom>
          <a:solidFill>
            <a:srgbClr val="FFFF00"/>
          </a:solidFill>
          <a:ln>
            <a:noFill/>
          </a:ln>
        </p:spPr>
      </p:pic>
      <p:pic>
        <p:nvPicPr>
          <p:cNvPr id="307" name="Google Shape;307;p10"/>
          <p:cNvPicPr preferRelativeResize="0"/>
          <p:nvPr/>
        </p:nvPicPr>
        <p:blipFill rotWithShape="1">
          <a:blip r:embed="rId6">
            <a:alphaModFix/>
          </a:blip>
          <a:srcRect/>
          <a:stretch/>
        </p:blipFill>
        <p:spPr>
          <a:xfrm>
            <a:off x="6481484" y="7754865"/>
            <a:ext cx="5325035" cy="2532135"/>
          </a:xfrm>
          <a:prstGeom prst="rect">
            <a:avLst/>
          </a:prstGeom>
          <a:noFill/>
          <a:ln>
            <a:noFill/>
          </a:ln>
        </p:spPr>
      </p:pic>
      <p:pic>
        <p:nvPicPr>
          <p:cNvPr id="308" name="Google Shape;308;p10"/>
          <p:cNvPicPr preferRelativeResize="0"/>
          <p:nvPr/>
        </p:nvPicPr>
        <p:blipFill rotWithShape="1">
          <a:blip r:embed="rId4">
            <a:alphaModFix/>
          </a:blip>
          <a:srcRect/>
          <a:stretch/>
        </p:blipFill>
        <p:spPr>
          <a:xfrm>
            <a:off x="-161425" y="508056"/>
            <a:ext cx="3677603" cy="4114800"/>
          </a:xfrm>
          <a:prstGeom prst="rect">
            <a:avLst/>
          </a:prstGeom>
          <a:noFill/>
          <a:ln>
            <a:noFill/>
          </a:ln>
        </p:spPr>
      </p:pic>
      <p:sp>
        <p:nvSpPr>
          <p:cNvPr id="309" name="Google Shape;309;p10"/>
          <p:cNvSpPr txBox="1"/>
          <p:nvPr/>
        </p:nvSpPr>
        <p:spPr>
          <a:xfrm>
            <a:off x="5076721" y="694249"/>
            <a:ext cx="6011582" cy="769442"/>
          </a:xfrm>
          <a:prstGeom prst="rect">
            <a:avLst/>
          </a:prstGeom>
          <a:noFill/>
          <a:ln>
            <a:noFill/>
          </a:ln>
        </p:spPr>
        <p:txBody>
          <a:bodyPr spcFirstLastPara="1" wrap="square" lIns="91416" tIns="45696" rIns="91416" bIns="45696" anchor="t" anchorCtr="0">
            <a:spAutoFit/>
          </a:bodyPr>
          <a:lstStyle/>
          <a:p>
            <a:r>
              <a:rPr lang="en-US" sz="4400" b="1">
                <a:solidFill>
                  <a:srgbClr val="FF0000"/>
                </a:solidFill>
              </a:rPr>
              <a:t>HƯỚNG DẪN VỀ NHÀ</a:t>
            </a:r>
            <a:endParaRPr sz="4400" b="1">
              <a:solidFill>
                <a:srgbClr val="FF0000"/>
              </a:solidFill>
            </a:endParaRPr>
          </a:p>
        </p:txBody>
      </p:sp>
      <p:grpSp>
        <p:nvGrpSpPr>
          <p:cNvPr id="310" name="Google Shape;310;p10"/>
          <p:cNvGrpSpPr/>
          <p:nvPr/>
        </p:nvGrpSpPr>
        <p:grpSpPr>
          <a:xfrm>
            <a:off x="2194560" y="1625300"/>
            <a:ext cx="12481560" cy="6129567"/>
            <a:chOff x="839089" y="1121454"/>
            <a:chExt cx="4688114" cy="4771902"/>
          </a:xfrm>
        </p:grpSpPr>
        <p:grpSp>
          <p:nvGrpSpPr>
            <p:cNvPr id="311" name="Google Shape;311;p10"/>
            <p:cNvGrpSpPr/>
            <p:nvPr/>
          </p:nvGrpSpPr>
          <p:grpSpPr>
            <a:xfrm rot="-297887">
              <a:off x="2320826" y="1121454"/>
              <a:ext cx="1480751" cy="1381096"/>
              <a:chOff x="3133465" y="1267185"/>
              <a:chExt cx="1733588" cy="1616916"/>
            </a:xfrm>
          </p:grpSpPr>
          <p:cxnSp>
            <p:nvCxnSpPr>
              <p:cNvPr id="312" name="Google Shape;312;p10"/>
              <p:cNvCxnSpPr>
                <a:endCxn id="313" idx="3"/>
              </p:cNvCxnSpPr>
              <p:nvPr/>
            </p:nvCxnSpPr>
            <p:spPr>
              <a:xfrm rot="297887" flipV="1">
                <a:off x="3133465" y="2101671"/>
                <a:ext cx="816544" cy="698311"/>
              </a:xfrm>
              <a:prstGeom prst="straightConnector1">
                <a:avLst/>
              </a:prstGeom>
              <a:noFill/>
              <a:ln w="28575" cap="flat" cmpd="sng">
                <a:solidFill>
                  <a:srgbClr val="002060"/>
                </a:solidFill>
                <a:prstDash val="solid"/>
                <a:miter lim="400000"/>
                <a:headEnd type="none" w="sm" len="sm"/>
                <a:tailEnd type="none" w="sm" len="sm"/>
              </a:ln>
            </p:spPr>
          </p:cxnSp>
          <p:cxnSp>
            <p:nvCxnSpPr>
              <p:cNvPr id="314" name="Google Shape;314;p10"/>
              <p:cNvCxnSpPr>
                <a:stCxn id="313" idx="5"/>
              </p:cNvCxnSpPr>
              <p:nvPr/>
            </p:nvCxnSpPr>
            <p:spPr>
              <a:xfrm rot="297887">
                <a:off x="4153252" y="2239025"/>
                <a:ext cx="713801" cy="645076"/>
              </a:xfrm>
              <a:prstGeom prst="straightConnector1">
                <a:avLst/>
              </a:prstGeom>
              <a:noFill/>
              <a:ln w="28575" cap="flat" cmpd="sng">
                <a:solidFill>
                  <a:srgbClr val="002060"/>
                </a:solidFill>
                <a:prstDash val="solid"/>
                <a:miter lim="400000"/>
                <a:headEnd type="none" w="sm" len="sm"/>
                <a:tailEnd type="none" w="sm" len="sm"/>
              </a:ln>
            </p:spPr>
          </p:cxnSp>
          <p:sp>
            <p:nvSpPr>
              <p:cNvPr id="313" name="Google Shape;313;p10"/>
              <p:cNvSpPr/>
              <p:nvPr/>
            </p:nvSpPr>
            <p:spPr>
              <a:xfrm>
                <a:off x="3920599" y="1267185"/>
                <a:ext cx="289916" cy="1064995"/>
              </a:xfrm>
              <a:prstGeom prst="ellipse">
                <a:avLst/>
              </a:prstGeom>
              <a:noFill/>
              <a:ln w="28575" cap="flat" cmpd="sng">
                <a:solidFill>
                  <a:srgbClr val="002060"/>
                </a:solidFill>
                <a:prstDash val="solid"/>
                <a:round/>
                <a:headEnd type="none" w="sm" len="sm"/>
                <a:tailEnd type="none" w="sm" len="sm"/>
              </a:ln>
            </p:spPr>
            <p:txBody>
              <a:bodyPr spcFirstLastPara="1" wrap="square" lIns="91425" tIns="45700" rIns="91425" bIns="45700" anchor="ctr" anchorCtr="0">
                <a:spAutoFit/>
              </a:bodyPr>
              <a:lstStyle/>
              <a:p>
                <a:pPr algn="ctr"/>
                <a:endParaRPr sz="4800">
                  <a:solidFill>
                    <a:schemeClr val="lt1"/>
                  </a:solidFill>
                  <a:latin typeface="Calibri"/>
                  <a:ea typeface="Calibri"/>
                  <a:cs typeface="Calibri"/>
                  <a:sym typeface="Calibri"/>
                </a:endParaRPr>
              </a:p>
            </p:txBody>
          </p:sp>
        </p:grpSp>
        <p:sp>
          <p:nvSpPr>
            <p:cNvPr id="315" name="Google Shape;315;p10"/>
            <p:cNvSpPr/>
            <p:nvPr/>
          </p:nvSpPr>
          <p:spPr>
            <a:xfrm>
              <a:off x="839089" y="2463214"/>
              <a:ext cx="4688114" cy="3430142"/>
            </a:xfrm>
            <a:prstGeom prst="rect">
              <a:avLst/>
            </a:prstGeom>
            <a:noFill/>
            <a:ln w="28575" cap="flat" cmpd="sng">
              <a:solidFill>
                <a:srgbClr val="002060"/>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algn="ctr"/>
              <a:endParaRPr sz="2000">
                <a:solidFill>
                  <a:schemeClr val="lt1"/>
                </a:solidFill>
                <a:latin typeface="Calibri"/>
                <a:ea typeface="Calibri"/>
                <a:cs typeface="Calibri"/>
                <a:sym typeface="Calibri"/>
              </a:endParaRPr>
            </a:p>
          </p:txBody>
        </p:sp>
      </p:grpSp>
      <p:sp>
        <p:nvSpPr>
          <p:cNvPr id="316" name="Google Shape;316;p10"/>
          <p:cNvSpPr/>
          <p:nvPr/>
        </p:nvSpPr>
        <p:spPr>
          <a:xfrm>
            <a:off x="2134574" y="4031485"/>
            <a:ext cx="12481560" cy="2308276"/>
          </a:xfrm>
          <a:prstGeom prst="rect">
            <a:avLst/>
          </a:prstGeom>
          <a:noFill/>
          <a:ln>
            <a:noFill/>
          </a:ln>
        </p:spPr>
        <p:txBody>
          <a:bodyPr spcFirstLastPara="1" wrap="square" lIns="91416" tIns="45696" rIns="91416" bIns="45696" anchor="t" anchorCtr="0">
            <a:spAutoFit/>
          </a:bodyPr>
          <a:lstStyle/>
          <a:p>
            <a:pPr algn="just">
              <a:lnSpc>
                <a:spcPct val="200000"/>
              </a:lnSpc>
            </a:pPr>
            <a:r>
              <a:rPr lang="en-US" sz="7200" b="1" i="1" dirty="0">
                <a:solidFill>
                  <a:schemeClr val="tx1"/>
                </a:solidFill>
              </a:rPr>
              <a:t>   </a:t>
            </a:r>
            <a:r>
              <a:rPr lang="en-US" sz="7200" b="1" i="1" dirty="0" err="1">
                <a:solidFill>
                  <a:schemeClr val="tx1"/>
                </a:solidFill>
              </a:rPr>
              <a:t>Tiết</a:t>
            </a:r>
            <a:r>
              <a:rPr lang="en-US" sz="7200" b="1" i="1" dirty="0">
                <a:solidFill>
                  <a:schemeClr val="tx1"/>
                </a:solidFill>
              </a:rPr>
              <a:t> 7: </a:t>
            </a:r>
            <a:r>
              <a:rPr lang="en-US" sz="7200" b="1" i="1" dirty="0" err="1">
                <a:solidFill>
                  <a:schemeClr val="tx1"/>
                </a:solidFill>
              </a:rPr>
              <a:t>nhạc</a:t>
            </a:r>
            <a:r>
              <a:rPr lang="en-US" sz="7200" b="1" i="1" dirty="0">
                <a:solidFill>
                  <a:schemeClr val="tx1"/>
                </a:solidFill>
              </a:rPr>
              <a:t> </a:t>
            </a:r>
            <a:r>
              <a:rPr lang="en-US" sz="7200" b="1" i="1" dirty="0" err="1">
                <a:solidFill>
                  <a:schemeClr val="tx1"/>
                </a:solidFill>
              </a:rPr>
              <a:t>cụ</a:t>
            </a:r>
            <a:r>
              <a:rPr lang="en-US" sz="7200" b="1" i="1" dirty="0">
                <a:solidFill>
                  <a:schemeClr val="tx1"/>
                </a:solidFill>
              </a:rPr>
              <a:t> Recorder</a:t>
            </a:r>
            <a:endParaRPr sz="7200" b="1" i="1" dirty="0">
              <a:solidFill>
                <a:schemeClr val="tx1"/>
              </a:solidFill>
            </a:endParaRPr>
          </a:p>
        </p:txBody>
      </p:sp>
    </p:spTree>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2D59B"/>
        </a:solidFill>
        <a:effectLst/>
      </p:bgPr>
    </p:bg>
    <p:spTree>
      <p:nvGrpSpPr>
        <p:cNvPr id="1" name="Shape 320"/>
        <p:cNvGrpSpPr/>
        <p:nvPr/>
      </p:nvGrpSpPr>
      <p:grpSpPr>
        <a:xfrm>
          <a:off x="0" y="0"/>
          <a:ext cx="0" cy="0"/>
          <a:chOff x="0" y="0"/>
          <a:chExt cx="0" cy="0"/>
        </a:xfrm>
      </p:grpSpPr>
      <p:pic>
        <p:nvPicPr>
          <p:cNvPr id="321" name="Google Shape;321;p11"/>
          <p:cNvPicPr preferRelativeResize="0"/>
          <p:nvPr/>
        </p:nvPicPr>
        <p:blipFill rotWithShape="1">
          <a:blip r:embed="rId3">
            <a:alphaModFix/>
          </a:blip>
          <a:srcRect/>
          <a:stretch/>
        </p:blipFill>
        <p:spPr>
          <a:xfrm rot="3492821">
            <a:off x="6914978" y="6425433"/>
            <a:ext cx="951870" cy="666309"/>
          </a:xfrm>
          <a:prstGeom prst="rect">
            <a:avLst/>
          </a:prstGeom>
          <a:noFill/>
          <a:ln>
            <a:noFill/>
          </a:ln>
        </p:spPr>
      </p:pic>
      <p:pic>
        <p:nvPicPr>
          <p:cNvPr id="322" name="Google Shape;322;p11"/>
          <p:cNvPicPr preferRelativeResize="0"/>
          <p:nvPr/>
        </p:nvPicPr>
        <p:blipFill rotWithShape="1">
          <a:blip r:embed="rId4">
            <a:alphaModFix/>
          </a:blip>
          <a:srcRect/>
          <a:stretch/>
        </p:blipFill>
        <p:spPr>
          <a:xfrm>
            <a:off x="609600" y="6197600"/>
            <a:ext cx="7315200" cy="3813611"/>
          </a:xfrm>
          <a:prstGeom prst="rect">
            <a:avLst/>
          </a:prstGeom>
          <a:noFill/>
          <a:ln>
            <a:noFill/>
          </a:ln>
        </p:spPr>
      </p:pic>
      <p:pic>
        <p:nvPicPr>
          <p:cNvPr id="323" name="Google Shape;323;p11"/>
          <p:cNvPicPr preferRelativeResize="0"/>
          <p:nvPr/>
        </p:nvPicPr>
        <p:blipFill rotWithShape="1">
          <a:blip r:embed="rId5">
            <a:alphaModFix/>
          </a:blip>
          <a:srcRect/>
          <a:stretch/>
        </p:blipFill>
        <p:spPr>
          <a:xfrm>
            <a:off x="8487008" y="6758589"/>
            <a:ext cx="3247793" cy="3403215"/>
          </a:xfrm>
          <a:prstGeom prst="rect">
            <a:avLst/>
          </a:prstGeom>
          <a:noFill/>
          <a:ln>
            <a:noFill/>
          </a:ln>
        </p:spPr>
      </p:pic>
      <p:pic>
        <p:nvPicPr>
          <p:cNvPr id="324" name="Google Shape;324;p11"/>
          <p:cNvPicPr preferRelativeResize="0"/>
          <p:nvPr/>
        </p:nvPicPr>
        <p:blipFill rotWithShape="1">
          <a:blip r:embed="rId6">
            <a:alphaModFix/>
          </a:blip>
          <a:srcRect/>
          <a:stretch/>
        </p:blipFill>
        <p:spPr>
          <a:xfrm>
            <a:off x="5334000" y="6515100"/>
            <a:ext cx="3898773" cy="4114800"/>
          </a:xfrm>
          <a:prstGeom prst="rect">
            <a:avLst/>
          </a:prstGeom>
          <a:noFill/>
          <a:ln>
            <a:noFill/>
          </a:ln>
        </p:spPr>
      </p:pic>
      <p:pic>
        <p:nvPicPr>
          <p:cNvPr id="325" name="Google Shape;325;p11"/>
          <p:cNvPicPr preferRelativeResize="0"/>
          <p:nvPr/>
        </p:nvPicPr>
        <p:blipFill rotWithShape="1">
          <a:blip r:embed="rId7">
            <a:alphaModFix/>
          </a:blip>
          <a:srcRect/>
          <a:stretch/>
        </p:blipFill>
        <p:spPr>
          <a:xfrm rot="1441083">
            <a:off x="15457648" y="4797341"/>
            <a:ext cx="3015179" cy="5455092"/>
          </a:xfrm>
          <a:prstGeom prst="rect">
            <a:avLst/>
          </a:prstGeom>
          <a:noFill/>
          <a:ln>
            <a:noFill/>
          </a:ln>
        </p:spPr>
      </p:pic>
      <p:pic>
        <p:nvPicPr>
          <p:cNvPr id="326" name="Google Shape;326;p11"/>
          <p:cNvPicPr preferRelativeResize="0"/>
          <p:nvPr/>
        </p:nvPicPr>
        <p:blipFill rotWithShape="1">
          <a:blip r:embed="rId8">
            <a:alphaModFix/>
          </a:blip>
          <a:srcRect/>
          <a:stretch/>
        </p:blipFill>
        <p:spPr>
          <a:xfrm>
            <a:off x="1922106" y="1714501"/>
            <a:ext cx="2362200" cy="3070943"/>
          </a:xfrm>
          <a:prstGeom prst="rect">
            <a:avLst/>
          </a:prstGeom>
          <a:noFill/>
          <a:ln>
            <a:noFill/>
          </a:ln>
        </p:spPr>
      </p:pic>
      <p:sp>
        <p:nvSpPr>
          <p:cNvPr id="327" name="Google Shape;327;p11"/>
          <p:cNvSpPr txBox="1"/>
          <p:nvPr/>
        </p:nvSpPr>
        <p:spPr>
          <a:xfrm>
            <a:off x="4267201" y="2628900"/>
            <a:ext cx="12527213" cy="2123658"/>
          </a:xfrm>
          <a:prstGeom prst="rect">
            <a:avLst/>
          </a:prstGeom>
          <a:noFill/>
          <a:ln>
            <a:noFill/>
          </a:ln>
        </p:spPr>
        <p:txBody>
          <a:bodyPr spcFirstLastPara="1" wrap="square" lIns="91416" tIns="45696" rIns="91416" bIns="45696" anchor="t" anchorCtr="0">
            <a:spAutoFit/>
          </a:bodyPr>
          <a:lstStyle/>
          <a:p>
            <a:pPr algn="ctr">
              <a:lnSpc>
                <a:spcPct val="150000"/>
              </a:lnSpc>
            </a:pPr>
            <a:r>
              <a:rPr lang="en-US" sz="4400" b="1">
                <a:solidFill>
                  <a:schemeClr val="accent2"/>
                </a:solidFill>
              </a:rPr>
              <a:t>CẢM ƠN CÁC EM ĐÃ CHÚ Ý LẮNG NGHE</a:t>
            </a:r>
            <a:endParaRPr/>
          </a:p>
          <a:p>
            <a:pPr algn="ctr">
              <a:lnSpc>
                <a:spcPct val="150000"/>
              </a:lnSpc>
            </a:pPr>
            <a:r>
              <a:rPr lang="en-US" sz="4400" b="1">
                <a:solidFill>
                  <a:schemeClr val="accent2"/>
                </a:solidFill>
              </a:rPr>
              <a:t>HẸN GẶP LẠI CÁC EM TRONG TIẾT HOC SAU</a:t>
            </a:r>
            <a:endParaRPr sz="4400" b="1">
              <a:solidFill>
                <a:schemeClr val="accent2"/>
              </a:solidFill>
            </a:endParaRPr>
          </a:p>
        </p:txBody>
      </p:sp>
    </p:spTree>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3"/>
        <p:cNvGrpSpPr/>
        <p:nvPr/>
      </p:nvGrpSpPr>
      <p:grpSpPr>
        <a:xfrm>
          <a:off x="0" y="0"/>
          <a:ext cx="0" cy="0"/>
          <a:chOff x="0" y="0"/>
          <a:chExt cx="0" cy="0"/>
        </a:xfrm>
      </p:grpSpPr>
      <p:pic>
        <p:nvPicPr>
          <p:cNvPr id="224" name="Google Shape;224;p4"/>
          <p:cNvPicPr preferRelativeResize="0"/>
          <p:nvPr/>
        </p:nvPicPr>
        <p:blipFill rotWithShape="1">
          <a:blip r:embed="rId3">
            <a:alphaModFix/>
          </a:blip>
          <a:srcRect/>
          <a:stretch/>
        </p:blipFill>
        <p:spPr>
          <a:xfrm>
            <a:off x="-35767" y="8496301"/>
            <a:ext cx="5369768" cy="1799252"/>
          </a:xfrm>
          <a:prstGeom prst="rect">
            <a:avLst/>
          </a:prstGeom>
          <a:noFill/>
          <a:ln>
            <a:noFill/>
          </a:ln>
        </p:spPr>
      </p:pic>
      <p:pic>
        <p:nvPicPr>
          <p:cNvPr id="225" name="Google Shape;225;p4"/>
          <p:cNvPicPr preferRelativeResize="0"/>
          <p:nvPr/>
        </p:nvPicPr>
        <p:blipFill rotWithShape="1">
          <a:blip r:embed="rId3">
            <a:alphaModFix/>
          </a:blip>
          <a:srcRect/>
          <a:stretch/>
        </p:blipFill>
        <p:spPr>
          <a:xfrm>
            <a:off x="5051112" y="8486194"/>
            <a:ext cx="4114800" cy="1600199"/>
          </a:xfrm>
          <a:prstGeom prst="rect">
            <a:avLst/>
          </a:prstGeom>
          <a:noFill/>
          <a:ln>
            <a:noFill/>
          </a:ln>
        </p:spPr>
      </p:pic>
      <p:pic>
        <p:nvPicPr>
          <p:cNvPr id="226" name="Google Shape;226;p4"/>
          <p:cNvPicPr preferRelativeResize="0"/>
          <p:nvPr/>
        </p:nvPicPr>
        <p:blipFill rotWithShape="1">
          <a:blip r:embed="rId3">
            <a:alphaModFix/>
          </a:blip>
          <a:srcRect/>
          <a:stretch/>
        </p:blipFill>
        <p:spPr>
          <a:xfrm>
            <a:off x="9082398" y="8285584"/>
            <a:ext cx="4495800" cy="1800809"/>
          </a:xfrm>
          <a:prstGeom prst="rect">
            <a:avLst/>
          </a:prstGeom>
          <a:noFill/>
          <a:ln>
            <a:noFill/>
          </a:ln>
        </p:spPr>
      </p:pic>
      <p:pic>
        <p:nvPicPr>
          <p:cNvPr id="227" name="Google Shape;227;p4"/>
          <p:cNvPicPr preferRelativeResize="0"/>
          <p:nvPr/>
        </p:nvPicPr>
        <p:blipFill rotWithShape="1">
          <a:blip r:embed="rId4">
            <a:alphaModFix/>
          </a:blip>
          <a:srcRect/>
          <a:stretch/>
        </p:blipFill>
        <p:spPr>
          <a:xfrm rot="-7047979">
            <a:off x="-16713" y="-172617"/>
            <a:ext cx="2981786" cy="3147003"/>
          </a:xfrm>
          <a:prstGeom prst="rect">
            <a:avLst/>
          </a:prstGeom>
          <a:noFill/>
          <a:ln>
            <a:noFill/>
          </a:ln>
        </p:spPr>
      </p:pic>
      <p:sp>
        <p:nvSpPr>
          <p:cNvPr id="228" name="Google Shape;228;p4"/>
          <p:cNvSpPr txBox="1"/>
          <p:nvPr/>
        </p:nvSpPr>
        <p:spPr>
          <a:xfrm>
            <a:off x="3557960" y="297850"/>
            <a:ext cx="4837410" cy="830948"/>
          </a:xfrm>
          <a:prstGeom prst="rect">
            <a:avLst/>
          </a:prstGeom>
          <a:noFill/>
          <a:ln>
            <a:noFill/>
          </a:ln>
        </p:spPr>
        <p:txBody>
          <a:bodyPr spcFirstLastPara="1" wrap="square" lIns="91416" tIns="45696" rIns="91416" bIns="45696" anchor="t" anchorCtr="0">
            <a:spAutoFit/>
          </a:bodyPr>
          <a:lstStyle/>
          <a:p>
            <a:r>
              <a:rPr lang="en-US" sz="4800" b="1" dirty="0">
                <a:solidFill>
                  <a:srgbClr val="002060"/>
                </a:solidFill>
              </a:rPr>
              <a:t>I. </a:t>
            </a:r>
            <a:r>
              <a:rPr lang="en-US" sz="4800" b="1" dirty="0" err="1">
                <a:solidFill>
                  <a:srgbClr val="002060"/>
                </a:solidFill>
              </a:rPr>
              <a:t>Nghe</a:t>
            </a:r>
            <a:r>
              <a:rPr lang="en-US" sz="4800" b="1" dirty="0">
                <a:solidFill>
                  <a:srgbClr val="002060"/>
                </a:solidFill>
              </a:rPr>
              <a:t> </a:t>
            </a:r>
            <a:r>
              <a:rPr lang="en-US" sz="4800" b="1" dirty="0" err="1">
                <a:solidFill>
                  <a:srgbClr val="002060"/>
                </a:solidFill>
              </a:rPr>
              <a:t>nhạc</a:t>
            </a:r>
            <a:r>
              <a:rPr lang="en-US" sz="4800" b="1" dirty="0">
                <a:solidFill>
                  <a:srgbClr val="002060"/>
                </a:solidFill>
              </a:rPr>
              <a:t> </a:t>
            </a:r>
            <a:endParaRPr sz="4800" b="1" dirty="0">
              <a:solidFill>
                <a:srgbClr val="002060"/>
              </a:solidFill>
            </a:endParaRPr>
          </a:p>
        </p:txBody>
      </p:sp>
      <p:pic>
        <p:nvPicPr>
          <p:cNvPr id="231" name="Google Shape;231;p4"/>
          <p:cNvPicPr preferRelativeResize="0"/>
          <p:nvPr/>
        </p:nvPicPr>
        <p:blipFill rotWithShape="1">
          <a:blip r:embed="rId5">
            <a:alphaModFix/>
          </a:blip>
          <a:srcRect/>
          <a:stretch/>
        </p:blipFill>
        <p:spPr>
          <a:xfrm>
            <a:off x="1474180" y="2628900"/>
            <a:ext cx="5202854" cy="6245478"/>
          </a:xfrm>
          <a:prstGeom prst="rect">
            <a:avLst/>
          </a:prstGeom>
          <a:noFill/>
          <a:ln>
            <a:noFill/>
          </a:ln>
        </p:spPr>
      </p:pic>
      <p:pic>
        <p:nvPicPr>
          <p:cNvPr id="232" name="Google Shape;232;p4"/>
          <p:cNvPicPr preferRelativeResize="0"/>
          <p:nvPr/>
        </p:nvPicPr>
        <p:blipFill rotWithShape="1">
          <a:blip r:embed="rId6">
            <a:alphaModFix/>
          </a:blip>
          <a:srcRect/>
          <a:stretch/>
        </p:blipFill>
        <p:spPr>
          <a:xfrm>
            <a:off x="7054226" y="2628900"/>
            <a:ext cx="10058400" cy="6245478"/>
          </a:xfrm>
          <a:prstGeom prst="rect">
            <a:avLst/>
          </a:prstGeom>
          <a:noFill/>
          <a:ln>
            <a:noFill/>
          </a:ln>
        </p:spPr>
      </p:pic>
      <p:cxnSp>
        <p:nvCxnSpPr>
          <p:cNvPr id="15" name="Straight Connector 14"/>
          <p:cNvCxnSpPr/>
          <p:nvPr/>
        </p:nvCxnSpPr>
        <p:spPr>
          <a:xfrm>
            <a:off x="4075607" y="974957"/>
            <a:ext cx="3338664"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pic>
        <p:nvPicPr>
          <p:cNvPr id="4" name="Picture 3">
            <a:extLst>
              <a:ext uri="{FF2B5EF4-FFF2-40B4-BE49-F238E27FC236}">
                <a16:creationId xmlns:a16="http://schemas.microsoft.com/office/drawing/2014/main" id="{3A63BDF0-C79A-4F11-982F-46CC28B60DEB}"/>
              </a:ext>
            </a:extLst>
          </p:cNvPr>
          <p:cNvPicPr>
            <a:picLocks noChangeAspect="1"/>
          </p:cNvPicPr>
          <p:nvPr/>
        </p:nvPicPr>
        <p:blipFill>
          <a:blip r:embed="rId7"/>
          <a:stretch>
            <a:fillRect/>
          </a:stretch>
        </p:blipFill>
        <p:spPr>
          <a:xfrm>
            <a:off x="8842359" y="4810108"/>
            <a:ext cx="603281" cy="666784"/>
          </a:xfrm>
          <a:prstGeom prst="rect">
            <a:avLst/>
          </a:prstGeom>
        </p:spPr>
      </p:pic>
      <p:pic>
        <p:nvPicPr>
          <p:cNvPr id="6" name="Picture 5">
            <a:extLst>
              <a:ext uri="{FF2B5EF4-FFF2-40B4-BE49-F238E27FC236}">
                <a16:creationId xmlns:a16="http://schemas.microsoft.com/office/drawing/2014/main" id="{0894D67D-1D6E-4D86-B253-F6F9783A5FAF}"/>
              </a:ext>
            </a:extLst>
          </p:cNvPr>
          <p:cNvPicPr>
            <a:picLocks noChangeAspect="1"/>
          </p:cNvPicPr>
          <p:nvPr/>
        </p:nvPicPr>
        <p:blipFill>
          <a:blip r:embed="rId7"/>
          <a:stretch>
            <a:fillRect/>
          </a:stretch>
        </p:blipFill>
        <p:spPr>
          <a:xfrm>
            <a:off x="8842359" y="4810108"/>
            <a:ext cx="603281" cy="6667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500"/>
                                        <p:tgtEl>
                                          <p:spTgt spid="2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1"/>
                                        </p:tgtEl>
                                        <p:attrNameLst>
                                          <p:attrName>style.visibility</p:attrName>
                                        </p:attrNameLst>
                                      </p:cBhvr>
                                      <p:to>
                                        <p:strVal val="visible"/>
                                      </p:to>
                                    </p:set>
                                    <p:animEffect transition="in" filter="fade">
                                      <p:cBhvr>
                                        <p:cTn id="12" dur="500"/>
                                        <p:tgtEl>
                                          <p:spTgt spid="231"/>
                                        </p:tgtEl>
                                      </p:cBhvr>
                                    </p:animEffect>
                                  </p:childTnLst>
                                </p:cTn>
                              </p:par>
                              <p:par>
                                <p:cTn id="13" presetID="10" presetClass="entr" presetSubtype="0" fill="hold" nodeType="withEffect">
                                  <p:stCondLst>
                                    <p:cond delay="0"/>
                                  </p:stCondLst>
                                  <p:childTnLst>
                                    <p:set>
                                      <p:cBhvr>
                                        <p:cTn id="14" dur="1" fill="hold">
                                          <p:stCondLst>
                                            <p:cond delay="0"/>
                                          </p:stCondLst>
                                        </p:cTn>
                                        <p:tgtEl>
                                          <p:spTgt spid="232"/>
                                        </p:tgtEl>
                                        <p:attrNameLst>
                                          <p:attrName>style.visibility</p:attrName>
                                        </p:attrNameLst>
                                      </p:cBhvr>
                                      <p:to>
                                        <p:strVal val="visible"/>
                                      </p:to>
                                    </p:set>
                                    <p:animEffect transition="in" filter="fade">
                                      <p:cBhvr>
                                        <p:cTn id="15" dur="500"/>
                                        <p:tgtEl>
                                          <p:spTgt spid="23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6"/>
          <p:cNvPicPr preferRelativeResize="0"/>
          <p:nvPr/>
        </p:nvPicPr>
        <p:blipFill rotWithShape="1">
          <a:blip r:embed="rId3">
            <a:alphaModFix/>
          </a:blip>
          <a:srcRect/>
          <a:stretch/>
        </p:blipFill>
        <p:spPr>
          <a:xfrm rot="3492821">
            <a:off x="4706153" y="7447791"/>
            <a:ext cx="951870" cy="666309"/>
          </a:xfrm>
          <a:prstGeom prst="rect">
            <a:avLst/>
          </a:prstGeom>
          <a:noFill/>
          <a:ln>
            <a:noFill/>
          </a:ln>
        </p:spPr>
      </p:pic>
      <p:pic>
        <p:nvPicPr>
          <p:cNvPr id="254" name="Google Shape;254;p6"/>
          <p:cNvPicPr preferRelativeResize="0"/>
          <p:nvPr/>
        </p:nvPicPr>
        <p:blipFill rotWithShape="1">
          <a:blip r:embed="rId4">
            <a:alphaModFix/>
          </a:blip>
          <a:srcRect/>
          <a:stretch/>
        </p:blipFill>
        <p:spPr>
          <a:xfrm>
            <a:off x="17198354" y="7780945"/>
            <a:ext cx="1089647" cy="2293763"/>
          </a:xfrm>
          <a:prstGeom prst="rect">
            <a:avLst/>
          </a:prstGeom>
          <a:noFill/>
          <a:ln>
            <a:noFill/>
          </a:ln>
        </p:spPr>
      </p:pic>
      <p:pic>
        <p:nvPicPr>
          <p:cNvPr id="255" name="Google Shape;255;p6"/>
          <p:cNvPicPr preferRelativeResize="0"/>
          <p:nvPr/>
        </p:nvPicPr>
        <p:blipFill rotWithShape="1">
          <a:blip r:embed="rId5">
            <a:alphaModFix/>
          </a:blip>
          <a:srcRect/>
          <a:stretch/>
        </p:blipFill>
        <p:spPr>
          <a:xfrm>
            <a:off x="303162" y="5143500"/>
            <a:ext cx="3845937" cy="4823439"/>
          </a:xfrm>
          <a:prstGeom prst="rect">
            <a:avLst/>
          </a:prstGeom>
          <a:noFill/>
          <a:ln>
            <a:noFill/>
          </a:ln>
        </p:spPr>
      </p:pic>
      <p:pic>
        <p:nvPicPr>
          <p:cNvPr id="256" name="Google Shape;256;p6"/>
          <p:cNvPicPr preferRelativeResize="0"/>
          <p:nvPr/>
        </p:nvPicPr>
        <p:blipFill rotWithShape="1">
          <a:blip r:embed="rId6">
            <a:alphaModFix/>
          </a:blip>
          <a:srcRect/>
          <a:stretch/>
        </p:blipFill>
        <p:spPr>
          <a:xfrm rot="-624639">
            <a:off x="529799" y="379577"/>
            <a:ext cx="2678622" cy="1714500"/>
          </a:xfrm>
          <a:prstGeom prst="rect">
            <a:avLst/>
          </a:prstGeom>
          <a:noFill/>
          <a:ln>
            <a:noFill/>
          </a:ln>
        </p:spPr>
      </p:pic>
      <p:sp>
        <p:nvSpPr>
          <p:cNvPr id="259" name="Google Shape;259;p6"/>
          <p:cNvSpPr/>
          <p:nvPr/>
        </p:nvSpPr>
        <p:spPr>
          <a:xfrm>
            <a:off x="5715977" y="457418"/>
            <a:ext cx="6324600" cy="1254963"/>
          </a:xfrm>
          <a:prstGeom prst="round2SameRect">
            <a:avLst>
              <a:gd name="adj1" fmla="val 16667"/>
              <a:gd name="adj2" fmla="val 0"/>
            </a:avLst>
          </a:prstGeom>
          <a:solidFill>
            <a:srgbClr val="FFFF00"/>
          </a:solidFill>
          <a:ln w="25400" cap="flat" cmpd="sng">
            <a:solidFill>
              <a:srgbClr val="395E89"/>
            </a:solidFill>
            <a:prstDash val="solid"/>
            <a:round/>
            <a:headEnd type="none" w="sm" len="sm"/>
            <a:tailEnd type="none" w="sm" len="sm"/>
          </a:ln>
        </p:spPr>
        <p:txBody>
          <a:bodyPr spcFirstLastPara="1" wrap="square" lIns="91416" tIns="45696" rIns="91416" bIns="45696" anchor="ctr" anchorCtr="0">
            <a:noAutofit/>
          </a:bodyPr>
          <a:lstStyle/>
          <a:p>
            <a:pPr algn="ctr"/>
            <a:r>
              <a:rPr lang="en-US" sz="3600" b="1">
                <a:solidFill>
                  <a:srgbClr val="002060"/>
                </a:solidFill>
              </a:rPr>
              <a:t>Giai điệu của tác phẩm:</a:t>
            </a:r>
            <a:endParaRPr sz="3600" b="1">
              <a:solidFill>
                <a:srgbClr val="002060"/>
              </a:solidFill>
            </a:endParaRPr>
          </a:p>
        </p:txBody>
      </p:sp>
      <p:sp>
        <p:nvSpPr>
          <p:cNvPr id="260" name="Google Shape;260;p6"/>
          <p:cNvSpPr/>
          <p:nvPr/>
        </p:nvSpPr>
        <p:spPr>
          <a:xfrm>
            <a:off x="3718560" y="2116242"/>
            <a:ext cx="12100560" cy="7644958"/>
          </a:xfrm>
          <a:prstGeom prst="roundRect">
            <a:avLst>
              <a:gd name="adj" fmla="val 16667"/>
            </a:avLst>
          </a:prstGeom>
          <a:solidFill>
            <a:srgbClr val="538CD5"/>
          </a:solidFill>
          <a:ln w="25400" cap="flat" cmpd="sng">
            <a:solidFill>
              <a:srgbClr val="395E89"/>
            </a:solidFill>
            <a:prstDash val="solid"/>
            <a:round/>
            <a:headEnd type="none" w="sm" len="sm"/>
            <a:tailEnd type="none" w="sm" len="sm"/>
          </a:ln>
        </p:spPr>
        <p:txBody>
          <a:bodyPr spcFirstLastPara="1" wrap="square" lIns="91416" tIns="45696" rIns="91416" bIns="45696" anchor="ctr" anchorCtr="0">
            <a:noAutofit/>
          </a:bodyPr>
          <a:lstStyle/>
          <a:p>
            <a:pPr algn="just">
              <a:lnSpc>
                <a:spcPct val="150000"/>
              </a:lnSpc>
            </a:pPr>
            <a:r>
              <a:rPr lang="en-US" sz="4800" b="1">
                <a:solidFill>
                  <a:schemeClr val="lt1"/>
                </a:solidFill>
              </a:rPr>
              <a:t>Giai điệu đẹp đẽ, uyển chuyển, nhịp nhàng của điệu valse, gợi lên bức tranh êm đềm, hiền hòa của dòng sông xanh Danube nhưng toát lên vẻ hiện đại, sống động của thành phố Viên, trung tâm của nước Áo nơi có dòng sông Danube chảy qua.</a:t>
            </a:r>
            <a:endParaRPr sz="2400" b="1"/>
          </a:p>
        </p:txBody>
      </p:sp>
    </p:spTree>
    <p:extLst>
      <p:ext uri="{BB962C8B-B14F-4D97-AF65-F5344CB8AC3E}">
        <p14:creationId xmlns:p14="http://schemas.microsoft.com/office/powerpoint/2010/main" val="3001230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animEffect transition="in" filter="fade">
                                      <p:cBhvr>
                                        <p:cTn id="7" dur="5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6"/>
        <p:cNvGrpSpPr/>
        <p:nvPr/>
      </p:nvGrpSpPr>
      <p:grpSpPr>
        <a:xfrm>
          <a:off x="0" y="0"/>
          <a:ext cx="0" cy="0"/>
          <a:chOff x="0" y="0"/>
          <a:chExt cx="0" cy="0"/>
        </a:xfrm>
      </p:grpSpPr>
      <p:pic>
        <p:nvPicPr>
          <p:cNvPr id="237" name="Google Shape;237;p5"/>
          <p:cNvPicPr preferRelativeResize="0"/>
          <p:nvPr/>
        </p:nvPicPr>
        <p:blipFill rotWithShape="1">
          <a:blip r:embed="rId3">
            <a:alphaModFix/>
          </a:blip>
          <a:srcRect/>
          <a:stretch/>
        </p:blipFill>
        <p:spPr>
          <a:xfrm rot="3492821">
            <a:off x="4706153" y="7447791"/>
            <a:ext cx="951870" cy="666309"/>
          </a:xfrm>
          <a:prstGeom prst="rect">
            <a:avLst/>
          </a:prstGeom>
          <a:noFill/>
          <a:ln>
            <a:noFill/>
          </a:ln>
        </p:spPr>
      </p:pic>
      <p:pic>
        <p:nvPicPr>
          <p:cNvPr id="238" name="Google Shape;238;p5"/>
          <p:cNvPicPr preferRelativeResize="0"/>
          <p:nvPr/>
        </p:nvPicPr>
        <p:blipFill rotWithShape="1">
          <a:blip r:embed="rId4">
            <a:alphaModFix/>
          </a:blip>
          <a:srcRect/>
          <a:stretch/>
        </p:blipFill>
        <p:spPr>
          <a:xfrm>
            <a:off x="1" y="7413194"/>
            <a:ext cx="1760207" cy="2873807"/>
          </a:xfrm>
          <a:prstGeom prst="rect">
            <a:avLst/>
          </a:prstGeom>
          <a:noFill/>
          <a:ln>
            <a:noFill/>
          </a:ln>
        </p:spPr>
      </p:pic>
      <p:pic>
        <p:nvPicPr>
          <p:cNvPr id="241" name="Google Shape;241;p5"/>
          <p:cNvPicPr preferRelativeResize="0"/>
          <p:nvPr/>
        </p:nvPicPr>
        <p:blipFill rotWithShape="1">
          <a:blip r:embed="rId5">
            <a:alphaModFix/>
          </a:blip>
          <a:srcRect/>
          <a:stretch/>
        </p:blipFill>
        <p:spPr>
          <a:xfrm>
            <a:off x="-110579" y="-176299"/>
            <a:ext cx="5572350" cy="2522396"/>
          </a:xfrm>
          <a:prstGeom prst="rect">
            <a:avLst/>
          </a:prstGeom>
          <a:noFill/>
          <a:ln>
            <a:noFill/>
          </a:ln>
        </p:spPr>
      </p:pic>
      <p:sp>
        <p:nvSpPr>
          <p:cNvPr id="243" name="Google Shape;243;p5"/>
          <p:cNvSpPr/>
          <p:nvPr/>
        </p:nvSpPr>
        <p:spPr>
          <a:xfrm>
            <a:off x="5182088" y="1832365"/>
            <a:ext cx="6324600" cy="1254963"/>
          </a:xfrm>
          <a:prstGeom prst="round2SameRect">
            <a:avLst>
              <a:gd name="adj1" fmla="val 16667"/>
              <a:gd name="adj2" fmla="val 0"/>
            </a:avLst>
          </a:prstGeom>
          <a:solidFill>
            <a:srgbClr val="C2D59B"/>
          </a:solidFill>
          <a:ln w="25400" cap="flat" cmpd="sng">
            <a:solidFill>
              <a:srgbClr val="395E89"/>
            </a:solidFill>
            <a:prstDash val="solid"/>
            <a:round/>
            <a:headEnd type="none" w="sm" len="sm"/>
            <a:tailEnd type="none" w="sm" len="sm"/>
          </a:ln>
        </p:spPr>
        <p:txBody>
          <a:bodyPr spcFirstLastPara="1" wrap="square" lIns="91416" tIns="45696" rIns="91416" bIns="45696" anchor="ctr" anchorCtr="0">
            <a:noAutofit/>
          </a:bodyPr>
          <a:lstStyle/>
          <a:p>
            <a:pPr algn="ctr"/>
            <a:r>
              <a:rPr lang="en-US" sz="3600" b="1">
                <a:solidFill>
                  <a:srgbClr val="002060"/>
                </a:solidFill>
              </a:rPr>
              <a:t>HOẠT ĐỘNG NHÓM</a:t>
            </a:r>
            <a:endParaRPr sz="3600" b="1">
              <a:solidFill>
                <a:srgbClr val="002060"/>
              </a:solidFill>
            </a:endParaRPr>
          </a:p>
        </p:txBody>
      </p:sp>
      <p:sp>
        <p:nvSpPr>
          <p:cNvPr id="244" name="Google Shape;244;p5"/>
          <p:cNvSpPr/>
          <p:nvPr/>
        </p:nvSpPr>
        <p:spPr>
          <a:xfrm>
            <a:off x="15697200" y="1102781"/>
            <a:ext cx="2133600" cy="1219200"/>
          </a:xfrm>
          <a:prstGeom prst="bevel">
            <a:avLst>
              <a:gd name="adj" fmla="val 12500"/>
            </a:avLst>
          </a:prstGeom>
          <a:solidFill>
            <a:schemeClr val="accent1"/>
          </a:solidFill>
          <a:ln w="25400" cap="flat" cmpd="sng">
            <a:solidFill>
              <a:srgbClr val="395E89"/>
            </a:solidFill>
            <a:prstDash val="solid"/>
            <a:round/>
            <a:headEnd type="none" w="sm" len="sm"/>
            <a:tailEnd type="none" w="sm" len="sm"/>
          </a:ln>
        </p:spPr>
        <p:txBody>
          <a:bodyPr spcFirstLastPara="1" wrap="square" lIns="91416" tIns="45696" rIns="91416" bIns="45696" anchor="ctr" anchorCtr="0">
            <a:noAutofit/>
          </a:bodyPr>
          <a:lstStyle/>
          <a:p>
            <a:pPr algn="ctr"/>
            <a:r>
              <a:rPr lang="en-US" sz="4400" dirty="0">
                <a:solidFill>
                  <a:schemeClr val="lt1"/>
                </a:solidFill>
              </a:rPr>
              <a:t>2 : 00</a:t>
            </a:r>
            <a:endParaRPr sz="4400" dirty="0">
              <a:solidFill>
                <a:schemeClr val="lt1"/>
              </a:solidFill>
            </a:endParaRPr>
          </a:p>
        </p:txBody>
      </p:sp>
      <p:sp>
        <p:nvSpPr>
          <p:cNvPr id="245" name="Google Shape;245;p5"/>
          <p:cNvSpPr/>
          <p:nvPr/>
        </p:nvSpPr>
        <p:spPr>
          <a:xfrm>
            <a:off x="13900734" y="4550957"/>
            <a:ext cx="2590800" cy="2133600"/>
          </a:xfrm>
          <a:prstGeom prst="flowChartDelay">
            <a:avLst/>
          </a:prstGeom>
          <a:solidFill>
            <a:schemeClr val="accent1"/>
          </a:solidFill>
          <a:ln w="25400" cap="flat" cmpd="sng">
            <a:solidFill>
              <a:srgbClr val="395E89"/>
            </a:solidFill>
            <a:prstDash val="solid"/>
            <a:round/>
            <a:headEnd type="none" w="sm" len="sm"/>
            <a:tailEnd type="none" w="sm" len="sm"/>
          </a:ln>
        </p:spPr>
        <p:txBody>
          <a:bodyPr spcFirstLastPara="1" wrap="square" lIns="91416" tIns="45696" rIns="91416" bIns="45696" anchor="ctr" anchorCtr="0">
            <a:noAutofit/>
          </a:bodyPr>
          <a:lstStyle/>
          <a:p>
            <a:pPr algn="ctr"/>
            <a:r>
              <a:rPr lang="en-US" sz="3600" b="1" dirty="0" err="1">
                <a:solidFill>
                  <a:schemeClr val="lt1"/>
                </a:solidFill>
              </a:rPr>
              <a:t>Nhóm</a:t>
            </a:r>
            <a:r>
              <a:rPr lang="en-US" sz="3600" b="1" dirty="0">
                <a:solidFill>
                  <a:schemeClr val="lt1"/>
                </a:solidFill>
              </a:rPr>
              <a:t> </a:t>
            </a:r>
            <a:endParaRPr sz="3600" b="1" dirty="0">
              <a:solidFill>
                <a:schemeClr val="lt1"/>
              </a:solidFill>
            </a:endParaRPr>
          </a:p>
        </p:txBody>
      </p:sp>
      <p:sp>
        <p:nvSpPr>
          <p:cNvPr id="246" name="Google Shape;246;p5"/>
          <p:cNvSpPr/>
          <p:nvPr/>
        </p:nvSpPr>
        <p:spPr>
          <a:xfrm>
            <a:off x="1760208" y="3828560"/>
            <a:ext cx="12056706" cy="3578399"/>
          </a:xfrm>
          <a:prstGeom prst="flowChartProcess">
            <a:avLst/>
          </a:prstGeom>
          <a:solidFill>
            <a:srgbClr val="FABF8E"/>
          </a:solidFill>
          <a:ln w="25400" cap="flat" cmpd="sng">
            <a:solidFill>
              <a:srgbClr val="395E89"/>
            </a:solidFill>
            <a:prstDash val="solid"/>
            <a:round/>
            <a:headEnd type="none" w="sm" len="sm"/>
            <a:tailEnd type="none" w="sm" len="sm"/>
          </a:ln>
        </p:spPr>
        <p:txBody>
          <a:bodyPr spcFirstLastPara="1" wrap="square" lIns="91416" tIns="45696" rIns="91416" bIns="45696" anchor="ctr" anchorCtr="0">
            <a:noAutofit/>
          </a:bodyPr>
          <a:lstStyle/>
          <a:p>
            <a:pPr algn="ctr">
              <a:lnSpc>
                <a:spcPct val="150000"/>
              </a:lnSpc>
            </a:pPr>
            <a:r>
              <a:rPr lang="en-US" sz="4800" dirty="0" err="1">
                <a:solidFill>
                  <a:srgbClr val="002060"/>
                </a:solidFill>
              </a:rPr>
              <a:t>Hãy</a:t>
            </a:r>
            <a:r>
              <a:rPr lang="en-US" sz="4800" dirty="0">
                <a:solidFill>
                  <a:srgbClr val="002060"/>
                </a:solidFill>
              </a:rPr>
              <a:t> </a:t>
            </a:r>
            <a:r>
              <a:rPr lang="en-US" sz="4800" dirty="0" err="1">
                <a:solidFill>
                  <a:srgbClr val="002060"/>
                </a:solidFill>
              </a:rPr>
              <a:t>nêu</a:t>
            </a:r>
            <a:r>
              <a:rPr lang="en-US" sz="4800" dirty="0">
                <a:solidFill>
                  <a:srgbClr val="002060"/>
                </a:solidFill>
              </a:rPr>
              <a:t> </a:t>
            </a:r>
            <a:r>
              <a:rPr lang="en-US" sz="4800" dirty="0" err="1">
                <a:solidFill>
                  <a:srgbClr val="002060"/>
                </a:solidFill>
              </a:rPr>
              <a:t>cảm</a:t>
            </a:r>
            <a:r>
              <a:rPr lang="en-US" sz="4800" dirty="0">
                <a:solidFill>
                  <a:srgbClr val="002060"/>
                </a:solidFill>
              </a:rPr>
              <a:t> </a:t>
            </a:r>
            <a:r>
              <a:rPr lang="en-US" sz="4800" dirty="0" err="1">
                <a:solidFill>
                  <a:srgbClr val="002060"/>
                </a:solidFill>
              </a:rPr>
              <a:t>nhận</a:t>
            </a:r>
            <a:r>
              <a:rPr lang="en-US" sz="4800" dirty="0">
                <a:solidFill>
                  <a:srgbClr val="002060"/>
                </a:solidFill>
              </a:rPr>
              <a:t> </a:t>
            </a:r>
            <a:r>
              <a:rPr lang="en-US" sz="4800" dirty="0" err="1">
                <a:solidFill>
                  <a:srgbClr val="002060"/>
                </a:solidFill>
              </a:rPr>
              <a:t>của</a:t>
            </a:r>
            <a:r>
              <a:rPr lang="en-US" sz="4800" dirty="0">
                <a:solidFill>
                  <a:srgbClr val="002060"/>
                </a:solidFill>
              </a:rPr>
              <a:t> </a:t>
            </a:r>
            <a:r>
              <a:rPr lang="en-US" sz="4800" dirty="0" err="1">
                <a:solidFill>
                  <a:srgbClr val="002060"/>
                </a:solidFill>
              </a:rPr>
              <a:t>em</a:t>
            </a:r>
            <a:r>
              <a:rPr lang="en-US" sz="4800" dirty="0">
                <a:solidFill>
                  <a:srgbClr val="002060"/>
                </a:solidFill>
              </a:rPr>
              <a:t> </a:t>
            </a:r>
            <a:r>
              <a:rPr lang="en-US" sz="4800" dirty="0" err="1">
                <a:solidFill>
                  <a:srgbClr val="002060"/>
                </a:solidFill>
              </a:rPr>
              <a:t>về</a:t>
            </a:r>
            <a:r>
              <a:rPr lang="en-US" sz="4800" dirty="0">
                <a:solidFill>
                  <a:srgbClr val="002060"/>
                </a:solidFill>
              </a:rPr>
              <a:t> </a:t>
            </a:r>
            <a:r>
              <a:rPr lang="en-US" sz="4800" dirty="0" err="1">
                <a:solidFill>
                  <a:srgbClr val="002060"/>
                </a:solidFill>
              </a:rPr>
              <a:t>giai</a:t>
            </a:r>
            <a:r>
              <a:rPr lang="en-US" sz="4800" dirty="0">
                <a:solidFill>
                  <a:srgbClr val="002060"/>
                </a:solidFill>
              </a:rPr>
              <a:t> </a:t>
            </a:r>
            <a:r>
              <a:rPr lang="en-US" sz="4800" dirty="0" err="1">
                <a:solidFill>
                  <a:srgbClr val="002060"/>
                </a:solidFill>
              </a:rPr>
              <a:t>điệu</a:t>
            </a:r>
            <a:r>
              <a:rPr lang="en-US" sz="4800" dirty="0">
                <a:solidFill>
                  <a:srgbClr val="002060"/>
                </a:solidFill>
              </a:rPr>
              <a:t> </a:t>
            </a:r>
            <a:r>
              <a:rPr lang="en-US" sz="4800" dirty="0" err="1">
                <a:solidFill>
                  <a:srgbClr val="002060"/>
                </a:solidFill>
              </a:rPr>
              <a:t>của</a:t>
            </a:r>
            <a:r>
              <a:rPr lang="en-US" sz="4800" dirty="0">
                <a:solidFill>
                  <a:srgbClr val="002060"/>
                </a:solidFill>
              </a:rPr>
              <a:t> </a:t>
            </a:r>
            <a:r>
              <a:rPr lang="en-US" sz="4800" dirty="0" err="1">
                <a:solidFill>
                  <a:srgbClr val="002060"/>
                </a:solidFill>
              </a:rPr>
              <a:t>tác</a:t>
            </a:r>
            <a:r>
              <a:rPr lang="en-US" sz="4800" dirty="0">
                <a:solidFill>
                  <a:srgbClr val="002060"/>
                </a:solidFill>
              </a:rPr>
              <a:t> </a:t>
            </a:r>
            <a:r>
              <a:rPr lang="en-US" sz="4800" dirty="0" err="1">
                <a:solidFill>
                  <a:srgbClr val="002060"/>
                </a:solidFill>
              </a:rPr>
              <a:t>phẩm</a:t>
            </a:r>
            <a:r>
              <a:rPr lang="en-US" sz="4800" dirty="0">
                <a:solidFill>
                  <a:srgbClr val="002060"/>
                </a:solidFill>
              </a:rPr>
              <a:t> </a:t>
            </a:r>
            <a:r>
              <a:rPr lang="en-US" sz="4800" i="1" dirty="0">
                <a:solidFill>
                  <a:srgbClr val="002060"/>
                </a:solidFill>
              </a:rPr>
              <a:t>the Blue Danube – Johann Strauss II</a:t>
            </a:r>
            <a:endParaRPr sz="4800" dirty="0">
              <a:solidFill>
                <a:srgbClr val="002060"/>
              </a:solidFill>
            </a:endParaRPr>
          </a:p>
        </p:txBody>
      </p:sp>
    </p:spTree>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animEffect transition="in" filter="fade">
                                      <p:cBhvr>
                                        <p:cTn id="7" dur="50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3523" y="297179"/>
            <a:ext cx="5192077" cy="8413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348486" y="8938946"/>
            <a:ext cx="5314275" cy="646331"/>
          </a:xfrm>
          <a:prstGeom prst="rect">
            <a:avLst/>
          </a:prstGeom>
        </p:spPr>
        <p:txBody>
          <a:bodyPr wrap="none">
            <a:spAutoFit/>
          </a:bodyPr>
          <a:lstStyle/>
          <a:p>
            <a:r>
              <a:rPr lang="en-US" sz="3600"/>
              <a:t>Johann và Adele Strauss</a:t>
            </a:r>
          </a:p>
        </p:txBody>
      </p:sp>
    </p:spTree>
    <p:extLst>
      <p:ext uri="{BB962C8B-B14F-4D97-AF65-F5344CB8AC3E}">
        <p14:creationId xmlns:p14="http://schemas.microsoft.com/office/powerpoint/2010/main" val="2784584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ndré Rieu - The Beautiful Blue Danube (official video)">
            <a:hlinkClick r:id="" action="ppaction://media"/>
          </p:cNvPr>
          <p:cNvPicPr>
            <a:picLocks noChangeAspect="1"/>
          </p:cNvPicPr>
          <p:nvPr>
            <a:videoFile r:link="rId1"/>
            <p:extLst>
              <p:ext uri="{DAA4B4D4-6D71-4841-9C94-3DE7FCFB9230}">
                <p14:media xmlns:p14="http://schemas.microsoft.com/office/powerpoint/2010/main" r:embed="rId2">
                  <p14:trim st="105057" end="90805"/>
                </p14:media>
              </p:ext>
            </p:extLst>
          </p:nvPr>
        </p:nvPicPr>
        <p:blipFill>
          <a:blip r:embed="rId4"/>
          <a:stretch>
            <a:fillRect/>
          </a:stretch>
        </p:blipFill>
        <p:spPr>
          <a:xfrm>
            <a:off x="1419224" y="947419"/>
            <a:ext cx="15182215" cy="8533329"/>
          </a:xfrm>
          <a:prstGeom prst="rect">
            <a:avLst/>
          </a:prstGeom>
        </p:spPr>
      </p:pic>
    </p:spTree>
    <p:extLst>
      <p:ext uri="{BB962C8B-B14F-4D97-AF65-F5344CB8AC3E}">
        <p14:creationId xmlns:p14="http://schemas.microsoft.com/office/powerpoint/2010/main" val="1980394041"/>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6"/>
          <p:cNvPicPr preferRelativeResize="0"/>
          <p:nvPr/>
        </p:nvPicPr>
        <p:blipFill rotWithShape="1">
          <a:blip r:embed="rId3">
            <a:alphaModFix/>
          </a:blip>
          <a:srcRect/>
          <a:stretch/>
        </p:blipFill>
        <p:spPr>
          <a:xfrm rot="3492821">
            <a:off x="4706153" y="7447791"/>
            <a:ext cx="951870" cy="666309"/>
          </a:xfrm>
          <a:prstGeom prst="rect">
            <a:avLst/>
          </a:prstGeom>
          <a:noFill/>
          <a:ln>
            <a:noFill/>
          </a:ln>
        </p:spPr>
      </p:pic>
      <p:pic>
        <p:nvPicPr>
          <p:cNvPr id="254" name="Google Shape;254;p6"/>
          <p:cNvPicPr preferRelativeResize="0"/>
          <p:nvPr/>
        </p:nvPicPr>
        <p:blipFill rotWithShape="1">
          <a:blip r:embed="rId4">
            <a:alphaModFix/>
          </a:blip>
          <a:srcRect/>
          <a:stretch/>
        </p:blipFill>
        <p:spPr>
          <a:xfrm>
            <a:off x="17198354" y="7780945"/>
            <a:ext cx="1089647" cy="2293763"/>
          </a:xfrm>
          <a:prstGeom prst="rect">
            <a:avLst/>
          </a:prstGeom>
          <a:noFill/>
          <a:ln>
            <a:noFill/>
          </a:ln>
        </p:spPr>
      </p:pic>
      <p:pic>
        <p:nvPicPr>
          <p:cNvPr id="255" name="Google Shape;255;p6"/>
          <p:cNvPicPr preferRelativeResize="0"/>
          <p:nvPr/>
        </p:nvPicPr>
        <p:blipFill rotWithShape="1">
          <a:blip r:embed="rId5">
            <a:alphaModFix/>
          </a:blip>
          <a:srcRect/>
          <a:stretch/>
        </p:blipFill>
        <p:spPr>
          <a:xfrm>
            <a:off x="303162" y="5143500"/>
            <a:ext cx="3845937" cy="4823439"/>
          </a:xfrm>
          <a:prstGeom prst="rect">
            <a:avLst/>
          </a:prstGeom>
          <a:noFill/>
          <a:ln>
            <a:noFill/>
          </a:ln>
        </p:spPr>
      </p:pic>
      <p:pic>
        <p:nvPicPr>
          <p:cNvPr id="256" name="Google Shape;256;p6"/>
          <p:cNvPicPr preferRelativeResize="0"/>
          <p:nvPr/>
        </p:nvPicPr>
        <p:blipFill rotWithShape="1">
          <a:blip r:embed="rId6">
            <a:alphaModFix/>
          </a:blip>
          <a:srcRect/>
          <a:stretch/>
        </p:blipFill>
        <p:spPr>
          <a:xfrm rot="-624639">
            <a:off x="529799" y="379577"/>
            <a:ext cx="2678622" cy="1714500"/>
          </a:xfrm>
          <a:prstGeom prst="rect">
            <a:avLst/>
          </a:prstGeom>
          <a:noFill/>
          <a:ln>
            <a:noFill/>
          </a:ln>
        </p:spPr>
      </p:pic>
      <p:sp>
        <p:nvSpPr>
          <p:cNvPr id="259" name="Google Shape;259;p6"/>
          <p:cNvSpPr/>
          <p:nvPr/>
        </p:nvSpPr>
        <p:spPr>
          <a:xfrm>
            <a:off x="5715977" y="457418"/>
            <a:ext cx="6324600" cy="1254963"/>
          </a:xfrm>
          <a:prstGeom prst="round2SameRect">
            <a:avLst>
              <a:gd name="adj1" fmla="val 16667"/>
              <a:gd name="adj2" fmla="val 0"/>
            </a:avLst>
          </a:prstGeom>
          <a:solidFill>
            <a:srgbClr val="FFFF00"/>
          </a:solidFill>
          <a:ln w="25400" cap="flat" cmpd="sng">
            <a:solidFill>
              <a:srgbClr val="395E89"/>
            </a:solidFill>
            <a:prstDash val="solid"/>
            <a:round/>
            <a:headEnd type="none" w="sm" len="sm"/>
            <a:tailEnd type="none" w="sm" len="sm"/>
          </a:ln>
        </p:spPr>
        <p:txBody>
          <a:bodyPr spcFirstLastPara="1" wrap="square" lIns="91416" tIns="45696" rIns="91416" bIns="45696" anchor="ctr" anchorCtr="0">
            <a:noAutofit/>
          </a:bodyPr>
          <a:lstStyle/>
          <a:p>
            <a:pPr algn="ctr"/>
            <a:r>
              <a:rPr lang="en-US" sz="3600" b="1">
                <a:solidFill>
                  <a:srgbClr val="002060"/>
                </a:solidFill>
              </a:rPr>
              <a:t>Giai điệu của tác phẩm:</a:t>
            </a:r>
            <a:endParaRPr sz="3600" b="1">
              <a:solidFill>
                <a:srgbClr val="002060"/>
              </a:solidFill>
            </a:endParaRPr>
          </a:p>
        </p:txBody>
      </p:sp>
      <p:sp>
        <p:nvSpPr>
          <p:cNvPr id="260" name="Google Shape;260;p6"/>
          <p:cNvSpPr/>
          <p:nvPr/>
        </p:nvSpPr>
        <p:spPr>
          <a:xfrm>
            <a:off x="3718560" y="2116242"/>
            <a:ext cx="12100560" cy="7644958"/>
          </a:xfrm>
          <a:prstGeom prst="roundRect">
            <a:avLst>
              <a:gd name="adj" fmla="val 16667"/>
            </a:avLst>
          </a:prstGeom>
          <a:solidFill>
            <a:srgbClr val="538CD5"/>
          </a:solidFill>
          <a:ln w="25400" cap="flat" cmpd="sng">
            <a:solidFill>
              <a:srgbClr val="395E89"/>
            </a:solidFill>
            <a:prstDash val="solid"/>
            <a:round/>
            <a:headEnd type="none" w="sm" len="sm"/>
            <a:tailEnd type="none" w="sm" len="sm"/>
          </a:ln>
        </p:spPr>
        <p:txBody>
          <a:bodyPr spcFirstLastPara="1" wrap="square" lIns="91416" tIns="45696" rIns="91416" bIns="45696" anchor="ctr" anchorCtr="0">
            <a:noAutofit/>
          </a:bodyPr>
          <a:lstStyle/>
          <a:p>
            <a:pPr algn="just">
              <a:lnSpc>
                <a:spcPct val="150000"/>
              </a:lnSpc>
            </a:pPr>
            <a:r>
              <a:rPr lang="en-US" sz="4800" b="1">
                <a:solidFill>
                  <a:schemeClr val="lt1"/>
                </a:solidFill>
              </a:rPr>
              <a:t>Giai điệu đẹp đẽ, uyển chuyển, nhịp nhàng của điệu valse, gợi lên bức tranh êm đềm, hiền hòa của dòng sông xanh Danube nhưng toát lên vẻ hiện đại, sống động của thành phố Viên, trung tâm của nước Áo nơi có dòng sông Danube chảy qua.</a:t>
            </a:r>
            <a:endParaRPr sz="2400" b="1"/>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animEffect transition="in" filter="fade">
                                      <p:cBhvr>
                                        <p:cTn id="7" dur="5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37982" y="150338"/>
            <a:ext cx="14302854" cy="8391404"/>
          </a:xfrm>
          <a:prstGeom prst="rect">
            <a:avLst/>
          </a:prstGeom>
        </p:spPr>
      </p:pic>
      <p:sp>
        <p:nvSpPr>
          <p:cNvPr id="3" name="Rectangle 2"/>
          <p:cNvSpPr/>
          <p:nvPr/>
        </p:nvSpPr>
        <p:spPr>
          <a:xfrm>
            <a:off x="5509746" y="9029349"/>
            <a:ext cx="7378943" cy="646331"/>
          </a:xfrm>
          <a:prstGeom prst="rect">
            <a:avLst/>
          </a:prstGeom>
        </p:spPr>
        <p:txBody>
          <a:bodyPr wrap="none">
            <a:spAutoFit/>
          </a:bodyPr>
          <a:lstStyle/>
          <a:p>
            <a:r>
              <a:rPr lang="en-US" sz="3600" i="1" dirty="0">
                <a:solidFill>
                  <a:schemeClr val="tx1"/>
                </a:solidFill>
                <a:latin typeface="Times New Roman" panose="02020603050405020304" pitchFamily="18" charset="0"/>
                <a:cs typeface="Times New Roman" panose="02020603050405020304" pitchFamily="18" charset="0"/>
              </a:rPr>
              <a:t>Vienna City - </a:t>
            </a:r>
            <a:r>
              <a:rPr lang="en-US" sz="3600" i="1" dirty="0" err="1">
                <a:solidFill>
                  <a:schemeClr val="tx1"/>
                </a:solidFill>
                <a:latin typeface="Times New Roman" panose="02020603050405020304" pitchFamily="18" charset="0"/>
                <a:cs typeface="Times New Roman" panose="02020603050405020304" pitchFamily="18" charset="0"/>
              </a:rPr>
              <a:t>Thành</a:t>
            </a:r>
            <a:r>
              <a:rPr lang="en-US" sz="3600" i="1" dirty="0">
                <a:solidFill>
                  <a:schemeClr val="tx1"/>
                </a:solidFill>
                <a:latin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cs typeface="Times New Roman" panose="02020603050405020304" pitchFamily="18" charset="0"/>
              </a:rPr>
              <a:t>phố</a:t>
            </a:r>
            <a:r>
              <a:rPr lang="en-US" sz="3600" i="1" dirty="0">
                <a:solidFill>
                  <a:schemeClr val="tx1"/>
                </a:solidFill>
                <a:latin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cs typeface="Times New Roman" panose="02020603050405020304" pitchFamily="18" charset="0"/>
              </a:rPr>
              <a:t>xanh</a:t>
            </a:r>
            <a:r>
              <a:rPr lang="en-US" sz="3600" i="1" dirty="0">
                <a:solidFill>
                  <a:schemeClr val="tx1"/>
                </a:solidFill>
                <a:latin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cs typeface="Times New Roman" panose="02020603050405020304" pitchFamily="18" charset="0"/>
              </a:rPr>
              <a:t>hiện</a:t>
            </a:r>
            <a:r>
              <a:rPr lang="en-US" sz="3600" i="1" dirty="0">
                <a:solidFill>
                  <a:schemeClr val="tx1"/>
                </a:solidFill>
                <a:latin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cs typeface="Times New Roman" panose="02020603050405020304" pitchFamily="18" charset="0"/>
              </a:rPr>
              <a:t>đại</a:t>
            </a:r>
            <a:endParaRPr lang="en-US"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6280055"/>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7"/>
          <p:cNvPicPr preferRelativeResize="0"/>
          <p:nvPr/>
        </p:nvPicPr>
        <p:blipFill rotWithShape="1">
          <a:blip r:embed="rId3">
            <a:alphaModFix/>
          </a:blip>
          <a:srcRect/>
          <a:stretch/>
        </p:blipFill>
        <p:spPr>
          <a:xfrm rot="3492821">
            <a:off x="4706153" y="7447791"/>
            <a:ext cx="951870" cy="666309"/>
          </a:xfrm>
          <a:prstGeom prst="rect">
            <a:avLst/>
          </a:prstGeom>
          <a:noFill/>
          <a:ln>
            <a:noFill/>
          </a:ln>
        </p:spPr>
      </p:pic>
      <p:pic>
        <p:nvPicPr>
          <p:cNvPr id="266" name="Google Shape;266;p7"/>
          <p:cNvPicPr preferRelativeResize="0"/>
          <p:nvPr/>
        </p:nvPicPr>
        <p:blipFill rotWithShape="1">
          <a:blip r:embed="rId4">
            <a:alphaModFix/>
          </a:blip>
          <a:srcRect/>
          <a:stretch/>
        </p:blipFill>
        <p:spPr>
          <a:xfrm>
            <a:off x="17297400" y="1694499"/>
            <a:ext cx="1047840" cy="6086445"/>
          </a:xfrm>
          <a:prstGeom prst="rect">
            <a:avLst/>
          </a:prstGeom>
          <a:noFill/>
          <a:ln>
            <a:noFill/>
          </a:ln>
        </p:spPr>
      </p:pic>
      <p:pic>
        <p:nvPicPr>
          <p:cNvPr id="269" name="Google Shape;269;p7"/>
          <p:cNvPicPr preferRelativeResize="0"/>
          <p:nvPr/>
        </p:nvPicPr>
        <p:blipFill rotWithShape="1">
          <a:blip r:embed="rId5">
            <a:alphaModFix/>
          </a:blip>
          <a:srcRect/>
          <a:stretch/>
        </p:blipFill>
        <p:spPr>
          <a:xfrm>
            <a:off x="1" y="0"/>
            <a:ext cx="2054654" cy="1254963"/>
          </a:xfrm>
          <a:prstGeom prst="rect">
            <a:avLst/>
          </a:prstGeom>
          <a:noFill/>
          <a:ln>
            <a:noFill/>
          </a:ln>
        </p:spPr>
      </p:pic>
      <p:sp>
        <p:nvSpPr>
          <p:cNvPr id="271" name="Google Shape;271;p7"/>
          <p:cNvSpPr/>
          <p:nvPr/>
        </p:nvSpPr>
        <p:spPr>
          <a:xfrm>
            <a:off x="3368040" y="530976"/>
            <a:ext cx="8839200" cy="1254963"/>
          </a:xfrm>
          <a:prstGeom prst="round2SameRect">
            <a:avLst>
              <a:gd name="adj1" fmla="val 16667"/>
              <a:gd name="adj2" fmla="val 0"/>
            </a:avLst>
          </a:prstGeom>
          <a:solidFill>
            <a:srgbClr val="FFFF00"/>
          </a:solidFill>
          <a:ln w="25400" cap="flat" cmpd="sng">
            <a:solidFill>
              <a:srgbClr val="395E89"/>
            </a:solidFill>
            <a:prstDash val="solid"/>
            <a:round/>
            <a:headEnd type="none" w="sm" len="sm"/>
            <a:tailEnd type="none" w="sm" len="sm"/>
          </a:ln>
        </p:spPr>
        <p:txBody>
          <a:bodyPr spcFirstLastPara="1" wrap="square" lIns="91416" tIns="45696" rIns="91416" bIns="45696" anchor="ctr" anchorCtr="0">
            <a:noAutofit/>
          </a:bodyPr>
          <a:lstStyle/>
          <a:p>
            <a:pPr algn="ctr"/>
            <a:r>
              <a:rPr lang="en-US" sz="3600" b="1">
                <a:solidFill>
                  <a:srgbClr val="002060"/>
                </a:solidFill>
              </a:rPr>
              <a:t>Một số thông tin về tác giả, tác phẩm:</a:t>
            </a:r>
            <a:endParaRPr sz="3600" b="1">
              <a:solidFill>
                <a:srgbClr val="002060"/>
              </a:solidFill>
            </a:endParaRPr>
          </a:p>
        </p:txBody>
      </p:sp>
      <p:sp>
        <p:nvSpPr>
          <p:cNvPr id="272" name="Google Shape;272;p7"/>
          <p:cNvSpPr/>
          <p:nvPr/>
        </p:nvSpPr>
        <p:spPr>
          <a:xfrm>
            <a:off x="205742" y="1889762"/>
            <a:ext cx="17091659" cy="7620000"/>
          </a:xfrm>
          <a:prstGeom prst="roundRect">
            <a:avLst>
              <a:gd name="adj" fmla="val 16667"/>
            </a:avLst>
          </a:prstGeom>
          <a:solidFill>
            <a:schemeClr val="bg1"/>
          </a:solidFill>
          <a:ln w="25400" cap="flat" cmpd="sng">
            <a:solidFill>
              <a:srgbClr val="395E89"/>
            </a:solidFill>
            <a:prstDash val="solid"/>
            <a:round/>
            <a:headEnd type="none" w="sm" len="sm"/>
            <a:tailEnd type="none" w="sm" len="sm"/>
          </a:ln>
        </p:spPr>
        <p:txBody>
          <a:bodyPr spcFirstLastPara="1" wrap="square" lIns="91416" tIns="45696" rIns="91416" bIns="45696" anchor="ctr" anchorCtr="0">
            <a:noAutofit/>
          </a:bodyPr>
          <a:lstStyle/>
          <a:p>
            <a:pPr>
              <a:lnSpc>
                <a:spcPct val="150000"/>
              </a:lnSpc>
            </a:pPr>
            <a:endParaRPr sz="3200">
              <a:solidFill>
                <a:schemeClr val="lt1"/>
              </a:solidFill>
            </a:endParaRPr>
          </a:p>
          <a:p>
            <a:pPr algn="just">
              <a:lnSpc>
                <a:spcPct val="150000"/>
              </a:lnSpc>
            </a:pPr>
            <a:r>
              <a:rPr lang="en-US" sz="4100" b="1">
                <a:solidFill>
                  <a:schemeClr val="tx1"/>
                </a:solidFill>
              </a:rPr>
              <a:t>1.Tác giả: </a:t>
            </a:r>
            <a:r>
              <a:rPr lang="en-US" sz="4100">
                <a:solidFill>
                  <a:schemeClr val="tx1"/>
                </a:solidFill>
              </a:rPr>
              <a:t>Nhạc sĩ người Áo Johann Strauss II (1825 – 1899) chủ yếu sáng  tác nhạc nhẹ và được mệnh danh là “Vua nhạc Waltz”. Ông chịu trách nhiệm phổ biến điệu Walts tại Viên ( Áo) trong thế kỉ 19.</a:t>
            </a:r>
            <a:endParaRPr sz="1800">
              <a:solidFill>
                <a:schemeClr val="tx1"/>
              </a:solidFill>
            </a:endParaRPr>
          </a:p>
          <a:p>
            <a:pPr algn="just">
              <a:lnSpc>
                <a:spcPct val="150000"/>
              </a:lnSpc>
            </a:pPr>
            <a:r>
              <a:rPr lang="en-US" sz="4100" b="1">
                <a:solidFill>
                  <a:schemeClr val="tx1"/>
                </a:solidFill>
              </a:rPr>
              <a:t>2.Tác phẩm</a:t>
            </a:r>
            <a:r>
              <a:rPr lang="en-US" sz="4100">
                <a:solidFill>
                  <a:schemeClr val="tx1"/>
                </a:solidFill>
              </a:rPr>
              <a:t>: The Blue Danube  của ông viết năm 1866 biểu diễn lần đầu vào ngày 15 tháng 2 năm 1867. Hơn 50 năm qua, The Blue Danube luôn được biểu diễn trong buổi hòa nhạc đón mừng năm mới của dàn nhạc giao hưởng Philharmonic của thành phố Viên ( Áo). </a:t>
            </a:r>
            <a:endParaRPr sz="4100">
              <a:solidFill>
                <a:schemeClr val="tx1"/>
              </a:solidFill>
            </a:endParaRPr>
          </a:p>
          <a:p>
            <a:pPr>
              <a:lnSpc>
                <a:spcPct val="150000"/>
              </a:lnSpc>
            </a:pPr>
            <a:endParaRPr sz="3200">
              <a:solidFill>
                <a:schemeClr val="lt1"/>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2"/>
                                        </p:tgtEl>
                                        <p:attrNameLst>
                                          <p:attrName>style.visibility</p:attrName>
                                        </p:attrNameLst>
                                      </p:cBhvr>
                                      <p:to>
                                        <p:strVal val="visible"/>
                                      </p:to>
                                    </p:set>
                                    <p:animEffect transition="in" filter="fade">
                                      <p:cBhvr>
                                        <p:cTn id="7" dur="5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863</TotalTime>
  <Words>513</Words>
  <Application>Microsoft Office PowerPoint</Application>
  <PresentationFormat>Custom</PresentationFormat>
  <Paragraphs>41</Paragraphs>
  <Slides>14</Slides>
  <Notes>10</Notes>
  <HiddenSlides>0</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Calibri Light</vt:lpstr>
      <vt:lpstr>Noto Sans Symbols</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Hoai Ham Hap</dc:creator>
  <cp:lastModifiedBy>Administrator</cp:lastModifiedBy>
  <cp:revision>58</cp:revision>
  <dcterms:created xsi:type="dcterms:W3CDTF">2006-08-16T00:00:00Z</dcterms:created>
  <dcterms:modified xsi:type="dcterms:W3CDTF">2025-10-17T09:17:47Z</dcterms:modified>
</cp:coreProperties>
</file>