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7" r:id="rId2"/>
    <p:sldId id="258" r:id="rId3"/>
    <p:sldId id="304" r:id="rId4"/>
    <p:sldId id="307" r:id="rId5"/>
    <p:sldId id="305" r:id="rId6"/>
    <p:sldId id="300" r:id="rId7"/>
    <p:sldId id="301" r:id="rId8"/>
    <p:sldId id="310" r:id="rId9"/>
    <p:sldId id="308" r:id="rId10"/>
    <p:sldId id="309" r:id="rId11"/>
    <p:sldId id="306" r:id="rId12"/>
    <p:sldId id="299" r:id="rId13"/>
    <p:sldId id="275" r:id="rId14"/>
    <p:sldId id="288" r:id="rId15"/>
    <p:sldId id="291" r:id="rId16"/>
    <p:sldId id="290" r:id="rId17"/>
    <p:sldId id="289" r:id="rId18"/>
    <p:sldId id="292" r:id="rId19"/>
    <p:sldId id="297" r:id="rId20"/>
    <p:sldId id="298" r:id="rId21"/>
    <p:sldId id="293" r:id="rId22"/>
    <p:sldId id="282" r:id="rId23"/>
    <p:sldId id="285" r:id="rId24"/>
    <p:sldId id="286" r:id="rId25"/>
    <p:sldId id="283" r:id="rId26"/>
    <p:sldId id="263" r:id="rId27"/>
    <p:sldId id="266" r:id="rId28"/>
    <p:sldId id="267" r:id="rId29"/>
    <p:sldId id="295" r:id="rId30"/>
    <p:sldId id="296" r:id="rId31"/>
    <p:sldId id="264" r:id="rId32"/>
    <p:sldId id="265" r:id="rId33"/>
    <p:sldId id="268" r:id="rId34"/>
    <p:sldId id="269" r:id="rId35"/>
    <p:sldId id="270" r:id="rId36"/>
    <p:sldId id="271" r:id="rId37"/>
    <p:sldId id="272" r:id="rId38"/>
    <p:sldId id="279" r:id="rId39"/>
    <p:sldId id="280" r:id="rId40"/>
    <p:sldId id="281" r:id="rId41"/>
    <p:sldId id="303" r:id="rId42"/>
    <p:sldId id="302" r:id="rId43"/>
    <p:sldId id="274" r:id="rId44"/>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Segoe Print" panose="02000600000000000000" pitchFamily="2"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96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14"/>
        <p:cNvGrpSpPr/>
        <p:nvPr/>
      </p:nvGrpSpPr>
      <p:grpSpPr>
        <a:xfrm>
          <a:off x="0" y="0"/>
          <a:ext cx="0" cy="0"/>
          <a:chOff x="0" y="0"/>
          <a:chExt cx="0" cy="0"/>
        </a:xfrm>
      </p:grpSpPr>
      <p:sp>
        <p:nvSpPr>
          <p:cNvPr id="615" name="Google Shape;615;p22"/>
          <p:cNvSpPr txBox="1">
            <a:spLocks noGrp="1"/>
          </p:cNvSpPr>
          <p:nvPr>
            <p:ph type="subTitle" idx="1"/>
          </p:nvPr>
        </p:nvSpPr>
        <p:spPr>
          <a:xfrm>
            <a:off x="9126827" y="2895600"/>
            <a:ext cx="6781800" cy="1066200"/>
          </a:xfrm>
          <a:prstGeom prst="rect">
            <a:avLst/>
          </a:prstGeom>
        </p:spPr>
        <p:txBody>
          <a:bodyPr spcFirstLastPara="1" wrap="square" lIns="91425" tIns="91425" rIns="91425" bIns="91425" anchor="b" anchorCtr="0">
            <a:normAutofit/>
          </a:bodyPr>
          <a:lstStyle>
            <a:lvl1pPr lvl="0" rtl="0">
              <a:lnSpc>
                <a:spcPct val="100000"/>
              </a:lnSpc>
              <a:spcBef>
                <a:spcPts val="0"/>
              </a:spcBef>
              <a:spcAft>
                <a:spcPts val="0"/>
              </a:spcAft>
              <a:buClr>
                <a:schemeClr val="accent2"/>
              </a:buClr>
              <a:buSzPts val="2600"/>
              <a:buFont typeface="Satisfy"/>
              <a:buNone/>
              <a:defRPr sz="5201">
                <a:solidFill>
                  <a:schemeClr val="accent2"/>
                </a:solidFill>
                <a:latin typeface="Satisfy"/>
                <a:ea typeface="Satisfy"/>
                <a:cs typeface="Satisfy"/>
                <a:sym typeface="Satisfy"/>
              </a:defRPr>
            </a:lvl1pPr>
            <a:lvl2pPr lvl="1" rtl="0">
              <a:lnSpc>
                <a:spcPct val="100000"/>
              </a:lnSpc>
              <a:spcBef>
                <a:spcPts val="0"/>
              </a:spcBef>
              <a:spcAft>
                <a:spcPts val="0"/>
              </a:spcAft>
              <a:buSzPts val="1800"/>
              <a:buNone/>
              <a:defRPr sz="3600"/>
            </a:lvl2pPr>
            <a:lvl3pPr lvl="2" rtl="0">
              <a:lnSpc>
                <a:spcPct val="100000"/>
              </a:lnSpc>
              <a:spcBef>
                <a:spcPts val="0"/>
              </a:spcBef>
              <a:spcAft>
                <a:spcPts val="0"/>
              </a:spcAft>
              <a:buSzPts val="1800"/>
              <a:buNone/>
              <a:defRPr sz="3600"/>
            </a:lvl3pPr>
            <a:lvl4pPr lvl="3" rtl="0">
              <a:lnSpc>
                <a:spcPct val="100000"/>
              </a:lnSpc>
              <a:spcBef>
                <a:spcPts val="0"/>
              </a:spcBef>
              <a:spcAft>
                <a:spcPts val="0"/>
              </a:spcAft>
              <a:buSzPts val="1800"/>
              <a:buNone/>
              <a:defRPr sz="3600"/>
            </a:lvl4pPr>
            <a:lvl5pPr lvl="4" rtl="0">
              <a:lnSpc>
                <a:spcPct val="100000"/>
              </a:lnSpc>
              <a:spcBef>
                <a:spcPts val="0"/>
              </a:spcBef>
              <a:spcAft>
                <a:spcPts val="0"/>
              </a:spcAft>
              <a:buSzPts val="1800"/>
              <a:buNone/>
              <a:defRPr sz="3600"/>
            </a:lvl5pPr>
            <a:lvl6pPr lvl="5" rtl="0">
              <a:lnSpc>
                <a:spcPct val="100000"/>
              </a:lnSpc>
              <a:spcBef>
                <a:spcPts val="0"/>
              </a:spcBef>
              <a:spcAft>
                <a:spcPts val="0"/>
              </a:spcAft>
              <a:buSzPts val="1800"/>
              <a:buNone/>
              <a:defRPr sz="3600"/>
            </a:lvl6pPr>
            <a:lvl7pPr lvl="6" rtl="0">
              <a:lnSpc>
                <a:spcPct val="100000"/>
              </a:lnSpc>
              <a:spcBef>
                <a:spcPts val="0"/>
              </a:spcBef>
              <a:spcAft>
                <a:spcPts val="0"/>
              </a:spcAft>
              <a:buSzPts val="1800"/>
              <a:buNone/>
              <a:defRPr sz="3600"/>
            </a:lvl7pPr>
            <a:lvl8pPr lvl="7" rtl="0">
              <a:lnSpc>
                <a:spcPct val="100000"/>
              </a:lnSpc>
              <a:spcBef>
                <a:spcPts val="0"/>
              </a:spcBef>
              <a:spcAft>
                <a:spcPts val="0"/>
              </a:spcAft>
              <a:buSzPts val="1800"/>
              <a:buNone/>
              <a:defRPr sz="3600"/>
            </a:lvl8pPr>
            <a:lvl9pPr lvl="8" rtl="0">
              <a:lnSpc>
                <a:spcPct val="100000"/>
              </a:lnSpc>
              <a:spcBef>
                <a:spcPts val="0"/>
              </a:spcBef>
              <a:spcAft>
                <a:spcPts val="0"/>
              </a:spcAft>
              <a:buSzPts val="1800"/>
              <a:buNone/>
              <a:defRPr sz="3600"/>
            </a:lvl9pPr>
          </a:lstStyle>
          <a:p>
            <a:endParaRPr/>
          </a:p>
        </p:txBody>
      </p:sp>
      <p:sp>
        <p:nvSpPr>
          <p:cNvPr id="616" name="Google Shape;616;p22"/>
          <p:cNvSpPr txBox="1">
            <a:spLocks noGrp="1"/>
          </p:cNvSpPr>
          <p:nvPr>
            <p:ph type="body" idx="2"/>
          </p:nvPr>
        </p:nvSpPr>
        <p:spPr>
          <a:xfrm>
            <a:off x="9126848" y="4209600"/>
            <a:ext cx="6703800" cy="5390400"/>
          </a:xfrm>
          <a:prstGeom prst="rect">
            <a:avLst/>
          </a:prstGeom>
        </p:spPr>
        <p:txBody>
          <a:bodyPr spcFirstLastPara="1" wrap="square" lIns="91425" tIns="91425" rIns="91425" bIns="91425" anchor="t" anchorCtr="0">
            <a:normAutofit/>
          </a:bodyPr>
          <a:lstStyle>
            <a:lvl1pPr marL="914378" lvl="0" indent="-685784" rtl="0">
              <a:lnSpc>
                <a:spcPct val="100000"/>
              </a:lnSpc>
              <a:spcBef>
                <a:spcPts val="0"/>
              </a:spcBef>
              <a:spcAft>
                <a:spcPts val="0"/>
              </a:spcAft>
              <a:buClr>
                <a:schemeClr val="accent6"/>
              </a:buClr>
              <a:buSzPts val="1800"/>
              <a:buChar char="●"/>
              <a:defRPr sz="2801">
                <a:solidFill>
                  <a:schemeClr val="accent6"/>
                </a:solidFill>
              </a:defRPr>
            </a:lvl1pPr>
            <a:lvl2pPr marL="1828755" lvl="1" indent="-634985" rtl="0">
              <a:spcBef>
                <a:spcPts val="0"/>
              </a:spcBef>
              <a:spcAft>
                <a:spcPts val="0"/>
              </a:spcAft>
              <a:buClr>
                <a:schemeClr val="accent6"/>
              </a:buClr>
              <a:buSzPts val="1400"/>
              <a:buChar char="○"/>
              <a:defRPr>
                <a:solidFill>
                  <a:schemeClr val="accent6"/>
                </a:solidFill>
              </a:defRPr>
            </a:lvl2pPr>
            <a:lvl3pPr marL="2743131" lvl="2" indent="-634985" rtl="0">
              <a:spcBef>
                <a:spcPts val="0"/>
              </a:spcBef>
              <a:spcAft>
                <a:spcPts val="0"/>
              </a:spcAft>
              <a:buClr>
                <a:schemeClr val="accent6"/>
              </a:buClr>
              <a:buSzPts val="1400"/>
              <a:buChar char="■"/>
              <a:defRPr>
                <a:solidFill>
                  <a:schemeClr val="accent6"/>
                </a:solidFill>
              </a:defRPr>
            </a:lvl3pPr>
            <a:lvl4pPr marL="3657509" lvl="3" indent="-634985" rtl="0">
              <a:spcBef>
                <a:spcPts val="0"/>
              </a:spcBef>
              <a:spcAft>
                <a:spcPts val="0"/>
              </a:spcAft>
              <a:buClr>
                <a:schemeClr val="accent6"/>
              </a:buClr>
              <a:buSzPts val="1400"/>
              <a:buChar char="●"/>
              <a:defRPr>
                <a:solidFill>
                  <a:schemeClr val="accent6"/>
                </a:solidFill>
              </a:defRPr>
            </a:lvl4pPr>
            <a:lvl5pPr marL="4571886" lvl="4" indent="-634985" rtl="0">
              <a:spcBef>
                <a:spcPts val="0"/>
              </a:spcBef>
              <a:spcAft>
                <a:spcPts val="0"/>
              </a:spcAft>
              <a:buClr>
                <a:schemeClr val="accent6"/>
              </a:buClr>
              <a:buSzPts val="1400"/>
              <a:buChar char="○"/>
              <a:defRPr>
                <a:solidFill>
                  <a:schemeClr val="accent6"/>
                </a:solidFill>
              </a:defRPr>
            </a:lvl5pPr>
            <a:lvl6pPr marL="5486264" lvl="5" indent="-634985" rtl="0">
              <a:spcBef>
                <a:spcPts val="0"/>
              </a:spcBef>
              <a:spcAft>
                <a:spcPts val="0"/>
              </a:spcAft>
              <a:buClr>
                <a:schemeClr val="accent6"/>
              </a:buClr>
              <a:buSzPts val="1400"/>
              <a:buChar char="■"/>
              <a:defRPr>
                <a:solidFill>
                  <a:schemeClr val="accent6"/>
                </a:solidFill>
              </a:defRPr>
            </a:lvl6pPr>
            <a:lvl7pPr marL="6400640" lvl="6" indent="-634985" rtl="0">
              <a:spcBef>
                <a:spcPts val="0"/>
              </a:spcBef>
              <a:spcAft>
                <a:spcPts val="0"/>
              </a:spcAft>
              <a:buClr>
                <a:schemeClr val="accent6"/>
              </a:buClr>
              <a:buSzPts val="1400"/>
              <a:buChar char="●"/>
              <a:defRPr>
                <a:solidFill>
                  <a:schemeClr val="accent6"/>
                </a:solidFill>
              </a:defRPr>
            </a:lvl7pPr>
            <a:lvl8pPr marL="7315017" lvl="7" indent="-634985" rtl="0">
              <a:spcBef>
                <a:spcPts val="0"/>
              </a:spcBef>
              <a:spcAft>
                <a:spcPts val="0"/>
              </a:spcAft>
              <a:buClr>
                <a:schemeClr val="accent6"/>
              </a:buClr>
              <a:buSzPts val="1400"/>
              <a:buChar char="○"/>
              <a:defRPr>
                <a:solidFill>
                  <a:schemeClr val="accent6"/>
                </a:solidFill>
              </a:defRPr>
            </a:lvl8pPr>
            <a:lvl9pPr marL="8229395" lvl="8" indent="-634985" rtl="0">
              <a:spcBef>
                <a:spcPts val="0"/>
              </a:spcBef>
              <a:spcAft>
                <a:spcPts val="0"/>
              </a:spcAft>
              <a:buClr>
                <a:schemeClr val="accent6"/>
              </a:buClr>
              <a:buSzPts val="1400"/>
              <a:buChar char="■"/>
              <a:defRPr>
                <a:solidFill>
                  <a:schemeClr val="accent6"/>
                </a:solidFill>
              </a:defRPr>
            </a:lvl9pPr>
          </a:lstStyle>
          <a:p>
            <a:endParaRPr/>
          </a:p>
        </p:txBody>
      </p:sp>
      <p:sp>
        <p:nvSpPr>
          <p:cNvPr id="617" name="Google Shape;617;p22"/>
          <p:cNvSpPr txBox="1">
            <a:spLocks noGrp="1"/>
          </p:cNvSpPr>
          <p:nvPr>
            <p:ph type="title"/>
          </p:nvPr>
        </p:nvSpPr>
        <p:spPr>
          <a:xfrm>
            <a:off x="1426451" y="737651"/>
            <a:ext cx="153972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760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8" name="Google Shape;618;p22"/>
          <p:cNvSpPr/>
          <p:nvPr/>
        </p:nvSpPr>
        <p:spPr>
          <a:xfrm flipH="1">
            <a:off x="-2021130" y="4597331"/>
            <a:ext cx="3447599" cy="881088"/>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19" name="Google Shape;619;p22"/>
          <p:cNvGrpSpPr/>
          <p:nvPr/>
        </p:nvGrpSpPr>
        <p:grpSpPr>
          <a:xfrm>
            <a:off x="23" y="95288"/>
            <a:ext cx="19423238" cy="2557482"/>
            <a:chOff x="1657411" y="-14732"/>
            <a:chExt cx="9711619" cy="1278741"/>
          </a:xfrm>
        </p:grpSpPr>
        <p:sp>
          <p:nvSpPr>
            <p:cNvPr id="620" name="Google Shape;620;p22"/>
            <p:cNvSpPr/>
            <p:nvPr/>
          </p:nvSpPr>
          <p:spPr>
            <a:xfrm>
              <a:off x="8560224" y="-14732"/>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22"/>
            <p:cNvSpPr/>
            <p:nvPr/>
          </p:nvSpPr>
          <p:spPr>
            <a:xfrm>
              <a:off x="1657411" y="8234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8589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30">
          <a:fgClr>
            <a:srgbClr val="00B0F0"/>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0.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3"/><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5.mp3"/></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3"/><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5.mp3"/><Relationship Id="rId9"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3"/><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5.mp3"/></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3"/><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5.mp3"/><Relationship Id="rId9"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3"/><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5.mp3"/><Relationship Id="rId9"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3"/><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5.mp3"/><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3"/><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5.mp3"/></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26.jpg"/><Relationship Id="rId4" Type="http://schemas.openxmlformats.org/officeDocument/2006/relationships/image" Target="../media/image22.svg"/><Relationship Id="rId9" Type="http://schemas.openxmlformats.org/officeDocument/2006/relationships/image" Target="../media/image25.jp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4.sv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0.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2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0.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ordArt 4"/>
          <p:cNvSpPr>
            <a:spLocks noChangeArrowheads="1" noChangeShapeType="1" noTextEdit="1"/>
          </p:cNvSpPr>
          <p:nvPr/>
        </p:nvSpPr>
        <p:spPr bwMode="auto">
          <a:xfrm>
            <a:off x="7239000" y="290190"/>
            <a:ext cx="9144000" cy="669062"/>
          </a:xfrm>
          <a:prstGeom prst="rect">
            <a:avLst/>
          </a:prstGeom>
        </p:spPr>
        <p:txBody>
          <a:bodyPr wrap="none" fromWordArt="1">
            <a:prstTxWarp prst="textPlain">
              <a:avLst>
                <a:gd name="adj" fmla="val 49403"/>
              </a:avLst>
            </a:prstTxWarp>
          </a:bodyPr>
          <a:lstStyle/>
          <a:p>
            <a:pPr algn="ctr"/>
            <a:r>
              <a:rPr lang="en-US" sz="2800" b="1" kern="10" dirty="0" err="1">
                <a:ln w="9525">
                  <a:solidFill>
                    <a:srgbClr val="008000"/>
                  </a:solidFill>
                  <a:round/>
                  <a:headEnd/>
                  <a:tailEnd/>
                </a:ln>
                <a:latin typeface="Times New Roman" panose="02020603050405020304" pitchFamily="18" charset="0"/>
                <a:cs typeface="Times New Roman" panose="02020603050405020304" pitchFamily="18" charset="0"/>
              </a:rPr>
              <a:t>Thứ</a:t>
            </a:r>
            <a:r>
              <a:rPr lang="en-US" sz="2800" b="1" kern="10" dirty="0">
                <a:ln w="9525">
                  <a:solidFill>
                    <a:srgbClr val="008000"/>
                  </a:solidFill>
                  <a:round/>
                  <a:headEnd/>
                  <a:tailEnd/>
                </a:ln>
                <a:latin typeface="Times New Roman" panose="02020603050405020304" pitchFamily="18" charset="0"/>
                <a:cs typeface="Times New Roman" panose="02020603050405020304" pitchFamily="18" charset="0"/>
              </a:rPr>
              <a:t> Hai , </a:t>
            </a:r>
            <a:r>
              <a:rPr lang="en-US" sz="2800" b="1" kern="10" dirty="0" err="1">
                <a:ln w="9525">
                  <a:solidFill>
                    <a:srgbClr val="008000"/>
                  </a:solidFill>
                  <a:round/>
                  <a:headEnd/>
                  <a:tailEnd/>
                </a:ln>
                <a:latin typeface="Times New Roman" panose="02020603050405020304" pitchFamily="18" charset="0"/>
                <a:cs typeface="Times New Roman" panose="02020603050405020304" pitchFamily="18" charset="0"/>
              </a:rPr>
              <a:t>ngày</a:t>
            </a:r>
            <a:r>
              <a:rPr lang="en-US" sz="2800" b="1" kern="10">
                <a:ln w="9525">
                  <a:solidFill>
                    <a:srgbClr val="008000"/>
                  </a:solidFill>
                  <a:round/>
                  <a:headEnd/>
                  <a:tailEnd/>
                </a:ln>
                <a:latin typeface="Times New Roman" panose="02020603050405020304" pitchFamily="18" charset="0"/>
                <a:cs typeface="Times New Roman" panose="02020603050405020304" pitchFamily="18" charset="0"/>
              </a:rPr>
              <a:t>  20 </a:t>
            </a:r>
            <a:r>
              <a:rPr lang="en-US" sz="2800" b="1" kern="10" dirty="0" err="1">
                <a:ln w="9525">
                  <a:solidFill>
                    <a:srgbClr val="008000"/>
                  </a:solidFill>
                  <a:round/>
                  <a:headEnd/>
                  <a:tailEnd/>
                </a:ln>
                <a:latin typeface="Times New Roman" panose="02020603050405020304" pitchFamily="18" charset="0"/>
                <a:cs typeface="Times New Roman" panose="02020603050405020304" pitchFamily="18" charset="0"/>
              </a:rPr>
              <a:t>tháng</a:t>
            </a:r>
            <a:r>
              <a:rPr lang="en-US" sz="2800" b="1" kern="10" dirty="0">
                <a:ln w="9525">
                  <a:solidFill>
                    <a:srgbClr val="008000"/>
                  </a:solidFill>
                  <a:round/>
                  <a:headEnd/>
                  <a:tailEnd/>
                </a:ln>
                <a:latin typeface="Times New Roman" panose="02020603050405020304" pitchFamily="18" charset="0"/>
                <a:cs typeface="Times New Roman" panose="02020603050405020304" pitchFamily="18" charset="0"/>
              </a:rPr>
              <a:t> 10 </a:t>
            </a:r>
            <a:r>
              <a:rPr lang="en-US" sz="2800" b="1" kern="10" dirty="0" err="1">
                <a:ln w="9525">
                  <a:solidFill>
                    <a:srgbClr val="008000"/>
                  </a:solidFill>
                  <a:round/>
                  <a:headEnd/>
                  <a:tailEnd/>
                </a:ln>
                <a:latin typeface="Times New Roman" panose="02020603050405020304" pitchFamily="18" charset="0"/>
                <a:cs typeface="Times New Roman" panose="02020603050405020304" pitchFamily="18" charset="0"/>
              </a:rPr>
              <a:t>năm</a:t>
            </a:r>
            <a:r>
              <a:rPr lang="en-US" sz="2800" b="1" kern="10" dirty="0">
                <a:ln w="9525">
                  <a:solidFill>
                    <a:srgbClr val="008000"/>
                  </a:solidFill>
                  <a:round/>
                  <a:headEnd/>
                  <a:tailEnd/>
                </a:ln>
                <a:latin typeface="Times New Roman" panose="02020603050405020304" pitchFamily="18" charset="0"/>
                <a:cs typeface="Times New Roman" panose="02020603050405020304" pitchFamily="18" charset="0"/>
              </a:rPr>
              <a:t> 2025</a:t>
            </a:r>
          </a:p>
        </p:txBody>
      </p:sp>
      <p:sp>
        <p:nvSpPr>
          <p:cNvPr id="9" name="Rectangle 8"/>
          <p:cNvSpPr/>
          <p:nvPr/>
        </p:nvSpPr>
        <p:spPr>
          <a:xfrm>
            <a:off x="1447800" y="3019842"/>
            <a:ext cx="15796965" cy="2123658"/>
          </a:xfrm>
          <a:prstGeom prst="rect">
            <a:avLst/>
          </a:prstGeom>
          <a:noFill/>
        </p:spPr>
        <p:txBody>
          <a:bodyPr wrap="square">
            <a:spAutoFit/>
          </a:bodyPr>
          <a:lstStyle/>
          <a:p>
            <a:pPr lvl="8"/>
            <a:r>
              <a:rPr lang="en-US" sz="6600" b="1" dirty="0">
                <a:latin typeface="Times New Roman" panose="02020603050405020304" pitchFamily="18" charset="0"/>
                <a:cs typeface="Times New Roman" panose="02020603050405020304" pitchFamily="18" charset="0"/>
              </a:rPr>
              <a:t>- Lý </a:t>
            </a:r>
            <a:r>
              <a:rPr lang="en-US" sz="6600" b="1" dirty="0" err="1">
                <a:latin typeface="Times New Roman" panose="02020603050405020304" pitchFamily="18" charset="0"/>
                <a:cs typeface="Times New Roman" panose="02020603050405020304" pitchFamily="18" charset="0"/>
              </a:rPr>
              <a:t>thuyết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âm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nhạc</a:t>
            </a:r>
            <a:r>
              <a:rPr lang="en-US" sz="6600" b="1" dirty="0">
                <a:solidFill>
                  <a:srgbClr val="002060"/>
                </a:solidFill>
                <a:latin typeface="Times New Roman" panose="02020603050405020304" pitchFamily="18" charset="0"/>
                <a:cs typeface="Times New Roman" panose="02020603050405020304" pitchFamily="18" charset="0"/>
              </a:rPr>
              <a:t>:</a:t>
            </a:r>
            <a:r>
              <a:rPr lang="en-US" sz="6600" dirty="0">
                <a:solidFill>
                  <a:srgbClr val="002060"/>
                </a:solidFill>
                <a:latin typeface="Times New Roman" panose="02020603050405020304" pitchFamily="18" charset="0"/>
                <a:cs typeface="Times New Roman" panose="02020603050405020304" pitchFamily="18" charset="0"/>
              </a:rPr>
              <a:t> </a:t>
            </a:r>
          </a:p>
          <a:p>
            <a:pPr algn="ctr"/>
            <a:r>
              <a:rPr lang="en-US" sz="6600" b="1" dirty="0" err="1">
                <a:solidFill>
                  <a:srgbClr val="FF0000"/>
                </a:solidFill>
                <a:latin typeface="Times New Roman" panose="02020603050405020304" pitchFamily="18" charset="0"/>
                <a:cs typeface="Times New Roman" panose="02020603050405020304" pitchFamily="18" charset="0"/>
              </a:rPr>
              <a:t>Kí</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hiệu</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âm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bằng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hệ</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thống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chữ</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cái</a:t>
            </a:r>
            <a:r>
              <a:rPr lang="en-US" sz="6600" b="1" dirty="0">
                <a:solidFill>
                  <a:srgbClr val="FF0000"/>
                </a:solidFill>
                <a:latin typeface="Times New Roman" panose="02020603050405020304" pitchFamily="18" charset="0"/>
                <a:cs typeface="Times New Roman" panose="02020603050405020304" pitchFamily="18" charset="0"/>
              </a:rPr>
              <a:t> Latin</a:t>
            </a:r>
            <a:endParaRPr lang="en-US" sz="66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970843" y="5350869"/>
            <a:ext cx="11914182" cy="1107996"/>
          </a:xfrm>
          <a:prstGeom prst="rect">
            <a:avLst/>
          </a:prstGeom>
        </p:spPr>
        <p:txBody>
          <a:bodyPr wrap="square">
            <a:spAutoFit/>
          </a:bodyPr>
          <a:lstStyle/>
          <a:p>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Nhạc</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cụ</a:t>
            </a:r>
            <a:r>
              <a:rPr lang="en-US" sz="6600" b="1" dirty="0">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Đàn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phím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điện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tử</a:t>
            </a:r>
            <a:endParaRPr lang="en-US" sz="6600" dirty="0">
              <a:latin typeface="Times New Roman" panose="02020603050405020304" pitchFamily="18" charset="0"/>
              <a:cs typeface="Times New Roman" panose="02020603050405020304" pitchFamily="18" charset="0"/>
            </a:endParaRPr>
          </a:p>
        </p:txBody>
      </p:sp>
      <p:sp>
        <p:nvSpPr>
          <p:cNvPr id="11" name="Rectangle 10"/>
          <p:cNvSpPr/>
          <p:nvPr/>
        </p:nvSpPr>
        <p:spPr>
          <a:xfrm>
            <a:off x="5047043" y="1475865"/>
            <a:ext cx="3182557" cy="1015663"/>
          </a:xfrm>
          <a:prstGeom prst="rect">
            <a:avLst/>
          </a:prstGeom>
        </p:spPr>
        <p:txBody>
          <a:bodyPr wrap="square">
            <a:spAutoFit/>
          </a:bodyPr>
          <a:lstStyle/>
          <a:p>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7</a:t>
            </a:r>
            <a:endParaRPr lang="en-US" sz="6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137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62000" y="2400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62000" y="3162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2000" y="3924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2000" y="4686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0" y="5448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Google Shape;279;p8"/>
          <p:cNvPicPr preferRelativeResize="0"/>
          <p:nvPr/>
        </p:nvPicPr>
        <p:blipFill rotWithShape="1">
          <a:blip r:embed="rId4">
            <a:alphaModFix/>
          </a:blip>
          <a:srcRect/>
          <a:stretch/>
        </p:blipFill>
        <p:spPr>
          <a:xfrm>
            <a:off x="609600" y="266700"/>
            <a:ext cx="1563214" cy="6858000"/>
          </a:xfrm>
          <a:prstGeom prst="rect">
            <a:avLst/>
          </a:prstGeom>
          <a:noFill/>
          <a:ln>
            <a:noFill/>
          </a:ln>
        </p:spPr>
      </p:pic>
      <p:cxnSp>
        <p:nvCxnSpPr>
          <p:cNvPr id="19" name="Straight Connector 18"/>
          <p:cNvCxnSpPr/>
          <p:nvPr/>
        </p:nvCxnSpPr>
        <p:spPr>
          <a:xfrm>
            <a:off x="17449800" y="24003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97400" y="24003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0" y="2400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3924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5448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70180" y="7935604"/>
            <a:ext cx="664440" cy="1246496"/>
          </a:xfrm>
          <a:prstGeom prst="rect">
            <a:avLst/>
          </a:prstGeom>
          <a:noFill/>
        </p:spPr>
        <p:txBody>
          <a:bodyPr wrap="square" lIns="137160" tIns="68580" rIns="137160" bIns="68580"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C</a:t>
            </a:r>
          </a:p>
        </p:txBody>
      </p:sp>
      <p:sp>
        <p:nvSpPr>
          <p:cNvPr id="22" name="TextBox 21"/>
          <p:cNvSpPr txBox="1"/>
          <p:nvPr/>
        </p:nvSpPr>
        <p:spPr>
          <a:xfrm>
            <a:off x="4029738" y="7601381"/>
            <a:ext cx="914400" cy="1246496"/>
          </a:xfrm>
          <a:prstGeom prst="rect">
            <a:avLst/>
          </a:prstGeom>
          <a:noFill/>
        </p:spPr>
        <p:txBody>
          <a:bodyPr wrap="square" lIns="137160" tIns="68580" rIns="137160" bIns="68580"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D</a:t>
            </a:r>
          </a:p>
        </p:txBody>
      </p:sp>
      <p:sp>
        <p:nvSpPr>
          <p:cNvPr id="24" name="TextBox 23"/>
          <p:cNvSpPr txBox="1"/>
          <p:nvPr/>
        </p:nvSpPr>
        <p:spPr>
          <a:xfrm>
            <a:off x="6010938" y="7575360"/>
            <a:ext cx="892553" cy="1246496"/>
          </a:xfrm>
          <a:prstGeom prst="rect">
            <a:avLst/>
          </a:prstGeom>
          <a:noFill/>
        </p:spPr>
        <p:txBody>
          <a:bodyPr wrap="none" lIns="137160" tIns="68580" rIns="137160" bIns="68580"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E</a:t>
            </a:r>
          </a:p>
        </p:txBody>
      </p:sp>
      <p:cxnSp>
        <p:nvCxnSpPr>
          <p:cNvPr id="25" name="Straight Connector 24"/>
          <p:cNvCxnSpPr/>
          <p:nvPr/>
        </p:nvCxnSpPr>
        <p:spPr>
          <a:xfrm>
            <a:off x="6439965" y="5448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35583" y="7576921"/>
            <a:ext cx="783476" cy="1246496"/>
          </a:xfrm>
          <a:prstGeom prst="rect">
            <a:avLst/>
          </a:prstGeom>
          <a:noFill/>
        </p:spPr>
        <p:txBody>
          <a:bodyPr wrap="square" lIns="137160" tIns="68580" rIns="137160" bIns="68580"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F</a:t>
            </a:r>
          </a:p>
        </p:txBody>
      </p:sp>
      <p:sp>
        <p:nvSpPr>
          <p:cNvPr id="29" name="TextBox 28"/>
          <p:cNvSpPr txBox="1"/>
          <p:nvPr/>
        </p:nvSpPr>
        <p:spPr>
          <a:xfrm>
            <a:off x="9586992" y="7575498"/>
            <a:ext cx="995946"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G</a:t>
            </a:r>
          </a:p>
        </p:txBody>
      </p:sp>
      <p:cxnSp>
        <p:nvCxnSpPr>
          <p:cNvPr id="31" name="Straight Connector 30"/>
          <p:cNvCxnSpPr/>
          <p:nvPr/>
        </p:nvCxnSpPr>
        <p:spPr>
          <a:xfrm>
            <a:off x="10055769" y="4686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364445" y="7552682"/>
            <a:ext cx="943047"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A</a:t>
            </a:r>
          </a:p>
        </p:txBody>
      </p:sp>
      <p:sp>
        <p:nvSpPr>
          <p:cNvPr id="35" name="TextBox 34"/>
          <p:cNvSpPr txBox="1"/>
          <p:nvPr/>
        </p:nvSpPr>
        <p:spPr>
          <a:xfrm>
            <a:off x="13585447" y="7584877"/>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B</a:t>
            </a:r>
          </a:p>
        </p:txBody>
      </p:sp>
      <p:cxnSp>
        <p:nvCxnSpPr>
          <p:cNvPr id="36" name="Straight Connector 35"/>
          <p:cNvCxnSpPr/>
          <p:nvPr/>
        </p:nvCxnSpPr>
        <p:spPr>
          <a:xfrm>
            <a:off x="13792888" y="3924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5279383" y="7547034"/>
            <a:ext cx="73077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pic>
        <p:nvPicPr>
          <p:cNvPr id="50" name="bai-doc-nhac-so-1-sach-giao-khoa-ket-noi-tri-thuc-voi-cuoc-song-am-nhac-6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925800" y="244477"/>
            <a:ext cx="934022" cy="934022"/>
          </a:xfrm>
          <a:prstGeom prst="rect">
            <a:avLst/>
          </a:prstGeom>
        </p:spPr>
      </p:pic>
      <p:sp>
        <p:nvSpPr>
          <p:cNvPr id="2" name="Notched Right Arrow 1">
            <a:hlinkClick r:id="rId6" action="ppaction://hlinksldjump"/>
          </p:cNvPr>
          <p:cNvSpPr/>
          <p:nvPr/>
        </p:nvSpPr>
        <p:spPr>
          <a:xfrm>
            <a:off x="16859822" y="9639300"/>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AD8135BE-E99A-36D8-F3B0-CF6E226D0D01}"/>
              </a:ext>
            </a:extLst>
          </p:cNvPr>
          <p:cNvCxnSpPr>
            <a:cxnSpLocks/>
          </p:cNvCxnSpPr>
          <p:nvPr/>
        </p:nvCxnSpPr>
        <p:spPr>
          <a:xfrm>
            <a:off x="13613098" y="595476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72C9019-8CFD-BABC-8A67-43A7F85AB804}"/>
              </a:ext>
            </a:extLst>
          </p:cNvPr>
          <p:cNvCxnSpPr>
            <a:cxnSpLocks/>
          </p:cNvCxnSpPr>
          <p:nvPr/>
        </p:nvCxnSpPr>
        <p:spPr>
          <a:xfrm>
            <a:off x="15525689" y="5972935"/>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8875C1-DB6A-59D9-8531-9CB16C7C432E}"/>
              </a:ext>
            </a:extLst>
          </p:cNvPr>
          <p:cNvCxnSpPr>
            <a:cxnSpLocks/>
          </p:cNvCxnSpPr>
          <p:nvPr/>
        </p:nvCxnSpPr>
        <p:spPr>
          <a:xfrm>
            <a:off x="9726898" y="597397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EEE9BEF3-8B16-40B7-9078-8E70FE4D6B07}"/>
              </a:ext>
            </a:extLst>
          </p:cNvPr>
          <p:cNvSpPr/>
          <p:nvPr/>
        </p:nvSpPr>
        <p:spPr>
          <a:xfrm rot="20384806">
            <a:off x="13758709" y="6055276"/>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27990CA-ADAB-31A4-7683-946140698F2D}"/>
              </a:ext>
            </a:extLst>
          </p:cNvPr>
          <p:cNvSpPr/>
          <p:nvPr/>
        </p:nvSpPr>
        <p:spPr>
          <a:xfrm rot="20384806">
            <a:off x="15753179" y="5750476"/>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C0FB18E5-7972-0AD9-CE7D-CABDCD1728BA}"/>
              </a:ext>
            </a:extLst>
          </p:cNvPr>
          <p:cNvCxnSpPr>
            <a:cxnSpLocks/>
          </p:cNvCxnSpPr>
          <p:nvPr/>
        </p:nvCxnSpPr>
        <p:spPr>
          <a:xfrm>
            <a:off x="11506200" y="6496561"/>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87A8CCE-5919-AE45-54F5-D07D74E43E68}"/>
              </a:ext>
            </a:extLst>
          </p:cNvPr>
          <p:cNvCxnSpPr>
            <a:cxnSpLocks/>
          </p:cNvCxnSpPr>
          <p:nvPr/>
        </p:nvCxnSpPr>
        <p:spPr>
          <a:xfrm>
            <a:off x="11567096" y="597397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095C26AE-240E-8B4E-B9C4-DDC3D5929C4D}"/>
              </a:ext>
            </a:extLst>
          </p:cNvPr>
          <p:cNvSpPr/>
          <p:nvPr/>
        </p:nvSpPr>
        <p:spPr>
          <a:xfrm rot="20384806">
            <a:off x="11780082" y="6286402"/>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416B17E6-3A76-C705-9D34-B34D1E503F56}"/>
              </a:ext>
            </a:extLst>
          </p:cNvPr>
          <p:cNvCxnSpPr>
            <a:cxnSpLocks/>
          </p:cNvCxnSpPr>
          <p:nvPr/>
        </p:nvCxnSpPr>
        <p:spPr>
          <a:xfrm>
            <a:off x="9726898" y="6471554"/>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266F7D2-C2C9-8F0E-A28A-3D09AA7069BB}"/>
              </a:ext>
            </a:extLst>
          </p:cNvPr>
          <p:cNvCxnSpPr>
            <a:cxnSpLocks/>
          </p:cNvCxnSpPr>
          <p:nvPr/>
        </p:nvCxnSpPr>
        <p:spPr>
          <a:xfrm>
            <a:off x="7898098" y="595476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77632C0D-5CC0-3AF2-7C37-AEE902CBE98C}"/>
              </a:ext>
            </a:extLst>
          </p:cNvPr>
          <p:cNvSpPr/>
          <p:nvPr/>
        </p:nvSpPr>
        <p:spPr>
          <a:xfrm rot="20384806">
            <a:off x="9857392" y="6595417"/>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2DB7254-22EF-A4C0-2EDC-4B77C91D14D2}"/>
              </a:ext>
            </a:extLst>
          </p:cNvPr>
          <p:cNvCxnSpPr>
            <a:cxnSpLocks/>
          </p:cNvCxnSpPr>
          <p:nvPr/>
        </p:nvCxnSpPr>
        <p:spPr>
          <a:xfrm>
            <a:off x="7898098" y="6452344"/>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4D324E1-62BA-F602-824C-44B8226EF7B4}"/>
              </a:ext>
            </a:extLst>
          </p:cNvPr>
          <p:cNvCxnSpPr>
            <a:cxnSpLocks/>
          </p:cNvCxnSpPr>
          <p:nvPr/>
        </p:nvCxnSpPr>
        <p:spPr>
          <a:xfrm>
            <a:off x="7841413" y="6890896"/>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79D28294-A28D-C72A-2B63-D22822467D05}"/>
              </a:ext>
            </a:extLst>
          </p:cNvPr>
          <p:cNvSpPr/>
          <p:nvPr/>
        </p:nvSpPr>
        <p:spPr>
          <a:xfrm rot="20384806">
            <a:off x="5999335" y="6955244"/>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41" name="Straight Connector 40">
            <a:extLst>
              <a:ext uri="{FF2B5EF4-FFF2-40B4-BE49-F238E27FC236}">
                <a16:creationId xmlns:a16="http://schemas.microsoft.com/office/drawing/2014/main" id="{D3C980D1-AB1B-C356-D67D-A98CED48D654}"/>
              </a:ext>
            </a:extLst>
          </p:cNvPr>
          <p:cNvCxnSpPr>
            <a:cxnSpLocks/>
          </p:cNvCxnSpPr>
          <p:nvPr/>
        </p:nvCxnSpPr>
        <p:spPr>
          <a:xfrm>
            <a:off x="5840698" y="595476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E91270C-30D9-16B9-51EA-BFAB1460BF73}"/>
              </a:ext>
            </a:extLst>
          </p:cNvPr>
          <p:cNvCxnSpPr>
            <a:cxnSpLocks/>
          </p:cNvCxnSpPr>
          <p:nvPr/>
        </p:nvCxnSpPr>
        <p:spPr>
          <a:xfrm>
            <a:off x="5840698" y="6452344"/>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046154-5989-8A85-C1A4-C70A9A6365BA}"/>
              </a:ext>
            </a:extLst>
          </p:cNvPr>
          <p:cNvCxnSpPr>
            <a:cxnSpLocks/>
          </p:cNvCxnSpPr>
          <p:nvPr/>
        </p:nvCxnSpPr>
        <p:spPr>
          <a:xfrm>
            <a:off x="5784013" y="6890896"/>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2B321C7-9AF7-E6E2-CB26-16022D2E5BBE}"/>
              </a:ext>
            </a:extLst>
          </p:cNvPr>
          <p:cNvCxnSpPr>
            <a:cxnSpLocks/>
          </p:cNvCxnSpPr>
          <p:nvPr/>
        </p:nvCxnSpPr>
        <p:spPr>
          <a:xfrm>
            <a:off x="4030737" y="595476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FB0214C-7D60-C60F-D782-1BAAE79AF34F}"/>
              </a:ext>
            </a:extLst>
          </p:cNvPr>
          <p:cNvCxnSpPr>
            <a:cxnSpLocks/>
          </p:cNvCxnSpPr>
          <p:nvPr/>
        </p:nvCxnSpPr>
        <p:spPr>
          <a:xfrm>
            <a:off x="4030737" y="6452344"/>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025F242-A485-73B6-D6E4-E655E653E0A0}"/>
              </a:ext>
            </a:extLst>
          </p:cNvPr>
          <p:cNvCxnSpPr>
            <a:cxnSpLocks/>
          </p:cNvCxnSpPr>
          <p:nvPr/>
        </p:nvCxnSpPr>
        <p:spPr>
          <a:xfrm>
            <a:off x="3974052" y="6890896"/>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6323F8E9-0A05-3B5A-8281-9093D53F7BBE}"/>
              </a:ext>
            </a:extLst>
          </p:cNvPr>
          <p:cNvSpPr/>
          <p:nvPr/>
        </p:nvSpPr>
        <p:spPr>
          <a:xfrm rot="20384806">
            <a:off x="2246528" y="7495859"/>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F3860F39-5972-C138-8B69-004E2E9667A8}"/>
              </a:ext>
            </a:extLst>
          </p:cNvPr>
          <p:cNvCxnSpPr>
            <a:cxnSpLocks/>
          </p:cNvCxnSpPr>
          <p:nvPr/>
        </p:nvCxnSpPr>
        <p:spPr>
          <a:xfrm>
            <a:off x="2220776" y="595476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4644C9-D362-9881-8F67-71CF60FB6AD2}"/>
              </a:ext>
            </a:extLst>
          </p:cNvPr>
          <p:cNvCxnSpPr>
            <a:cxnSpLocks/>
          </p:cNvCxnSpPr>
          <p:nvPr/>
        </p:nvCxnSpPr>
        <p:spPr>
          <a:xfrm>
            <a:off x="2220776" y="6452344"/>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BC995BA-56EA-E399-42BE-275B8AD0A52D}"/>
              </a:ext>
            </a:extLst>
          </p:cNvPr>
          <p:cNvCxnSpPr>
            <a:cxnSpLocks/>
          </p:cNvCxnSpPr>
          <p:nvPr/>
        </p:nvCxnSpPr>
        <p:spPr>
          <a:xfrm>
            <a:off x="2164091" y="6890896"/>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FBF8A8-4A45-D6F6-560C-27F0E9DABD41}"/>
              </a:ext>
            </a:extLst>
          </p:cNvPr>
          <p:cNvCxnSpPr>
            <a:cxnSpLocks/>
          </p:cNvCxnSpPr>
          <p:nvPr/>
        </p:nvCxnSpPr>
        <p:spPr>
          <a:xfrm>
            <a:off x="3962400" y="734557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414080E-4ADB-AABE-1682-4EB3484DD7DF}"/>
              </a:ext>
            </a:extLst>
          </p:cNvPr>
          <p:cNvCxnSpPr>
            <a:cxnSpLocks/>
          </p:cNvCxnSpPr>
          <p:nvPr/>
        </p:nvCxnSpPr>
        <p:spPr>
          <a:xfrm>
            <a:off x="2133600" y="734557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837EBB32-22BF-7257-A6CE-F26C26528385}"/>
              </a:ext>
            </a:extLst>
          </p:cNvPr>
          <p:cNvSpPr/>
          <p:nvPr/>
        </p:nvSpPr>
        <p:spPr>
          <a:xfrm rot="20384806">
            <a:off x="8137365" y="6646539"/>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3" name="Oval 72">
            <a:extLst>
              <a:ext uri="{FF2B5EF4-FFF2-40B4-BE49-F238E27FC236}">
                <a16:creationId xmlns:a16="http://schemas.microsoft.com/office/drawing/2014/main" id="{CE79AE23-106A-99CC-6498-A0A86BA25654}"/>
              </a:ext>
            </a:extLst>
          </p:cNvPr>
          <p:cNvSpPr/>
          <p:nvPr/>
        </p:nvSpPr>
        <p:spPr>
          <a:xfrm rot="20384806">
            <a:off x="4249405" y="7108428"/>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10609258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0231" y="1144370"/>
            <a:ext cx="7058343" cy="646331"/>
          </a:xfrm>
          <a:prstGeom prst="rect">
            <a:avLst/>
          </a:prstGeom>
          <a:noFill/>
        </p:spPr>
        <p:txBody>
          <a:bodyPr wrap="none" rtlCol="0">
            <a:spAutoFit/>
          </a:bodyPr>
          <a:lstStyle/>
          <a:p>
            <a:r>
              <a:rPr lang="nl-NL" sz="3600" b="1" dirty="0">
                <a:solidFill>
                  <a:srgbClr val="002060"/>
                </a:solidFill>
                <a:latin typeface="Arial" pitchFamily="34" charset="0"/>
                <a:cs typeface="Arial" pitchFamily="34" charset="0"/>
              </a:rPr>
              <a:t>LUYỆN NGÓN TRÊN PHÍM ĐÀN</a:t>
            </a:r>
            <a:endParaRPr lang="en-US" sz="3600" dirty="0">
              <a:solidFill>
                <a:srgbClr val="002060"/>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6551"/>
          <a:stretch/>
        </p:blipFill>
        <p:spPr>
          <a:xfrm>
            <a:off x="15240" y="1790701"/>
            <a:ext cx="17341378" cy="4648199"/>
          </a:xfrm>
          <a:prstGeom prst="rect">
            <a:avLst/>
          </a:prstGeom>
        </p:spPr>
      </p:pic>
      <p:sp>
        <p:nvSpPr>
          <p:cNvPr id="7" name="TextBox 6"/>
          <p:cNvSpPr txBox="1"/>
          <p:nvPr/>
        </p:nvSpPr>
        <p:spPr>
          <a:xfrm>
            <a:off x="1695764" y="252256"/>
            <a:ext cx="7415813" cy="646331"/>
          </a:xfrm>
          <a:prstGeom prst="rect">
            <a:avLst/>
          </a:prstGeom>
          <a:noFill/>
        </p:spPr>
        <p:txBody>
          <a:bodyPr wrap="none" rtlCol="0">
            <a:spAutoFit/>
          </a:bodyPr>
          <a:lstStyle/>
          <a:p>
            <a:r>
              <a:rPr lang="en-US" sz="3600" b="1" dirty="0">
                <a:solidFill>
                  <a:srgbClr val="002060"/>
                </a:solidFill>
                <a:latin typeface="Arial" pitchFamily="34" charset="0"/>
                <a:cs typeface="Arial" pitchFamily="34" charset="0"/>
              </a:rPr>
              <a:t>II. NHẠC CỤ: ĐÀN PHÍM ĐIỆN TỬ</a:t>
            </a:r>
          </a:p>
        </p:txBody>
      </p:sp>
      <p:sp>
        <p:nvSpPr>
          <p:cNvPr id="3" name="TextBox 2"/>
          <p:cNvSpPr txBox="1"/>
          <p:nvPr/>
        </p:nvSpPr>
        <p:spPr>
          <a:xfrm>
            <a:off x="1524000" y="667494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3505200" y="6669681"/>
            <a:ext cx="8128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D</a:t>
            </a:r>
          </a:p>
        </p:txBody>
      </p:sp>
      <p:sp>
        <p:nvSpPr>
          <p:cNvPr id="12" name="TextBox 11"/>
          <p:cNvSpPr txBox="1"/>
          <p:nvPr/>
        </p:nvSpPr>
        <p:spPr>
          <a:xfrm>
            <a:off x="5638800" y="666442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E</a:t>
            </a:r>
          </a:p>
        </p:txBody>
      </p:sp>
      <p:sp>
        <p:nvSpPr>
          <p:cNvPr id="13" name="TextBox 12"/>
          <p:cNvSpPr txBox="1"/>
          <p:nvPr/>
        </p:nvSpPr>
        <p:spPr>
          <a:xfrm>
            <a:off x="7620000" y="6659161"/>
            <a:ext cx="7620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F</a:t>
            </a:r>
          </a:p>
        </p:txBody>
      </p:sp>
      <p:sp>
        <p:nvSpPr>
          <p:cNvPr id="14" name="TextBox 13"/>
          <p:cNvSpPr txBox="1"/>
          <p:nvPr/>
        </p:nvSpPr>
        <p:spPr>
          <a:xfrm>
            <a:off x="9372600" y="665390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G</a:t>
            </a:r>
          </a:p>
        </p:txBody>
      </p:sp>
      <p:sp>
        <p:nvSpPr>
          <p:cNvPr id="15" name="TextBox 14"/>
          <p:cNvSpPr txBox="1"/>
          <p:nvPr/>
        </p:nvSpPr>
        <p:spPr>
          <a:xfrm>
            <a:off x="11506200" y="664864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A</a:t>
            </a:r>
          </a:p>
        </p:txBody>
      </p:sp>
      <p:sp>
        <p:nvSpPr>
          <p:cNvPr id="16" name="TextBox 15"/>
          <p:cNvSpPr txBox="1"/>
          <p:nvPr/>
        </p:nvSpPr>
        <p:spPr>
          <a:xfrm>
            <a:off x="13487400" y="671566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B</a:t>
            </a:r>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7382" t="47848" r="83830" b="38630"/>
          <a:stretch/>
        </p:blipFill>
        <p:spPr>
          <a:xfrm>
            <a:off x="15316200" y="5219700"/>
            <a:ext cx="1524000" cy="990600"/>
          </a:xfrm>
          <a:prstGeom prst="rect">
            <a:avLst/>
          </a:prstGeom>
        </p:spPr>
      </p:pic>
      <p:sp>
        <p:nvSpPr>
          <p:cNvPr id="21" name="TextBox 20"/>
          <p:cNvSpPr txBox="1"/>
          <p:nvPr/>
        </p:nvSpPr>
        <p:spPr>
          <a:xfrm>
            <a:off x="15392400" y="663946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C</a:t>
            </a:r>
          </a:p>
        </p:txBody>
      </p:sp>
      <p:sp>
        <p:nvSpPr>
          <p:cNvPr id="5" name="TextBox 4"/>
          <p:cNvSpPr txBox="1"/>
          <p:nvPr/>
        </p:nvSpPr>
        <p:spPr>
          <a:xfrm>
            <a:off x="1695764" y="8267700"/>
            <a:ext cx="53572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1</a:t>
            </a:r>
          </a:p>
        </p:txBody>
      </p:sp>
      <p:sp>
        <p:nvSpPr>
          <p:cNvPr id="17" name="TextBox 16"/>
          <p:cNvSpPr txBox="1"/>
          <p:nvPr/>
        </p:nvSpPr>
        <p:spPr>
          <a:xfrm>
            <a:off x="3426676" y="8267700"/>
            <a:ext cx="53572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2</a:t>
            </a:r>
          </a:p>
        </p:txBody>
      </p:sp>
      <p:sp>
        <p:nvSpPr>
          <p:cNvPr id="19" name="TextBox 18"/>
          <p:cNvSpPr txBox="1"/>
          <p:nvPr/>
        </p:nvSpPr>
        <p:spPr>
          <a:xfrm>
            <a:off x="5636476" y="8191500"/>
            <a:ext cx="53572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3</a:t>
            </a:r>
          </a:p>
        </p:txBody>
      </p:sp>
      <p:sp>
        <p:nvSpPr>
          <p:cNvPr id="20" name="TextBox 19"/>
          <p:cNvSpPr txBox="1"/>
          <p:nvPr/>
        </p:nvSpPr>
        <p:spPr>
          <a:xfrm>
            <a:off x="7620000" y="8076837"/>
            <a:ext cx="53572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1</a:t>
            </a:r>
          </a:p>
        </p:txBody>
      </p:sp>
      <p:sp>
        <p:nvSpPr>
          <p:cNvPr id="22" name="TextBox 21"/>
          <p:cNvSpPr txBox="1"/>
          <p:nvPr/>
        </p:nvSpPr>
        <p:spPr>
          <a:xfrm>
            <a:off x="9350912" y="8076837"/>
            <a:ext cx="53572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2</a:t>
            </a:r>
          </a:p>
        </p:txBody>
      </p:sp>
      <p:sp>
        <p:nvSpPr>
          <p:cNvPr id="23" name="TextBox 22"/>
          <p:cNvSpPr txBox="1"/>
          <p:nvPr/>
        </p:nvSpPr>
        <p:spPr>
          <a:xfrm>
            <a:off x="11560712" y="8000637"/>
            <a:ext cx="53572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3</a:t>
            </a:r>
          </a:p>
        </p:txBody>
      </p:sp>
      <p:sp>
        <p:nvSpPr>
          <p:cNvPr id="24" name="TextBox 23"/>
          <p:cNvSpPr txBox="1"/>
          <p:nvPr/>
        </p:nvSpPr>
        <p:spPr>
          <a:xfrm>
            <a:off x="13582964" y="8025931"/>
            <a:ext cx="53572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4</a:t>
            </a:r>
          </a:p>
        </p:txBody>
      </p:sp>
      <p:sp>
        <p:nvSpPr>
          <p:cNvPr id="25" name="TextBox 24"/>
          <p:cNvSpPr txBox="1"/>
          <p:nvPr/>
        </p:nvSpPr>
        <p:spPr>
          <a:xfrm>
            <a:off x="15792764" y="7949731"/>
            <a:ext cx="53572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rPr>
              <a:t>5</a:t>
            </a:r>
          </a:p>
        </p:txBody>
      </p:sp>
    </p:spTree>
    <p:extLst>
      <p:ext uri="{BB962C8B-B14F-4D97-AF65-F5344CB8AC3E}">
        <p14:creationId xmlns:p14="http://schemas.microsoft.com/office/powerpoint/2010/main" val="11366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AM ĐÔ TRƯỞNG Kết hợp ĐỌC NHẠC THEO KÍ HIỆU NỐT NHẠC BÀN TA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000" y="495300"/>
            <a:ext cx="16687800" cy="9380308"/>
          </a:xfrm>
        </p:spPr>
      </p:pic>
    </p:spTree>
    <p:extLst>
      <p:ext uri="{BB962C8B-B14F-4D97-AF65-F5344CB8AC3E}">
        <p14:creationId xmlns:p14="http://schemas.microsoft.com/office/powerpoint/2010/main" val="377757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92" y="1719629"/>
            <a:ext cx="17146133" cy="8016933"/>
          </a:xfrm>
          <a:prstGeom prst="rect">
            <a:avLst/>
          </a:prstGeom>
        </p:spPr>
      </p:pic>
      <p:pic>
        <p:nvPicPr>
          <p:cNvPr id="4" name="bai-doc-nhac-so-1-sach-giao-khoa-ket-noi-tri-thuc-voi-cuoc-song-am-nhac-6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974396" y="206234"/>
            <a:ext cx="866328" cy="866328"/>
          </a:xfrm>
          <a:prstGeom prst="rect">
            <a:avLst/>
          </a:prstGeom>
        </p:spPr>
      </p:pic>
      <p:sp>
        <p:nvSpPr>
          <p:cNvPr id="6" name="TextBox 5"/>
          <p:cNvSpPr txBox="1"/>
          <p:nvPr/>
        </p:nvSpPr>
        <p:spPr>
          <a:xfrm>
            <a:off x="1965499" y="5514470"/>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7" name="TextBox 6"/>
          <p:cNvSpPr txBox="1"/>
          <p:nvPr/>
        </p:nvSpPr>
        <p:spPr>
          <a:xfrm>
            <a:off x="2977570" y="5514469"/>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8" name="TextBox 7"/>
          <p:cNvSpPr txBox="1"/>
          <p:nvPr/>
        </p:nvSpPr>
        <p:spPr>
          <a:xfrm>
            <a:off x="3904901" y="5514467"/>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9" name="TextBox 8"/>
          <p:cNvSpPr txBox="1"/>
          <p:nvPr/>
        </p:nvSpPr>
        <p:spPr>
          <a:xfrm>
            <a:off x="5245798" y="5514464"/>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F</a:t>
            </a:r>
          </a:p>
        </p:txBody>
      </p:sp>
      <p:sp>
        <p:nvSpPr>
          <p:cNvPr id="10" name="TextBox 9"/>
          <p:cNvSpPr txBox="1"/>
          <p:nvPr/>
        </p:nvSpPr>
        <p:spPr>
          <a:xfrm>
            <a:off x="6586694" y="551446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pic>
        <p:nvPicPr>
          <p:cNvPr id="28" name="Thangnamhoctro-MayTrang_mwg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4632" y="181980"/>
            <a:ext cx="914400" cy="914400"/>
          </a:xfrm>
          <a:prstGeom prst="rect">
            <a:avLst/>
          </a:prstGeom>
        </p:spPr>
      </p:pic>
      <p:sp>
        <p:nvSpPr>
          <p:cNvPr id="12" name="TextBox 11"/>
          <p:cNvSpPr txBox="1"/>
          <p:nvPr/>
        </p:nvSpPr>
        <p:spPr>
          <a:xfrm>
            <a:off x="8140918" y="5514460"/>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13" name="TextBox 12"/>
          <p:cNvSpPr txBox="1"/>
          <p:nvPr/>
        </p:nvSpPr>
        <p:spPr>
          <a:xfrm>
            <a:off x="9695141" y="5514458"/>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4" name="TextBox 13"/>
          <p:cNvSpPr txBox="1"/>
          <p:nvPr/>
        </p:nvSpPr>
        <p:spPr>
          <a:xfrm>
            <a:off x="10850365" y="5514457"/>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15" name="TextBox 14"/>
          <p:cNvSpPr txBox="1"/>
          <p:nvPr/>
        </p:nvSpPr>
        <p:spPr>
          <a:xfrm>
            <a:off x="12005588" y="551445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16" name="TextBox 15"/>
          <p:cNvSpPr txBox="1"/>
          <p:nvPr/>
        </p:nvSpPr>
        <p:spPr>
          <a:xfrm>
            <a:off x="13160812" y="5514454"/>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7" name="TextBox 16"/>
          <p:cNvSpPr txBox="1"/>
          <p:nvPr/>
        </p:nvSpPr>
        <p:spPr>
          <a:xfrm>
            <a:off x="14316035" y="5514452"/>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18" name="TextBox 17"/>
          <p:cNvSpPr txBox="1"/>
          <p:nvPr/>
        </p:nvSpPr>
        <p:spPr>
          <a:xfrm>
            <a:off x="1501832"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9" name="TextBox 18"/>
          <p:cNvSpPr txBox="1"/>
          <p:nvPr/>
        </p:nvSpPr>
        <p:spPr>
          <a:xfrm>
            <a:off x="2598175"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20" name="TextBox 19"/>
          <p:cNvSpPr txBox="1"/>
          <p:nvPr/>
        </p:nvSpPr>
        <p:spPr>
          <a:xfrm>
            <a:off x="3694517"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21" name="TextBox 20"/>
          <p:cNvSpPr txBox="1"/>
          <p:nvPr/>
        </p:nvSpPr>
        <p:spPr>
          <a:xfrm>
            <a:off x="4840517" y="869228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22" name="TextBox 21"/>
          <p:cNvSpPr txBox="1"/>
          <p:nvPr/>
        </p:nvSpPr>
        <p:spPr>
          <a:xfrm>
            <a:off x="6173129"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23" name="TextBox 22"/>
          <p:cNvSpPr txBox="1"/>
          <p:nvPr/>
        </p:nvSpPr>
        <p:spPr>
          <a:xfrm>
            <a:off x="8188075" y="890011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24" name="TextBox 23"/>
          <p:cNvSpPr txBox="1"/>
          <p:nvPr/>
        </p:nvSpPr>
        <p:spPr>
          <a:xfrm>
            <a:off x="9698255" y="8925053"/>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25" name="TextBox 24"/>
          <p:cNvSpPr txBox="1"/>
          <p:nvPr/>
        </p:nvSpPr>
        <p:spPr>
          <a:xfrm>
            <a:off x="10850365" y="899986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F</a:t>
            </a:r>
          </a:p>
        </p:txBody>
      </p:sp>
      <p:sp>
        <p:nvSpPr>
          <p:cNvPr id="26" name="TextBox 25"/>
          <p:cNvSpPr txBox="1"/>
          <p:nvPr/>
        </p:nvSpPr>
        <p:spPr>
          <a:xfrm>
            <a:off x="12002474" y="904974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27" name="TextBox 26"/>
          <p:cNvSpPr txBox="1"/>
          <p:nvPr/>
        </p:nvSpPr>
        <p:spPr>
          <a:xfrm>
            <a:off x="13154584" y="904974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29" name="TextBox 28"/>
          <p:cNvSpPr txBox="1"/>
          <p:nvPr/>
        </p:nvSpPr>
        <p:spPr>
          <a:xfrm>
            <a:off x="14406443" y="9174428"/>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30" name="Rectangle 29"/>
          <p:cNvSpPr>
            <a:spLocks/>
          </p:cNvSpPr>
          <p:nvPr/>
        </p:nvSpPr>
        <p:spPr bwMode="auto">
          <a:xfrm>
            <a:off x="4138458" y="186674"/>
            <a:ext cx="12092141" cy="12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just" fontAlgn="base">
              <a:spcBef>
                <a:spcPct val="0"/>
              </a:spcBef>
              <a:spcAft>
                <a:spcPct val="0"/>
              </a:spcAft>
              <a:defRPr/>
            </a:pPr>
            <a:r>
              <a:rPr lang="en-US" sz="6600" b="1" dirty="0">
                <a:effectLst>
                  <a:outerShdw blurRad="38100" dist="38100" dir="2700000" algn="tl">
                    <a:srgbClr val="000000">
                      <a:alpha val="43137"/>
                    </a:srgbClr>
                  </a:outerShdw>
                </a:effectLst>
                <a:latin typeface="Segoe Print" pitchFamily="2" charset="0"/>
              </a:rPr>
              <a:t> 2. ỨNG TÁC ÂM NHẠC</a:t>
            </a:r>
          </a:p>
        </p:txBody>
      </p:sp>
    </p:spTree>
    <p:extLst>
      <p:ext uri="{BB962C8B-B14F-4D97-AF65-F5344CB8AC3E}">
        <p14:creationId xmlns:p14="http://schemas.microsoft.com/office/powerpoint/2010/main" val="285948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31" presetClass="exit" presetSubtype="0" fill="hold" grpId="1" nodeType="withEffect">
                                  <p:stCondLst>
                                    <p:cond delay="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31" presetClass="exit" presetSubtype="0" fill="hold" grpId="1" nodeType="withEffect">
                                  <p:stCondLst>
                                    <p:cond delay="0"/>
                                  </p:stCondLst>
                                  <p:childTnLst>
                                    <p:anim calcmode="lin" valueType="num">
                                      <p:cBhvr>
                                        <p:cTn id="47" dur="1000"/>
                                        <p:tgtEl>
                                          <p:spTgt spid="7"/>
                                        </p:tgtEl>
                                        <p:attrNameLst>
                                          <p:attrName>ppt_w</p:attrName>
                                        </p:attrNameLst>
                                      </p:cBhvr>
                                      <p:tavLst>
                                        <p:tav tm="0">
                                          <p:val>
                                            <p:strVal val="ppt_w"/>
                                          </p:val>
                                        </p:tav>
                                        <p:tav tm="100000">
                                          <p:val>
                                            <p:fltVal val="0"/>
                                          </p:val>
                                        </p:tav>
                                      </p:tavLst>
                                    </p:anim>
                                    <p:anim calcmode="lin" valueType="num">
                                      <p:cBhvr>
                                        <p:cTn id="48" dur="1000"/>
                                        <p:tgtEl>
                                          <p:spTgt spid="7"/>
                                        </p:tgtEl>
                                        <p:attrNameLst>
                                          <p:attrName>ppt_h</p:attrName>
                                        </p:attrNameLst>
                                      </p:cBhvr>
                                      <p:tavLst>
                                        <p:tav tm="0">
                                          <p:val>
                                            <p:strVal val="ppt_h"/>
                                          </p:val>
                                        </p:tav>
                                        <p:tav tm="100000">
                                          <p:val>
                                            <p:fltVal val="0"/>
                                          </p:val>
                                        </p:tav>
                                      </p:tavLst>
                                    </p:anim>
                                    <p:anim calcmode="lin" valueType="num">
                                      <p:cBhvr>
                                        <p:cTn id="49" dur="1000"/>
                                        <p:tgtEl>
                                          <p:spTgt spid="7"/>
                                        </p:tgtEl>
                                        <p:attrNameLst>
                                          <p:attrName>style.rotation</p:attrName>
                                        </p:attrNameLst>
                                      </p:cBhvr>
                                      <p:tavLst>
                                        <p:tav tm="0">
                                          <p:val>
                                            <p:fltVal val="0"/>
                                          </p:val>
                                        </p:tav>
                                        <p:tav tm="100000">
                                          <p:val>
                                            <p:fltVal val="90"/>
                                          </p:val>
                                        </p:tav>
                                      </p:tavLst>
                                    </p:anim>
                                    <p:animEffect transition="out" filter="fade">
                                      <p:cBhvr>
                                        <p:cTn id="50" dur="1000"/>
                                        <p:tgtEl>
                                          <p:spTgt spid="7"/>
                                        </p:tgtEl>
                                      </p:cBhvr>
                                    </p:animEffect>
                                    <p:set>
                                      <p:cBhvr>
                                        <p:cTn id="51" dur="1" fill="hold">
                                          <p:stCondLst>
                                            <p:cond delay="999"/>
                                          </p:stCondLst>
                                        </p:cTn>
                                        <p:tgtEl>
                                          <p:spTgt spid="7"/>
                                        </p:tgtEl>
                                        <p:attrNameLst>
                                          <p:attrName>style.visibility</p:attrName>
                                        </p:attrNameLst>
                                      </p:cBhvr>
                                      <p:to>
                                        <p:strVal val="hidden"/>
                                      </p:to>
                                    </p:set>
                                  </p:childTnLst>
                                </p:cTn>
                              </p:par>
                              <p:par>
                                <p:cTn id="52" presetID="31" presetClass="exit" presetSubtype="0" fill="hold" grpId="1" nodeType="withEffect">
                                  <p:stCondLst>
                                    <p:cond delay="0"/>
                                  </p:stCondLst>
                                  <p:childTnLst>
                                    <p:anim calcmode="lin" valueType="num">
                                      <p:cBhvr>
                                        <p:cTn id="53" dur="1000"/>
                                        <p:tgtEl>
                                          <p:spTgt spid="8"/>
                                        </p:tgtEl>
                                        <p:attrNameLst>
                                          <p:attrName>ppt_w</p:attrName>
                                        </p:attrNameLst>
                                      </p:cBhvr>
                                      <p:tavLst>
                                        <p:tav tm="0">
                                          <p:val>
                                            <p:strVal val="ppt_w"/>
                                          </p:val>
                                        </p:tav>
                                        <p:tav tm="100000">
                                          <p:val>
                                            <p:fltVal val="0"/>
                                          </p:val>
                                        </p:tav>
                                      </p:tavLst>
                                    </p:anim>
                                    <p:anim calcmode="lin" valueType="num">
                                      <p:cBhvr>
                                        <p:cTn id="54" dur="1000"/>
                                        <p:tgtEl>
                                          <p:spTgt spid="8"/>
                                        </p:tgtEl>
                                        <p:attrNameLst>
                                          <p:attrName>ppt_h</p:attrName>
                                        </p:attrNameLst>
                                      </p:cBhvr>
                                      <p:tavLst>
                                        <p:tav tm="0">
                                          <p:val>
                                            <p:strVal val="ppt_h"/>
                                          </p:val>
                                        </p:tav>
                                        <p:tav tm="100000">
                                          <p:val>
                                            <p:fltVal val="0"/>
                                          </p:val>
                                        </p:tav>
                                      </p:tavLst>
                                    </p:anim>
                                    <p:anim calcmode="lin" valueType="num">
                                      <p:cBhvr>
                                        <p:cTn id="55" dur="1000"/>
                                        <p:tgtEl>
                                          <p:spTgt spid="8"/>
                                        </p:tgtEl>
                                        <p:attrNameLst>
                                          <p:attrName>style.rotation</p:attrName>
                                        </p:attrNameLst>
                                      </p:cBhvr>
                                      <p:tavLst>
                                        <p:tav tm="0">
                                          <p:val>
                                            <p:fltVal val="0"/>
                                          </p:val>
                                        </p:tav>
                                        <p:tav tm="100000">
                                          <p:val>
                                            <p:fltVal val="90"/>
                                          </p:val>
                                        </p:tav>
                                      </p:tavLst>
                                    </p:anim>
                                    <p:animEffect transition="out" filter="fade">
                                      <p:cBhvr>
                                        <p:cTn id="56" dur="1000"/>
                                        <p:tgtEl>
                                          <p:spTgt spid="8"/>
                                        </p:tgtEl>
                                      </p:cBhvr>
                                    </p:animEffect>
                                    <p:set>
                                      <p:cBhvr>
                                        <p:cTn id="57" dur="1" fill="hold">
                                          <p:stCondLst>
                                            <p:cond delay="999"/>
                                          </p:stCondLst>
                                        </p:cTn>
                                        <p:tgtEl>
                                          <p:spTgt spid="8"/>
                                        </p:tgtEl>
                                        <p:attrNameLst>
                                          <p:attrName>style.visibility</p:attrName>
                                        </p:attrNameLst>
                                      </p:cBhvr>
                                      <p:to>
                                        <p:strVal val="hidden"/>
                                      </p:to>
                                    </p:set>
                                  </p:childTnLst>
                                </p:cTn>
                              </p:par>
                              <p:par>
                                <p:cTn id="58" presetID="31" presetClass="exit" presetSubtype="0" fill="hold" grpId="1" nodeType="withEffect">
                                  <p:stCondLst>
                                    <p:cond delay="0"/>
                                  </p:stCondLst>
                                  <p:childTnLst>
                                    <p:anim calcmode="lin" valueType="num">
                                      <p:cBhvr>
                                        <p:cTn id="59" dur="1000"/>
                                        <p:tgtEl>
                                          <p:spTgt spid="9"/>
                                        </p:tgtEl>
                                        <p:attrNameLst>
                                          <p:attrName>ppt_w</p:attrName>
                                        </p:attrNameLst>
                                      </p:cBhvr>
                                      <p:tavLst>
                                        <p:tav tm="0">
                                          <p:val>
                                            <p:strVal val="ppt_w"/>
                                          </p:val>
                                        </p:tav>
                                        <p:tav tm="100000">
                                          <p:val>
                                            <p:fltVal val="0"/>
                                          </p:val>
                                        </p:tav>
                                      </p:tavLst>
                                    </p:anim>
                                    <p:anim calcmode="lin" valueType="num">
                                      <p:cBhvr>
                                        <p:cTn id="60" dur="1000"/>
                                        <p:tgtEl>
                                          <p:spTgt spid="9"/>
                                        </p:tgtEl>
                                        <p:attrNameLst>
                                          <p:attrName>ppt_h</p:attrName>
                                        </p:attrNameLst>
                                      </p:cBhvr>
                                      <p:tavLst>
                                        <p:tav tm="0">
                                          <p:val>
                                            <p:strVal val="ppt_h"/>
                                          </p:val>
                                        </p:tav>
                                        <p:tav tm="100000">
                                          <p:val>
                                            <p:fltVal val="0"/>
                                          </p:val>
                                        </p:tav>
                                      </p:tavLst>
                                    </p:anim>
                                    <p:anim calcmode="lin" valueType="num">
                                      <p:cBhvr>
                                        <p:cTn id="61" dur="1000"/>
                                        <p:tgtEl>
                                          <p:spTgt spid="9"/>
                                        </p:tgtEl>
                                        <p:attrNameLst>
                                          <p:attrName>style.rotation</p:attrName>
                                        </p:attrNameLst>
                                      </p:cBhvr>
                                      <p:tavLst>
                                        <p:tav tm="0">
                                          <p:val>
                                            <p:fltVal val="0"/>
                                          </p:val>
                                        </p:tav>
                                        <p:tav tm="100000">
                                          <p:val>
                                            <p:fltVal val="90"/>
                                          </p:val>
                                        </p:tav>
                                      </p:tavLst>
                                    </p:anim>
                                    <p:animEffect transition="out" filter="fade">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cTn>
                              </p:par>
                              <p:par>
                                <p:cTn id="64" presetID="31" presetClass="exit" presetSubtype="0" fill="hold" grpId="1" nodeType="withEffect">
                                  <p:stCondLst>
                                    <p:cond delay="0"/>
                                  </p:stCondLst>
                                  <p:childTnLst>
                                    <p:anim calcmode="lin" valueType="num">
                                      <p:cBhvr>
                                        <p:cTn id="65" dur="1000"/>
                                        <p:tgtEl>
                                          <p:spTgt spid="10"/>
                                        </p:tgtEl>
                                        <p:attrNameLst>
                                          <p:attrName>ppt_w</p:attrName>
                                        </p:attrNameLst>
                                      </p:cBhvr>
                                      <p:tavLst>
                                        <p:tav tm="0">
                                          <p:val>
                                            <p:strVal val="ppt_w"/>
                                          </p:val>
                                        </p:tav>
                                        <p:tav tm="100000">
                                          <p:val>
                                            <p:fltVal val="0"/>
                                          </p:val>
                                        </p:tav>
                                      </p:tavLst>
                                    </p:anim>
                                    <p:anim calcmode="lin" valueType="num">
                                      <p:cBhvr>
                                        <p:cTn id="66" dur="1000"/>
                                        <p:tgtEl>
                                          <p:spTgt spid="10"/>
                                        </p:tgtEl>
                                        <p:attrNameLst>
                                          <p:attrName>ppt_h</p:attrName>
                                        </p:attrNameLst>
                                      </p:cBhvr>
                                      <p:tavLst>
                                        <p:tav tm="0">
                                          <p:val>
                                            <p:strVal val="ppt_h"/>
                                          </p:val>
                                        </p:tav>
                                        <p:tav tm="100000">
                                          <p:val>
                                            <p:fltVal val="0"/>
                                          </p:val>
                                        </p:tav>
                                      </p:tavLst>
                                    </p:anim>
                                    <p:anim calcmode="lin" valueType="num">
                                      <p:cBhvr>
                                        <p:cTn id="67" dur="1000"/>
                                        <p:tgtEl>
                                          <p:spTgt spid="10"/>
                                        </p:tgtEl>
                                        <p:attrNameLst>
                                          <p:attrName>style.rotation</p:attrName>
                                        </p:attrNameLst>
                                      </p:cBhvr>
                                      <p:tavLst>
                                        <p:tav tm="0">
                                          <p:val>
                                            <p:fltVal val="0"/>
                                          </p:val>
                                        </p:tav>
                                        <p:tav tm="100000">
                                          <p:val>
                                            <p:fltVal val="90"/>
                                          </p:val>
                                        </p:tav>
                                      </p:tavLst>
                                    </p:anim>
                                    <p:animEffect transition="out" filter="fade">
                                      <p:cBhvr>
                                        <p:cTn id="68" dur="1000"/>
                                        <p:tgtEl>
                                          <p:spTgt spid="10"/>
                                        </p:tgtEl>
                                      </p:cBhvr>
                                    </p:animEffect>
                                    <p:set>
                                      <p:cBhvr>
                                        <p:cTn id="69" dur="1" fill="hold">
                                          <p:stCondLst>
                                            <p:cond delay="999"/>
                                          </p:stCondLst>
                                        </p:cTn>
                                        <p:tgtEl>
                                          <p:spTgt spid="1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arn(inVertical)">
                                      <p:cBhvr>
                                        <p:cTn id="83" dur="500"/>
                                        <p:tgtEl>
                                          <p:spTgt spid="21"/>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arn(inVertical)">
                                      <p:cBhvr>
                                        <p:cTn id="86" dur="500"/>
                                        <p:tgtEl>
                                          <p:spTgt spid="22"/>
                                        </p:tgtEl>
                                      </p:cBhvr>
                                    </p:animEffect>
                                  </p:childTnLst>
                                </p:cTn>
                              </p:par>
                              <p:par>
                                <p:cTn id="87" presetID="23" presetClass="exit" presetSubtype="32" fill="hold" grpId="1" nodeType="withEffect">
                                  <p:stCondLst>
                                    <p:cond delay="0"/>
                                  </p:stCondLst>
                                  <p:childTnLst>
                                    <p:anim calcmode="lin" valueType="num">
                                      <p:cBhvr>
                                        <p:cTn id="88" dur="500"/>
                                        <p:tgtEl>
                                          <p:spTgt spid="12"/>
                                        </p:tgtEl>
                                        <p:attrNameLst>
                                          <p:attrName>ppt_w</p:attrName>
                                        </p:attrNameLst>
                                      </p:cBhvr>
                                      <p:tavLst>
                                        <p:tav tm="0">
                                          <p:val>
                                            <p:strVal val="ppt_w"/>
                                          </p:val>
                                        </p:tav>
                                        <p:tav tm="100000">
                                          <p:val>
                                            <p:fltVal val="0"/>
                                          </p:val>
                                        </p:tav>
                                      </p:tavLst>
                                    </p:anim>
                                    <p:anim calcmode="lin" valueType="num">
                                      <p:cBhvr>
                                        <p:cTn id="89" dur="500"/>
                                        <p:tgtEl>
                                          <p:spTgt spid="12"/>
                                        </p:tgtEl>
                                        <p:attrNameLst>
                                          <p:attrName>ppt_h</p:attrName>
                                        </p:attrNameLst>
                                      </p:cBhvr>
                                      <p:tavLst>
                                        <p:tav tm="0">
                                          <p:val>
                                            <p:strVal val="ppt_h"/>
                                          </p:val>
                                        </p:tav>
                                        <p:tav tm="100000">
                                          <p:val>
                                            <p:fltVal val="0"/>
                                          </p:val>
                                        </p:tav>
                                      </p:tavLst>
                                    </p:anim>
                                    <p:set>
                                      <p:cBhvr>
                                        <p:cTn id="90" dur="1" fill="hold">
                                          <p:stCondLst>
                                            <p:cond delay="499"/>
                                          </p:stCondLst>
                                        </p:cTn>
                                        <p:tgtEl>
                                          <p:spTgt spid="12"/>
                                        </p:tgtEl>
                                        <p:attrNameLst>
                                          <p:attrName>style.visibility</p:attrName>
                                        </p:attrNameLst>
                                      </p:cBhvr>
                                      <p:to>
                                        <p:strVal val="hidden"/>
                                      </p:to>
                                    </p:set>
                                  </p:childTnLst>
                                </p:cTn>
                              </p:par>
                              <p:par>
                                <p:cTn id="91" presetID="23" presetClass="exit" presetSubtype="32" fill="hold" grpId="1" nodeType="withEffect">
                                  <p:stCondLst>
                                    <p:cond delay="0"/>
                                  </p:stCondLst>
                                  <p:childTnLst>
                                    <p:anim calcmode="lin" valueType="num">
                                      <p:cBhvr>
                                        <p:cTn id="92" dur="500"/>
                                        <p:tgtEl>
                                          <p:spTgt spid="13"/>
                                        </p:tgtEl>
                                        <p:attrNameLst>
                                          <p:attrName>ppt_w</p:attrName>
                                        </p:attrNameLst>
                                      </p:cBhvr>
                                      <p:tavLst>
                                        <p:tav tm="0">
                                          <p:val>
                                            <p:strVal val="ppt_w"/>
                                          </p:val>
                                        </p:tav>
                                        <p:tav tm="100000">
                                          <p:val>
                                            <p:fltVal val="0"/>
                                          </p:val>
                                        </p:tav>
                                      </p:tavLst>
                                    </p:anim>
                                    <p:anim calcmode="lin" valueType="num">
                                      <p:cBhvr>
                                        <p:cTn id="93" dur="500"/>
                                        <p:tgtEl>
                                          <p:spTgt spid="13"/>
                                        </p:tgtEl>
                                        <p:attrNameLst>
                                          <p:attrName>ppt_h</p:attrName>
                                        </p:attrNameLst>
                                      </p:cBhvr>
                                      <p:tavLst>
                                        <p:tav tm="0">
                                          <p:val>
                                            <p:strVal val="ppt_h"/>
                                          </p:val>
                                        </p:tav>
                                        <p:tav tm="100000">
                                          <p:val>
                                            <p:fltVal val="0"/>
                                          </p:val>
                                        </p:tav>
                                      </p:tavLst>
                                    </p:anim>
                                    <p:set>
                                      <p:cBhvr>
                                        <p:cTn id="94" dur="1" fill="hold">
                                          <p:stCondLst>
                                            <p:cond delay="499"/>
                                          </p:stCondLst>
                                        </p:cTn>
                                        <p:tgtEl>
                                          <p:spTgt spid="13"/>
                                        </p:tgtEl>
                                        <p:attrNameLst>
                                          <p:attrName>style.visibility</p:attrName>
                                        </p:attrNameLst>
                                      </p:cBhvr>
                                      <p:to>
                                        <p:strVal val="hidden"/>
                                      </p:to>
                                    </p:set>
                                  </p:childTnLst>
                                </p:cTn>
                              </p:par>
                              <p:par>
                                <p:cTn id="95" presetID="23" presetClass="exit" presetSubtype="32" fill="hold" grpId="1" nodeType="withEffect">
                                  <p:stCondLst>
                                    <p:cond delay="0"/>
                                  </p:stCondLst>
                                  <p:childTnLst>
                                    <p:anim calcmode="lin" valueType="num">
                                      <p:cBhvr>
                                        <p:cTn id="96" dur="500"/>
                                        <p:tgtEl>
                                          <p:spTgt spid="14"/>
                                        </p:tgtEl>
                                        <p:attrNameLst>
                                          <p:attrName>ppt_w</p:attrName>
                                        </p:attrNameLst>
                                      </p:cBhvr>
                                      <p:tavLst>
                                        <p:tav tm="0">
                                          <p:val>
                                            <p:strVal val="ppt_w"/>
                                          </p:val>
                                        </p:tav>
                                        <p:tav tm="100000">
                                          <p:val>
                                            <p:fltVal val="0"/>
                                          </p:val>
                                        </p:tav>
                                      </p:tavLst>
                                    </p:anim>
                                    <p:anim calcmode="lin" valueType="num">
                                      <p:cBhvr>
                                        <p:cTn id="97" dur="500"/>
                                        <p:tgtEl>
                                          <p:spTgt spid="14"/>
                                        </p:tgtEl>
                                        <p:attrNameLst>
                                          <p:attrName>ppt_h</p:attrName>
                                        </p:attrNameLst>
                                      </p:cBhvr>
                                      <p:tavLst>
                                        <p:tav tm="0">
                                          <p:val>
                                            <p:strVal val="ppt_h"/>
                                          </p:val>
                                        </p:tav>
                                        <p:tav tm="100000">
                                          <p:val>
                                            <p:fltVal val="0"/>
                                          </p:val>
                                        </p:tav>
                                      </p:tavLst>
                                    </p:anim>
                                    <p:set>
                                      <p:cBhvr>
                                        <p:cTn id="98" dur="1" fill="hold">
                                          <p:stCondLst>
                                            <p:cond delay="499"/>
                                          </p:stCondLst>
                                        </p:cTn>
                                        <p:tgtEl>
                                          <p:spTgt spid="14"/>
                                        </p:tgtEl>
                                        <p:attrNameLst>
                                          <p:attrName>style.visibility</p:attrName>
                                        </p:attrNameLst>
                                      </p:cBhvr>
                                      <p:to>
                                        <p:strVal val="hidden"/>
                                      </p:to>
                                    </p:set>
                                  </p:childTnLst>
                                </p:cTn>
                              </p:par>
                              <p:par>
                                <p:cTn id="99" presetID="23" presetClass="exit" presetSubtype="32" fill="hold" grpId="1" nodeType="withEffect">
                                  <p:stCondLst>
                                    <p:cond delay="0"/>
                                  </p:stCondLst>
                                  <p:childTnLst>
                                    <p:anim calcmode="lin" valueType="num">
                                      <p:cBhvr>
                                        <p:cTn id="100" dur="500"/>
                                        <p:tgtEl>
                                          <p:spTgt spid="15"/>
                                        </p:tgtEl>
                                        <p:attrNameLst>
                                          <p:attrName>ppt_w</p:attrName>
                                        </p:attrNameLst>
                                      </p:cBhvr>
                                      <p:tavLst>
                                        <p:tav tm="0">
                                          <p:val>
                                            <p:strVal val="ppt_w"/>
                                          </p:val>
                                        </p:tav>
                                        <p:tav tm="100000">
                                          <p:val>
                                            <p:fltVal val="0"/>
                                          </p:val>
                                        </p:tav>
                                      </p:tavLst>
                                    </p:anim>
                                    <p:anim calcmode="lin" valueType="num">
                                      <p:cBhvr>
                                        <p:cTn id="101" dur="500"/>
                                        <p:tgtEl>
                                          <p:spTgt spid="15"/>
                                        </p:tgtEl>
                                        <p:attrNameLst>
                                          <p:attrName>ppt_h</p:attrName>
                                        </p:attrNameLst>
                                      </p:cBhvr>
                                      <p:tavLst>
                                        <p:tav tm="0">
                                          <p:val>
                                            <p:strVal val="ppt_h"/>
                                          </p:val>
                                        </p:tav>
                                        <p:tav tm="100000">
                                          <p:val>
                                            <p:fltVal val="0"/>
                                          </p:val>
                                        </p:tav>
                                      </p:tavLst>
                                    </p:anim>
                                    <p:set>
                                      <p:cBhvr>
                                        <p:cTn id="102" dur="1" fill="hold">
                                          <p:stCondLst>
                                            <p:cond delay="499"/>
                                          </p:stCondLst>
                                        </p:cTn>
                                        <p:tgtEl>
                                          <p:spTgt spid="15"/>
                                        </p:tgtEl>
                                        <p:attrNameLst>
                                          <p:attrName>style.visibility</p:attrName>
                                        </p:attrNameLst>
                                      </p:cBhvr>
                                      <p:to>
                                        <p:strVal val="hidden"/>
                                      </p:to>
                                    </p:set>
                                  </p:childTnLst>
                                </p:cTn>
                              </p:par>
                              <p:par>
                                <p:cTn id="103" presetID="23" presetClass="exit" presetSubtype="32" fill="hold" grpId="1" nodeType="withEffect">
                                  <p:stCondLst>
                                    <p:cond delay="0"/>
                                  </p:stCondLst>
                                  <p:childTnLst>
                                    <p:anim calcmode="lin" valueType="num">
                                      <p:cBhvr>
                                        <p:cTn id="104" dur="500"/>
                                        <p:tgtEl>
                                          <p:spTgt spid="16"/>
                                        </p:tgtEl>
                                        <p:attrNameLst>
                                          <p:attrName>ppt_w</p:attrName>
                                        </p:attrNameLst>
                                      </p:cBhvr>
                                      <p:tavLst>
                                        <p:tav tm="0">
                                          <p:val>
                                            <p:strVal val="ppt_w"/>
                                          </p:val>
                                        </p:tav>
                                        <p:tav tm="100000">
                                          <p:val>
                                            <p:fltVal val="0"/>
                                          </p:val>
                                        </p:tav>
                                      </p:tavLst>
                                    </p:anim>
                                    <p:anim calcmode="lin" valueType="num">
                                      <p:cBhvr>
                                        <p:cTn id="105" dur="500"/>
                                        <p:tgtEl>
                                          <p:spTgt spid="16"/>
                                        </p:tgtEl>
                                        <p:attrNameLst>
                                          <p:attrName>ppt_h</p:attrName>
                                        </p:attrNameLst>
                                      </p:cBhvr>
                                      <p:tavLst>
                                        <p:tav tm="0">
                                          <p:val>
                                            <p:strVal val="ppt_h"/>
                                          </p:val>
                                        </p:tav>
                                        <p:tav tm="100000">
                                          <p:val>
                                            <p:fltVal val="0"/>
                                          </p:val>
                                        </p:tav>
                                      </p:tavLst>
                                    </p:anim>
                                    <p:set>
                                      <p:cBhvr>
                                        <p:cTn id="106" dur="1" fill="hold">
                                          <p:stCondLst>
                                            <p:cond delay="499"/>
                                          </p:stCondLst>
                                        </p:cTn>
                                        <p:tgtEl>
                                          <p:spTgt spid="16"/>
                                        </p:tgtEl>
                                        <p:attrNameLst>
                                          <p:attrName>style.visibility</p:attrName>
                                        </p:attrNameLst>
                                      </p:cBhvr>
                                      <p:to>
                                        <p:strVal val="hidden"/>
                                      </p:to>
                                    </p:set>
                                  </p:childTnLst>
                                </p:cTn>
                              </p:par>
                              <p:par>
                                <p:cTn id="107" presetID="23" presetClass="exit" presetSubtype="32" fill="hold" grpId="1" nodeType="withEffect">
                                  <p:stCondLst>
                                    <p:cond delay="0"/>
                                  </p:stCondLst>
                                  <p:childTnLst>
                                    <p:anim calcmode="lin" valueType="num">
                                      <p:cBhvr>
                                        <p:cTn id="108" dur="500"/>
                                        <p:tgtEl>
                                          <p:spTgt spid="17"/>
                                        </p:tgtEl>
                                        <p:attrNameLst>
                                          <p:attrName>ppt_w</p:attrName>
                                        </p:attrNameLst>
                                      </p:cBhvr>
                                      <p:tavLst>
                                        <p:tav tm="0">
                                          <p:val>
                                            <p:strVal val="ppt_w"/>
                                          </p:val>
                                        </p:tav>
                                        <p:tav tm="100000">
                                          <p:val>
                                            <p:fltVal val="0"/>
                                          </p:val>
                                        </p:tav>
                                      </p:tavLst>
                                    </p:anim>
                                    <p:anim calcmode="lin" valueType="num">
                                      <p:cBhvr>
                                        <p:cTn id="109" dur="500"/>
                                        <p:tgtEl>
                                          <p:spTgt spid="17"/>
                                        </p:tgtEl>
                                        <p:attrNameLst>
                                          <p:attrName>ppt_h</p:attrName>
                                        </p:attrNameLst>
                                      </p:cBhvr>
                                      <p:tavLst>
                                        <p:tav tm="0">
                                          <p:val>
                                            <p:strVal val="ppt_h"/>
                                          </p:val>
                                        </p:tav>
                                        <p:tav tm="100000">
                                          <p:val>
                                            <p:fltVal val="0"/>
                                          </p:val>
                                        </p:tav>
                                      </p:tavLst>
                                    </p:anim>
                                    <p:set>
                                      <p:cBhvr>
                                        <p:cTn id="110" dur="1" fill="hold">
                                          <p:stCondLst>
                                            <p:cond delay="499"/>
                                          </p:stCondLst>
                                        </p:cTn>
                                        <p:tgtEl>
                                          <p:spTgt spid="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barn(inVertical)">
                                      <p:cBhvr>
                                        <p:cTn id="115" dur="500"/>
                                        <p:tgtEl>
                                          <p:spTgt spid="23"/>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barn(inVertical)">
                                      <p:cBhvr>
                                        <p:cTn id="118" dur="500"/>
                                        <p:tgtEl>
                                          <p:spTgt spid="24"/>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barn(inVertical)">
                                      <p:cBhvr>
                                        <p:cTn id="121" dur="500"/>
                                        <p:tgtEl>
                                          <p:spTgt spid="25"/>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barn(inVertical)">
                                      <p:cBhvr>
                                        <p:cTn id="124" dur="500"/>
                                        <p:tgtEl>
                                          <p:spTgt spid="26"/>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barn(inVertical)">
                                      <p:cBhvr>
                                        <p:cTn id="127" dur="500"/>
                                        <p:tgtEl>
                                          <p:spTgt spid="27"/>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barn(inVertical)">
                                      <p:cBhvr>
                                        <p:cTn id="130" dur="500"/>
                                        <p:tgtEl>
                                          <p:spTgt spid="29"/>
                                        </p:tgtEl>
                                      </p:cBhvr>
                                    </p:animEffect>
                                  </p:childTnLst>
                                </p:cTn>
                              </p:par>
                              <p:par>
                                <p:cTn id="131" presetID="26" presetClass="exit" presetSubtype="0" fill="hold" grpId="1" nodeType="withEffect">
                                  <p:stCondLst>
                                    <p:cond delay="0"/>
                                  </p:stCondLst>
                                  <p:childTnLst>
                                    <p:animEffect transition="out" filter="wipe(down)">
                                      <p:cBhvr>
                                        <p:cTn id="132" dur="180" accel="50000">
                                          <p:stCondLst>
                                            <p:cond delay="1820"/>
                                          </p:stCondLst>
                                        </p:cTn>
                                        <p:tgtEl>
                                          <p:spTgt spid="18"/>
                                        </p:tgtEl>
                                      </p:cBhvr>
                                    </p:animEffect>
                                    <p:anim calcmode="lin" valueType="num">
                                      <p:cBhvr>
                                        <p:cTn id="133" dur="1822" tmFilter="0,0; 0.14,0.31; 0.43,0.73; 0.71,0.91; 1.0,1.0">
                                          <p:stCondLst>
                                            <p:cond delay="0"/>
                                          </p:stCondLst>
                                        </p:cTn>
                                        <p:tgtEl>
                                          <p:spTgt spid="18"/>
                                        </p:tgtEl>
                                        <p:attrNameLst>
                                          <p:attrName>ppt_x</p:attrName>
                                        </p:attrNameLst>
                                      </p:cBhvr>
                                      <p:tavLst>
                                        <p:tav tm="0">
                                          <p:val>
                                            <p:strVal val="ppt_x"/>
                                          </p:val>
                                        </p:tav>
                                        <p:tav tm="100000">
                                          <p:val>
                                            <p:strVal val="#ppt_x+0.25"/>
                                          </p:val>
                                        </p:tav>
                                      </p:tavLst>
                                    </p:anim>
                                    <p:anim calcmode="lin" valueType="num">
                                      <p:cBhvr>
                                        <p:cTn id="134" dur="178">
                                          <p:stCondLst>
                                            <p:cond delay="1822"/>
                                          </p:stCondLst>
                                        </p:cTn>
                                        <p:tgtEl>
                                          <p:spTgt spid="18"/>
                                        </p:tgtEl>
                                        <p:attrNameLst>
                                          <p:attrName>ppt_x</p:attrName>
                                        </p:attrNameLst>
                                      </p:cBhvr>
                                      <p:tavLst>
                                        <p:tav tm="0">
                                          <p:val>
                                            <p:strVal val="ppt_x"/>
                                          </p:val>
                                        </p:tav>
                                        <p:tav tm="100000">
                                          <p:val>
                                            <p:strVal val="ppt_x"/>
                                          </p:val>
                                        </p:tav>
                                      </p:tavLst>
                                    </p:anim>
                                    <p:anim calcmode="lin" valueType="num">
                                      <p:cBhvr>
                                        <p:cTn id="135" dur="664" tmFilter="0.0,0.0;0.25,0.07;0.50,0.2;0.75,0.467;1.0,1.0">
                                          <p:stCondLst>
                                            <p:cond delay="0"/>
                                          </p:stCondLst>
                                        </p:cTn>
                                        <p:tgtEl>
                                          <p:spTgt spid="1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6" dur="664" tmFilter="0, 0; 0.125,0.2665; 0.25,0.4; 0.375,0.465; 0.5,0.5;  0.625,0.535; 0.75,0.6; 0.875,0.7335; 1,1">
                                          <p:stCondLst>
                                            <p:cond delay="664"/>
                                          </p:stCondLst>
                                        </p:cTn>
                                        <p:tgtEl>
                                          <p:spTgt spid="1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7" dur="332" tmFilter="0, 0; 0.125,0.2665; 0.25,0.4; 0.375,0.465; 0.5,0.5;  0.625,0.535; 0.75,0.6; 0.875,0.7335; 1,1">
                                          <p:stCondLst>
                                            <p:cond delay="1324"/>
                                          </p:stCondLst>
                                        </p:cTn>
                                        <p:tgtEl>
                                          <p:spTgt spid="1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38" dur="164" tmFilter="0, 0; 0.125,0.2665; 0.25,0.4; 0.375,0.465; 0.5,0.5;  0.625,0.535; 0.75,0.6; 0.875,0.7335; 1,1">
                                          <p:stCondLst>
                                            <p:cond delay="1656"/>
                                          </p:stCondLst>
                                        </p:cTn>
                                        <p:tgtEl>
                                          <p:spTgt spid="1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9" dur="180" accel="50000">
                                          <p:stCondLst>
                                            <p:cond delay="1820"/>
                                          </p:stCondLst>
                                        </p:cTn>
                                        <p:tgtEl>
                                          <p:spTgt spid="18"/>
                                        </p:tgtEl>
                                        <p:attrNameLst>
                                          <p:attrName>ppt_y</p:attrName>
                                        </p:attrNameLst>
                                      </p:cBhvr>
                                      <p:tavLst>
                                        <p:tav tm="0">
                                          <p:val>
                                            <p:strVal val="ppt_y"/>
                                          </p:val>
                                        </p:tav>
                                        <p:tav tm="100000">
                                          <p:val>
                                            <p:strVal val="ppt_y+ppt_h"/>
                                          </p:val>
                                        </p:tav>
                                      </p:tavLst>
                                    </p:anim>
                                    <p:animScale>
                                      <p:cBhvr>
                                        <p:cTn id="140" dur="26">
                                          <p:stCondLst>
                                            <p:cond delay="620"/>
                                          </p:stCondLst>
                                        </p:cTn>
                                        <p:tgtEl>
                                          <p:spTgt spid="18"/>
                                        </p:tgtEl>
                                      </p:cBhvr>
                                      <p:to x="100000" y="60000"/>
                                    </p:animScale>
                                    <p:animScale>
                                      <p:cBhvr>
                                        <p:cTn id="141" dur="166" decel="50000">
                                          <p:stCondLst>
                                            <p:cond delay="646"/>
                                          </p:stCondLst>
                                        </p:cTn>
                                        <p:tgtEl>
                                          <p:spTgt spid="18"/>
                                        </p:tgtEl>
                                      </p:cBhvr>
                                      <p:to x="100000" y="100000"/>
                                    </p:animScale>
                                    <p:animScale>
                                      <p:cBhvr>
                                        <p:cTn id="142" dur="26">
                                          <p:stCondLst>
                                            <p:cond delay="1312"/>
                                          </p:stCondLst>
                                        </p:cTn>
                                        <p:tgtEl>
                                          <p:spTgt spid="18"/>
                                        </p:tgtEl>
                                      </p:cBhvr>
                                      <p:to x="100000" y="80000"/>
                                    </p:animScale>
                                    <p:animScale>
                                      <p:cBhvr>
                                        <p:cTn id="143" dur="166" decel="50000">
                                          <p:stCondLst>
                                            <p:cond delay="1338"/>
                                          </p:stCondLst>
                                        </p:cTn>
                                        <p:tgtEl>
                                          <p:spTgt spid="18"/>
                                        </p:tgtEl>
                                      </p:cBhvr>
                                      <p:to x="100000" y="100000"/>
                                    </p:animScale>
                                    <p:animScale>
                                      <p:cBhvr>
                                        <p:cTn id="144" dur="26">
                                          <p:stCondLst>
                                            <p:cond delay="1642"/>
                                          </p:stCondLst>
                                        </p:cTn>
                                        <p:tgtEl>
                                          <p:spTgt spid="18"/>
                                        </p:tgtEl>
                                      </p:cBhvr>
                                      <p:to x="100000" y="90000"/>
                                    </p:animScale>
                                    <p:animScale>
                                      <p:cBhvr>
                                        <p:cTn id="145" dur="166" decel="50000">
                                          <p:stCondLst>
                                            <p:cond delay="1668"/>
                                          </p:stCondLst>
                                        </p:cTn>
                                        <p:tgtEl>
                                          <p:spTgt spid="18"/>
                                        </p:tgtEl>
                                      </p:cBhvr>
                                      <p:to x="100000" y="100000"/>
                                    </p:animScale>
                                    <p:animScale>
                                      <p:cBhvr>
                                        <p:cTn id="146" dur="26">
                                          <p:stCondLst>
                                            <p:cond delay="1808"/>
                                          </p:stCondLst>
                                        </p:cTn>
                                        <p:tgtEl>
                                          <p:spTgt spid="18"/>
                                        </p:tgtEl>
                                      </p:cBhvr>
                                      <p:to x="100000" y="95000"/>
                                    </p:animScale>
                                    <p:animScale>
                                      <p:cBhvr>
                                        <p:cTn id="147" dur="166" decel="50000">
                                          <p:stCondLst>
                                            <p:cond delay="1834"/>
                                          </p:stCondLst>
                                        </p:cTn>
                                        <p:tgtEl>
                                          <p:spTgt spid="18"/>
                                        </p:tgtEl>
                                      </p:cBhvr>
                                      <p:to x="100000" y="100000"/>
                                    </p:animScale>
                                    <p:set>
                                      <p:cBhvr>
                                        <p:cTn id="148" dur="1" fill="hold">
                                          <p:stCondLst>
                                            <p:cond delay="1999"/>
                                          </p:stCondLst>
                                        </p:cTn>
                                        <p:tgtEl>
                                          <p:spTgt spid="18"/>
                                        </p:tgtEl>
                                        <p:attrNameLst>
                                          <p:attrName>style.visibility</p:attrName>
                                        </p:attrNameLst>
                                      </p:cBhvr>
                                      <p:to>
                                        <p:strVal val="hidden"/>
                                      </p:to>
                                    </p:set>
                                  </p:childTnLst>
                                </p:cTn>
                              </p:par>
                              <p:par>
                                <p:cTn id="149" presetID="26" presetClass="exit" presetSubtype="0" fill="hold" grpId="1" nodeType="withEffect">
                                  <p:stCondLst>
                                    <p:cond delay="0"/>
                                  </p:stCondLst>
                                  <p:childTnLst>
                                    <p:animEffect transition="out" filter="wipe(down)">
                                      <p:cBhvr>
                                        <p:cTn id="150" dur="180" accel="50000">
                                          <p:stCondLst>
                                            <p:cond delay="1820"/>
                                          </p:stCondLst>
                                        </p:cTn>
                                        <p:tgtEl>
                                          <p:spTgt spid="19"/>
                                        </p:tgtEl>
                                      </p:cBhvr>
                                    </p:animEffect>
                                    <p:anim calcmode="lin" valueType="num">
                                      <p:cBhvr>
                                        <p:cTn id="151"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152"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153"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4"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5"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6"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57"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158" dur="26">
                                          <p:stCondLst>
                                            <p:cond delay="620"/>
                                          </p:stCondLst>
                                        </p:cTn>
                                        <p:tgtEl>
                                          <p:spTgt spid="19"/>
                                        </p:tgtEl>
                                      </p:cBhvr>
                                      <p:to x="100000" y="60000"/>
                                    </p:animScale>
                                    <p:animScale>
                                      <p:cBhvr>
                                        <p:cTn id="159" dur="166" decel="50000">
                                          <p:stCondLst>
                                            <p:cond delay="646"/>
                                          </p:stCondLst>
                                        </p:cTn>
                                        <p:tgtEl>
                                          <p:spTgt spid="19"/>
                                        </p:tgtEl>
                                      </p:cBhvr>
                                      <p:to x="100000" y="100000"/>
                                    </p:animScale>
                                    <p:animScale>
                                      <p:cBhvr>
                                        <p:cTn id="160" dur="26">
                                          <p:stCondLst>
                                            <p:cond delay="1312"/>
                                          </p:stCondLst>
                                        </p:cTn>
                                        <p:tgtEl>
                                          <p:spTgt spid="19"/>
                                        </p:tgtEl>
                                      </p:cBhvr>
                                      <p:to x="100000" y="80000"/>
                                    </p:animScale>
                                    <p:animScale>
                                      <p:cBhvr>
                                        <p:cTn id="161" dur="166" decel="50000">
                                          <p:stCondLst>
                                            <p:cond delay="1338"/>
                                          </p:stCondLst>
                                        </p:cTn>
                                        <p:tgtEl>
                                          <p:spTgt spid="19"/>
                                        </p:tgtEl>
                                      </p:cBhvr>
                                      <p:to x="100000" y="100000"/>
                                    </p:animScale>
                                    <p:animScale>
                                      <p:cBhvr>
                                        <p:cTn id="162" dur="26">
                                          <p:stCondLst>
                                            <p:cond delay="1642"/>
                                          </p:stCondLst>
                                        </p:cTn>
                                        <p:tgtEl>
                                          <p:spTgt spid="19"/>
                                        </p:tgtEl>
                                      </p:cBhvr>
                                      <p:to x="100000" y="90000"/>
                                    </p:animScale>
                                    <p:animScale>
                                      <p:cBhvr>
                                        <p:cTn id="163" dur="166" decel="50000">
                                          <p:stCondLst>
                                            <p:cond delay="1668"/>
                                          </p:stCondLst>
                                        </p:cTn>
                                        <p:tgtEl>
                                          <p:spTgt spid="19"/>
                                        </p:tgtEl>
                                      </p:cBhvr>
                                      <p:to x="100000" y="100000"/>
                                    </p:animScale>
                                    <p:animScale>
                                      <p:cBhvr>
                                        <p:cTn id="164" dur="26">
                                          <p:stCondLst>
                                            <p:cond delay="1808"/>
                                          </p:stCondLst>
                                        </p:cTn>
                                        <p:tgtEl>
                                          <p:spTgt spid="19"/>
                                        </p:tgtEl>
                                      </p:cBhvr>
                                      <p:to x="100000" y="95000"/>
                                    </p:animScale>
                                    <p:animScale>
                                      <p:cBhvr>
                                        <p:cTn id="165" dur="166" decel="50000">
                                          <p:stCondLst>
                                            <p:cond delay="1834"/>
                                          </p:stCondLst>
                                        </p:cTn>
                                        <p:tgtEl>
                                          <p:spTgt spid="19"/>
                                        </p:tgtEl>
                                      </p:cBhvr>
                                      <p:to x="100000" y="100000"/>
                                    </p:animScale>
                                    <p:set>
                                      <p:cBhvr>
                                        <p:cTn id="166" dur="1" fill="hold">
                                          <p:stCondLst>
                                            <p:cond delay="1999"/>
                                          </p:stCondLst>
                                        </p:cTn>
                                        <p:tgtEl>
                                          <p:spTgt spid="19"/>
                                        </p:tgtEl>
                                        <p:attrNameLst>
                                          <p:attrName>style.visibility</p:attrName>
                                        </p:attrNameLst>
                                      </p:cBhvr>
                                      <p:to>
                                        <p:strVal val="hidden"/>
                                      </p:to>
                                    </p:set>
                                  </p:childTnLst>
                                </p:cTn>
                              </p:par>
                              <p:par>
                                <p:cTn id="167" presetID="26" presetClass="exit" presetSubtype="0" fill="hold" grpId="1" nodeType="withEffect">
                                  <p:stCondLst>
                                    <p:cond delay="0"/>
                                  </p:stCondLst>
                                  <p:childTnLst>
                                    <p:animEffect transition="out" filter="wipe(down)">
                                      <p:cBhvr>
                                        <p:cTn id="168" dur="180" accel="50000">
                                          <p:stCondLst>
                                            <p:cond delay="1820"/>
                                          </p:stCondLst>
                                        </p:cTn>
                                        <p:tgtEl>
                                          <p:spTgt spid="20"/>
                                        </p:tgtEl>
                                      </p:cBhvr>
                                    </p:animEffect>
                                    <p:anim calcmode="lin" valueType="num">
                                      <p:cBhvr>
                                        <p:cTn id="169"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170"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171"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2"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3"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4"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5"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176" dur="26">
                                          <p:stCondLst>
                                            <p:cond delay="620"/>
                                          </p:stCondLst>
                                        </p:cTn>
                                        <p:tgtEl>
                                          <p:spTgt spid="20"/>
                                        </p:tgtEl>
                                      </p:cBhvr>
                                      <p:to x="100000" y="60000"/>
                                    </p:animScale>
                                    <p:animScale>
                                      <p:cBhvr>
                                        <p:cTn id="177" dur="166" decel="50000">
                                          <p:stCondLst>
                                            <p:cond delay="646"/>
                                          </p:stCondLst>
                                        </p:cTn>
                                        <p:tgtEl>
                                          <p:spTgt spid="20"/>
                                        </p:tgtEl>
                                      </p:cBhvr>
                                      <p:to x="100000" y="100000"/>
                                    </p:animScale>
                                    <p:animScale>
                                      <p:cBhvr>
                                        <p:cTn id="178" dur="26">
                                          <p:stCondLst>
                                            <p:cond delay="1312"/>
                                          </p:stCondLst>
                                        </p:cTn>
                                        <p:tgtEl>
                                          <p:spTgt spid="20"/>
                                        </p:tgtEl>
                                      </p:cBhvr>
                                      <p:to x="100000" y="80000"/>
                                    </p:animScale>
                                    <p:animScale>
                                      <p:cBhvr>
                                        <p:cTn id="179" dur="166" decel="50000">
                                          <p:stCondLst>
                                            <p:cond delay="1338"/>
                                          </p:stCondLst>
                                        </p:cTn>
                                        <p:tgtEl>
                                          <p:spTgt spid="20"/>
                                        </p:tgtEl>
                                      </p:cBhvr>
                                      <p:to x="100000" y="100000"/>
                                    </p:animScale>
                                    <p:animScale>
                                      <p:cBhvr>
                                        <p:cTn id="180" dur="26">
                                          <p:stCondLst>
                                            <p:cond delay="1642"/>
                                          </p:stCondLst>
                                        </p:cTn>
                                        <p:tgtEl>
                                          <p:spTgt spid="20"/>
                                        </p:tgtEl>
                                      </p:cBhvr>
                                      <p:to x="100000" y="90000"/>
                                    </p:animScale>
                                    <p:animScale>
                                      <p:cBhvr>
                                        <p:cTn id="181" dur="166" decel="50000">
                                          <p:stCondLst>
                                            <p:cond delay="1668"/>
                                          </p:stCondLst>
                                        </p:cTn>
                                        <p:tgtEl>
                                          <p:spTgt spid="20"/>
                                        </p:tgtEl>
                                      </p:cBhvr>
                                      <p:to x="100000" y="100000"/>
                                    </p:animScale>
                                    <p:animScale>
                                      <p:cBhvr>
                                        <p:cTn id="182" dur="26">
                                          <p:stCondLst>
                                            <p:cond delay="1808"/>
                                          </p:stCondLst>
                                        </p:cTn>
                                        <p:tgtEl>
                                          <p:spTgt spid="20"/>
                                        </p:tgtEl>
                                      </p:cBhvr>
                                      <p:to x="100000" y="95000"/>
                                    </p:animScale>
                                    <p:animScale>
                                      <p:cBhvr>
                                        <p:cTn id="183" dur="166" decel="50000">
                                          <p:stCondLst>
                                            <p:cond delay="1834"/>
                                          </p:stCondLst>
                                        </p:cTn>
                                        <p:tgtEl>
                                          <p:spTgt spid="20"/>
                                        </p:tgtEl>
                                      </p:cBhvr>
                                      <p:to x="100000" y="100000"/>
                                    </p:animScale>
                                    <p:set>
                                      <p:cBhvr>
                                        <p:cTn id="184" dur="1" fill="hold">
                                          <p:stCondLst>
                                            <p:cond delay="1999"/>
                                          </p:stCondLst>
                                        </p:cTn>
                                        <p:tgtEl>
                                          <p:spTgt spid="20"/>
                                        </p:tgtEl>
                                        <p:attrNameLst>
                                          <p:attrName>style.visibility</p:attrName>
                                        </p:attrNameLst>
                                      </p:cBhvr>
                                      <p:to>
                                        <p:strVal val="hidden"/>
                                      </p:to>
                                    </p:set>
                                  </p:childTnLst>
                                </p:cTn>
                              </p:par>
                              <p:par>
                                <p:cTn id="185" presetID="26" presetClass="exit" presetSubtype="0" fill="hold" grpId="1" nodeType="withEffect">
                                  <p:stCondLst>
                                    <p:cond delay="0"/>
                                  </p:stCondLst>
                                  <p:childTnLst>
                                    <p:animEffect transition="out" filter="wipe(down)">
                                      <p:cBhvr>
                                        <p:cTn id="186" dur="180" accel="50000">
                                          <p:stCondLst>
                                            <p:cond delay="1820"/>
                                          </p:stCondLst>
                                        </p:cTn>
                                        <p:tgtEl>
                                          <p:spTgt spid="21"/>
                                        </p:tgtEl>
                                      </p:cBhvr>
                                    </p:animEffect>
                                    <p:anim calcmode="lin" valueType="num">
                                      <p:cBhvr>
                                        <p:cTn id="187"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88"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89"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3"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94" dur="26">
                                          <p:stCondLst>
                                            <p:cond delay="620"/>
                                          </p:stCondLst>
                                        </p:cTn>
                                        <p:tgtEl>
                                          <p:spTgt spid="21"/>
                                        </p:tgtEl>
                                      </p:cBhvr>
                                      <p:to x="100000" y="60000"/>
                                    </p:animScale>
                                    <p:animScale>
                                      <p:cBhvr>
                                        <p:cTn id="195" dur="166" decel="50000">
                                          <p:stCondLst>
                                            <p:cond delay="646"/>
                                          </p:stCondLst>
                                        </p:cTn>
                                        <p:tgtEl>
                                          <p:spTgt spid="21"/>
                                        </p:tgtEl>
                                      </p:cBhvr>
                                      <p:to x="100000" y="100000"/>
                                    </p:animScale>
                                    <p:animScale>
                                      <p:cBhvr>
                                        <p:cTn id="196" dur="26">
                                          <p:stCondLst>
                                            <p:cond delay="1312"/>
                                          </p:stCondLst>
                                        </p:cTn>
                                        <p:tgtEl>
                                          <p:spTgt spid="21"/>
                                        </p:tgtEl>
                                      </p:cBhvr>
                                      <p:to x="100000" y="80000"/>
                                    </p:animScale>
                                    <p:animScale>
                                      <p:cBhvr>
                                        <p:cTn id="197" dur="166" decel="50000">
                                          <p:stCondLst>
                                            <p:cond delay="1338"/>
                                          </p:stCondLst>
                                        </p:cTn>
                                        <p:tgtEl>
                                          <p:spTgt spid="21"/>
                                        </p:tgtEl>
                                      </p:cBhvr>
                                      <p:to x="100000" y="100000"/>
                                    </p:animScale>
                                    <p:animScale>
                                      <p:cBhvr>
                                        <p:cTn id="198" dur="26">
                                          <p:stCondLst>
                                            <p:cond delay="1642"/>
                                          </p:stCondLst>
                                        </p:cTn>
                                        <p:tgtEl>
                                          <p:spTgt spid="21"/>
                                        </p:tgtEl>
                                      </p:cBhvr>
                                      <p:to x="100000" y="90000"/>
                                    </p:animScale>
                                    <p:animScale>
                                      <p:cBhvr>
                                        <p:cTn id="199" dur="166" decel="50000">
                                          <p:stCondLst>
                                            <p:cond delay="1668"/>
                                          </p:stCondLst>
                                        </p:cTn>
                                        <p:tgtEl>
                                          <p:spTgt spid="21"/>
                                        </p:tgtEl>
                                      </p:cBhvr>
                                      <p:to x="100000" y="100000"/>
                                    </p:animScale>
                                    <p:animScale>
                                      <p:cBhvr>
                                        <p:cTn id="200" dur="26">
                                          <p:stCondLst>
                                            <p:cond delay="1808"/>
                                          </p:stCondLst>
                                        </p:cTn>
                                        <p:tgtEl>
                                          <p:spTgt spid="21"/>
                                        </p:tgtEl>
                                      </p:cBhvr>
                                      <p:to x="100000" y="95000"/>
                                    </p:animScale>
                                    <p:animScale>
                                      <p:cBhvr>
                                        <p:cTn id="201" dur="166" decel="50000">
                                          <p:stCondLst>
                                            <p:cond delay="1834"/>
                                          </p:stCondLst>
                                        </p:cTn>
                                        <p:tgtEl>
                                          <p:spTgt spid="21"/>
                                        </p:tgtEl>
                                      </p:cBhvr>
                                      <p:to x="100000" y="100000"/>
                                    </p:animScale>
                                    <p:set>
                                      <p:cBhvr>
                                        <p:cTn id="202" dur="1" fill="hold">
                                          <p:stCondLst>
                                            <p:cond delay="1999"/>
                                          </p:stCondLst>
                                        </p:cTn>
                                        <p:tgtEl>
                                          <p:spTgt spid="21"/>
                                        </p:tgtEl>
                                        <p:attrNameLst>
                                          <p:attrName>style.visibility</p:attrName>
                                        </p:attrNameLst>
                                      </p:cBhvr>
                                      <p:to>
                                        <p:strVal val="hidden"/>
                                      </p:to>
                                    </p:set>
                                  </p:childTnLst>
                                </p:cTn>
                              </p:par>
                              <p:par>
                                <p:cTn id="203" presetID="26" presetClass="exit" presetSubtype="0" fill="hold" grpId="1" nodeType="withEffect">
                                  <p:stCondLst>
                                    <p:cond delay="0"/>
                                  </p:stCondLst>
                                  <p:childTnLst>
                                    <p:animEffect transition="out" filter="wipe(down)">
                                      <p:cBhvr>
                                        <p:cTn id="204" dur="180" accel="50000">
                                          <p:stCondLst>
                                            <p:cond delay="1820"/>
                                          </p:stCondLst>
                                        </p:cTn>
                                        <p:tgtEl>
                                          <p:spTgt spid="22"/>
                                        </p:tgtEl>
                                      </p:cBhvr>
                                    </p:animEffect>
                                    <p:anim calcmode="lin" valueType="num">
                                      <p:cBhvr>
                                        <p:cTn id="205"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206"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207"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8"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9"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0"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1"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212" dur="26">
                                          <p:stCondLst>
                                            <p:cond delay="620"/>
                                          </p:stCondLst>
                                        </p:cTn>
                                        <p:tgtEl>
                                          <p:spTgt spid="22"/>
                                        </p:tgtEl>
                                      </p:cBhvr>
                                      <p:to x="100000" y="60000"/>
                                    </p:animScale>
                                    <p:animScale>
                                      <p:cBhvr>
                                        <p:cTn id="213" dur="166" decel="50000">
                                          <p:stCondLst>
                                            <p:cond delay="646"/>
                                          </p:stCondLst>
                                        </p:cTn>
                                        <p:tgtEl>
                                          <p:spTgt spid="22"/>
                                        </p:tgtEl>
                                      </p:cBhvr>
                                      <p:to x="100000" y="100000"/>
                                    </p:animScale>
                                    <p:animScale>
                                      <p:cBhvr>
                                        <p:cTn id="214" dur="26">
                                          <p:stCondLst>
                                            <p:cond delay="1312"/>
                                          </p:stCondLst>
                                        </p:cTn>
                                        <p:tgtEl>
                                          <p:spTgt spid="22"/>
                                        </p:tgtEl>
                                      </p:cBhvr>
                                      <p:to x="100000" y="80000"/>
                                    </p:animScale>
                                    <p:animScale>
                                      <p:cBhvr>
                                        <p:cTn id="215" dur="166" decel="50000">
                                          <p:stCondLst>
                                            <p:cond delay="1338"/>
                                          </p:stCondLst>
                                        </p:cTn>
                                        <p:tgtEl>
                                          <p:spTgt spid="22"/>
                                        </p:tgtEl>
                                      </p:cBhvr>
                                      <p:to x="100000" y="100000"/>
                                    </p:animScale>
                                    <p:animScale>
                                      <p:cBhvr>
                                        <p:cTn id="216" dur="26">
                                          <p:stCondLst>
                                            <p:cond delay="1642"/>
                                          </p:stCondLst>
                                        </p:cTn>
                                        <p:tgtEl>
                                          <p:spTgt spid="22"/>
                                        </p:tgtEl>
                                      </p:cBhvr>
                                      <p:to x="100000" y="90000"/>
                                    </p:animScale>
                                    <p:animScale>
                                      <p:cBhvr>
                                        <p:cTn id="217" dur="166" decel="50000">
                                          <p:stCondLst>
                                            <p:cond delay="1668"/>
                                          </p:stCondLst>
                                        </p:cTn>
                                        <p:tgtEl>
                                          <p:spTgt spid="22"/>
                                        </p:tgtEl>
                                      </p:cBhvr>
                                      <p:to x="100000" y="100000"/>
                                    </p:animScale>
                                    <p:animScale>
                                      <p:cBhvr>
                                        <p:cTn id="218" dur="26">
                                          <p:stCondLst>
                                            <p:cond delay="1808"/>
                                          </p:stCondLst>
                                        </p:cTn>
                                        <p:tgtEl>
                                          <p:spTgt spid="22"/>
                                        </p:tgtEl>
                                      </p:cBhvr>
                                      <p:to x="100000" y="95000"/>
                                    </p:animScale>
                                    <p:animScale>
                                      <p:cBhvr>
                                        <p:cTn id="219" dur="166" decel="50000">
                                          <p:stCondLst>
                                            <p:cond delay="1834"/>
                                          </p:stCondLst>
                                        </p:cTn>
                                        <p:tgtEl>
                                          <p:spTgt spid="22"/>
                                        </p:tgtEl>
                                      </p:cBhvr>
                                      <p:to x="100000" y="100000"/>
                                    </p:animScale>
                                    <p:set>
                                      <p:cBhvr>
                                        <p:cTn id="220"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1" fill="hold" display="0">
                  <p:stCondLst>
                    <p:cond delay="indefinite"/>
                  </p:stCondLst>
                  <p:endCondLst>
                    <p:cond evt="onStopAudio" delay="0">
                      <p:tgtEl>
                        <p:sldTgt/>
                      </p:tgtEl>
                    </p:cond>
                  </p:endCondLst>
                </p:cTn>
                <p:tgtEl>
                  <p:spTgt spid="4"/>
                </p:tgtEl>
              </p:cMediaNode>
            </p:audio>
            <p:audio>
              <p:cMediaNode vol="80000">
                <p:cTn id="222" fill="hold" display="0">
                  <p:stCondLst>
                    <p:cond delay="indefinite"/>
                  </p:stCondLst>
                  <p:endCondLst>
                    <p:cond evt="onStopAudio" delay="0">
                      <p:tgtEl>
                        <p:sldTgt/>
                      </p:tgtEl>
                    </p:cond>
                  </p:endCondLst>
                </p:cTn>
                <p:tgtEl>
                  <p:spTgt spid="28"/>
                </p:tgtEl>
              </p:cMediaNode>
            </p:audio>
          </p:childTnLst>
        </p:cTn>
      </p:par>
    </p:tnLst>
    <p:bldLst>
      <p:bldP spid="6" grpId="0"/>
      <p:bldP spid="6" grpId="1"/>
      <p:bldP spid="7" grpId="0"/>
      <p:bldP spid="7" grpId="1"/>
      <p:bldP spid="8" grpId="0"/>
      <p:bldP spid="8" grpId="1"/>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4" grpId="0"/>
      <p:bldP spid="25" grpId="0"/>
      <p:bldP spid="26" grpId="0"/>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92" y="1719629"/>
            <a:ext cx="17146133" cy="8016933"/>
          </a:xfrm>
          <a:prstGeom prst="rect">
            <a:avLst/>
          </a:prstGeom>
        </p:spPr>
      </p:pic>
      <p:pic>
        <p:nvPicPr>
          <p:cNvPr id="4" name="bai-doc-nhac-so-1-sach-giao-khoa-ket-noi-tri-thuc-voi-cuoc-song-am-nhac-6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974396" y="206234"/>
            <a:ext cx="866328" cy="866328"/>
          </a:xfrm>
          <a:prstGeom prst="rect">
            <a:avLst/>
          </a:prstGeom>
        </p:spPr>
      </p:pic>
      <p:sp>
        <p:nvSpPr>
          <p:cNvPr id="6" name="TextBox 5"/>
          <p:cNvSpPr txBox="1"/>
          <p:nvPr/>
        </p:nvSpPr>
        <p:spPr>
          <a:xfrm>
            <a:off x="1965499" y="5514470"/>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7" name="TextBox 6"/>
          <p:cNvSpPr txBox="1"/>
          <p:nvPr/>
        </p:nvSpPr>
        <p:spPr>
          <a:xfrm>
            <a:off x="2977570" y="5514469"/>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8" name="TextBox 7"/>
          <p:cNvSpPr txBox="1"/>
          <p:nvPr/>
        </p:nvSpPr>
        <p:spPr>
          <a:xfrm>
            <a:off x="3904901" y="5514467"/>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9" name="TextBox 8"/>
          <p:cNvSpPr txBox="1"/>
          <p:nvPr/>
        </p:nvSpPr>
        <p:spPr>
          <a:xfrm>
            <a:off x="5245798" y="5514464"/>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F</a:t>
            </a:r>
          </a:p>
        </p:txBody>
      </p:sp>
      <p:sp>
        <p:nvSpPr>
          <p:cNvPr id="10" name="TextBox 9"/>
          <p:cNvSpPr txBox="1"/>
          <p:nvPr/>
        </p:nvSpPr>
        <p:spPr>
          <a:xfrm>
            <a:off x="6586694" y="551446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pic>
        <p:nvPicPr>
          <p:cNvPr id="28" name="Thangnamhoctro-MayTrang_mwg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4632" y="181980"/>
            <a:ext cx="914400" cy="914400"/>
          </a:xfrm>
          <a:prstGeom prst="rect">
            <a:avLst/>
          </a:prstGeom>
        </p:spPr>
      </p:pic>
      <p:sp>
        <p:nvSpPr>
          <p:cNvPr id="18" name="TextBox 17"/>
          <p:cNvSpPr txBox="1"/>
          <p:nvPr/>
        </p:nvSpPr>
        <p:spPr>
          <a:xfrm>
            <a:off x="1501832"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9" name="TextBox 18"/>
          <p:cNvSpPr txBox="1"/>
          <p:nvPr/>
        </p:nvSpPr>
        <p:spPr>
          <a:xfrm>
            <a:off x="2598175"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20" name="TextBox 19"/>
          <p:cNvSpPr txBox="1"/>
          <p:nvPr/>
        </p:nvSpPr>
        <p:spPr>
          <a:xfrm>
            <a:off x="3694517"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21" name="TextBox 20"/>
          <p:cNvSpPr txBox="1"/>
          <p:nvPr/>
        </p:nvSpPr>
        <p:spPr>
          <a:xfrm>
            <a:off x="4840517" y="869228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22" name="TextBox 21"/>
          <p:cNvSpPr txBox="1"/>
          <p:nvPr/>
        </p:nvSpPr>
        <p:spPr>
          <a:xfrm>
            <a:off x="6173129"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30" name="Rectangle 29"/>
          <p:cNvSpPr>
            <a:spLocks/>
          </p:cNvSpPr>
          <p:nvPr/>
        </p:nvSpPr>
        <p:spPr bwMode="auto">
          <a:xfrm>
            <a:off x="4138459" y="186674"/>
            <a:ext cx="10083836" cy="12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just" fontAlgn="base">
              <a:spcBef>
                <a:spcPct val="0"/>
              </a:spcBef>
              <a:spcAft>
                <a:spcPct val="0"/>
              </a:spcAft>
              <a:defRPr/>
            </a:pPr>
            <a:r>
              <a:rPr lang="en-US" sz="6600" b="1" dirty="0">
                <a:solidFill>
                  <a:srgbClr val="00B050"/>
                </a:solidFill>
                <a:effectLst>
                  <a:outerShdw blurRad="38100" dist="38100" dir="2700000" algn="tl">
                    <a:srgbClr val="000000">
                      <a:alpha val="43137"/>
                    </a:srgbClr>
                  </a:outerShdw>
                </a:effectLst>
                <a:latin typeface="Segoe Print" pitchFamily="2" charset="0"/>
              </a:rPr>
              <a:t> ỨNG TÁC ÂM NHẠC</a:t>
            </a:r>
          </a:p>
        </p:txBody>
      </p:sp>
      <p:sp>
        <p:nvSpPr>
          <p:cNvPr id="2" name="Rectangle 1"/>
          <p:cNvSpPr/>
          <p:nvPr/>
        </p:nvSpPr>
        <p:spPr>
          <a:xfrm>
            <a:off x="8458200" y="2628900"/>
            <a:ext cx="9382524"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Rectangle 31"/>
          <p:cNvSpPr/>
          <p:nvPr/>
        </p:nvSpPr>
        <p:spPr>
          <a:xfrm>
            <a:off x="8449641" y="6536162"/>
            <a:ext cx="9382524"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5-Point Star 4">
            <a:hlinkClick r:id="rId9" action="ppaction://hlinksldjump"/>
          </p:cNvPr>
          <p:cNvSpPr/>
          <p:nvPr/>
        </p:nvSpPr>
        <p:spPr>
          <a:xfrm>
            <a:off x="241744" y="128624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24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audio>
              <p:cMediaNode vol="80000">
                <p:cTn id="14" fill="hold" display="0">
                  <p:stCondLst>
                    <p:cond delay="indefinite"/>
                  </p:stCondLst>
                  <p:endCondLst>
                    <p:cond evt="onStopAudio" delay="0">
                      <p:tgtEl>
                        <p:sldTgt/>
                      </p:tgtEl>
                    </p:cond>
                  </p:endCondLst>
                </p:cTn>
                <p:tgtEl>
                  <p:spTgt spid="28"/>
                </p:tgtEl>
              </p:cMediaNode>
            </p:audio>
          </p:childTnLst>
        </p:cTn>
      </p:par>
    </p:tnLst>
    <p:bldLst>
      <p:bldP spid="2"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92" y="1719629"/>
            <a:ext cx="17146133" cy="8016933"/>
          </a:xfrm>
          <a:prstGeom prst="rect">
            <a:avLst/>
          </a:prstGeom>
        </p:spPr>
      </p:pic>
      <p:pic>
        <p:nvPicPr>
          <p:cNvPr id="4" name="bai-doc-nhac-so-1-sach-giao-khoa-ket-noi-tri-thuc-voi-cuoc-song-am-nhac-6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974396" y="206234"/>
            <a:ext cx="866328" cy="866328"/>
          </a:xfrm>
          <a:prstGeom prst="rect">
            <a:avLst/>
          </a:prstGeom>
        </p:spPr>
      </p:pic>
      <p:sp>
        <p:nvSpPr>
          <p:cNvPr id="6" name="TextBox 5"/>
          <p:cNvSpPr txBox="1"/>
          <p:nvPr/>
        </p:nvSpPr>
        <p:spPr>
          <a:xfrm>
            <a:off x="1965499" y="5514470"/>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7" name="TextBox 6"/>
          <p:cNvSpPr txBox="1"/>
          <p:nvPr/>
        </p:nvSpPr>
        <p:spPr>
          <a:xfrm>
            <a:off x="2977570" y="5514469"/>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8" name="TextBox 7"/>
          <p:cNvSpPr txBox="1"/>
          <p:nvPr/>
        </p:nvSpPr>
        <p:spPr>
          <a:xfrm>
            <a:off x="3904901" y="5514467"/>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9" name="TextBox 8"/>
          <p:cNvSpPr txBox="1"/>
          <p:nvPr/>
        </p:nvSpPr>
        <p:spPr>
          <a:xfrm>
            <a:off x="5245798" y="5514464"/>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F</a:t>
            </a:r>
          </a:p>
        </p:txBody>
      </p:sp>
      <p:sp>
        <p:nvSpPr>
          <p:cNvPr id="10" name="TextBox 9"/>
          <p:cNvSpPr txBox="1"/>
          <p:nvPr/>
        </p:nvSpPr>
        <p:spPr>
          <a:xfrm>
            <a:off x="6586694" y="551446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pic>
        <p:nvPicPr>
          <p:cNvPr id="28" name="Thangnamhoctro-MayTrang_mwg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4632" y="181980"/>
            <a:ext cx="914400" cy="914400"/>
          </a:xfrm>
          <a:prstGeom prst="rect">
            <a:avLst/>
          </a:prstGeom>
        </p:spPr>
      </p:pic>
      <p:sp>
        <p:nvSpPr>
          <p:cNvPr id="12" name="TextBox 11"/>
          <p:cNvSpPr txBox="1"/>
          <p:nvPr/>
        </p:nvSpPr>
        <p:spPr>
          <a:xfrm>
            <a:off x="8140918" y="5514460"/>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13" name="TextBox 12"/>
          <p:cNvSpPr txBox="1"/>
          <p:nvPr/>
        </p:nvSpPr>
        <p:spPr>
          <a:xfrm>
            <a:off x="9695141" y="5514458"/>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4" name="TextBox 13"/>
          <p:cNvSpPr txBox="1"/>
          <p:nvPr/>
        </p:nvSpPr>
        <p:spPr>
          <a:xfrm>
            <a:off x="10850365" y="5514457"/>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15" name="TextBox 14"/>
          <p:cNvSpPr txBox="1"/>
          <p:nvPr/>
        </p:nvSpPr>
        <p:spPr>
          <a:xfrm>
            <a:off x="12005588" y="551445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16" name="TextBox 15"/>
          <p:cNvSpPr txBox="1"/>
          <p:nvPr/>
        </p:nvSpPr>
        <p:spPr>
          <a:xfrm>
            <a:off x="13160812" y="5514454"/>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7" name="TextBox 16"/>
          <p:cNvSpPr txBox="1"/>
          <p:nvPr/>
        </p:nvSpPr>
        <p:spPr>
          <a:xfrm>
            <a:off x="14316035" y="5514452"/>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18" name="TextBox 17"/>
          <p:cNvSpPr txBox="1"/>
          <p:nvPr/>
        </p:nvSpPr>
        <p:spPr>
          <a:xfrm>
            <a:off x="1501832"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9" name="TextBox 18"/>
          <p:cNvSpPr txBox="1"/>
          <p:nvPr/>
        </p:nvSpPr>
        <p:spPr>
          <a:xfrm>
            <a:off x="2598175"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20" name="TextBox 19"/>
          <p:cNvSpPr txBox="1"/>
          <p:nvPr/>
        </p:nvSpPr>
        <p:spPr>
          <a:xfrm>
            <a:off x="3694517"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21" name="TextBox 20"/>
          <p:cNvSpPr txBox="1"/>
          <p:nvPr/>
        </p:nvSpPr>
        <p:spPr>
          <a:xfrm>
            <a:off x="4840517" y="869228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22" name="TextBox 21"/>
          <p:cNvSpPr txBox="1"/>
          <p:nvPr/>
        </p:nvSpPr>
        <p:spPr>
          <a:xfrm>
            <a:off x="6173129"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23" name="TextBox 22"/>
          <p:cNvSpPr txBox="1"/>
          <p:nvPr/>
        </p:nvSpPr>
        <p:spPr>
          <a:xfrm>
            <a:off x="8188075" y="890011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24" name="TextBox 23"/>
          <p:cNvSpPr txBox="1"/>
          <p:nvPr/>
        </p:nvSpPr>
        <p:spPr>
          <a:xfrm>
            <a:off x="9698255" y="8925053"/>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25" name="TextBox 24"/>
          <p:cNvSpPr txBox="1"/>
          <p:nvPr/>
        </p:nvSpPr>
        <p:spPr>
          <a:xfrm>
            <a:off x="10850365" y="899986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F</a:t>
            </a:r>
          </a:p>
        </p:txBody>
      </p:sp>
      <p:sp>
        <p:nvSpPr>
          <p:cNvPr id="26" name="TextBox 25"/>
          <p:cNvSpPr txBox="1"/>
          <p:nvPr/>
        </p:nvSpPr>
        <p:spPr>
          <a:xfrm>
            <a:off x="12002474" y="904974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27" name="TextBox 26"/>
          <p:cNvSpPr txBox="1"/>
          <p:nvPr/>
        </p:nvSpPr>
        <p:spPr>
          <a:xfrm>
            <a:off x="13154584" y="904974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29" name="TextBox 28"/>
          <p:cNvSpPr txBox="1"/>
          <p:nvPr/>
        </p:nvSpPr>
        <p:spPr>
          <a:xfrm>
            <a:off x="14406443" y="9174428"/>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30" name="Rectangle 29"/>
          <p:cNvSpPr>
            <a:spLocks/>
          </p:cNvSpPr>
          <p:nvPr/>
        </p:nvSpPr>
        <p:spPr bwMode="auto">
          <a:xfrm>
            <a:off x="4138459" y="186674"/>
            <a:ext cx="10083836" cy="12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just" fontAlgn="base">
              <a:spcBef>
                <a:spcPct val="0"/>
              </a:spcBef>
              <a:spcAft>
                <a:spcPct val="0"/>
              </a:spcAft>
              <a:defRPr/>
            </a:pPr>
            <a:r>
              <a:rPr lang="en-US" sz="6600" b="1" dirty="0">
                <a:solidFill>
                  <a:srgbClr val="00B050"/>
                </a:solidFill>
                <a:effectLst>
                  <a:outerShdw blurRad="38100" dist="38100" dir="2700000" algn="tl">
                    <a:srgbClr val="000000">
                      <a:alpha val="43137"/>
                    </a:srgbClr>
                  </a:outerShdw>
                </a:effectLst>
                <a:latin typeface="Segoe Print" pitchFamily="2" charset="0"/>
              </a:rPr>
              <a:t> ỨNG TÁC ÂM NHẠC</a:t>
            </a:r>
          </a:p>
        </p:txBody>
      </p:sp>
    </p:spTree>
    <p:extLst>
      <p:ext uri="{BB962C8B-B14F-4D97-AF65-F5344CB8AC3E}">
        <p14:creationId xmlns:p14="http://schemas.microsoft.com/office/powerpoint/2010/main" val="4759622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audio>
              <p:cMediaNode vol="80000">
                <p:cTn id="3"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59165" b="40183"/>
          <a:stretch/>
        </p:blipFill>
        <p:spPr>
          <a:xfrm>
            <a:off x="694593" y="1719629"/>
            <a:ext cx="7001607" cy="4795471"/>
          </a:xfrm>
          <a:prstGeom prst="rect">
            <a:avLst/>
          </a:prstGeom>
        </p:spPr>
      </p:pic>
      <p:pic>
        <p:nvPicPr>
          <p:cNvPr id="4" name="bai-doc-nhac-so-1-sach-giao-khoa-ket-noi-tri-thuc-voi-cuoc-song-am-nhac-6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974396" y="206234"/>
            <a:ext cx="866328" cy="866328"/>
          </a:xfrm>
          <a:prstGeom prst="rect">
            <a:avLst/>
          </a:prstGeom>
        </p:spPr>
      </p:pic>
      <p:sp>
        <p:nvSpPr>
          <p:cNvPr id="6" name="TextBox 5"/>
          <p:cNvSpPr txBox="1"/>
          <p:nvPr/>
        </p:nvSpPr>
        <p:spPr>
          <a:xfrm>
            <a:off x="1965499" y="5514470"/>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7" name="TextBox 6"/>
          <p:cNvSpPr txBox="1"/>
          <p:nvPr/>
        </p:nvSpPr>
        <p:spPr>
          <a:xfrm>
            <a:off x="2977570" y="5514469"/>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8" name="TextBox 7"/>
          <p:cNvSpPr txBox="1"/>
          <p:nvPr/>
        </p:nvSpPr>
        <p:spPr>
          <a:xfrm>
            <a:off x="3904901" y="5514467"/>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9" name="TextBox 8"/>
          <p:cNvSpPr txBox="1"/>
          <p:nvPr/>
        </p:nvSpPr>
        <p:spPr>
          <a:xfrm>
            <a:off x="5245798" y="5514464"/>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F</a:t>
            </a:r>
          </a:p>
        </p:txBody>
      </p:sp>
      <p:sp>
        <p:nvSpPr>
          <p:cNvPr id="10" name="TextBox 9"/>
          <p:cNvSpPr txBox="1"/>
          <p:nvPr/>
        </p:nvSpPr>
        <p:spPr>
          <a:xfrm>
            <a:off x="6586694" y="551446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pic>
        <p:nvPicPr>
          <p:cNvPr id="28" name="Thangnamhoctro-MayTrang_mwg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4632" y="181980"/>
            <a:ext cx="914400" cy="914400"/>
          </a:xfrm>
          <a:prstGeom prst="rect">
            <a:avLst/>
          </a:prstGeom>
        </p:spPr>
      </p:pic>
      <p:sp>
        <p:nvSpPr>
          <p:cNvPr id="30" name="Rectangle 29"/>
          <p:cNvSpPr>
            <a:spLocks/>
          </p:cNvSpPr>
          <p:nvPr/>
        </p:nvSpPr>
        <p:spPr bwMode="auto">
          <a:xfrm>
            <a:off x="4138459" y="186674"/>
            <a:ext cx="10083836" cy="12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just" fontAlgn="base">
              <a:spcBef>
                <a:spcPct val="0"/>
              </a:spcBef>
              <a:spcAft>
                <a:spcPct val="0"/>
              </a:spcAft>
              <a:defRPr/>
            </a:pPr>
            <a:r>
              <a:rPr lang="en-US" sz="6600" b="1" dirty="0">
                <a:solidFill>
                  <a:srgbClr val="00B050"/>
                </a:solidFill>
                <a:effectLst>
                  <a:outerShdw blurRad="38100" dist="38100" dir="2700000" algn="tl">
                    <a:srgbClr val="000000">
                      <a:alpha val="43137"/>
                    </a:srgbClr>
                  </a:outerShdw>
                </a:effectLst>
                <a:latin typeface="Segoe Print" pitchFamily="2" charset="0"/>
              </a:rPr>
              <a:t> ỨNG TÁC ÂM NHẠC</a:t>
            </a:r>
          </a:p>
        </p:txBody>
      </p:sp>
      <p:cxnSp>
        <p:nvCxnSpPr>
          <p:cNvPr id="5" name="Straight Connector 4"/>
          <p:cNvCxnSpPr/>
          <p:nvPr/>
        </p:nvCxnSpPr>
        <p:spPr>
          <a:xfrm>
            <a:off x="7696200" y="3467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96200" y="3848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696200" y="4229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96200" y="46863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96200" y="50673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8229600" y="3962400"/>
            <a:ext cx="7132320" cy="975360"/>
          </a:xfrm>
          <a:custGeom>
            <a:avLst/>
            <a:gdLst>
              <a:gd name="connsiteX0" fmla="*/ 0 w 7132320"/>
              <a:gd name="connsiteY0" fmla="*/ 609600 h 975360"/>
              <a:gd name="connsiteX1" fmla="*/ 243840 w 7132320"/>
              <a:gd name="connsiteY1" fmla="*/ 508000 h 975360"/>
              <a:gd name="connsiteX2" fmla="*/ 304800 w 7132320"/>
              <a:gd name="connsiteY2" fmla="*/ 487680 h 975360"/>
              <a:gd name="connsiteX3" fmla="*/ 365760 w 7132320"/>
              <a:gd name="connsiteY3" fmla="*/ 467360 h 975360"/>
              <a:gd name="connsiteX4" fmla="*/ 812800 w 7132320"/>
              <a:gd name="connsiteY4" fmla="*/ 426720 h 975360"/>
              <a:gd name="connsiteX5" fmla="*/ 1016000 w 7132320"/>
              <a:gd name="connsiteY5" fmla="*/ 406400 h 975360"/>
              <a:gd name="connsiteX6" fmla="*/ 1097280 w 7132320"/>
              <a:gd name="connsiteY6" fmla="*/ 386080 h 975360"/>
              <a:gd name="connsiteX7" fmla="*/ 1280160 w 7132320"/>
              <a:gd name="connsiteY7" fmla="*/ 345440 h 975360"/>
              <a:gd name="connsiteX8" fmla="*/ 1402080 w 7132320"/>
              <a:gd name="connsiteY8" fmla="*/ 304800 h 975360"/>
              <a:gd name="connsiteX9" fmla="*/ 1483360 w 7132320"/>
              <a:gd name="connsiteY9" fmla="*/ 284480 h 975360"/>
              <a:gd name="connsiteX10" fmla="*/ 1605280 w 7132320"/>
              <a:gd name="connsiteY10" fmla="*/ 223520 h 975360"/>
              <a:gd name="connsiteX11" fmla="*/ 1727200 w 7132320"/>
              <a:gd name="connsiteY11" fmla="*/ 182880 h 975360"/>
              <a:gd name="connsiteX12" fmla="*/ 1747520 w 7132320"/>
              <a:gd name="connsiteY12" fmla="*/ 121920 h 975360"/>
              <a:gd name="connsiteX13" fmla="*/ 1808480 w 7132320"/>
              <a:gd name="connsiteY13" fmla="*/ 101600 h 975360"/>
              <a:gd name="connsiteX14" fmla="*/ 1869440 w 7132320"/>
              <a:gd name="connsiteY14" fmla="*/ 60960 h 975360"/>
              <a:gd name="connsiteX15" fmla="*/ 2113280 w 7132320"/>
              <a:gd name="connsiteY15" fmla="*/ 0 h 975360"/>
              <a:gd name="connsiteX16" fmla="*/ 2438400 w 7132320"/>
              <a:gd name="connsiteY16" fmla="*/ 20320 h 975360"/>
              <a:gd name="connsiteX17" fmla="*/ 2560320 w 7132320"/>
              <a:gd name="connsiteY17" fmla="*/ 60960 h 975360"/>
              <a:gd name="connsiteX18" fmla="*/ 2621280 w 7132320"/>
              <a:gd name="connsiteY18" fmla="*/ 81280 h 975360"/>
              <a:gd name="connsiteX19" fmla="*/ 2743200 w 7132320"/>
              <a:gd name="connsiteY19" fmla="*/ 142240 h 975360"/>
              <a:gd name="connsiteX20" fmla="*/ 2865120 w 7132320"/>
              <a:gd name="connsiteY20" fmla="*/ 182880 h 975360"/>
              <a:gd name="connsiteX21" fmla="*/ 2966720 w 7132320"/>
              <a:gd name="connsiteY21" fmla="*/ 264160 h 975360"/>
              <a:gd name="connsiteX22" fmla="*/ 3027680 w 7132320"/>
              <a:gd name="connsiteY22" fmla="*/ 304800 h 975360"/>
              <a:gd name="connsiteX23" fmla="*/ 3149600 w 7132320"/>
              <a:gd name="connsiteY23" fmla="*/ 345440 h 975360"/>
              <a:gd name="connsiteX24" fmla="*/ 3210560 w 7132320"/>
              <a:gd name="connsiteY24" fmla="*/ 386080 h 975360"/>
              <a:gd name="connsiteX25" fmla="*/ 3332480 w 7132320"/>
              <a:gd name="connsiteY25" fmla="*/ 426720 h 975360"/>
              <a:gd name="connsiteX26" fmla="*/ 3515360 w 7132320"/>
              <a:gd name="connsiteY26" fmla="*/ 508000 h 975360"/>
              <a:gd name="connsiteX27" fmla="*/ 3576320 w 7132320"/>
              <a:gd name="connsiteY27" fmla="*/ 528320 h 975360"/>
              <a:gd name="connsiteX28" fmla="*/ 3637280 w 7132320"/>
              <a:gd name="connsiteY28" fmla="*/ 548640 h 975360"/>
              <a:gd name="connsiteX29" fmla="*/ 4145280 w 7132320"/>
              <a:gd name="connsiteY29" fmla="*/ 568960 h 975360"/>
              <a:gd name="connsiteX30" fmla="*/ 4287520 w 7132320"/>
              <a:gd name="connsiteY30" fmla="*/ 609600 h 975360"/>
              <a:gd name="connsiteX31" fmla="*/ 4328160 w 7132320"/>
              <a:gd name="connsiteY31" fmla="*/ 670560 h 975360"/>
              <a:gd name="connsiteX32" fmla="*/ 4389120 w 7132320"/>
              <a:gd name="connsiteY32" fmla="*/ 711200 h 975360"/>
              <a:gd name="connsiteX33" fmla="*/ 4450080 w 7132320"/>
              <a:gd name="connsiteY33" fmla="*/ 833120 h 975360"/>
              <a:gd name="connsiteX34" fmla="*/ 4632960 w 7132320"/>
              <a:gd name="connsiteY34" fmla="*/ 934720 h 975360"/>
              <a:gd name="connsiteX35" fmla="*/ 4693920 w 7132320"/>
              <a:gd name="connsiteY35" fmla="*/ 975360 h 975360"/>
              <a:gd name="connsiteX36" fmla="*/ 5039360 w 7132320"/>
              <a:gd name="connsiteY36" fmla="*/ 955040 h 975360"/>
              <a:gd name="connsiteX37" fmla="*/ 5201920 w 7132320"/>
              <a:gd name="connsiteY37" fmla="*/ 934720 h 975360"/>
              <a:gd name="connsiteX38" fmla="*/ 6319520 w 7132320"/>
              <a:gd name="connsiteY38" fmla="*/ 914400 h 975360"/>
              <a:gd name="connsiteX39" fmla="*/ 6502400 w 7132320"/>
              <a:gd name="connsiteY39" fmla="*/ 812800 h 975360"/>
              <a:gd name="connsiteX40" fmla="*/ 6563360 w 7132320"/>
              <a:gd name="connsiteY40" fmla="*/ 772160 h 975360"/>
              <a:gd name="connsiteX41" fmla="*/ 6624320 w 7132320"/>
              <a:gd name="connsiteY41" fmla="*/ 751840 h 975360"/>
              <a:gd name="connsiteX42" fmla="*/ 6746240 w 7132320"/>
              <a:gd name="connsiteY42" fmla="*/ 670560 h 975360"/>
              <a:gd name="connsiteX43" fmla="*/ 6807200 w 7132320"/>
              <a:gd name="connsiteY43" fmla="*/ 609600 h 975360"/>
              <a:gd name="connsiteX44" fmla="*/ 6868160 w 7132320"/>
              <a:gd name="connsiteY44" fmla="*/ 589280 h 975360"/>
              <a:gd name="connsiteX45" fmla="*/ 6929120 w 7132320"/>
              <a:gd name="connsiteY45" fmla="*/ 548640 h 975360"/>
              <a:gd name="connsiteX46" fmla="*/ 7051040 w 7132320"/>
              <a:gd name="connsiteY46" fmla="*/ 508000 h 975360"/>
              <a:gd name="connsiteX47" fmla="*/ 7132320 w 7132320"/>
              <a:gd name="connsiteY47" fmla="*/ 44704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32320" h="975360">
                <a:moveTo>
                  <a:pt x="0" y="609600"/>
                </a:moveTo>
                <a:cubicBezTo>
                  <a:pt x="160236" y="529482"/>
                  <a:pt x="78815" y="563008"/>
                  <a:pt x="243840" y="508000"/>
                </a:cubicBezTo>
                <a:lnTo>
                  <a:pt x="304800" y="487680"/>
                </a:lnTo>
                <a:cubicBezTo>
                  <a:pt x="325120" y="480907"/>
                  <a:pt x="344632" y="470881"/>
                  <a:pt x="365760" y="467360"/>
                </a:cubicBezTo>
                <a:cubicBezTo>
                  <a:pt x="617121" y="425467"/>
                  <a:pt x="387700" y="459420"/>
                  <a:pt x="812800" y="426720"/>
                </a:cubicBezTo>
                <a:cubicBezTo>
                  <a:pt x="880671" y="421499"/>
                  <a:pt x="948267" y="413173"/>
                  <a:pt x="1016000" y="406400"/>
                </a:cubicBezTo>
                <a:cubicBezTo>
                  <a:pt x="1043093" y="399627"/>
                  <a:pt x="1070018" y="392138"/>
                  <a:pt x="1097280" y="386080"/>
                </a:cubicBezTo>
                <a:cubicBezTo>
                  <a:pt x="1171861" y="369507"/>
                  <a:pt x="1209365" y="366678"/>
                  <a:pt x="1280160" y="345440"/>
                </a:cubicBezTo>
                <a:cubicBezTo>
                  <a:pt x="1321192" y="333130"/>
                  <a:pt x="1360521" y="315190"/>
                  <a:pt x="1402080" y="304800"/>
                </a:cubicBezTo>
                <a:cubicBezTo>
                  <a:pt x="1429173" y="298027"/>
                  <a:pt x="1456507" y="292152"/>
                  <a:pt x="1483360" y="284480"/>
                </a:cubicBezTo>
                <a:cubicBezTo>
                  <a:pt x="1638985" y="240016"/>
                  <a:pt x="1444980" y="294764"/>
                  <a:pt x="1605280" y="223520"/>
                </a:cubicBezTo>
                <a:cubicBezTo>
                  <a:pt x="1644426" y="206122"/>
                  <a:pt x="1727200" y="182880"/>
                  <a:pt x="1727200" y="182880"/>
                </a:cubicBezTo>
                <a:cubicBezTo>
                  <a:pt x="1733973" y="162560"/>
                  <a:pt x="1732374" y="137066"/>
                  <a:pt x="1747520" y="121920"/>
                </a:cubicBezTo>
                <a:cubicBezTo>
                  <a:pt x="1762666" y="106774"/>
                  <a:pt x="1789322" y="111179"/>
                  <a:pt x="1808480" y="101600"/>
                </a:cubicBezTo>
                <a:cubicBezTo>
                  <a:pt x="1830323" y="90678"/>
                  <a:pt x="1847123" y="70879"/>
                  <a:pt x="1869440" y="60960"/>
                </a:cubicBezTo>
                <a:cubicBezTo>
                  <a:pt x="1966044" y="18025"/>
                  <a:pt x="2011045" y="17039"/>
                  <a:pt x="2113280" y="0"/>
                </a:cubicBezTo>
                <a:cubicBezTo>
                  <a:pt x="2221653" y="6773"/>
                  <a:pt x="2330811" y="5649"/>
                  <a:pt x="2438400" y="20320"/>
                </a:cubicBezTo>
                <a:cubicBezTo>
                  <a:pt x="2480846" y="26108"/>
                  <a:pt x="2519680" y="47413"/>
                  <a:pt x="2560320" y="60960"/>
                </a:cubicBezTo>
                <a:lnTo>
                  <a:pt x="2621280" y="81280"/>
                </a:lnTo>
                <a:cubicBezTo>
                  <a:pt x="2843601" y="155387"/>
                  <a:pt x="2506855" y="37198"/>
                  <a:pt x="2743200" y="142240"/>
                </a:cubicBezTo>
                <a:cubicBezTo>
                  <a:pt x="2782346" y="159638"/>
                  <a:pt x="2865120" y="182880"/>
                  <a:pt x="2865120" y="182880"/>
                </a:cubicBezTo>
                <a:cubicBezTo>
                  <a:pt x="2933628" y="285642"/>
                  <a:pt x="2868570" y="215085"/>
                  <a:pt x="2966720" y="264160"/>
                </a:cubicBezTo>
                <a:cubicBezTo>
                  <a:pt x="2988563" y="275082"/>
                  <a:pt x="3005363" y="294881"/>
                  <a:pt x="3027680" y="304800"/>
                </a:cubicBezTo>
                <a:cubicBezTo>
                  <a:pt x="3066826" y="322198"/>
                  <a:pt x="3113956" y="321678"/>
                  <a:pt x="3149600" y="345440"/>
                </a:cubicBezTo>
                <a:cubicBezTo>
                  <a:pt x="3169920" y="358987"/>
                  <a:pt x="3188243" y="376161"/>
                  <a:pt x="3210560" y="386080"/>
                </a:cubicBezTo>
                <a:cubicBezTo>
                  <a:pt x="3249706" y="403478"/>
                  <a:pt x="3296836" y="402958"/>
                  <a:pt x="3332480" y="426720"/>
                </a:cubicBezTo>
                <a:cubicBezTo>
                  <a:pt x="3429084" y="491122"/>
                  <a:pt x="3370272" y="459637"/>
                  <a:pt x="3515360" y="508000"/>
                </a:cubicBezTo>
                <a:lnTo>
                  <a:pt x="3576320" y="528320"/>
                </a:lnTo>
                <a:cubicBezTo>
                  <a:pt x="3596640" y="535093"/>
                  <a:pt x="3615878" y="547784"/>
                  <a:pt x="3637280" y="548640"/>
                </a:cubicBezTo>
                <a:lnTo>
                  <a:pt x="4145280" y="568960"/>
                </a:lnTo>
                <a:cubicBezTo>
                  <a:pt x="4150590" y="570288"/>
                  <a:pt x="4274269" y="599000"/>
                  <a:pt x="4287520" y="609600"/>
                </a:cubicBezTo>
                <a:cubicBezTo>
                  <a:pt x="4306590" y="624856"/>
                  <a:pt x="4310891" y="653291"/>
                  <a:pt x="4328160" y="670560"/>
                </a:cubicBezTo>
                <a:cubicBezTo>
                  <a:pt x="4345429" y="687829"/>
                  <a:pt x="4368800" y="697653"/>
                  <a:pt x="4389120" y="711200"/>
                </a:cubicBezTo>
                <a:cubicBezTo>
                  <a:pt x="4403615" y="754684"/>
                  <a:pt x="4413006" y="800680"/>
                  <a:pt x="4450080" y="833120"/>
                </a:cubicBezTo>
                <a:cubicBezTo>
                  <a:pt x="4620932" y="982615"/>
                  <a:pt x="4512021" y="874250"/>
                  <a:pt x="4632960" y="934720"/>
                </a:cubicBezTo>
                <a:cubicBezTo>
                  <a:pt x="4654803" y="945642"/>
                  <a:pt x="4673600" y="961813"/>
                  <a:pt x="4693920" y="975360"/>
                </a:cubicBezTo>
                <a:cubicBezTo>
                  <a:pt x="4809067" y="968587"/>
                  <a:pt x="4924382" y="964238"/>
                  <a:pt x="5039360" y="955040"/>
                </a:cubicBezTo>
                <a:cubicBezTo>
                  <a:pt x="5093794" y="950685"/>
                  <a:pt x="5147339" y="936453"/>
                  <a:pt x="5201920" y="934720"/>
                </a:cubicBezTo>
                <a:cubicBezTo>
                  <a:pt x="5574327" y="922898"/>
                  <a:pt x="5946987" y="921173"/>
                  <a:pt x="6319520" y="914400"/>
                </a:cubicBezTo>
                <a:cubicBezTo>
                  <a:pt x="6426817" y="878634"/>
                  <a:pt x="6362658" y="905961"/>
                  <a:pt x="6502400" y="812800"/>
                </a:cubicBezTo>
                <a:cubicBezTo>
                  <a:pt x="6522720" y="799253"/>
                  <a:pt x="6540192" y="779883"/>
                  <a:pt x="6563360" y="772160"/>
                </a:cubicBezTo>
                <a:lnTo>
                  <a:pt x="6624320" y="751840"/>
                </a:lnTo>
                <a:cubicBezTo>
                  <a:pt x="6818788" y="557372"/>
                  <a:pt x="6569796" y="788190"/>
                  <a:pt x="6746240" y="670560"/>
                </a:cubicBezTo>
                <a:cubicBezTo>
                  <a:pt x="6770150" y="654620"/>
                  <a:pt x="6783290" y="625540"/>
                  <a:pt x="6807200" y="609600"/>
                </a:cubicBezTo>
                <a:cubicBezTo>
                  <a:pt x="6825022" y="597719"/>
                  <a:pt x="6849002" y="598859"/>
                  <a:pt x="6868160" y="589280"/>
                </a:cubicBezTo>
                <a:cubicBezTo>
                  <a:pt x="6890003" y="578358"/>
                  <a:pt x="6906803" y="558559"/>
                  <a:pt x="6929120" y="548640"/>
                </a:cubicBezTo>
                <a:cubicBezTo>
                  <a:pt x="6968266" y="531242"/>
                  <a:pt x="7051040" y="508000"/>
                  <a:pt x="7051040" y="508000"/>
                </a:cubicBezTo>
                <a:cubicBezTo>
                  <a:pt x="7099194" y="435768"/>
                  <a:pt x="7067258" y="447040"/>
                  <a:pt x="7132320" y="44704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8640695">
            <a:off x="8012575" y="4362753"/>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8640695">
            <a:off x="10088939" y="3883963"/>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rot="18640695">
            <a:off x="11084271" y="4160561"/>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rot="18640695">
            <a:off x="12374938" y="4517182"/>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rot="18640695">
            <a:off x="13599563" y="4758992"/>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rot="18640695">
            <a:off x="14628088" y="4577633"/>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9372600" y="3503679"/>
            <a:ext cx="0" cy="1551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4222295" y="3474207"/>
            <a:ext cx="0" cy="1551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5-Point Star 26">
            <a:hlinkClick r:id="rId9" action="ppaction://hlinksldjump"/>
          </p:cNvPr>
          <p:cNvSpPr/>
          <p:nvPr/>
        </p:nvSpPr>
        <p:spPr>
          <a:xfrm>
            <a:off x="241744" y="128624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3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
                </p:tgtEl>
              </p:cMediaNode>
            </p:audio>
            <p:audio>
              <p:cMediaNode vol="80000">
                <p:cTn id="39" fill="hold" display="0">
                  <p:stCondLst>
                    <p:cond delay="indefinite"/>
                  </p:stCondLst>
                  <p:endCondLst>
                    <p:cond evt="onStopAudio" delay="0">
                      <p:tgtEl>
                        <p:sldTgt/>
                      </p:tgtEl>
                    </p:cond>
                  </p:endCondLst>
                </p:cTn>
                <p:tgtEl>
                  <p:spTgt spid="28"/>
                </p:tgtEl>
              </p:cMediaNode>
            </p:audio>
          </p:childTnLst>
        </p:cTn>
      </p:par>
    </p:tnLst>
    <p:bldLst>
      <p:bldP spid="13" grpId="0" animBg="1"/>
      <p:bldP spid="17" grpId="0" animBg="1"/>
      <p:bldP spid="29" grpId="0" animBg="1"/>
      <p:bldP spid="31" grpId="0" animBg="1"/>
      <p:bldP spid="32"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6965" r="57832" b="1213"/>
          <a:stretch/>
        </p:blipFill>
        <p:spPr>
          <a:xfrm>
            <a:off x="694592" y="6286500"/>
            <a:ext cx="7230207" cy="3352800"/>
          </a:xfrm>
          <a:prstGeom prst="rect">
            <a:avLst/>
          </a:prstGeom>
        </p:spPr>
      </p:pic>
      <p:pic>
        <p:nvPicPr>
          <p:cNvPr id="4" name="bai-doc-nhac-so-1-sach-giao-khoa-ket-noi-tri-thuc-voi-cuoc-song-am-nhac-6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974396" y="206234"/>
            <a:ext cx="866328" cy="866328"/>
          </a:xfrm>
          <a:prstGeom prst="rect">
            <a:avLst/>
          </a:prstGeom>
        </p:spPr>
      </p:pic>
      <p:pic>
        <p:nvPicPr>
          <p:cNvPr id="28" name="Thangnamhoctro-MayTrang_mwg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4632" y="181980"/>
            <a:ext cx="914400" cy="914400"/>
          </a:xfrm>
          <a:prstGeom prst="rect">
            <a:avLst/>
          </a:prstGeom>
        </p:spPr>
      </p:pic>
      <p:sp>
        <p:nvSpPr>
          <p:cNvPr id="18" name="TextBox 17"/>
          <p:cNvSpPr txBox="1"/>
          <p:nvPr/>
        </p:nvSpPr>
        <p:spPr>
          <a:xfrm>
            <a:off x="1501832"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9" name="TextBox 18"/>
          <p:cNvSpPr txBox="1"/>
          <p:nvPr/>
        </p:nvSpPr>
        <p:spPr>
          <a:xfrm>
            <a:off x="2598175"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20" name="TextBox 19"/>
          <p:cNvSpPr txBox="1"/>
          <p:nvPr/>
        </p:nvSpPr>
        <p:spPr>
          <a:xfrm>
            <a:off x="3694517"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21" name="TextBox 20"/>
          <p:cNvSpPr txBox="1"/>
          <p:nvPr/>
        </p:nvSpPr>
        <p:spPr>
          <a:xfrm>
            <a:off x="4840517" y="869228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22" name="TextBox 21"/>
          <p:cNvSpPr txBox="1"/>
          <p:nvPr/>
        </p:nvSpPr>
        <p:spPr>
          <a:xfrm>
            <a:off x="6173129"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30" name="Rectangle 29"/>
          <p:cNvSpPr>
            <a:spLocks/>
          </p:cNvSpPr>
          <p:nvPr/>
        </p:nvSpPr>
        <p:spPr bwMode="auto">
          <a:xfrm>
            <a:off x="4138459" y="186674"/>
            <a:ext cx="10083836" cy="12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just" fontAlgn="base">
              <a:spcBef>
                <a:spcPct val="0"/>
              </a:spcBef>
              <a:spcAft>
                <a:spcPct val="0"/>
              </a:spcAft>
              <a:defRPr/>
            </a:pPr>
            <a:r>
              <a:rPr lang="en-US" sz="6600" b="1" dirty="0">
                <a:solidFill>
                  <a:srgbClr val="00B050"/>
                </a:solidFill>
                <a:effectLst>
                  <a:outerShdw blurRad="38100" dist="38100" dir="2700000" algn="tl">
                    <a:srgbClr val="000000">
                      <a:alpha val="43137"/>
                    </a:srgbClr>
                  </a:outerShdw>
                </a:effectLst>
                <a:latin typeface="Segoe Print" pitchFamily="2" charset="0"/>
              </a:rPr>
              <a:t> ỨNG TÁC ÂM NHẠC</a:t>
            </a:r>
          </a:p>
        </p:txBody>
      </p:sp>
      <p:cxnSp>
        <p:nvCxnSpPr>
          <p:cNvPr id="16" name="Straight Connector 15"/>
          <p:cNvCxnSpPr/>
          <p:nvPr/>
        </p:nvCxnSpPr>
        <p:spPr>
          <a:xfrm>
            <a:off x="7848600" y="72009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48600" y="75819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848600" y="79629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48600" y="8420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48600" y="8801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525000" y="7237479"/>
            <a:ext cx="0" cy="1551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374695" y="7208007"/>
            <a:ext cx="0" cy="1551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8179202" y="7782560"/>
            <a:ext cx="6938878" cy="909726"/>
          </a:xfrm>
          <a:custGeom>
            <a:avLst/>
            <a:gdLst>
              <a:gd name="connsiteX0" fmla="*/ 0 w 6786880"/>
              <a:gd name="connsiteY0" fmla="*/ 975360 h 975360"/>
              <a:gd name="connsiteX1" fmla="*/ 162560 w 6786880"/>
              <a:gd name="connsiteY1" fmla="*/ 955040 h 975360"/>
              <a:gd name="connsiteX2" fmla="*/ 243840 w 6786880"/>
              <a:gd name="connsiteY2" fmla="*/ 934720 h 975360"/>
              <a:gd name="connsiteX3" fmla="*/ 792480 w 6786880"/>
              <a:gd name="connsiteY3" fmla="*/ 894080 h 975360"/>
              <a:gd name="connsiteX4" fmla="*/ 914400 w 6786880"/>
              <a:gd name="connsiteY4" fmla="*/ 873760 h 975360"/>
              <a:gd name="connsiteX5" fmla="*/ 995680 w 6786880"/>
              <a:gd name="connsiteY5" fmla="*/ 853440 h 975360"/>
              <a:gd name="connsiteX6" fmla="*/ 1483360 w 6786880"/>
              <a:gd name="connsiteY6" fmla="*/ 833120 h 975360"/>
              <a:gd name="connsiteX7" fmla="*/ 2479040 w 6786880"/>
              <a:gd name="connsiteY7" fmla="*/ 833120 h 975360"/>
              <a:gd name="connsiteX8" fmla="*/ 2600960 w 6786880"/>
              <a:gd name="connsiteY8" fmla="*/ 812800 h 975360"/>
              <a:gd name="connsiteX9" fmla="*/ 2722880 w 6786880"/>
              <a:gd name="connsiteY9" fmla="*/ 751840 h 975360"/>
              <a:gd name="connsiteX10" fmla="*/ 2783840 w 6786880"/>
              <a:gd name="connsiteY10" fmla="*/ 731520 h 975360"/>
              <a:gd name="connsiteX11" fmla="*/ 2844800 w 6786880"/>
              <a:gd name="connsiteY11" fmla="*/ 690880 h 975360"/>
              <a:gd name="connsiteX12" fmla="*/ 2966720 w 6786880"/>
              <a:gd name="connsiteY12" fmla="*/ 650240 h 975360"/>
              <a:gd name="connsiteX13" fmla="*/ 3027680 w 6786880"/>
              <a:gd name="connsiteY13" fmla="*/ 609600 h 975360"/>
              <a:gd name="connsiteX14" fmla="*/ 3271520 w 6786880"/>
              <a:gd name="connsiteY14" fmla="*/ 568960 h 975360"/>
              <a:gd name="connsiteX15" fmla="*/ 3434080 w 6786880"/>
              <a:gd name="connsiteY15" fmla="*/ 528320 h 975360"/>
              <a:gd name="connsiteX16" fmla="*/ 3596640 w 6786880"/>
              <a:gd name="connsiteY16" fmla="*/ 487680 h 975360"/>
              <a:gd name="connsiteX17" fmla="*/ 3677920 w 6786880"/>
              <a:gd name="connsiteY17" fmla="*/ 467360 h 975360"/>
              <a:gd name="connsiteX18" fmla="*/ 3799840 w 6786880"/>
              <a:gd name="connsiteY18" fmla="*/ 426720 h 975360"/>
              <a:gd name="connsiteX19" fmla="*/ 3860800 w 6786880"/>
              <a:gd name="connsiteY19" fmla="*/ 406400 h 975360"/>
              <a:gd name="connsiteX20" fmla="*/ 3942080 w 6786880"/>
              <a:gd name="connsiteY20" fmla="*/ 386080 h 975360"/>
              <a:gd name="connsiteX21" fmla="*/ 4064000 w 6786880"/>
              <a:gd name="connsiteY21" fmla="*/ 345440 h 975360"/>
              <a:gd name="connsiteX22" fmla="*/ 4124960 w 6786880"/>
              <a:gd name="connsiteY22" fmla="*/ 325120 h 975360"/>
              <a:gd name="connsiteX23" fmla="*/ 4206240 w 6786880"/>
              <a:gd name="connsiteY23" fmla="*/ 304800 h 975360"/>
              <a:gd name="connsiteX24" fmla="*/ 4307840 w 6786880"/>
              <a:gd name="connsiteY24" fmla="*/ 284480 h 975360"/>
              <a:gd name="connsiteX25" fmla="*/ 4572000 w 6786880"/>
              <a:gd name="connsiteY25" fmla="*/ 243840 h 975360"/>
              <a:gd name="connsiteX26" fmla="*/ 4673600 w 6786880"/>
              <a:gd name="connsiteY26" fmla="*/ 223520 h 975360"/>
              <a:gd name="connsiteX27" fmla="*/ 4836160 w 6786880"/>
              <a:gd name="connsiteY27" fmla="*/ 182880 h 975360"/>
              <a:gd name="connsiteX28" fmla="*/ 5140960 w 6786880"/>
              <a:gd name="connsiteY28" fmla="*/ 142240 h 975360"/>
              <a:gd name="connsiteX29" fmla="*/ 5262880 w 6786880"/>
              <a:gd name="connsiteY29" fmla="*/ 101600 h 975360"/>
              <a:gd name="connsiteX30" fmla="*/ 5364480 w 6786880"/>
              <a:gd name="connsiteY30" fmla="*/ 81280 h 975360"/>
              <a:gd name="connsiteX31" fmla="*/ 5486400 w 6786880"/>
              <a:gd name="connsiteY31" fmla="*/ 40640 h 975360"/>
              <a:gd name="connsiteX32" fmla="*/ 5547360 w 6786880"/>
              <a:gd name="connsiteY32" fmla="*/ 20320 h 975360"/>
              <a:gd name="connsiteX33" fmla="*/ 5648960 w 6786880"/>
              <a:gd name="connsiteY33" fmla="*/ 0 h 975360"/>
              <a:gd name="connsiteX34" fmla="*/ 6786880 w 6786880"/>
              <a:gd name="connsiteY34" fmla="*/ 2032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86880" h="975360">
                <a:moveTo>
                  <a:pt x="0" y="975360"/>
                </a:moveTo>
                <a:cubicBezTo>
                  <a:pt x="54187" y="968587"/>
                  <a:pt x="108695" y="964018"/>
                  <a:pt x="162560" y="955040"/>
                </a:cubicBezTo>
                <a:cubicBezTo>
                  <a:pt x="190107" y="950449"/>
                  <a:pt x="216039" y="937368"/>
                  <a:pt x="243840" y="934720"/>
                </a:cubicBezTo>
                <a:cubicBezTo>
                  <a:pt x="710440" y="890282"/>
                  <a:pt x="443107" y="937752"/>
                  <a:pt x="792480" y="894080"/>
                </a:cubicBezTo>
                <a:cubicBezTo>
                  <a:pt x="833362" y="888970"/>
                  <a:pt x="874000" y="881840"/>
                  <a:pt x="914400" y="873760"/>
                </a:cubicBezTo>
                <a:cubicBezTo>
                  <a:pt x="941785" y="868283"/>
                  <a:pt x="967824" y="855430"/>
                  <a:pt x="995680" y="853440"/>
                </a:cubicBezTo>
                <a:cubicBezTo>
                  <a:pt x="1157968" y="841848"/>
                  <a:pt x="1320800" y="839893"/>
                  <a:pt x="1483360" y="833120"/>
                </a:cubicBezTo>
                <a:cubicBezTo>
                  <a:pt x="1971967" y="860265"/>
                  <a:pt x="1876604" y="865684"/>
                  <a:pt x="2479040" y="833120"/>
                </a:cubicBezTo>
                <a:cubicBezTo>
                  <a:pt x="2520181" y="830896"/>
                  <a:pt x="2560741" y="821738"/>
                  <a:pt x="2600960" y="812800"/>
                </a:cubicBezTo>
                <a:cubicBezTo>
                  <a:pt x="2692895" y="792370"/>
                  <a:pt x="2635198" y="795681"/>
                  <a:pt x="2722880" y="751840"/>
                </a:cubicBezTo>
                <a:cubicBezTo>
                  <a:pt x="2742038" y="742261"/>
                  <a:pt x="2764682" y="741099"/>
                  <a:pt x="2783840" y="731520"/>
                </a:cubicBezTo>
                <a:cubicBezTo>
                  <a:pt x="2805683" y="720598"/>
                  <a:pt x="2822483" y="700799"/>
                  <a:pt x="2844800" y="690880"/>
                </a:cubicBezTo>
                <a:cubicBezTo>
                  <a:pt x="2883946" y="673482"/>
                  <a:pt x="2931076" y="674002"/>
                  <a:pt x="2966720" y="650240"/>
                </a:cubicBezTo>
                <a:cubicBezTo>
                  <a:pt x="2987040" y="636693"/>
                  <a:pt x="3004813" y="618175"/>
                  <a:pt x="3027680" y="609600"/>
                </a:cubicBezTo>
                <a:cubicBezTo>
                  <a:pt x="3065990" y="595234"/>
                  <a:pt x="3247985" y="572883"/>
                  <a:pt x="3271520" y="568960"/>
                </a:cubicBezTo>
                <a:cubicBezTo>
                  <a:pt x="3441949" y="540555"/>
                  <a:pt x="3310695" y="561971"/>
                  <a:pt x="3434080" y="528320"/>
                </a:cubicBezTo>
                <a:cubicBezTo>
                  <a:pt x="3487966" y="513624"/>
                  <a:pt x="3542453" y="501227"/>
                  <a:pt x="3596640" y="487680"/>
                </a:cubicBezTo>
                <a:cubicBezTo>
                  <a:pt x="3623733" y="480907"/>
                  <a:pt x="3651426" y="476191"/>
                  <a:pt x="3677920" y="467360"/>
                </a:cubicBezTo>
                <a:lnTo>
                  <a:pt x="3799840" y="426720"/>
                </a:lnTo>
                <a:cubicBezTo>
                  <a:pt x="3820160" y="419947"/>
                  <a:pt x="3840020" y="411595"/>
                  <a:pt x="3860800" y="406400"/>
                </a:cubicBezTo>
                <a:cubicBezTo>
                  <a:pt x="3887893" y="399627"/>
                  <a:pt x="3915331" y="394105"/>
                  <a:pt x="3942080" y="386080"/>
                </a:cubicBezTo>
                <a:cubicBezTo>
                  <a:pt x="3983112" y="373770"/>
                  <a:pt x="4023360" y="358987"/>
                  <a:pt x="4064000" y="345440"/>
                </a:cubicBezTo>
                <a:cubicBezTo>
                  <a:pt x="4084320" y="338667"/>
                  <a:pt x="4104180" y="330315"/>
                  <a:pt x="4124960" y="325120"/>
                </a:cubicBezTo>
                <a:cubicBezTo>
                  <a:pt x="4152053" y="318347"/>
                  <a:pt x="4178978" y="310858"/>
                  <a:pt x="4206240" y="304800"/>
                </a:cubicBezTo>
                <a:cubicBezTo>
                  <a:pt x="4239955" y="297308"/>
                  <a:pt x="4273773" y="290158"/>
                  <a:pt x="4307840" y="284480"/>
                </a:cubicBezTo>
                <a:cubicBezTo>
                  <a:pt x="4581832" y="238815"/>
                  <a:pt x="4324586" y="288824"/>
                  <a:pt x="4572000" y="243840"/>
                </a:cubicBezTo>
                <a:cubicBezTo>
                  <a:pt x="4605980" y="237662"/>
                  <a:pt x="4640094" y="231897"/>
                  <a:pt x="4673600" y="223520"/>
                </a:cubicBezTo>
                <a:cubicBezTo>
                  <a:pt x="4790823" y="194214"/>
                  <a:pt x="4675668" y="204279"/>
                  <a:pt x="4836160" y="182880"/>
                </a:cubicBezTo>
                <a:cubicBezTo>
                  <a:pt x="4957419" y="166712"/>
                  <a:pt x="5031622" y="172060"/>
                  <a:pt x="5140960" y="142240"/>
                </a:cubicBezTo>
                <a:cubicBezTo>
                  <a:pt x="5182289" y="130968"/>
                  <a:pt x="5220874" y="110001"/>
                  <a:pt x="5262880" y="101600"/>
                </a:cubicBezTo>
                <a:cubicBezTo>
                  <a:pt x="5296747" y="94827"/>
                  <a:pt x="5331160" y="90367"/>
                  <a:pt x="5364480" y="81280"/>
                </a:cubicBezTo>
                <a:cubicBezTo>
                  <a:pt x="5405809" y="70008"/>
                  <a:pt x="5445760" y="54187"/>
                  <a:pt x="5486400" y="40640"/>
                </a:cubicBezTo>
                <a:cubicBezTo>
                  <a:pt x="5506720" y="33867"/>
                  <a:pt x="5526357" y="24521"/>
                  <a:pt x="5547360" y="20320"/>
                </a:cubicBezTo>
                <a:lnTo>
                  <a:pt x="5648960" y="0"/>
                </a:lnTo>
                <a:cubicBezTo>
                  <a:pt x="6692043" y="21287"/>
                  <a:pt x="6312678" y="20320"/>
                  <a:pt x="6786880" y="203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0285510">
            <a:off x="8041111" y="8652168"/>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0285510">
            <a:off x="9944188" y="8501651"/>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285510">
            <a:off x="11074580" y="8268546"/>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0285510">
            <a:off x="12096604" y="8035730"/>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0285510">
            <a:off x="13169446" y="7807495"/>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0285510">
            <a:off x="14998816" y="7650099"/>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072640" y="7863840"/>
            <a:ext cx="4551844" cy="629920"/>
          </a:xfrm>
          <a:custGeom>
            <a:avLst/>
            <a:gdLst>
              <a:gd name="connsiteX0" fmla="*/ 0 w 4551844"/>
              <a:gd name="connsiteY0" fmla="*/ 487680 h 629920"/>
              <a:gd name="connsiteX1" fmla="*/ 304800 w 4551844"/>
              <a:gd name="connsiteY1" fmla="*/ 426720 h 629920"/>
              <a:gd name="connsiteX2" fmla="*/ 365760 w 4551844"/>
              <a:gd name="connsiteY2" fmla="*/ 365760 h 629920"/>
              <a:gd name="connsiteX3" fmla="*/ 426720 w 4551844"/>
              <a:gd name="connsiteY3" fmla="*/ 345440 h 629920"/>
              <a:gd name="connsiteX4" fmla="*/ 609600 w 4551844"/>
              <a:gd name="connsiteY4" fmla="*/ 264160 h 629920"/>
              <a:gd name="connsiteX5" fmla="*/ 812800 w 4551844"/>
              <a:gd name="connsiteY5" fmla="*/ 203200 h 629920"/>
              <a:gd name="connsiteX6" fmla="*/ 873760 w 4551844"/>
              <a:gd name="connsiteY6" fmla="*/ 162560 h 629920"/>
              <a:gd name="connsiteX7" fmla="*/ 934720 w 4551844"/>
              <a:gd name="connsiteY7" fmla="*/ 142240 h 629920"/>
              <a:gd name="connsiteX8" fmla="*/ 1117600 w 4551844"/>
              <a:gd name="connsiteY8" fmla="*/ 0 h 629920"/>
              <a:gd name="connsiteX9" fmla="*/ 1320800 w 4551844"/>
              <a:gd name="connsiteY9" fmla="*/ 40640 h 629920"/>
              <a:gd name="connsiteX10" fmla="*/ 1442720 w 4551844"/>
              <a:gd name="connsiteY10" fmla="*/ 81280 h 629920"/>
              <a:gd name="connsiteX11" fmla="*/ 1889760 w 4551844"/>
              <a:gd name="connsiteY11" fmla="*/ 121920 h 629920"/>
              <a:gd name="connsiteX12" fmla="*/ 1991360 w 4551844"/>
              <a:gd name="connsiteY12" fmla="*/ 142240 h 629920"/>
              <a:gd name="connsiteX13" fmla="*/ 2153920 w 4551844"/>
              <a:gd name="connsiteY13" fmla="*/ 264160 h 629920"/>
              <a:gd name="connsiteX14" fmla="*/ 2214880 w 4551844"/>
              <a:gd name="connsiteY14" fmla="*/ 304800 h 629920"/>
              <a:gd name="connsiteX15" fmla="*/ 2316480 w 4551844"/>
              <a:gd name="connsiteY15" fmla="*/ 325120 h 629920"/>
              <a:gd name="connsiteX16" fmla="*/ 2458720 w 4551844"/>
              <a:gd name="connsiteY16" fmla="*/ 365760 h 629920"/>
              <a:gd name="connsiteX17" fmla="*/ 2621280 w 4551844"/>
              <a:gd name="connsiteY17" fmla="*/ 386080 h 629920"/>
              <a:gd name="connsiteX18" fmla="*/ 2824480 w 4551844"/>
              <a:gd name="connsiteY18" fmla="*/ 426720 h 629920"/>
              <a:gd name="connsiteX19" fmla="*/ 2885440 w 4551844"/>
              <a:gd name="connsiteY19" fmla="*/ 447040 h 629920"/>
              <a:gd name="connsiteX20" fmla="*/ 3515360 w 4551844"/>
              <a:gd name="connsiteY20" fmla="*/ 487680 h 629920"/>
              <a:gd name="connsiteX21" fmla="*/ 3799840 w 4551844"/>
              <a:gd name="connsiteY21" fmla="*/ 508000 h 629920"/>
              <a:gd name="connsiteX22" fmla="*/ 4165600 w 4551844"/>
              <a:gd name="connsiteY22" fmla="*/ 528320 h 629920"/>
              <a:gd name="connsiteX23" fmla="*/ 4226560 w 4551844"/>
              <a:gd name="connsiteY23" fmla="*/ 548640 h 629920"/>
              <a:gd name="connsiteX24" fmla="*/ 4490720 w 4551844"/>
              <a:gd name="connsiteY24" fmla="*/ 589280 h 629920"/>
              <a:gd name="connsiteX25" fmla="*/ 4551680 w 4551844"/>
              <a:gd name="connsiteY25" fmla="*/ 62992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1844" h="629920">
                <a:moveTo>
                  <a:pt x="0" y="487680"/>
                </a:moveTo>
                <a:cubicBezTo>
                  <a:pt x="264968" y="443519"/>
                  <a:pt x="165667" y="473098"/>
                  <a:pt x="304800" y="426720"/>
                </a:cubicBezTo>
                <a:cubicBezTo>
                  <a:pt x="325120" y="406400"/>
                  <a:pt x="341850" y="381700"/>
                  <a:pt x="365760" y="365760"/>
                </a:cubicBezTo>
                <a:cubicBezTo>
                  <a:pt x="383582" y="353879"/>
                  <a:pt x="407562" y="355019"/>
                  <a:pt x="426720" y="345440"/>
                </a:cubicBezTo>
                <a:cubicBezTo>
                  <a:pt x="590041" y="263779"/>
                  <a:pt x="347481" y="342796"/>
                  <a:pt x="609600" y="264160"/>
                </a:cubicBezTo>
                <a:cubicBezTo>
                  <a:pt x="661232" y="248670"/>
                  <a:pt x="773613" y="229325"/>
                  <a:pt x="812800" y="203200"/>
                </a:cubicBezTo>
                <a:cubicBezTo>
                  <a:pt x="833120" y="189653"/>
                  <a:pt x="851917" y="173482"/>
                  <a:pt x="873760" y="162560"/>
                </a:cubicBezTo>
                <a:cubicBezTo>
                  <a:pt x="892918" y="152981"/>
                  <a:pt x="915996" y="152642"/>
                  <a:pt x="934720" y="142240"/>
                </a:cubicBezTo>
                <a:cubicBezTo>
                  <a:pt x="1044093" y="81477"/>
                  <a:pt x="1043552" y="74048"/>
                  <a:pt x="1117600" y="0"/>
                </a:cubicBezTo>
                <a:cubicBezTo>
                  <a:pt x="1199988" y="13731"/>
                  <a:pt x="1245018" y="17906"/>
                  <a:pt x="1320800" y="40640"/>
                </a:cubicBezTo>
                <a:cubicBezTo>
                  <a:pt x="1361832" y="52950"/>
                  <a:pt x="1400094" y="77017"/>
                  <a:pt x="1442720" y="81280"/>
                </a:cubicBezTo>
                <a:cubicBezTo>
                  <a:pt x="1727077" y="109716"/>
                  <a:pt x="1578084" y="95947"/>
                  <a:pt x="1889760" y="121920"/>
                </a:cubicBezTo>
                <a:cubicBezTo>
                  <a:pt x="1923627" y="128693"/>
                  <a:pt x="1960951" y="125866"/>
                  <a:pt x="1991360" y="142240"/>
                </a:cubicBezTo>
                <a:cubicBezTo>
                  <a:pt x="2050997" y="174352"/>
                  <a:pt x="2097562" y="226588"/>
                  <a:pt x="2153920" y="264160"/>
                </a:cubicBezTo>
                <a:cubicBezTo>
                  <a:pt x="2174240" y="277707"/>
                  <a:pt x="2192013" y="296225"/>
                  <a:pt x="2214880" y="304800"/>
                </a:cubicBezTo>
                <a:cubicBezTo>
                  <a:pt x="2247218" y="316927"/>
                  <a:pt x="2282974" y="316743"/>
                  <a:pt x="2316480" y="325120"/>
                </a:cubicBezTo>
                <a:cubicBezTo>
                  <a:pt x="2413112" y="349278"/>
                  <a:pt x="2344694" y="346756"/>
                  <a:pt x="2458720" y="365760"/>
                </a:cubicBezTo>
                <a:cubicBezTo>
                  <a:pt x="2512585" y="374738"/>
                  <a:pt x="2567415" y="377102"/>
                  <a:pt x="2621280" y="386080"/>
                </a:cubicBezTo>
                <a:cubicBezTo>
                  <a:pt x="2689415" y="397436"/>
                  <a:pt x="2758950" y="404877"/>
                  <a:pt x="2824480" y="426720"/>
                </a:cubicBezTo>
                <a:cubicBezTo>
                  <a:pt x="2844800" y="433493"/>
                  <a:pt x="2864209" y="444209"/>
                  <a:pt x="2885440" y="447040"/>
                </a:cubicBezTo>
                <a:cubicBezTo>
                  <a:pt x="3034218" y="466877"/>
                  <a:pt x="3400953" y="480746"/>
                  <a:pt x="3515360" y="487680"/>
                </a:cubicBezTo>
                <a:cubicBezTo>
                  <a:pt x="3610254" y="493431"/>
                  <a:pt x="3704957" y="502070"/>
                  <a:pt x="3799840" y="508000"/>
                </a:cubicBezTo>
                <a:lnTo>
                  <a:pt x="4165600" y="528320"/>
                </a:lnTo>
                <a:cubicBezTo>
                  <a:pt x="4185920" y="535093"/>
                  <a:pt x="4205557" y="544439"/>
                  <a:pt x="4226560" y="548640"/>
                </a:cubicBezTo>
                <a:cubicBezTo>
                  <a:pt x="4388606" y="581049"/>
                  <a:pt x="4339605" y="555699"/>
                  <a:pt x="4490720" y="589280"/>
                </a:cubicBezTo>
                <a:cubicBezTo>
                  <a:pt x="4558106" y="604255"/>
                  <a:pt x="4551680" y="590549"/>
                  <a:pt x="4551680" y="6299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hlinkClick r:id="rId9" action="ppaction://hlinksldjump"/>
          </p:cNvPr>
          <p:cNvSpPr/>
          <p:nvPr/>
        </p:nvSpPr>
        <p:spPr>
          <a:xfrm>
            <a:off x="241744" y="128624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9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audio>
              <p:cMediaNode vol="80000">
                <p:cTn id="44" fill="hold" display="0">
                  <p:stCondLst>
                    <p:cond delay="indefinite"/>
                  </p:stCondLst>
                  <p:endCondLst>
                    <p:cond evt="onStopAudio" delay="0">
                      <p:tgtEl>
                        <p:sldTgt/>
                      </p:tgtEl>
                    </p:cond>
                  </p:endCondLst>
                </p:cTn>
                <p:tgtEl>
                  <p:spTgt spid="28"/>
                </p:tgtEl>
              </p:cMediaNode>
            </p:audio>
          </p:childTnLst>
        </p:cTn>
      </p:par>
    </p:tnLst>
    <p:bldLst>
      <p:bldP spid="5" grpId="0" animBg="1"/>
      <p:bldP spid="11" grpId="0" animBg="1"/>
      <p:bldP spid="29" grpId="0" animBg="1"/>
      <p:bldP spid="31" grpId="0" animBg="1"/>
      <p:bldP spid="32" grpId="0" animBg="1"/>
      <p:bldP spid="33" grpId="0" animBg="1"/>
      <p:bldP spid="3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6965" r="57832" b="1213"/>
          <a:stretch/>
        </p:blipFill>
        <p:spPr>
          <a:xfrm>
            <a:off x="694592" y="6286500"/>
            <a:ext cx="7230207" cy="3352800"/>
          </a:xfrm>
          <a:prstGeom prst="rect">
            <a:avLst/>
          </a:prstGeom>
        </p:spPr>
      </p:pic>
      <p:pic>
        <p:nvPicPr>
          <p:cNvPr id="4" name="bai-doc-nhac-so-1-sach-giao-khoa-ket-noi-tri-thuc-voi-cuoc-song-am-nhac-6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974396" y="206234"/>
            <a:ext cx="866328" cy="866328"/>
          </a:xfrm>
          <a:prstGeom prst="rect">
            <a:avLst/>
          </a:prstGeom>
        </p:spPr>
      </p:pic>
      <p:pic>
        <p:nvPicPr>
          <p:cNvPr id="28" name="Thangnamhoctro-MayTrang_mwg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4632" y="181980"/>
            <a:ext cx="914400" cy="914400"/>
          </a:xfrm>
          <a:prstGeom prst="rect">
            <a:avLst/>
          </a:prstGeom>
        </p:spPr>
      </p:pic>
      <p:sp>
        <p:nvSpPr>
          <p:cNvPr id="18" name="TextBox 17"/>
          <p:cNvSpPr txBox="1"/>
          <p:nvPr/>
        </p:nvSpPr>
        <p:spPr>
          <a:xfrm>
            <a:off x="1501832"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9" name="TextBox 18"/>
          <p:cNvSpPr txBox="1"/>
          <p:nvPr/>
        </p:nvSpPr>
        <p:spPr>
          <a:xfrm>
            <a:off x="2598175"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20" name="TextBox 19"/>
          <p:cNvSpPr txBox="1"/>
          <p:nvPr/>
        </p:nvSpPr>
        <p:spPr>
          <a:xfrm>
            <a:off x="3694517"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21" name="TextBox 20"/>
          <p:cNvSpPr txBox="1"/>
          <p:nvPr/>
        </p:nvSpPr>
        <p:spPr>
          <a:xfrm>
            <a:off x="4840517" y="869228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22" name="TextBox 21"/>
          <p:cNvSpPr txBox="1"/>
          <p:nvPr/>
        </p:nvSpPr>
        <p:spPr>
          <a:xfrm>
            <a:off x="6173129"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30" name="Rectangle 29"/>
          <p:cNvSpPr>
            <a:spLocks/>
          </p:cNvSpPr>
          <p:nvPr/>
        </p:nvSpPr>
        <p:spPr bwMode="auto">
          <a:xfrm>
            <a:off x="4138459" y="186674"/>
            <a:ext cx="10083836" cy="12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just" fontAlgn="base">
              <a:spcBef>
                <a:spcPct val="0"/>
              </a:spcBef>
              <a:spcAft>
                <a:spcPct val="0"/>
              </a:spcAft>
              <a:defRPr/>
            </a:pPr>
            <a:r>
              <a:rPr lang="en-US" sz="6600" b="1" dirty="0">
                <a:solidFill>
                  <a:srgbClr val="00B050"/>
                </a:solidFill>
                <a:effectLst>
                  <a:outerShdw blurRad="38100" dist="38100" dir="2700000" algn="tl">
                    <a:srgbClr val="000000">
                      <a:alpha val="43137"/>
                    </a:srgbClr>
                  </a:outerShdw>
                </a:effectLst>
                <a:latin typeface="Segoe Print" pitchFamily="2" charset="0"/>
              </a:rPr>
              <a:t> ỨNG TÁC ÂM NHẠC</a:t>
            </a:r>
          </a:p>
        </p:txBody>
      </p:sp>
      <p:cxnSp>
        <p:nvCxnSpPr>
          <p:cNvPr id="16" name="Straight Connector 15"/>
          <p:cNvCxnSpPr/>
          <p:nvPr/>
        </p:nvCxnSpPr>
        <p:spPr>
          <a:xfrm>
            <a:off x="7848600" y="72009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48600" y="75819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848600" y="79629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48600" y="8420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48600" y="8801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525000" y="7237479"/>
            <a:ext cx="0" cy="1551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374695" y="7208007"/>
            <a:ext cx="0" cy="1551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8179202" y="7782560"/>
            <a:ext cx="6938878" cy="909726"/>
          </a:xfrm>
          <a:custGeom>
            <a:avLst/>
            <a:gdLst>
              <a:gd name="connsiteX0" fmla="*/ 0 w 6786880"/>
              <a:gd name="connsiteY0" fmla="*/ 975360 h 975360"/>
              <a:gd name="connsiteX1" fmla="*/ 162560 w 6786880"/>
              <a:gd name="connsiteY1" fmla="*/ 955040 h 975360"/>
              <a:gd name="connsiteX2" fmla="*/ 243840 w 6786880"/>
              <a:gd name="connsiteY2" fmla="*/ 934720 h 975360"/>
              <a:gd name="connsiteX3" fmla="*/ 792480 w 6786880"/>
              <a:gd name="connsiteY3" fmla="*/ 894080 h 975360"/>
              <a:gd name="connsiteX4" fmla="*/ 914400 w 6786880"/>
              <a:gd name="connsiteY4" fmla="*/ 873760 h 975360"/>
              <a:gd name="connsiteX5" fmla="*/ 995680 w 6786880"/>
              <a:gd name="connsiteY5" fmla="*/ 853440 h 975360"/>
              <a:gd name="connsiteX6" fmla="*/ 1483360 w 6786880"/>
              <a:gd name="connsiteY6" fmla="*/ 833120 h 975360"/>
              <a:gd name="connsiteX7" fmla="*/ 2479040 w 6786880"/>
              <a:gd name="connsiteY7" fmla="*/ 833120 h 975360"/>
              <a:gd name="connsiteX8" fmla="*/ 2600960 w 6786880"/>
              <a:gd name="connsiteY8" fmla="*/ 812800 h 975360"/>
              <a:gd name="connsiteX9" fmla="*/ 2722880 w 6786880"/>
              <a:gd name="connsiteY9" fmla="*/ 751840 h 975360"/>
              <a:gd name="connsiteX10" fmla="*/ 2783840 w 6786880"/>
              <a:gd name="connsiteY10" fmla="*/ 731520 h 975360"/>
              <a:gd name="connsiteX11" fmla="*/ 2844800 w 6786880"/>
              <a:gd name="connsiteY11" fmla="*/ 690880 h 975360"/>
              <a:gd name="connsiteX12" fmla="*/ 2966720 w 6786880"/>
              <a:gd name="connsiteY12" fmla="*/ 650240 h 975360"/>
              <a:gd name="connsiteX13" fmla="*/ 3027680 w 6786880"/>
              <a:gd name="connsiteY13" fmla="*/ 609600 h 975360"/>
              <a:gd name="connsiteX14" fmla="*/ 3271520 w 6786880"/>
              <a:gd name="connsiteY14" fmla="*/ 568960 h 975360"/>
              <a:gd name="connsiteX15" fmla="*/ 3434080 w 6786880"/>
              <a:gd name="connsiteY15" fmla="*/ 528320 h 975360"/>
              <a:gd name="connsiteX16" fmla="*/ 3596640 w 6786880"/>
              <a:gd name="connsiteY16" fmla="*/ 487680 h 975360"/>
              <a:gd name="connsiteX17" fmla="*/ 3677920 w 6786880"/>
              <a:gd name="connsiteY17" fmla="*/ 467360 h 975360"/>
              <a:gd name="connsiteX18" fmla="*/ 3799840 w 6786880"/>
              <a:gd name="connsiteY18" fmla="*/ 426720 h 975360"/>
              <a:gd name="connsiteX19" fmla="*/ 3860800 w 6786880"/>
              <a:gd name="connsiteY19" fmla="*/ 406400 h 975360"/>
              <a:gd name="connsiteX20" fmla="*/ 3942080 w 6786880"/>
              <a:gd name="connsiteY20" fmla="*/ 386080 h 975360"/>
              <a:gd name="connsiteX21" fmla="*/ 4064000 w 6786880"/>
              <a:gd name="connsiteY21" fmla="*/ 345440 h 975360"/>
              <a:gd name="connsiteX22" fmla="*/ 4124960 w 6786880"/>
              <a:gd name="connsiteY22" fmla="*/ 325120 h 975360"/>
              <a:gd name="connsiteX23" fmla="*/ 4206240 w 6786880"/>
              <a:gd name="connsiteY23" fmla="*/ 304800 h 975360"/>
              <a:gd name="connsiteX24" fmla="*/ 4307840 w 6786880"/>
              <a:gd name="connsiteY24" fmla="*/ 284480 h 975360"/>
              <a:gd name="connsiteX25" fmla="*/ 4572000 w 6786880"/>
              <a:gd name="connsiteY25" fmla="*/ 243840 h 975360"/>
              <a:gd name="connsiteX26" fmla="*/ 4673600 w 6786880"/>
              <a:gd name="connsiteY26" fmla="*/ 223520 h 975360"/>
              <a:gd name="connsiteX27" fmla="*/ 4836160 w 6786880"/>
              <a:gd name="connsiteY27" fmla="*/ 182880 h 975360"/>
              <a:gd name="connsiteX28" fmla="*/ 5140960 w 6786880"/>
              <a:gd name="connsiteY28" fmla="*/ 142240 h 975360"/>
              <a:gd name="connsiteX29" fmla="*/ 5262880 w 6786880"/>
              <a:gd name="connsiteY29" fmla="*/ 101600 h 975360"/>
              <a:gd name="connsiteX30" fmla="*/ 5364480 w 6786880"/>
              <a:gd name="connsiteY30" fmla="*/ 81280 h 975360"/>
              <a:gd name="connsiteX31" fmla="*/ 5486400 w 6786880"/>
              <a:gd name="connsiteY31" fmla="*/ 40640 h 975360"/>
              <a:gd name="connsiteX32" fmla="*/ 5547360 w 6786880"/>
              <a:gd name="connsiteY32" fmla="*/ 20320 h 975360"/>
              <a:gd name="connsiteX33" fmla="*/ 5648960 w 6786880"/>
              <a:gd name="connsiteY33" fmla="*/ 0 h 975360"/>
              <a:gd name="connsiteX34" fmla="*/ 6786880 w 6786880"/>
              <a:gd name="connsiteY34" fmla="*/ 2032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86880" h="975360">
                <a:moveTo>
                  <a:pt x="0" y="975360"/>
                </a:moveTo>
                <a:cubicBezTo>
                  <a:pt x="54187" y="968587"/>
                  <a:pt x="108695" y="964018"/>
                  <a:pt x="162560" y="955040"/>
                </a:cubicBezTo>
                <a:cubicBezTo>
                  <a:pt x="190107" y="950449"/>
                  <a:pt x="216039" y="937368"/>
                  <a:pt x="243840" y="934720"/>
                </a:cubicBezTo>
                <a:cubicBezTo>
                  <a:pt x="710440" y="890282"/>
                  <a:pt x="443107" y="937752"/>
                  <a:pt x="792480" y="894080"/>
                </a:cubicBezTo>
                <a:cubicBezTo>
                  <a:pt x="833362" y="888970"/>
                  <a:pt x="874000" y="881840"/>
                  <a:pt x="914400" y="873760"/>
                </a:cubicBezTo>
                <a:cubicBezTo>
                  <a:pt x="941785" y="868283"/>
                  <a:pt x="967824" y="855430"/>
                  <a:pt x="995680" y="853440"/>
                </a:cubicBezTo>
                <a:cubicBezTo>
                  <a:pt x="1157968" y="841848"/>
                  <a:pt x="1320800" y="839893"/>
                  <a:pt x="1483360" y="833120"/>
                </a:cubicBezTo>
                <a:cubicBezTo>
                  <a:pt x="1971967" y="860265"/>
                  <a:pt x="1876604" y="865684"/>
                  <a:pt x="2479040" y="833120"/>
                </a:cubicBezTo>
                <a:cubicBezTo>
                  <a:pt x="2520181" y="830896"/>
                  <a:pt x="2560741" y="821738"/>
                  <a:pt x="2600960" y="812800"/>
                </a:cubicBezTo>
                <a:cubicBezTo>
                  <a:pt x="2692895" y="792370"/>
                  <a:pt x="2635198" y="795681"/>
                  <a:pt x="2722880" y="751840"/>
                </a:cubicBezTo>
                <a:cubicBezTo>
                  <a:pt x="2742038" y="742261"/>
                  <a:pt x="2764682" y="741099"/>
                  <a:pt x="2783840" y="731520"/>
                </a:cubicBezTo>
                <a:cubicBezTo>
                  <a:pt x="2805683" y="720598"/>
                  <a:pt x="2822483" y="700799"/>
                  <a:pt x="2844800" y="690880"/>
                </a:cubicBezTo>
                <a:cubicBezTo>
                  <a:pt x="2883946" y="673482"/>
                  <a:pt x="2931076" y="674002"/>
                  <a:pt x="2966720" y="650240"/>
                </a:cubicBezTo>
                <a:cubicBezTo>
                  <a:pt x="2987040" y="636693"/>
                  <a:pt x="3004813" y="618175"/>
                  <a:pt x="3027680" y="609600"/>
                </a:cubicBezTo>
                <a:cubicBezTo>
                  <a:pt x="3065990" y="595234"/>
                  <a:pt x="3247985" y="572883"/>
                  <a:pt x="3271520" y="568960"/>
                </a:cubicBezTo>
                <a:cubicBezTo>
                  <a:pt x="3441949" y="540555"/>
                  <a:pt x="3310695" y="561971"/>
                  <a:pt x="3434080" y="528320"/>
                </a:cubicBezTo>
                <a:cubicBezTo>
                  <a:pt x="3487966" y="513624"/>
                  <a:pt x="3542453" y="501227"/>
                  <a:pt x="3596640" y="487680"/>
                </a:cubicBezTo>
                <a:cubicBezTo>
                  <a:pt x="3623733" y="480907"/>
                  <a:pt x="3651426" y="476191"/>
                  <a:pt x="3677920" y="467360"/>
                </a:cubicBezTo>
                <a:lnTo>
                  <a:pt x="3799840" y="426720"/>
                </a:lnTo>
                <a:cubicBezTo>
                  <a:pt x="3820160" y="419947"/>
                  <a:pt x="3840020" y="411595"/>
                  <a:pt x="3860800" y="406400"/>
                </a:cubicBezTo>
                <a:cubicBezTo>
                  <a:pt x="3887893" y="399627"/>
                  <a:pt x="3915331" y="394105"/>
                  <a:pt x="3942080" y="386080"/>
                </a:cubicBezTo>
                <a:cubicBezTo>
                  <a:pt x="3983112" y="373770"/>
                  <a:pt x="4023360" y="358987"/>
                  <a:pt x="4064000" y="345440"/>
                </a:cubicBezTo>
                <a:cubicBezTo>
                  <a:pt x="4084320" y="338667"/>
                  <a:pt x="4104180" y="330315"/>
                  <a:pt x="4124960" y="325120"/>
                </a:cubicBezTo>
                <a:cubicBezTo>
                  <a:pt x="4152053" y="318347"/>
                  <a:pt x="4178978" y="310858"/>
                  <a:pt x="4206240" y="304800"/>
                </a:cubicBezTo>
                <a:cubicBezTo>
                  <a:pt x="4239955" y="297308"/>
                  <a:pt x="4273773" y="290158"/>
                  <a:pt x="4307840" y="284480"/>
                </a:cubicBezTo>
                <a:cubicBezTo>
                  <a:pt x="4581832" y="238815"/>
                  <a:pt x="4324586" y="288824"/>
                  <a:pt x="4572000" y="243840"/>
                </a:cubicBezTo>
                <a:cubicBezTo>
                  <a:pt x="4605980" y="237662"/>
                  <a:pt x="4640094" y="231897"/>
                  <a:pt x="4673600" y="223520"/>
                </a:cubicBezTo>
                <a:cubicBezTo>
                  <a:pt x="4790823" y="194214"/>
                  <a:pt x="4675668" y="204279"/>
                  <a:pt x="4836160" y="182880"/>
                </a:cubicBezTo>
                <a:cubicBezTo>
                  <a:pt x="4957419" y="166712"/>
                  <a:pt x="5031622" y="172060"/>
                  <a:pt x="5140960" y="142240"/>
                </a:cubicBezTo>
                <a:cubicBezTo>
                  <a:pt x="5182289" y="130968"/>
                  <a:pt x="5220874" y="110001"/>
                  <a:pt x="5262880" y="101600"/>
                </a:cubicBezTo>
                <a:cubicBezTo>
                  <a:pt x="5296747" y="94827"/>
                  <a:pt x="5331160" y="90367"/>
                  <a:pt x="5364480" y="81280"/>
                </a:cubicBezTo>
                <a:cubicBezTo>
                  <a:pt x="5405809" y="70008"/>
                  <a:pt x="5445760" y="54187"/>
                  <a:pt x="5486400" y="40640"/>
                </a:cubicBezTo>
                <a:cubicBezTo>
                  <a:pt x="5506720" y="33867"/>
                  <a:pt x="5526357" y="24521"/>
                  <a:pt x="5547360" y="20320"/>
                </a:cubicBezTo>
                <a:lnTo>
                  <a:pt x="5648960" y="0"/>
                </a:lnTo>
                <a:cubicBezTo>
                  <a:pt x="6692043" y="21287"/>
                  <a:pt x="6312678" y="20320"/>
                  <a:pt x="6786880" y="203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0285510">
            <a:off x="8041111" y="8652168"/>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0285510">
            <a:off x="9944188" y="8501651"/>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285510">
            <a:off x="11074580" y="8268546"/>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0285510">
            <a:off x="12096604" y="8035730"/>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0285510">
            <a:off x="13169446" y="7807495"/>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0285510">
            <a:off x="14998816" y="7650099"/>
            <a:ext cx="490257" cy="2745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072640" y="7863840"/>
            <a:ext cx="4551844" cy="629920"/>
          </a:xfrm>
          <a:custGeom>
            <a:avLst/>
            <a:gdLst>
              <a:gd name="connsiteX0" fmla="*/ 0 w 4551844"/>
              <a:gd name="connsiteY0" fmla="*/ 487680 h 629920"/>
              <a:gd name="connsiteX1" fmla="*/ 304800 w 4551844"/>
              <a:gd name="connsiteY1" fmla="*/ 426720 h 629920"/>
              <a:gd name="connsiteX2" fmla="*/ 365760 w 4551844"/>
              <a:gd name="connsiteY2" fmla="*/ 365760 h 629920"/>
              <a:gd name="connsiteX3" fmla="*/ 426720 w 4551844"/>
              <a:gd name="connsiteY3" fmla="*/ 345440 h 629920"/>
              <a:gd name="connsiteX4" fmla="*/ 609600 w 4551844"/>
              <a:gd name="connsiteY4" fmla="*/ 264160 h 629920"/>
              <a:gd name="connsiteX5" fmla="*/ 812800 w 4551844"/>
              <a:gd name="connsiteY5" fmla="*/ 203200 h 629920"/>
              <a:gd name="connsiteX6" fmla="*/ 873760 w 4551844"/>
              <a:gd name="connsiteY6" fmla="*/ 162560 h 629920"/>
              <a:gd name="connsiteX7" fmla="*/ 934720 w 4551844"/>
              <a:gd name="connsiteY7" fmla="*/ 142240 h 629920"/>
              <a:gd name="connsiteX8" fmla="*/ 1117600 w 4551844"/>
              <a:gd name="connsiteY8" fmla="*/ 0 h 629920"/>
              <a:gd name="connsiteX9" fmla="*/ 1320800 w 4551844"/>
              <a:gd name="connsiteY9" fmla="*/ 40640 h 629920"/>
              <a:gd name="connsiteX10" fmla="*/ 1442720 w 4551844"/>
              <a:gd name="connsiteY10" fmla="*/ 81280 h 629920"/>
              <a:gd name="connsiteX11" fmla="*/ 1889760 w 4551844"/>
              <a:gd name="connsiteY11" fmla="*/ 121920 h 629920"/>
              <a:gd name="connsiteX12" fmla="*/ 1991360 w 4551844"/>
              <a:gd name="connsiteY12" fmla="*/ 142240 h 629920"/>
              <a:gd name="connsiteX13" fmla="*/ 2153920 w 4551844"/>
              <a:gd name="connsiteY13" fmla="*/ 264160 h 629920"/>
              <a:gd name="connsiteX14" fmla="*/ 2214880 w 4551844"/>
              <a:gd name="connsiteY14" fmla="*/ 304800 h 629920"/>
              <a:gd name="connsiteX15" fmla="*/ 2316480 w 4551844"/>
              <a:gd name="connsiteY15" fmla="*/ 325120 h 629920"/>
              <a:gd name="connsiteX16" fmla="*/ 2458720 w 4551844"/>
              <a:gd name="connsiteY16" fmla="*/ 365760 h 629920"/>
              <a:gd name="connsiteX17" fmla="*/ 2621280 w 4551844"/>
              <a:gd name="connsiteY17" fmla="*/ 386080 h 629920"/>
              <a:gd name="connsiteX18" fmla="*/ 2824480 w 4551844"/>
              <a:gd name="connsiteY18" fmla="*/ 426720 h 629920"/>
              <a:gd name="connsiteX19" fmla="*/ 2885440 w 4551844"/>
              <a:gd name="connsiteY19" fmla="*/ 447040 h 629920"/>
              <a:gd name="connsiteX20" fmla="*/ 3515360 w 4551844"/>
              <a:gd name="connsiteY20" fmla="*/ 487680 h 629920"/>
              <a:gd name="connsiteX21" fmla="*/ 3799840 w 4551844"/>
              <a:gd name="connsiteY21" fmla="*/ 508000 h 629920"/>
              <a:gd name="connsiteX22" fmla="*/ 4165600 w 4551844"/>
              <a:gd name="connsiteY22" fmla="*/ 528320 h 629920"/>
              <a:gd name="connsiteX23" fmla="*/ 4226560 w 4551844"/>
              <a:gd name="connsiteY23" fmla="*/ 548640 h 629920"/>
              <a:gd name="connsiteX24" fmla="*/ 4490720 w 4551844"/>
              <a:gd name="connsiteY24" fmla="*/ 589280 h 629920"/>
              <a:gd name="connsiteX25" fmla="*/ 4551680 w 4551844"/>
              <a:gd name="connsiteY25" fmla="*/ 62992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1844" h="629920">
                <a:moveTo>
                  <a:pt x="0" y="487680"/>
                </a:moveTo>
                <a:cubicBezTo>
                  <a:pt x="264968" y="443519"/>
                  <a:pt x="165667" y="473098"/>
                  <a:pt x="304800" y="426720"/>
                </a:cubicBezTo>
                <a:cubicBezTo>
                  <a:pt x="325120" y="406400"/>
                  <a:pt x="341850" y="381700"/>
                  <a:pt x="365760" y="365760"/>
                </a:cubicBezTo>
                <a:cubicBezTo>
                  <a:pt x="383582" y="353879"/>
                  <a:pt x="407562" y="355019"/>
                  <a:pt x="426720" y="345440"/>
                </a:cubicBezTo>
                <a:cubicBezTo>
                  <a:pt x="590041" y="263779"/>
                  <a:pt x="347481" y="342796"/>
                  <a:pt x="609600" y="264160"/>
                </a:cubicBezTo>
                <a:cubicBezTo>
                  <a:pt x="661232" y="248670"/>
                  <a:pt x="773613" y="229325"/>
                  <a:pt x="812800" y="203200"/>
                </a:cubicBezTo>
                <a:cubicBezTo>
                  <a:pt x="833120" y="189653"/>
                  <a:pt x="851917" y="173482"/>
                  <a:pt x="873760" y="162560"/>
                </a:cubicBezTo>
                <a:cubicBezTo>
                  <a:pt x="892918" y="152981"/>
                  <a:pt x="915996" y="152642"/>
                  <a:pt x="934720" y="142240"/>
                </a:cubicBezTo>
                <a:cubicBezTo>
                  <a:pt x="1044093" y="81477"/>
                  <a:pt x="1043552" y="74048"/>
                  <a:pt x="1117600" y="0"/>
                </a:cubicBezTo>
                <a:cubicBezTo>
                  <a:pt x="1199988" y="13731"/>
                  <a:pt x="1245018" y="17906"/>
                  <a:pt x="1320800" y="40640"/>
                </a:cubicBezTo>
                <a:cubicBezTo>
                  <a:pt x="1361832" y="52950"/>
                  <a:pt x="1400094" y="77017"/>
                  <a:pt x="1442720" y="81280"/>
                </a:cubicBezTo>
                <a:cubicBezTo>
                  <a:pt x="1727077" y="109716"/>
                  <a:pt x="1578084" y="95947"/>
                  <a:pt x="1889760" y="121920"/>
                </a:cubicBezTo>
                <a:cubicBezTo>
                  <a:pt x="1923627" y="128693"/>
                  <a:pt x="1960951" y="125866"/>
                  <a:pt x="1991360" y="142240"/>
                </a:cubicBezTo>
                <a:cubicBezTo>
                  <a:pt x="2050997" y="174352"/>
                  <a:pt x="2097562" y="226588"/>
                  <a:pt x="2153920" y="264160"/>
                </a:cubicBezTo>
                <a:cubicBezTo>
                  <a:pt x="2174240" y="277707"/>
                  <a:pt x="2192013" y="296225"/>
                  <a:pt x="2214880" y="304800"/>
                </a:cubicBezTo>
                <a:cubicBezTo>
                  <a:pt x="2247218" y="316927"/>
                  <a:pt x="2282974" y="316743"/>
                  <a:pt x="2316480" y="325120"/>
                </a:cubicBezTo>
                <a:cubicBezTo>
                  <a:pt x="2413112" y="349278"/>
                  <a:pt x="2344694" y="346756"/>
                  <a:pt x="2458720" y="365760"/>
                </a:cubicBezTo>
                <a:cubicBezTo>
                  <a:pt x="2512585" y="374738"/>
                  <a:pt x="2567415" y="377102"/>
                  <a:pt x="2621280" y="386080"/>
                </a:cubicBezTo>
                <a:cubicBezTo>
                  <a:pt x="2689415" y="397436"/>
                  <a:pt x="2758950" y="404877"/>
                  <a:pt x="2824480" y="426720"/>
                </a:cubicBezTo>
                <a:cubicBezTo>
                  <a:pt x="2844800" y="433493"/>
                  <a:pt x="2864209" y="444209"/>
                  <a:pt x="2885440" y="447040"/>
                </a:cubicBezTo>
                <a:cubicBezTo>
                  <a:pt x="3034218" y="466877"/>
                  <a:pt x="3400953" y="480746"/>
                  <a:pt x="3515360" y="487680"/>
                </a:cubicBezTo>
                <a:cubicBezTo>
                  <a:pt x="3610254" y="493431"/>
                  <a:pt x="3704957" y="502070"/>
                  <a:pt x="3799840" y="508000"/>
                </a:cubicBezTo>
                <a:lnTo>
                  <a:pt x="4165600" y="528320"/>
                </a:lnTo>
                <a:cubicBezTo>
                  <a:pt x="4185920" y="535093"/>
                  <a:pt x="4205557" y="544439"/>
                  <a:pt x="4226560" y="548640"/>
                </a:cubicBezTo>
                <a:cubicBezTo>
                  <a:pt x="4388606" y="581049"/>
                  <a:pt x="4339605" y="555699"/>
                  <a:pt x="4490720" y="589280"/>
                </a:cubicBezTo>
                <a:cubicBezTo>
                  <a:pt x="4558106" y="604255"/>
                  <a:pt x="4551680" y="590549"/>
                  <a:pt x="4551680" y="6299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6">
            <a:extLst>
              <a:ext uri="{28A0092B-C50C-407E-A947-70E740481C1C}">
                <a14:useLocalDpi xmlns:a14="http://schemas.microsoft.com/office/drawing/2010/main" val="0"/>
              </a:ext>
            </a:extLst>
          </a:blip>
          <a:srcRect t="1" r="59165" b="47786"/>
          <a:stretch/>
        </p:blipFill>
        <p:spPr>
          <a:xfrm>
            <a:off x="694593" y="1719629"/>
            <a:ext cx="7001607" cy="4185871"/>
          </a:xfrm>
          <a:prstGeom prst="rect">
            <a:avLst/>
          </a:prstGeom>
        </p:spPr>
      </p:pic>
      <p:cxnSp>
        <p:nvCxnSpPr>
          <p:cNvPr id="36" name="Straight Connector 35"/>
          <p:cNvCxnSpPr/>
          <p:nvPr/>
        </p:nvCxnSpPr>
        <p:spPr>
          <a:xfrm>
            <a:off x="7696200" y="3467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696200" y="3848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96200" y="42291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696200" y="46863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696200" y="5067300"/>
            <a:ext cx="822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8229600" y="3962400"/>
            <a:ext cx="7132320" cy="975360"/>
          </a:xfrm>
          <a:custGeom>
            <a:avLst/>
            <a:gdLst>
              <a:gd name="connsiteX0" fmla="*/ 0 w 7132320"/>
              <a:gd name="connsiteY0" fmla="*/ 609600 h 975360"/>
              <a:gd name="connsiteX1" fmla="*/ 243840 w 7132320"/>
              <a:gd name="connsiteY1" fmla="*/ 508000 h 975360"/>
              <a:gd name="connsiteX2" fmla="*/ 304800 w 7132320"/>
              <a:gd name="connsiteY2" fmla="*/ 487680 h 975360"/>
              <a:gd name="connsiteX3" fmla="*/ 365760 w 7132320"/>
              <a:gd name="connsiteY3" fmla="*/ 467360 h 975360"/>
              <a:gd name="connsiteX4" fmla="*/ 812800 w 7132320"/>
              <a:gd name="connsiteY4" fmla="*/ 426720 h 975360"/>
              <a:gd name="connsiteX5" fmla="*/ 1016000 w 7132320"/>
              <a:gd name="connsiteY5" fmla="*/ 406400 h 975360"/>
              <a:gd name="connsiteX6" fmla="*/ 1097280 w 7132320"/>
              <a:gd name="connsiteY6" fmla="*/ 386080 h 975360"/>
              <a:gd name="connsiteX7" fmla="*/ 1280160 w 7132320"/>
              <a:gd name="connsiteY7" fmla="*/ 345440 h 975360"/>
              <a:gd name="connsiteX8" fmla="*/ 1402080 w 7132320"/>
              <a:gd name="connsiteY8" fmla="*/ 304800 h 975360"/>
              <a:gd name="connsiteX9" fmla="*/ 1483360 w 7132320"/>
              <a:gd name="connsiteY9" fmla="*/ 284480 h 975360"/>
              <a:gd name="connsiteX10" fmla="*/ 1605280 w 7132320"/>
              <a:gd name="connsiteY10" fmla="*/ 223520 h 975360"/>
              <a:gd name="connsiteX11" fmla="*/ 1727200 w 7132320"/>
              <a:gd name="connsiteY11" fmla="*/ 182880 h 975360"/>
              <a:gd name="connsiteX12" fmla="*/ 1747520 w 7132320"/>
              <a:gd name="connsiteY12" fmla="*/ 121920 h 975360"/>
              <a:gd name="connsiteX13" fmla="*/ 1808480 w 7132320"/>
              <a:gd name="connsiteY13" fmla="*/ 101600 h 975360"/>
              <a:gd name="connsiteX14" fmla="*/ 1869440 w 7132320"/>
              <a:gd name="connsiteY14" fmla="*/ 60960 h 975360"/>
              <a:gd name="connsiteX15" fmla="*/ 2113280 w 7132320"/>
              <a:gd name="connsiteY15" fmla="*/ 0 h 975360"/>
              <a:gd name="connsiteX16" fmla="*/ 2438400 w 7132320"/>
              <a:gd name="connsiteY16" fmla="*/ 20320 h 975360"/>
              <a:gd name="connsiteX17" fmla="*/ 2560320 w 7132320"/>
              <a:gd name="connsiteY17" fmla="*/ 60960 h 975360"/>
              <a:gd name="connsiteX18" fmla="*/ 2621280 w 7132320"/>
              <a:gd name="connsiteY18" fmla="*/ 81280 h 975360"/>
              <a:gd name="connsiteX19" fmla="*/ 2743200 w 7132320"/>
              <a:gd name="connsiteY19" fmla="*/ 142240 h 975360"/>
              <a:gd name="connsiteX20" fmla="*/ 2865120 w 7132320"/>
              <a:gd name="connsiteY20" fmla="*/ 182880 h 975360"/>
              <a:gd name="connsiteX21" fmla="*/ 2966720 w 7132320"/>
              <a:gd name="connsiteY21" fmla="*/ 264160 h 975360"/>
              <a:gd name="connsiteX22" fmla="*/ 3027680 w 7132320"/>
              <a:gd name="connsiteY22" fmla="*/ 304800 h 975360"/>
              <a:gd name="connsiteX23" fmla="*/ 3149600 w 7132320"/>
              <a:gd name="connsiteY23" fmla="*/ 345440 h 975360"/>
              <a:gd name="connsiteX24" fmla="*/ 3210560 w 7132320"/>
              <a:gd name="connsiteY24" fmla="*/ 386080 h 975360"/>
              <a:gd name="connsiteX25" fmla="*/ 3332480 w 7132320"/>
              <a:gd name="connsiteY25" fmla="*/ 426720 h 975360"/>
              <a:gd name="connsiteX26" fmla="*/ 3515360 w 7132320"/>
              <a:gd name="connsiteY26" fmla="*/ 508000 h 975360"/>
              <a:gd name="connsiteX27" fmla="*/ 3576320 w 7132320"/>
              <a:gd name="connsiteY27" fmla="*/ 528320 h 975360"/>
              <a:gd name="connsiteX28" fmla="*/ 3637280 w 7132320"/>
              <a:gd name="connsiteY28" fmla="*/ 548640 h 975360"/>
              <a:gd name="connsiteX29" fmla="*/ 4145280 w 7132320"/>
              <a:gd name="connsiteY29" fmla="*/ 568960 h 975360"/>
              <a:gd name="connsiteX30" fmla="*/ 4287520 w 7132320"/>
              <a:gd name="connsiteY30" fmla="*/ 609600 h 975360"/>
              <a:gd name="connsiteX31" fmla="*/ 4328160 w 7132320"/>
              <a:gd name="connsiteY31" fmla="*/ 670560 h 975360"/>
              <a:gd name="connsiteX32" fmla="*/ 4389120 w 7132320"/>
              <a:gd name="connsiteY32" fmla="*/ 711200 h 975360"/>
              <a:gd name="connsiteX33" fmla="*/ 4450080 w 7132320"/>
              <a:gd name="connsiteY33" fmla="*/ 833120 h 975360"/>
              <a:gd name="connsiteX34" fmla="*/ 4632960 w 7132320"/>
              <a:gd name="connsiteY34" fmla="*/ 934720 h 975360"/>
              <a:gd name="connsiteX35" fmla="*/ 4693920 w 7132320"/>
              <a:gd name="connsiteY35" fmla="*/ 975360 h 975360"/>
              <a:gd name="connsiteX36" fmla="*/ 5039360 w 7132320"/>
              <a:gd name="connsiteY36" fmla="*/ 955040 h 975360"/>
              <a:gd name="connsiteX37" fmla="*/ 5201920 w 7132320"/>
              <a:gd name="connsiteY37" fmla="*/ 934720 h 975360"/>
              <a:gd name="connsiteX38" fmla="*/ 6319520 w 7132320"/>
              <a:gd name="connsiteY38" fmla="*/ 914400 h 975360"/>
              <a:gd name="connsiteX39" fmla="*/ 6502400 w 7132320"/>
              <a:gd name="connsiteY39" fmla="*/ 812800 h 975360"/>
              <a:gd name="connsiteX40" fmla="*/ 6563360 w 7132320"/>
              <a:gd name="connsiteY40" fmla="*/ 772160 h 975360"/>
              <a:gd name="connsiteX41" fmla="*/ 6624320 w 7132320"/>
              <a:gd name="connsiteY41" fmla="*/ 751840 h 975360"/>
              <a:gd name="connsiteX42" fmla="*/ 6746240 w 7132320"/>
              <a:gd name="connsiteY42" fmla="*/ 670560 h 975360"/>
              <a:gd name="connsiteX43" fmla="*/ 6807200 w 7132320"/>
              <a:gd name="connsiteY43" fmla="*/ 609600 h 975360"/>
              <a:gd name="connsiteX44" fmla="*/ 6868160 w 7132320"/>
              <a:gd name="connsiteY44" fmla="*/ 589280 h 975360"/>
              <a:gd name="connsiteX45" fmla="*/ 6929120 w 7132320"/>
              <a:gd name="connsiteY45" fmla="*/ 548640 h 975360"/>
              <a:gd name="connsiteX46" fmla="*/ 7051040 w 7132320"/>
              <a:gd name="connsiteY46" fmla="*/ 508000 h 975360"/>
              <a:gd name="connsiteX47" fmla="*/ 7132320 w 7132320"/>
              <a:gd name="connsiteY47" fmla="*/ 44704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32320" h="975360">
                <a:moveTo>
                  <a:pt x="0" y="609600"/>
                </a:moveTo>
                <a:cubicBezTo>
                  <a:pt x="160236" y="529482"/>
                  <a:pt x="78815" y="563008"/>
                  <a:pt x="243840" y="508000"/>
                </a:cubicBezTo>
                <a:lnTo>
                  <a:pt x="304800" y="487680"/>
                </a:lnTo>
                <a:cubicBezTo>
                  <a:pt x="325120" y="480907"/>
                  <a:pt x="344632" y="470881"/>
                  <a:pt x="365760" y="467360"/>
                </a:cubicBezTo>
                <a:cubicBezTo>
                  <a:pt x="617121" y="425467"/>
                  <a:pt x="387700" y="459420"/>
                  <a:pt x="812800" y="426720"/>
                </a:cubicBezTo>
                <a:cubicBezTo>
                  <a:pt x="880671" y="421499"/>
                  <a:pt x="948267" y="413173"/>
                  <a:pt x="1016000" y="406400"/>
                </a:cubicBezTo>
                <a:cubicBezTo>
                  <a:pt x="1043093" y="399627"/>
                  <a:pt x="1070018" y="392138"/>
                  <a:pt x="1097280" y="386080"/>
                </a:cubicBezTo>
                <a:cubicBezTo>
                  <a:pt x="1171861" y="369507"/>
                  <a:pt x="1209365" y="366678"/>
                  <a:pt x="1280160" y="345440"/>
                </a:cubicBezTo>
                <a:cubicBezTo>
                  <a:pt x="1321192" y="333130"/>
                  <a:pt x="1360521" y="315190"/>
                  <a:pt x="1402080" y="304800"/>
                </a:cubicBezTo>
                <a:cubicBezTo>
                  <a:pt x="1429173" y="298027"/>
                  <a:pt x="1456507" y="292152"/>
                  <a:pt x="1483360" y="284480"/>
                </a:cubicBezTo>
                <a:cubicBezTo>
                  <a:pt x="1638985" y="240016"/>
                  <a:pt x="1444980" y="294764"/>
                  <a:pt x="1605280" y="223520"/>
                </a:cubicBezTo>
                <a:cubicBezTo>
                  <a:pt x="1644426" y="206122"/>
                  <a:pt x="1727200" y="182880"/>
                  <a:pt x="1727200" y="182880"/>
                </a:cubicBezTo>
                <a:cubicBezTo>
                  <a:pt x="1733973" y="162560"/>
                  <a:pt x="1732374" y="137066"/>
                  <a:pt x="1747520" y="121920"/>
                </a:cubicBezTo>
                <a:cubicBezTo>
                  <a:pt x="1762666" y="106774"/>
                  <a:pt x="1789322" y="111179"/>
                  <a:pt x="1808480" y="101600"/>
                </a:cubicBezTo>
                <a:cubicBezTo>
                  <a:pt x="1830323" y="90678"/>
                  <a:pt x="1847123" y="70879"/>
                  <a:pt x="1869440" y="60960"/>
                </a:cubicBezTo>
                <a:cubicBezTo>
                  <a:pt x="1966044" y="18025"/>
                  <a:pt x="2011045" y="17039"/>
                  <a:pt x="2113280" y="0"/>
                </a:cubicBezTo>
                <a:cubicBezTo>
                  <a:pt x="2221653" y="6773"/>
                  <a:pt x="2330811" y="5649"/>
                  <a:pt x="2438400" y="20320"/>
                </a:cubicBezTo>
                <a:cubicBezTo>
                  <a:pt x="2480846" y="26108"/>
                  <a:pt x="2519680" y="47413"/>
                  <a:pt x="2560320" y="60960"/>
                </a:cubicBezTo>
                <a:lnTo>
                  <a:pt x="2621280" y="81280"/>
                </a:lnTo>
                <a:cubicBezTo>
                  <a:pt x="2843601" y="155387"/>
                  <a:pt x="2506855" y="37198"/>
                  <a:pt x="2743200" y="142240"/>
                </a:cubicBezTo>
                <a:cubicBezTo>
                  <a:pt x="2782346" y="159638"/>
                  <a:pt x="2865120" y="182880"/>
                  <a:pt x="2865120" y="182880"/>
                </a:cubicBezTo>
                <a:cubicBezTo>
                  <a:pt x="2933628" y="285642"/>
                  <a:pt x="2868570" y="215085"/>
                  <a:pt x="2966720" y="264160"/>
                </a:cubicBezTo>
                <a:cubicBezTo>
                  <a:pt x="2988563" y="275082"/>
                  <a:pt x="3005363" y="294881"/>
                  <a:pt x="3027680" y="304800"/>
                </a:cubicBezTo>
                <a:cubicBezTo>
                  <a:pt x="3066826" y="322198"/>
                  <a:pt x="3113956" y="321678"/>
                  <a:pt x="3149600" y="345440"/>
                </a:cubicBezTo>
                <a:cubicBezTo>
                  <a:pt x="3169920" y="358987"/>
                  <a:pt x="3188243" y="376161"/>
                  <a:pt x="3210560" y="386080"/>
                </a:cubicBezTo>
                <a:cubicBezTo>
                  <a:pt x="3249706" y="403478"/>
                  <a:pt x="3296836" y="402958"/>
                  <a:pt x="3332480" y="426720"/>
                </a:cubicBezTo>
                <a:cubicBezTo>
                  <a:pt x="3429084" y="491122"/>
                  <a:pt x="3370272" y="459637"/>
                  <a:pt x="3515360" y="508000"/>
                </a:cubicBezTo>
                <a:lnTo>
                  <a:pt x="3576320" y="528320"/>
                </a:lnTo>
                <a:cubicBezTo>
                  <a:pt x="3596640" y="535093"/>
                  <a:pt x="3615878" y="547784"/>
                  <a:pt x="3637280" y="548640"/>
                </a:cubicBezTo>
                <a:lnTo>
                  <a:pt x="4145280" y="568960"/>
                </a:lnTo>
                <a:cubicBezTo>
                  <a:pt x="4150590" y="570288"/>
                  <a:pt x="4274269" y="599000"/>
                  <a:pt x="4287520" y="609600"/>
                </a:cubicBezTo>
                <a:cubicBezTo>
                  <a:pt x="4306590" y="624856"/>
                  <a:pt x="4310891" y="653291"/>
                  <a:pt x="4328160" y="670560"/>
                </a:cubicBezTo>
                <a:cubicBezTo>
                  <a:pt x="4345429" y="687829"/>
                  <a:pt x="4368800" y="697653"/>
                  <a:pt x="4389120" y="711200"/>
                </a:cubicBezTo>
                <a:cubicBezTo>
                  <a:pt x="4403615" y="754684"/>
                  <a:pt x="4413006" y="800680"/>
                  <a:pt x="4450080" y="833120"/>
                </a:cubicBezTo>
                <a:cubicBezTo>
                  <a:pt x="4620932" y="982615"/>
                  <a:pt x="4512021" y="874250"/>
                  <a:pt x="4632960" y="934720"/>
                </a:cubicBezTo>
                <a:cubicBezTo>
                  <a:pt x="4654803" y="945642"/>
                  <a:pt x="4673600" y="961813"/>
                  <a:pt x="4693920" y="975360"/>
                </a:cubicBezTo>
                <a:cubicBezTo>
                  <a:pt x="4809067" y="968587"/>
                  <a:pt x="4924382" y="964238"/>
                  <a:pt x="5039360" y="955040"/>
                </a:cubicBezTo>
                <a:cubicBezTo>
                  <a:pt x="5093794" y="950685"/>
                  <a:pt x="5147339" y="936453"/>
                  <a:pt x="5201920" y="934720"/>
                </a:cubicBezTo>
                <a:cubicBezTo>
                  <a:pt x="5574327" y="922898"/>
                  <a:pt x="5946987" y="921173"/>
                  <a:pt x="6319520" y="914400"/>
                </a:cubicBezTo>
                <a:cubicBezTo>
                  <a:pt x="6426817" y="878634"/>
                  <a:pt x="6362658" y="905961"/>
                  <a:pt x="6502400" y="812800"/>
                </a:cubicBezTo>
                <a:cubicBezTo>
                  <a:pt x="6522720" y="799253"/>
                  <a:pt x="6540192" y="779883"/>
                  <a:pt x="6563360" y="772160"/>
                </a:cubicBezTo>
                <a:lnTo>
                  <a:pt x="6624320" y="751840"/>
                </a:lnTo>
                <a:cubicBezTo>
                  <a:pt x="6818788" y="557372"/>
                  <a:pt x="6569796" y="788190"/>
                  <a:pt x="6746240" y="670560"/>
                </a:cubicBezTo>
                <a:cubicBezTo>
                  <a:pt x="6770150" y="654620"/>
                  <a:pt x="6783290" y="625540"/>
                  <a:pt x="6807200" y="609600"/>
                </a:cubicBezTo>
                <a:cubicBezTo>
                  <a:pt x="6825022" y="597719"/>
                  <a:pt x="6849002" y="598859"/>
                  <a:pt x="6868160" y="589280"/>
                </a:cubicBezTo>
                <a:cubicBezTo>
                  <a:pt x="6890003" y="578358"/>
                  <a:pt x="6906803" y="558559"/>
                  <a:pt x="6929120" y="548640"/>
                </a:cubicBezTo>
                <a:cubicBezTo>
                  <a:pt x="6968266" y="531242"/>
                  <a:pt x="7051040" y="508000"/>
                  <a:pt x="7051040" y="508000"/>
                </a:cubicBezTo>
                <a:cubicBezTo>
                  <a:pt x="7099194" y="435768"/>
                  <a:pt x="7067258" y="447040"/>
                  <a:pt x="7132320" y="44704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8640695">
            <a:off x="8012575" y="4362753"/>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18640695">
            <a:off x="10088939" y="3883963"/>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rot="18640695">
            <a:off x="11084271" y="4160561"/>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rot="18640695">
            <a:off x="12374938" y="4517182"/>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rot="18640695">
            <a:off x="13599563" y="4758992"/>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rot="18640695">
            <a:off x="14628088" y="4577633"/>
            <a:ext cx="434049" cy="2798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p:cNvCxnSpPr/>
          <p:nvPr/>
        </p:nvCxnSpPr>
        <p:spPr>
          <a:xfrm>
            <a:off x="9372600" y="3503679"/>
            <a:ext cx="0" cy="1551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4222295" y="3474207"/>
            <a:ext cx="0" cy="15519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5-Point Star 49">
            <a:hlinkClick r:id="rId9" action="ppaction://hlinksldjump"/>
          </p:cNvPr>
          <p:cNvSpPr/>
          <p:nvPr/>
        </p:nvSpPr>
        <p:spPr>
          <a:xfrm>
            <a:off x="241744" y="128624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95323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audio>
              <p:cMediaNode vol="80000">
                <p:cTn id="3" fill="hold" display="0">
                  <p:stCondLst>
                    <p:cond delay="indefinite"/>
                  </p:stCondLst>
                  <p:endCondLst>
                    <p:cond evt="onStopAudio" delay="0">
                      <p:tgtEl>
                        <p:sldTgt/>
                      </p:tgtEl>
                    </p:cond>
                  </p:endCondLst>
                </p:cTn>
                <p:tgtEl>
                  <p:spTgt spid="2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WordArt 4"/>
          <p:cNvSpPr>
            <a:spLocks noChangeArrowheads="1" noChangeShapeType="1" noTextEdit="1"/>
          </p:cNvSpPr>
          <p:nvPr/>
        </p:nvSpPr>
        <p:spPr bwMode="auto">
          <a:xfrm>
            <a:off x="5372100" y="442913"/>
            <a:ext cx="11010900" cy="1654278"/>
          </a:xfrm>
          <a:prstGeom prst="rect">
            <a:avLst/>
          </a:prstGeom>
        </p:spPr>
        <p:txBody>
          <a:bodyPr wrap="none" fromWordArt="1">
            <a:prstTxWarp prst="textPlain">
              <a:avLst>
                <a:gd name="adj" fmla="val 50000"/>
              </a:avLst>
            </a:prstTxWarp>
          </a:bodyPr>
          <a:lstStyle/>
          <a:p>
            <a:pPr algn="ctr"/>
            <a:r>
              <a:rPr lang="vi-VN"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CHỦ ĐỀ </a:t>
            </a:r>
            <a:r>
              <a:rPr lang="en-US"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3</a:t>
            </a:r>
            <a:r>
              <a:rPr lang="vi-VN"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 </a:t>
            </a:r>
            <a:r>
              <a:rPr lang="en-US"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NHỚ ƠN THẦY CÔ</a:t>
            </a:r>
          </a:p>
        </p:txBody>
      </p:sp>
      <p:sp>
        <p:nvSpPr>
          <p:cNvPr id="5133" name="Rectangle 13"/>
          <p:cNvSpPr>
            <a:spLocks/>
          </p:cNvSpPr>
          <p:nvPr/>
        </p:nvSpPr>
        <p:spPr bwMode="auto">
          <a:xfrm>
            <a:off x="311726" y="2640250"/>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Hát</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Bài</a:t>
            </a:r>
            <a:r>
              <a:rPr lang="en-US" altLang="en-US" sz="6600" b="1" dirty="0">
                <a:solidFill>
                  <a:srgbClr val="000099"/>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Thầy</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cô</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là</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tất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cả</a:t>
            </a:r>
            <a:endParaRPr lang="en-US" altLang="en-US" sz="6600" b="1" i="1" dirty="0">
              <a:solidFill>
                <a:srgbClr val="FF0000"/>
              </a:solidFill>
              <a:latin typeface="Times New Roman" panose="02020603050405020304" pitchFamily="18" charset="0"/>
            </a:endParaRPr>
          </a:p>
        </p:txBody>
      </p:sp>
      <p:pic>
        <p:nvPicPr>
          <p:cNvPr id="5135" name="Picture 15" descr="792px-Vietnamese_Music_Logo_sha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573" y="100016"/>
            <a:ext cx="1338263" cy="156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7" descr="Giao duc"/>
          <p:cNvPicPr>
            <a:picLocks noChangeAspect="1" noChangeArrowheads="1"/>
          </p:cNvPicPr>
          <p:nvPr/>
        </p:nvPicPr>
        <p:blipFill>
          <a:blip r:embed="rId5">
            <a:extLst>
              <a:ext uri="{28A0092B-C50C-407E-A947-70E740481C1C}">
                <a14:useLocalDpi xmlns:a14="http://schemas.microsoft.com/office/drawing/2010/main" val="0"/>
              </a:ext>
            </a:extLst>
          </a:blip>
          <a:srcRect b="27376"/>
          <a:stretch>
            <a:fillRect/>
          </a:stretch>
        </p:blipFill>
        <p:spPr bwMode="auto">
          <a:xfrm>
            <a:off x="2645573" y="9029700"/>
            <a:ext cx="13470731"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p:cNvSpPr>
            <a:spLocks/>
          </p:cNvSpPr>
          <p:nvPr/>
        </p:nvSpPr>
        <p:spPr bwMode="auto">
          <a:xfrm>
            <a:off x="234483" y="5110857"/>
            <a:ext cx="17286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Lí</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thuyết</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âm</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nhạc</a:t>
            </a:r>
            <a:r>
              <a:rPr lang="en-US" altLang="en-US" sz="6600" b="1" dirty="0">
                <a:solidFill>
                  <a:srgbClr val="000099"/>
                </a:solidFill>
                <a:latin typeface="Times New Roman" panose="02020603050405020304" pitchFamily="18" charset="0"/>
              </a:rPr>
              <a: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Nhịp</a:t>
            </a:r>
            <a:r>
              <a:rPr lang="en-US" altLang="en-US" sz="6600" b="1" i="1" dirty="0">
                <a:solidFill>
                  <a:srgbClr val="FF0000"/>
                </a:solidFill>
                <a:latin typeface="Times New Roman" panose="02020603050405020304" pitchFamily="18" charset="0"/>
              </a:rPr>
              <a:t> </a:t>
            </a:r>
          </a:p>
        </p:txBody>
      </p:sp>
      <p:sp>
        <p:nvSpPr>
          <p:cNvPr id="11" name="Rectangle 13"/>
          <p:cNvSpPr>
            <a:spLocks/>
          </p:cNvSpPr>
          <p:nvPr/>
        </p:nvSpPr>
        <p:spPr bwMode="auto">
          <a:xfrm>
            <a:off x="245116" y="6343447"/>
            <a:ext cx="17052132" cy="5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Đọc</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nhạc</a:t>
            </a:r>
            <a:r>
              <a:rPr lang="en-US" altLang="en-US" sz="6600" b="1" dirty="0">
                <a:solidFill>
                  <a:srgbClr val="000099"/>
                </a:solidFill>
                <a:latin typeface="Times New Roman" panose="02020603050405020304" pitchFamily="18" charset="0"/>
              </a:rPr>
              <a: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Bài</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đọc</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nhạc</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số</a:t>
            </a:r>
            <a:r>
              <a:rPr lang="en-US" altLang="en-US" sz="6600" b="1" i="1" dirty="0">
                <a:solidFill>
                  <a:srgbClr val="FF0000"/>
                </a:solidFill>
                <a:latin typeface="Times New Roman" panose="02020603050405020304" pitchFamily="18" charset="0"/>
              </a:rPr>
              <a:t> 2</a:t>
            </a:r>
          </a:p>
        </p:txBody>
      </p:sp>
      <p:pic>
        <p:nvPicPr>
          <p:cNvPr id="2" name="6.2 Doi song khong gia (l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27795" y="1364460"/>
            <a:ext cx="609600" cy="609600"/>
          </a:xfrm>
          <a:prstGeom prst="rect">
            <a:avLst/>
          </a:prstGeom>
        </p:spPr>
      </p:pic>
      <p:sp>
        <p:nvSpPr>
          <p:cNvPr id="12" name="Rectangle 13"/>
          <p:cNvSpPr>
            <a:spLocks/>
          </p:cNvSpPr>
          <p:nvPr/>
        </p:nvSpPr>
        <p:spPr bwMode="auto">
          <a:xfrm>
            <a:off x="280463" y="7712216"/>
            <a:ext cx="17052132" cy="5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TTÂN:</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Hát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bè</a:t>
            </a:r>
            <a:r>
              <a:rPr lang="en-US" altLang="en-US" sz="6600" b="1" i="1" dirty="0">
                <a:solidFill>
                  <a:srgbClr val="FF0000"/>
                </a:solidFill>
                <a:latin typeface="Times New Roman" panose="02020603050405020304" pitchFamily="18" charset="0"/>
              </a:rPr>
              <a:t>.</a:t>
            </a:r>
          </a:p>
        </p:txBody>
      </p:sp>
      <p:sp>
        <p:nvSpPr>
          <p:cNvPr id="13" name="Rectangle 13"/>
          <p:cNvSpPr>
            <a:spLocks/>
          </p:cNvSpPr>
          <p:nvPr/>
        </p:nvSpPr>
        <p:spPr bwMode="auto">
          <a:xfrm>
            <a:off x="215086" y="3879407"/>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Nghe</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nhạc</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Bài</a:t>
            </a:r>
            <a:r>
              <a:rPr lang="en-US" altLang="en-US" sz="6600" b="1" dirty="0">
                <a:solidFill>
                  <a:srgbClr val="000099"/>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Nhớ</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ơn</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thầy</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cô</a:t>
            </a:r>
            <a:endParaRPr lang="en-US" altLang="en-US" sz="6600" b="1" i="1" dirty="0">
              <a:solidFill>
                <a:srgbClr val="FF0000"/>
              </a:solidFill>
              <a:latin typeface="Times New Roman" panose="02020603050405020304" pitchFamily="18" charset="0"/>
            </a:endParaRPr>
          </a:p>
        </p:txBody>
      </p:sp>
      <p:sp>
        <p:nvSpPr>
          <p:cNvPr id="14" name="Rectangle 13"/>
          <p:cNvSpPr>
            <a:spLocks/>
          </p:cNvSpPr>
          <p:nvPr/>
        </p:nvSpPr>
        <p:spPr bwMode="auto">
          <a:xfrm>
            <a:off x="9829800" y="4917439"/>
            <a:ext cx="1224280" cy="4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i="1" dirty="0">
                <a:solidFill>
                  <a:srgbClr val="FF0000"/>
                </a:solidFill>
                <a:latin typeface="Times New Roman" panose="02020603050405020304" pitchFamily="18" charset="0"/>
              </a:rPr>
              <a:t> 4</a:t>
            </a:r>
          </a:p>
        </p:txBody>
      </p:sp>
      <p:sp>
        <p:nvSpPr>
          <p:cNvPr id="15" name="Rectangle 14"/>
          <p:cNvSpPr>
            <a:spLocks/>
          </p:cNvSpPr>
          <p:nvPr/>
        </p:nvSpPr>
        <p:spPr bwMode="auto">
          <a:xfrm>
            <a:off x="9810307" y="5477895"/>
            <a:ext cx="124968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i="1" dirty="0">
                <a:solidFill>
                  <a:srgbClr val="FF0000"/>
                </a:solidFill>
                <a:latin typeface="Times New Roman" panose="02020603050405020304" pitchFamily="18" charset="0"/>
              </a:rPr>
              <a:t> 4</a:t>
            </a:r>
          </a:p>
        </p:txBody>
      </p:sp>
    </p:spTree>
    <p:extLst>
      <p:ext uri="{BB962C8B-B14F-4D97-AF65-F5344CB8AC3E}">
        <p14:creationId xmlns:p14="http://schemas.microsoft.com/office/powerpoint/2010/main" val="2256256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888"/>
            <a:ext cx="3201567" cy="3378963"/>
          </a:xfrm>
          <a:prstGeom prst="rect">
            <a:avLst/>
          </a:prstGeom>
        </p:spPr>
      </p:pic>
      <p:pic>
        <p:nvPicPr>
          <p:cNvPr id="10" name="Picture 10"/>
          <p:cNvPicPr>
            <a:picLocks noChangeAspect="1"/>
          </p:cNvPicPr>
          <p:nvPr/>
        </p:nvPicPr>
        <p:blipFill>
          <a:blip r:embed="rId6"/>
          <a:srcRect/>
          <a:stretch>
            <a:fillRect/>
          </a:stretch>
        </p:blipFill>
        <p:spPr>
          <a:xfrm>
            <a:off x="2057400" y="388502"/>
            <a:ext cx="5181600" cy="2971800"/>
          </a:xfrm>
          <a:prstGeom prst="rect">
            <a:avLst/>
          </a:prstGeom>
        </p:spPr>
      </p:pic>
      <p:pic>
        <p:nvPicPr>
          <p:cNvPr id="11" name="Picture 10"/>
          <p:cNvPicPr>
            <a:picLocks noChangeAspect="1"/>
          </p:cNvPicPr>
          <p:nvPr/>
        </p:nvPicPr>
        <p:blipFill>
          <a:blip r:embed="rId6"/>
          <a:srcRect/>
          <a:stretch>
            <a:fillRect/>
          </a:stretch>
        </p:blipFill>
        <p:spPr>
          <a:xfrm rot="1433680">
            <a:off x="7239001" y="-335234"/>
            <a:ext cx="5181600" cy="2971800"/>
          </a:xfrm>
          <a:prstGeom prst="rect">
            <a:avLst/>
          </a:prstGeom>
        </p:spPr>
      </p:pic>
      <p:pic>
        <p:nvPicPr>
          <p:cNvPr id="13" name="Picture 12"/>
          <p:cNvPicPr>
            <a:picLocks noChangeAspect="1"/>
          </p:cNvPicPr>
          <p:nvPr/>
        </p:nvPicPr>
        <p:blipFill>
          <a:blip r:embed="rId6"/>
          <a:srcRect/>
          <a:stretch>
            <a:fillRect/>
          </a:stretch>
        </p:blipFill>
        <p:spPr>
          <a:xfrm rot="1433680">
            <a:off x="12695476" y="-357785"/>
            <a:ext cx="5181600" cy="29718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6847" y="4004388"/>
            <a:ext cx="11628676" cy="6286500"/>
          </a:xfrm>
          <a:prstGeom prst="rect">
            <a:avLst/>
          </a:prstGeom>
        </p:spPr>
      </p:pic>
      <p:sp>
        <p:nvSpPr>
          <p:cNvPr id="3" name="TextBox 2"/>
          <p:cNvSpPr txBox="1"/>
          <p:nvPr/>
        </p:nvSpPr>
        <p:spPr>
          <a:xfrm>
            <a:off x="5715000" y="1150666"/>
            <a:ext cx="3459601" cy="769441"/>
          </a:xfrm>
          <a:prstGeom prst="rect">
            <a:avLst/>
          </a:prstGeom>
          <a:noFill/>
        </p:spPr>
        <p:txBody>
          <a:bodyPr wrap="none" rtlCol="0">
            <a:spAutoFit/>
          </a:bodyPr>
          <a:lstStyle/>
          <a:p>
            <a:r>
              <a:rPr lang="en-US" sz="4400" b="1">
                <a:solidFill>
                  <a:srgbClr val="002060"/>
                </a:solidFill>
                <a:latin typeface="Arial" pitchFamily="34" charset="0"/>
                <a:cs typeface="Arial" pitchFamily="34" charset="0"/>
              </a:rPr>
              <a:t>KHỞI ĐỘNG</a:t>
            </a:r>
          </a:p>
        </p:txBody>
      </p:sp>
      <p:sp>
        <p:nvSpPr>
          <p:cNvPr id="4" name="TextBox 3"/>
          <p:cNvSpPr txBox="1"/>
          <p:nvPr/>
        </p:nvSpPr>
        <p:spPr>
          <a:xfrm>
            <a:off x="1547443" y="2352902"/>
            <a:ext cx="14124379" cy="830997"/>
          </a:xfrm>
          <a:prstGeom prst="rect">
            <a:avLst/>
          </a:prstGeom>
          <a:noFill/>
        </p:spPr>
        <p:txBody>
          <a:bodyPr wrap="none" rtlCol="0">
            <a:spAutoFit/>
          </a:bodyPr>
          <a:lstStyle/>
          <a:p>
            <a:r>
              <a:rPr lang="en-US" sz="4800" b="1">
                <a:solidFill>
                  <a:srgbClr val="002060"/>
                </a:solidFill>
                <a:latin typeface="Arial" pitchFamily="34" charset="0"/>
                <a:cs typeface="Arial" pitchFamily="34" charset="0"/>
              </a:rPr>
              <a:t>Ôn lại bài hát: </a:t>
            </a:r>
            <a:r>
              <a:rPr lang="en-US" sz="4800">
                <a:solidFill>
                  <a:srgbClr val="002060"/>
                </a:solidFill>
                <a:latin typeface="Arial" pitchFamily="34" charset="0"/>
                <a:cs typeface="Arial" pitchFamily="34" charset="0"/>
              </a:rPr>
              <a:t>Đời sống không già vì có chúng em</a:t>
            </a:r>
          </a:p>
        </p:txBody>
      </p:sp>
      <p:pic>
        <p:nvPicPr>
          <p:cNvPr id="14" name="ĐỜI SỐNG KHÔNG GIÀ VÌ CÓ CHÚNG EM - KARAOKE">
            <a:hlinkClick r:id="" action="ppaction://media"/>
          </p:cNvPr>
          <p:cNvPicPr>
            <a:picLocks noChangeAspect="1"/>
          </p:cNvPicPr>
          <p:nvPr>
            <a:videoFile r:link="rId1"/>
            <p:extLst>
              <p:ext uri="{DAA4B4D4-6D71-4841-9C94-3DE7FCFB9230}">
                <p14:media xmlns:p14="http://schemas.microsoft.com/office/powerpoint/2010/main" r:embed="rId2">
                  <p14:trim st="16560" end="2957.9999"/>
                </p14:media>
              </p:ext>
            </p:extLst>
          </p:nvPr>
        </p:nvPicPr>
        <p:blipFill>
          <a:blip r:embed="rId8"/>
          <a:stretch>
            <a:fillRect/>
          </a:stretch>
        </p:blipFill>
        <p:spPr>
          <a:xfrm>
            <a:off x="139391" y="7573661"/>
            <a:ext cx="1918010" cy="736078"/>
          </a:xfrm>
          <a:prstGeom prst="rect">
            <a:avLst/>
          </a:prstGeom>
        </p:spPr>
      </p:pic>
    </p:spTree>
    <p:extLst>
      <p:ext uri="{BB962C8B-B14F-4D97-AF65-F5344CB8AC3E}">
        <p14:creationId xmlns:p14="http://schemas.microsoft.com/office/powerpoint/2010/main" val="341479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video>
              <p:cMediaNode vol="80000">
                <p:cTn id="19" fill="hold" display="0">
                  <p:stCondLst>
                    <p:cond delay="indefinite"/>
                  </p:stCondLst>
                </p:cTn>
                <p:tgtEl>
                  <p:spTgt spid="1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WordArt 4"/>
          <p:cNvSpPr>
            <a:spLocks noChangeArrowheads="1" noChangeShapeType="1" noTextEdit="1"/>
          </p:cNvSpPr>
          <p:nvPr/>
        </p:nvSpPr>
        <p:spPr bwMode="auto">
          <a:xfrm>
            <a:off x="4642527" y="642027"/>
            <a:ext cx="7555959" cy="1672227"/>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TIẾT 8</a:t>
            </a:r>
          </a:p>
        </p:txBody>
      </p:sp>
      <p:sp>
        <p:nvSpPr>
          <p:cNvPr id="5133" name="Rectangle 13"/>
          <p:cNvSpPr>
            <a:spLocks/>
          </p:cNvSpPr>
          <p:nvPr/>
        </p:nvSpPr>
        <p:spPr bwMode="auto">
          <a:xfrm>
            <a:off x="1829240" y="2959247"/>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Hát</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Bài</a:t>
            </a:r>
            <a:r>
              <a:rPr lang="en-US" altLang="en-US" sz="6600" b="1" dirty="0">
                <a:solidFill>
                  <a:srgbClr val="000099"/>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Thầy</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cô</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là</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tất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cả</a:t>
            </a:r>
            <a:endParaRPr lang="en-US" altLang="en-US" sz="6600" b="1" i="1" dirty="0">
              <a:solidFill>
                <a:srgbClr val="FF0000"/>
              </a:solidFill>
              <a:latin typeface="Times New Roman" panose="02020603050405020304" pitchFamily="18" charset="0"/>
            </a:endParaRPr>
          </a:p>
        </p:txBody>
      </p:sp>
      <p:pic>
        <p:nvPicPr>
          <p:cNvPr id="5135" name="Picture 15" descr="792px-Vietnamese_Music_Logo_sha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573" y="100016"/>
            <a:ext cx="1338263" cy="156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7" descr="Giao duc"/>
          <p:cNvPicPr>
            <a:picLocks noChangeAspect="1" noChangeArrowheads="1"/>
          </p:cNvPicPr>
          <p:nvPr/>
        </p:nvPicPr>
        <p:blipFill>
          <a:blip r:embed="rId5">
            <a:extLst>
              <a:ext uri="{28A0092B-C50C-407E-A947-70E740481C1C}">
                <a14:useLocalDpi xmlns:a14="http://schemas.microsoft.com/office/drawing/2010/main" val="0"/>
              </a:ext>
            </a:extLst>
          </a:blip>
          <a:srcRect b="27376"/>
          <a:stretch>
            <a:fillRect/>
          </a:stretch>
        </p:blipFill>
        <p:spPr bwMode="auto">
          <a:xfrm>
            <a:off x="2645573" y="9029700"/>
            <a:ext cx="13470731"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2 Doi song khong gia (l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27795" y="1364460"/>
            <a:ext cx="609600" cy="609600"/>
          </a:xfrm>
          <a:prstGeom prst="rect">
            <a:avLst/>
          </a:prstGeom>
        </p:spPr>
      </p:pic>
      <p:sp>
        <p:nvSpPr>
          <p:cNvPr id="13" name="Rectangle 13"/>
          <p:cNvSpPr>
            <a:spLocks/>
          </p:cNvSpPr>
          <p:nvPr/>
        </p:nvSpPr>
        <p:spPr bwMode="auto">
          <a:xfrm>
            <a:off x="657529" y="5070574"/>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Yêu</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cầu</a:t>
            </a:r>
            <a:r>
              <a:rPr lang="en-US" altLang="en-US" sz="6000" b="1" dirty="0">
                <a:solidFill>
                  <a:srgbClr val="000099"/>
                </a:solidFill>
                <a:latin typeface="Times New Roman" panose="02020603050405020304" pitchFamily="18" charset="0"/>
              </a:rPr>
              <a:t> 1: </a:t>
            </a:r>
            <a:r>
              <a:rPr lang="en-US" altLang="en-US" sz="6000" b="1" dirty="0" err="1">
                <a:solidFill>
                  <a:srgbClr val="000099"/>
                </a:solidFill>
                <a:latin typeface="Times New Roman" panose="02020603050405020304" pitchFamily="18" charset="0"/>
              </a:rPr>
              <a:t>Tìm</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hiểu</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về</a:t>
            </a:r>
            <a:r>
              <a:rPr lang="en-US" altLang="en-US" sz="6000" b="1" dirty="0">
                <a:solidFill>
                  <a:srgbClr val="000099"/>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nhạc</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sĩ</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Bùi</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Anh</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Tú</a:t>
            </a:r>
            <a:endParaRPr lang="en-US" altLang="en-US" sz="6000" b="1" i="1" dirty="0">
              <a:solidFill>
                <a:srgbClr val="FF0000"/>
              </a:solidFill>
              <a:latin typeface="Times New Roman" panose="02020603050405020304" pitchFamily="18" charset="0"/>
            </a:endParaRPr>
          </a:p>
        </p:txBody>
      </p:sp>
      <p:sp>
        <p:nvSpPr>
          <p:cNvPr id="14" name="Rectangle 13"/>
          <p:cNvSpPr>
            <a:spLocks/>
          </p:cNvSpPr>
          <p:nvPr/>
        </p:nvSpPr>
        <p:spPr bwMode="auto">
          <a:xfrm>
            <a:off x="657529" y="6624637"/>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Yêu</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cầu</a:t>
            </a:r>
            <a:r>
              <a:rPr lang="en-US" altLang="en-US" sz="6000" b="1" dirty="0">
                <a:solidFill>
                  <a:srgbClr val="000099"/>
                </a:solidFill>
                <a:latin typeface="Times New Roman" panose="02020603050405020304" pitchFamily="18" charset="0"/>
              </a:rPr>
              <a:t> 2: </a:t>
            </a:r>
            <a:r>
              <a:rPr lang="en-US" altLang="en-US" sz="6000" b="1" dirty="0" err="1">
                <a:solidFill>
                  <a:srgbClr val="000099"/>
                </a:solidFill>
                <a:latin typeface="Times New Roman" panose="02020603050405020304" pitchFamily="18" charset="0"/>
              </a:rPr>
              <a:t>Tìm</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hiểu</a:t>
            </a:r>
            <a:r>
              <a:rPr lang="en-US" altLang="en-US" sz="6000" b="1" dirty="0">
                <a:solidFill>
                  <a:srgbClr val="000099"/>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Cấu</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trúc</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kí</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hiệu</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âm</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nhạc</a:t>
            </a:r>
            <a:r>
              <a:rPr lang="en-US" altLang="en-US" sz="6000" b="1" i="1" dirty="0">
                <a:solidFill>
                  <a:srgbClr val="FF0000"/>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bài</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hát</a:t>
            </a:r>
            <a:r>
              <a:rPr lang="en-US" altLang="en-US" sz="6000" b="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Thầy</a:t>
            </a:r>
            <a:r>
              <a:rPr lang="en-US" altLang="en-US" sz="6000" b="1" i="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cô</a:t>
            </a:r>
            <a:r>
              <a:rPr lang="en-US" altLang="en-US" sz="6000" b="1" i="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là</a:t>
            </a:r>
            <a:r>
              <a:rPr lang="en-US" altLang="en-US" sz="6000" b="1" i="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tất</a:t>
            </a:r>
            <a:r>
              <a:rPr lang="en-US" altLang="en-US" sz="6000" b="1" i="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cả</a:t>
            </a:r>
            <a:endParaRPr lang="en-US" altLang="en-US" sz="6000" b="1" i="1" dirty="0">
              <a:solidFill>
                <a:srgbClr val="FF0000"/>
              </a:solidFill>
              <a:latin typeface="Times New Roman" panose="02020603050405020304" pitchFamily="18" charset="0"/>
            </a:endParaRPr>
          </a:p>
        </p:txBody>
      </p:sp>
      <p:sp>
        <p:nvSpPr>
          <p:cNvPr id="9" name="Rectangle 13"/>
          <p:cNvSpPr>
            <a:spLocks/>
          </p:cNvSpPr>
          <p:nvPr/>
        </p:nvSpPr>
        <p:spPr bwMode="auto">
          <a:xfrm>
            <a:off x="1829239" y="3902426"/>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Nghe</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nhạc</a:t>
            </a:r>
            <a:r>
              <a:rPr lang="en-US" altLang="en-US" sz="6600" b="1" dirty="0">
                <a:solidFill>
                  <a:srgbClr val="000099"/>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Nhớ</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ơn</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Thầy</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cô</a:t>
            </a:r>
            <a:endParaRPr lang="en-US" altLang="en-US" sz="6600" b="1" i="1" dirty="0">
              <a:solidFill>
                <a:srgbClr val="FF0000"/>
              </a:solidFill>
              <a:latin typeface="Times New Roman" panose="02020603050405020304" pitchFamily="18" charset="0"/>
            </a:endParaRPr>
          </a:p>
        </p:txBody>
      </p:sp>
      <p:sp>
        <p:nvSpPr>
          <p:cNvPr id="10" name="5-Point Star 9">
            <a:hlinkClick r:id="rId7" action="ppaction://hlinksldjump"/>
          </p:cNvPr>
          <p:cNvSpPr/>
          <p:nvPr/>
        </p:nvSpPr>
        <p:spPr>
          <a:xfrm>
            <a:off x="241744" y="128624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229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92" y="1719629"/>
            <a:ext cx="17146133" cy="8016933"/>
          </a:xfrm>
          <a:prstGeom prst="rect">
            <a:avLst/>
          </a:prstGeom>
        </p:spPr>
      </p:pic>
      <p:pic>
        <p:nvPicPr>
          <p:cNvPr id="4" name="bai-doc-nhac-so-1-sach-giao-khoa-ket-noi-tri-thuc-voi-cuoc-song-am-nhac-6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974396" y="206234"/>
            <a:ext cx="866328" cy="866328"/>
          </a:xfrm>
          <a:prstGeom prst="rect">
            <a:avLst/>
          </a:prstGeom>
        </p:spPr>
      </p:pic>
      <p:sp>
        <p:nvSpPr>
          <p:cNvPr id="6" name="TextBox 5"/>
          <p:cNvSpPr txBox="1"/>
          <p:nvPr/>
        </p:nvSpPr>
        <p:spPr>
          <a:xfrm>
            <a:off x="1965499" y="5514470"/>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7" name="TextBox 6"/>
          <p:cNvSpPr txBox="1"/>
          <p:nvPr/>
        </p:nvSpPr>
        <p:spPr>
          <a:xfrm>
            <a:off x="2977570" y="5514469"/>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8" name="TextBox 7"/>
          <p:cNvSpPr txBox="1"/>
          <p:nvPr/>
        </p:nvSpPr>
        <p:spPr>
          <a:xfrm>
            <a:off x="3904901" y="5514467"/>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9" name="TextBox 8"/>
          <p:cNvSpPr txBox="1"/>
          <p:nvPr/>
        </p:nvSpPr>
        <p:spPr>
          <a:xfrm>
            <a:off x="5245798" y="5514464"/>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F</a:t>
            </a:r>
          </a:p>
        </p:txBody>
      </p:sp>
      <p:sp>
        <p:nvSpPr>
          <p:cNvPr id="10" name="TextBox 9"/>
          <p:cNvSpPr txBox="1"/>
          <p:nvPr/>
        </p:nvSpPr>
        <p:spPr>
          <a:xfrm>
            <a:off x="6586694" y="551446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pic>
        <p:nvPicPr>
          <p:cNvPr id="28" name="Thangnamhoctro-MayTrang_mwg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44632" y="181980"/>
            <a:ext cx="914400" cy="914400"/>
          </a:xfrm>
          <a:prstGeom prst="rect">
            <a:avLst/>
          </a:prstGeom>
        </p:spPr>
      </p:pic>
      <p:sp>
        <p:nvSpPr>
          <p:cNvPr id="12" name="TextBox 11"/>
          <p:cNvSpPr txBox="1"/>
          <p:nvPr/>
        </p:nvSpPr>
        <p:spPr>
          <a:xfrm>
            <a:off x="8140918" y="5514460"/>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13" name="TextBox 12"/>
          <p:cNvSpPr txBox="1"/>
          <p:nvPr/>
        </p:nvSpPr>
        <p:spPr>
          <a:xfrm>
            <a:off x="9695141" y="5514458"/>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4" name="TextBox 13"/>
          <p:cNvSpPr txBox="1"/>
          <p:nvPr/>
        </p:nvSpPr>
        <p:spPr>
          <a:xfrm>
            <a:off x="10850365" y="5514457"/>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15" name="TextBox 14"/>
          <p:cNvSpPr txBox="1"/>
          <p:nvPr/>
        </p:nvSpPr>
        <p:spPr>
          <a:xfrm>
            <a:off x="12005588" y="551445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16" name="TextBox 15"/>
          <p:cNvSpPr txBox="1"/>
          <p:nvPr/>
        </p:nvSpPr>
        <p:spPr>
          <a:xfrm>
            <a:off x="13160812" y="5514454"/>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7" name="TextBox 16"/>
          <p:cNvSpPr txBox="1"/>
          <p:nvPr/>
        </p:nvSpPr>
        <p:spPr>
          <a:xfrm>
            <a:off x="14316035" y="5514452"/>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18" name="TextBox 17"/>
          <p:cNvSpPr txBox="1"/>
          <p:nvPr/>
        </p:nvSpPr>
        <p:spPr>
          <a:xfrm>
            <a:off x="1501832"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19" name="TextBox 18"/>
          <p:cNvSpPr txBox="1"/>
          <p:nvPr/>
        </p:nvSpPr>
        <p:spPr>
          <a:xfrm>
            <a:off x="2598175"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20" name="TextBox 19"/>
          <p:cNvSpPr txBox="1"/>
          <p:nvPr/>
        </p:nvSpPr>
        <p:spPr>
          <a:xfrm>
            <a:off x="3694517"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B</a:t>
            </a:r>
          </a:p>
        </p:txBody>
      </p:sp>
      <p:sp>
        <p:nvSpPr>
          <p:cNvPr id="21" name="TextBox 20"/>
          <p:cNvSpPr txBox="1"/>
          <p:nvPr/>
        </p:nvSpPr>
        <p:spPr>
          <a:xfrm>
            <a:off x="4840517" y="869228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a:t>
            </a:r>
          </a:p>
        </p:txBody>
      </p:sp>
      <p:sp>
        <p:nvSpPr>
          <p:cNvPr id="22" name="TextBox 21"/>
          <p:cNvSpPr txBox="1"/>
          <p:nvPr/>
        </p:nvSpPr>
        <p:spPr>
          <a:xfrm>
            <a:off x="6173129" y="8769365"/>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G</a:t>
            </a:r>
          </a:p>
        </p:txBody>
      </p:sp>
      <p:sp>
        <p:nvSpPr>
          <p:cNvPr id="23" name="TextBox 22"/>
          <p:cNvSpPr txBox="1"/>
          <p:nvPr/>
        </p:nvSpPr>
        <p:spPr>
          <a:xfrm>
            <a:off x="8188075" y="890011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24" name="TextBox 23"/>
          <p:cNvSpPr txBox="1"/>
          <p:nvPr/>
        </p:nvSpPr>
        <p:spPr>
          <a:xfrm>
            <a:off x="9698255" y="8925053"/>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25" name="TextBox 24"/>
          <p:cNvSpPr txBox="1"/>
          <p:nvPr/>
        </p:nvSpPr>
        <p:spPr>
          <a:xfrm>
            <a:off x="10850365" y="8999866"/>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F</a:t>
            </a:r>
          </a:p>
        </p:txBody>
      </p:sp>
      <p:sp>
        <p:nvSpPr>
          <p:cNvPr id="26" name="TextBox 25"/>
          <p:cNvSpPr txBox="1"/>
          <p:nvPr/>
        </p:nvSpPr>
        <p:spPr>
          <a:xfrm>
            <a:off x="12002474" y="904974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E</a:t>
            </a:r>
          </a:p>
        </p:txBody>
      </p:sp>
      <p:sp>
        <p:nvSpPr>
          <p:cNvPr id="27" name="TextBox 26"/>
          <p:cNvSpPr txBox="1"/>
          <p:nvPr/>
        </p:nvSpPr>
        <p:spPr>
          <a:xfrm>
            <a:off x="13154584" y="9049741"/>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D</a:t>
            </a:r>
          </a:p>
        </p:txBody>
      </p:sp>
      <p:sp>
        <p:nvSpPr>
          <p:cNvPr id="29" name="TextBox 28"/>
          <p:cNvSpPr txBox="1"/>
          <p:nvPr/>
        </p:nvSpPr>
        <p:spPr>
          <a:xfrm>
            <a:off x="14406443" y="9174428"/>
            <a:ext cx="927332" cy="1154162"/>
          </a:xfrm>
          <a:prstGeom prst="rect">
            <a:avLst/>
          </a:prstGeom>
          <a:noFill/>
        </p:spPr>
        <p:txBody>
          <a:bodyPr wrap="square" lIns="137160" tIns="68580" rIns="137160" bIns="68580"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C</a:t>
            </a:r>
          </a:p>
        </p:txBody>
      </p:sp>
      <p:sp>
        <p:nvSpPr>
          <p:cNvPr id="30" name="Rectangle 29"/>
          <p:cNvSpPr>
            <a:spLocks/>
          </p:cNvSpPr>
          <p:nvPr/>
        </p:nvSpPr>
        <p:spPr bwMode="auto">
          <a:xfrm>
            <a:off x="4138459" y="186674"/>
            <a:ext cx="10083836" cy="12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just" fontAlgn="base">
              <a:spcBef>
                <a:spcPct val="0"/>
              </a:spcBef>
              <a:spcAft>
                <a:spcPct val="0"/>
              </a:spcAft>
              <a:defRPr/>
            </a:pPr>
            <a:r>
              <a:rPr lang="en-US" sz="6600" b="1" dirty="0">
                <a:solidFill>
                  <a:srgbClr val="00B050"/>
                </a:solidFill>
                <a:effectLst>
                  <a:outerShdw blurRad="38100" dist="38100" dir="2700000" algn="tl">
                    <a:srgbClr val="000000">
                      <a:alpha val="43137"/>
                    </a:srgbClr>
                  </a:outerShdw>
                </a:effectLst>
                <a:latin typeface="Segoe Print" pitchFamily="2" charset="0"/>
              </a:rPr>
              <a:t> ỨNG TÁC ÂM NHẠC</a:t>
            </a:r>
          </a:p>
        </p:txBody>
      </p:sp>
    </p:spTree>
    <p:extLst>
      <p:ext uri="{BB962C8B-B14F-4D97-AF65-F5344CB8AC3E}">
        <p14:creationId xmlns:p14="http://schemas.microsoft.com/office/powerpoint/2010/main" val="356985105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audio>
              <p:cMediaNode vol="80000">
                <p:cTn id="3"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589;p72"/>
          <p:cNvGrpSpPr/>
          <p:nvPr/>
        </p:nvGrpSpPr>
        <p:grpSpPr>
          <a:xfrm>
            <a:off x="111601" y="241725"/>
            <a:ext cx="3313160" cy="2078529"/>
            <a:chOff x="4042675" y="2465600"/>
            <a:chExt cx="2120875" cy="1884575"/>
          </a:xfrm>
        </p:grpSpPr>
        <p:sp>
          <p:nvSpPr>
            <p:cNvPr id="19" name="Google Shape;1590;p72"/>
            <p:cNvSpPr/>
            <p:nvPr/>
          </p:nvSpPr>
          <p:spPr>
            <a:xfrm>
              <a:off x="4716975" y="2815700"/>
              <a:ext cx="897625" cy="1033075"/>
            </a:xfrm>
            <a:custGeom>
              <a:avLst/>
              <a:gdLst/>
              <a:ahLst/>
              <a:cxnLst/>
              <a:rect l="l" t="t" r="r" b="b"/>
              <a:pathLst>
                <a:path w="35905" h="41323" extrusionOk="0">
                  <a:moveTo>
                    <a:pt x="13371" y="1"/>
                  </a:moveTo>
                  <a:lnTo>
                    <a:pt x="12218" y="116"/>
                  </a:lnTo>
                  <a:lnTo>
                    <a:pt x="11065" y="289"/>
                  </a:lnTo>
                  <a:lnTo>
                    <a:pt x="9970" y="519"/>
                  </a:lnTo>
                  <a:lnTo>
                    <a:pt x="8818" y="808"/>
                  </a:lnTo>
                  <a:lnTo>
                    <a:pt x="7723" y="1096"/>
                  </a:lnTo>
                  <a:lnTo>
                    <a:pt x="6628" y="1499"/>
                  </a:lnTo>
                  <a:lnTo>
                    <a:pt x="5245" y="2191"/>
                  </a:lnTo>
                  <a:lnTo>
                    <a:pt x="4092" y="2825"/>
                  </a:lnTo>
                  <a:lnTo>
                    <a:pt x="2824" y="3574"/>
                  </a:lnTo>
                  <a:lnTo>
                    <a:pt x="1672" y="4381"/>
                  </a:lnTo>
                  <a:lnTo>
                    <a:pt x="692" y="5072"/>
                  </a:lnTo>
                  <a:lnTo>
                    <a:pt x="346" y="5418"/>
                  </a:lnTo>
                  <a:lnTo>
                    <a:pt x="115" y="5706"/>
                  </a:lnTo>
                  <a:lnTo>
                    <a:pt x="0" y="5937"/>
                  </a:lnTo>
                  <a:lnTo>
                    <a:pt x="0" y="5994"/>
                  </a:lnTo>
                  <a:lnTo>
                    <a:pt x="58" y="6110"/>
                  </a:lnTo>
                  <a:lnTo>
                    <a:pt x="231" y="6110"/>
                  </a:lnTo>
                  <a:lnTo>
                    <a:pt x="634" y="5937"/>
                  </a:lnTo>
                  <a:lnTo>
                    <a:pt x="1672" y="5303"/>
                  </a:lnTo>
                  <a:lnTo>
                    <a:pt x="3400" y="4150"/>
                  </a:lnTo>
                  <a:lnTo>
                    <a:pt x="4438" y="3631"/>
                  </a:lnTo>
                  <a:lnTo>
                    <a:pt x="5475" y="3113"/>
                  </a:lnTo>
                  <a:lnTo>
                    <a:pt x="6513" y="2709"/>
                  </a:lnTo>
                  <a:lnTo>
                    <a:pt x="7608" y="2306"/>
                  </a:lnTo>
                  <a:lnTo>
                    <a:pt x="8818" y="1960"/>
                  </a:lnTo>
                  <a:lnTo>
                    <a:pt x="10028" y="1672"/>
                  </a:lnTo>
                  <a:lnTo>
                    <a:pt x="11238" y="1441"/>
                  </a:lnTo>
                  <a:lnTo>
                    <a:pt x="12506" y="1269"/>
                  </a:lnTo>
                  <a:lnTo>
                    <a:pt x="13717" y="1211"/>
                  </a:lnTo>
                  <a:lnTo>
                    <a:pt x="14984" y="1211"/>
                  </a:lnTo>
                  <a:lnTo>
                    <a:pt x="16252" y="1269"/>
                  </a:lnTo>
                  <a:lnTo>
                    <a:pt x="17463" y="1384"/>
                  </a:lnTo>
                  <a:lnTo>
                    <a:pt x="18731" y="1614"/>
                  </a:lnTo>
                  <a:lnTo>
                    <a:pt x="19941" y="1903"/>
                  </a:lnTo>
                  <a:lnTo>
                    <a:pt x="21151" y="2248"/>
                  </a:lnTo>
                  <a:lnTo>
                    <a:pt x="22304" y="2709"/>
                  </a:lnTo>
                  <a:lnTo>
                    <a:pt x="23456" y="3228"/>
                  </a:lnTo>
                  <a:lnTo>
                    <a:pt x="24551" y="3804"/>
                  </a:lnTo>
                  <a:lnTo>
                    <a:pt x="25589" y="4438"/>
                  </a:lnTo>
                  <a:lnTo>
                    <a:pt x="26626" y="5130"/>
                  </a:lnTo>
                  <a:lnTo>
                    <a:pt x="27606" y="5937"/>
                  </a:lnTo>
                  <a:lnTo>
                    <a:pt x="28528" y="6744"/>
                  </a:lnTo>
                  <a:lnTo>
                    <a:pt x="29450" y="7608"/>
                  </a:lnTo>
                  <a:lnTo>
                    <a:pt x="30257" y="8588"/>
                  </a:lnTo>
                  <a:lnTo>
                    <a:pt x="31064" y="9568"/>
                  </a:lnTo>
                  <a:lnTo>
                    <a:pt x="31755" y="10605"/>
                  </a:lnTo>
                  <a:lnTo>
                    <a:pt x="32447" y="11642"/>
                  </a:lnTo>
                  <a:lnTo>
                    <a:pt x="33023" y="12795"/>
                  </a:lnTo>
                  <a:lnTo>
                    <a:pt x="33484" y="13832"/>
                  </a:lnTo>
                  <a:lnTo>
                    <a:pt x="33945" y="14870"/>
                  </a:lnTo>
                  <a:lnTo>
                    <a:pt x="34291" y="15965"/>
                  </a:lnTo>
                  <a:lnTo>
                    <a:pt x="34579" y="17060"/>
                  </a:lnTo>
                  <a:lnTo>
                    <a:pt x="34810" y="18097"/>
                  </a:lnTo>
                  <a:lnTo>
                    <a:pt x="34983" y="19192"/>
                  </a:lnTo>
                  <a:lnTo>
                    <a:pt x="35098" y="20345"/>
                  </a:lnTo>
                  <a:lnTo>
                    <a:pt x="35156" y="21440"/>
                  </a:lnTo>
                  <a:lnTo>
                    <a:pt x="35156" y="22535"/>
                  </a:lnTo>
                  <a:lnTo>
                    <a:pt x="35098" y="23630"/>
                  </a:lnTo>
                  <a:lnTo>
                    <a:pt x="34983" y="24725"/>
                  </a:lnTo>
                  <a:lnTo>
                    <a:pt x="34810" y="25820"/>
                  </a:lnTo>
                  <a:lnTo>
                    <a:pt x="34579" y="26915"/>
                  </a:lnTo>
                  <a:lnTo>
                    <a:pt x="34233" y="28010"/>
                  </a:lnTo>
                  <a:lnTo>
                    <a:pt x="33888" y="29105"/>
                  </a:lnTo>
                  <a:lnTo>
                    <a:pt x="33484" y="30142"/>
                  </a:lnTo>
                  <a:lnTo>
                    <a:pt x="32966" y="31180"/>
                  </a:lnTo>
                  <a:lnTo>
                    <a:pt x="32447" y="32159"/>
                  </a:lnTo>
                  <a:lnTo>
                    <a:pt x="31871" y="33139"/>
                  </a:lnTo>
                  <a:lnTo>
                    <a:pt x="31237" y="34061"/>
                  </a:lnTo>
                  <a:lnTo>
                    <a:pt x="30603" y="34926"/>
                  </a:lnTo>
                  <a:lnTo>
                    <a:pt x="29853" y="35790"/>
                  </a:lnTo>
                  <a:lnTo>
                    <a:pt x="29104" y="36597"/>
                  </a:lnTo>
                  <a:lnTo>
                    <a:pt x="28355" y="37404"/>
                  </a:lnTo>
                  <a:lnTo>
                    <a:pt x="27260" y="38268"/>
                  </a:lnTo>
                  <a:lnTo>
                    <a:pt x="25358" y="39594"/>
                  </a:lnTo>
                  <a:lnTo>
                    <a:pt x="23514" y="40862"/>
                  </a:lnTo>
                  <a:lnTo>
                    <a:pt x="22938" y="41208"/>
                  </a:lnTo>
                  <a:lnTo>
                    <a:pt x="22765" y="41265"/>
                  </a:lnTo>
                  <a:lnTo>
                    <a:pt x="22707" y="41265"/>
                  </a:lnTo>
                  <a:lnTo>
                    <a:pt x="22707" y="41323"/>
                  </a:lnTo>
                  <a:lnTo>
                    <a:pt x="22765" y="41323"/>
                  </a:lnTo>
                  <a:lnTo>
                    <a:pt x="23053" y="41265"/>
                  </a:lnTo>
                  <a:lnTo>
                    <a:pt x="23341" y="41150"/>
                  </a:lnTo>
                  <a:lnTo>
                    <a:pt x="23802" y="40919"/>
                  </a:lnTo>
                  <a:lnTo>
                    <a:pt x="24839" y="40285"/>
                  </a:lnTo>
                  <a:lnTo>
                    <a:pt x="25992" y="39479"/>
                  </a:lnTo>
                  <a:lnTo>
                    <a:pt x="28240" y="37807"/>
                  </a:lnTo>
                  <a:lnTo>
                    <a:pt x="29450" y="36885"/>
                  </a:lnTo>
                  <a:lnTo>
                    <a:pt x="30199" y="36078"/>
                  </a:lnTo>
                  <a:lnTo>
                    <a:pt x="30948" y="35214"/>
                  </a:lnTo>
                  <a:lnTo>
                    <a:pt x="31640" y="34349"/>
                  </a:lnTo>
                  <a:lnTo>
                    <a:pt x="32274" y="33427"/>
                  </a:lnTo>
                  <a:lnTo>
                    <a:pt x="32850" y="32505"/>
                  </a:lnTo>
                  <a:lnTo>
                    <a:pt x="33369" y="31525"/>
                  </a:lnTo>
                  <a:lnTo>
                    <a:pt x="33888" y="30546"/>
                  </a:lnTo>
                  <a:lnTo>
                    <a:pt x="34406" y="29566"/>
                  </a:lnTo>
                  <a:lnTo>
                    <a:pt x="34867" y="28240"/>
                  </a:lnTo>
                  <a:lnTo>
                    <a:pt x="35213" y="26972"/>
                  </a:lnTo>
                  <a:lnTo>
                    <a:pt x="35501" y="25647"/>
                  </a:lnTo>
                  <a:lnTo>
                    <a:pt x="35732" y="24379"/>
                  </a:lnTo>
                  <a:lnTo>
                    <a:pt x="35847" y="23053"/>
                  </a:lnTo>
                  <a:lnTo>
                    <a:pt x="35905" y="21786"/>
                  </a:lnTo>
                  <a:lnTo>
                    <a:pt x="35905" y="20460"/>
                  </a:lnTo>
                  <a:lnTo>
                    <a:pt x="35790" y="19192"/>
                  </a:lnTo>
                  <a:lnTo>
                    <a:pt x="35617" y="17924"/>
                  </a:lnTo>
                  <a:lnTo>
                    <a:pt x="35328" y="16656"/>
                  </a:lnTo>
                  <a:lnTo>
                    <a:pt x="35040" y="15388"/>
                  </a:lnTo>
                  <a:lnTo>
                    <a:pt x="34579" y="14121"/>
                  </a:lnTo>
                  <a:lnTo>
                    <a:pt x="34118" y="12910"/>
                  </a:lnTo>
                  <a:lnTo>
                    <a:pt x="33542" y="11700"/>
                  </a:lnTo>
                  <a:lnTo>
                    <a:pt x="32850" y="10547"/>
                  </a:lnTo>
                  <a:lnTo>
                    <a:pt x="32159" y="9395"/>
                  </a:lnTo>
                  <a:lnTo>
                    <a:pt x="31410" y="8357"/>
                  </a:lnTo>
                  <a:lnTo>
                    <a:pt x="30603" y="7378"/>
                  </a:lnTo>
                  <a:lnTo>
                    <a:pt x="29796" y="6513"/>
                  </a:lnTo>
                  <a:lnTo>
                    <a:pt x="28931" y="5649"/>
                  </a:lnTo>
                  <a:lnTo>
                    <a:pt x="28009" y="4842"/>
                  </a:lnTo>
                  <a:lnTo>
                    <a:pt x="27029" y="4093"/>
                  </a:lnTo>
                  <a:lnTo>
                    <a:pt x="26050" y="3401"/>
                  </a:lnTo>
                  <a:lnTo>
                    <a:pt x="25012" y="2767"/>
                  </a:lnTo>
                  <a:lnTo>
                    <a:pt x="23917" y="2248"/>
                  </a:lnTo>
                  <a:lnTo>
                    <a:pt x="22822" y="1730"/>
                  </a:lnTo>
                  <a:lnTo>
                    <a:pt x="21727" y="1269"/>
                  </a:lnTo>
                  <a:lnTo>
                    <a:pt x="20575" y="865"/>
                  </a:lnTo>
                  <a:lnTo>
                    <a:pt x="19364" y="577"/>
                  </a:lnTo>
                  <a:lnTo>
                    <a:pt x="18154" y="346"/>
                  </a:lnTo>
                  <a:lnTo>
                    <a:pt x="16944" y="174"/>
                  </a:lnTo>
                  <a:lnTo>
                    <a:pt x="15734" y="58"/>
                  </a:lnTo>
                  <a:lnTo>
                    <a:pt x="14523" y="1"/>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591;p72"/>
            <p:cNvSpPr/>
            <p:nvPr/>
          </p:nvSpPr>
          <p:spPr>
            <a:xfrm>
              <a:off x="4855275" y="2892075"/>
              <a:ext cx="1082075" cy="919250"/>
            </a:xfrm>
            <a:custGeom>
              <a:avLst/>
              <a:gdLst/>
              <a:ahLst/>
              <a:cxnLst/>
              <a:rect l="l" t="t" r="r" b="b"/>
              <a:pathLst>
                <a:path w="43283" h="36770" extrusionOk="0">
                  <a:moveTo>
                    <a:pt x="17348" y="0"/>
                  </a:moveTo>
                  <a:lnTo>
                    <a:pt x="15561" y="115"/>
                  </a:lnTo>
                  <a:lnTo>
                    <a:pt x="13832" y="346"/>
                  </a:lnTo>
                  <a:lnTo>
                    <a:pt x="12046" y="692"/>
                  </a:lnTo>
                  <a:lnTo>
                    <a:pt x="10317" y="1095"/>
                  </a:lnTo>
                  <a:lnTo>
                    <a:pt x="8588" y="1672"/>
                  </a:lnTo>
                  <a:lnTo>
                    <a:pt x="7032" y="2248"/>
                  </a:lnTo>
                  <a:lnTo>
                    <a:pt x="5533" y="2939"/>
                  </a:lnTo>
                  <a:lnTo>
                    <a:pt x="4093" y="3689"/>
                  </a:lnTo>
                  <a:lnTo>
                    <a:pt x="2652" y="4553"/>
                  </a:lnTo>
                  <a:lnTo>
                    <a:pt x="2076" y="4957"/>
                  </a:lnTo>
                  <a:lnTo>
                    <a:pt x="1499" y="5360"/>
                  </a:lnTo>
                  <a:lnTo>
                    <a:pt x="981" y="5763"/>
                  </a:lnTo>
                  <a:lnTo>
                    <a:pt x="462" y="6224"/>
                  </a:lnTo>
                  <a:lnTo>
                    <a:pt x="116" y="6685"/>
                  </a:lnTo>
                  <a:lnTo>
                    <a:pt x="58" y="6858"/>
                  </a:lnTo>
                  <a:lnTo>
                    <a:pt x="1" y="6974"/>
                  </a:lnTo>
                  <a:lnTo>
                    <a:pt x="58" y="7089"/>
                  </a:lnTo>
                  <a:lnTo>
                    <a:pt x="231" y="7147"/>
                  </a:lnTo>
                  <a:lnTo>
                    <a:pt x="462" y="7147"/>
                  </a:lnTo>
                  <a:lnTo>
                    <a:pt x="750" y="7031"/>
                  </a:lnTo>
                  <a:lnTo>
                    <a:pt x="1499" y="6801"/>
                  </a:lnTo>
                  <a:lnTo>
                    <a:pt x="2191" y="6513"/>
                  </a:lnTo>
                  <a:lnTo>
                    <a:pt x="3574" y="5879"/>
                  </a:lnTo>
                  <a:lnTo>
                    <a:pt x="5015" y="5245"/>
                  </a:lnTo>
                  <a:lnTo>
                    <a:pt x="6398" y="4668"/>
                  </a:lnTo>
                  <a:lnTo>
                    <a:pt x="7839" y="4092"/>
                  </a:lnTo>
                  <a:lnTo>
                    <a:pt x="9337" y="3631"/>
                  </a:lnTo>
                  <a:lnTo>
                    <a:pt x="10778" y="3228"/>
                  </a:lnTo>
                  <a:lnTo>
                    <a:pt x="12334" y="2824"/>
                  </a:lnTo>
                  <a:lnTo>
                    <a:pt x="14005" y="2536"/>
                  </a:lnTo>
                  <a:lnTo>
                    <a:pt x="15677" y="2305"/>
                  </a:lnTo>
                  <a:lnTo>
                    <a:pt x="17406" y="2133"/>
                  </a:lnTo>
                  <a:lnTo>
                    <a:pt x="19135" y="2133"/>
                  </a:lnTo>
                  <a:lnTo>
                    <a:pt x="20864" y="2190"/>
                  </a:lnTo>
                  <a:lnTo>
                    <a:pt x="22535" y="2363"/>
                  </a:lnTo>
                  <a:lnTo>
                    <a:pt x="24206" y="2651"/>
                  </a:lnTo>
                  <a:lnTo>
                    <a:pt x="25878" y="3055"/>
                  </a:lnTo>
                  <a:lnTo>
                    <a:pt x="26973" y="3400"/>
                  </a:lnTo>
                  <a:lnTo>
                    <a:pt x="28068" y="3804"/>
                  </a:lnTo>
                  <a:lnTo>
                    <a:pt x="29105" y="4207"/>
                  </a:lnTo>
                  <a:lnTo>
                    <a:pt x="30142" y="4726"/>
                  </a:lnTo>
                  <a:lnTo>
                    <a:pt x="31122" y="5245"/>
                  </a:lnTo>
                  <a:lnTo>
                    <a:pt x="32102" y="5821"/>
                  </a:lnTo>
                  <a:lnTo>
                    <a:pt x="33081" y="6455"/>
                  </a:lnTo>
                  <a:lnTo>
                    <a:pt x="34004" y="7089"/>
                  </a:lnTo>
                  <a:lnTo>
                    <a:pt x="34868" y="7838"/>
                  </a:lnTo>
                  <a:lnTo>
                    <a:pt x="35733" y="8587"/>
                  </a:lnTo>
                  <a:lnTo>
                    <a:pt x="36539" y="9337"/>
                  </a:lnTo>
                  <a:lnTo>
                    <a:pt x="37346" y="10201"/>
                  </a:lnTo>
                  <a:lnTo>
                    <a:pt x="38038" y="11066"/>
                  </a:lnTo>
                  <a:lnTo>
                    <a:pt x="38729" y="11988"/>
                  </a:lnTo>
                  <a:lnTo>
                    <a:pt x="39363" y="12910"/>
                  </a:lnTo>
                  <a:lnTo>
                    <a:pt x="39940" y="13889"/>
                  </a:lnTo>
                  <a:lnTo>
                    <a:pt x="40343" y="14696"/>
                  </a:lnTo>
                  <a:lnTo>
                    <a:pt x="40689" y="15503"/>
                  </a:lnTo>
                  <a:lnTo>
                    <a:pt x="41035" y="16310"/>
                  </a:lnTo>
                  <a:lnTo>
                    <a:pt x="41323" y="17117"/>
                  </a:lnTo>
                  <a:lnTo>
                    <a:pt x="41553" y="17981"/>
                  </a:lnTo>
                  <a:lnTo>
                    <a:pt x="41726" y="18788"/>
                  </a:lnTo>
                  <a:lnTo>
                    <a:pt x="41899" y="19653"/>
                  </a:lnTo>
                  <a:lnTo>
                    <a:pt x="42014" y="20517"/>
                  </a:lnTo>
                  <a:lnTo>
                    <a:pt x="42130" y="21382"/>
                  </a:lnTo>
                  <a:lnTo>
                    <a:pt x="42187" y="22304"/>
                  </a:lnTo>
                  <a:lnTo>
                    <a:pt x="42187" y="23168"/>
                  </a:lnTo>
                  <a:lnTo>
                    <a:pt x="42187" y="24033"/>
                  </a:lnTo>
                  <a:lnTo>
                    <a:pt x="42072" y="24897"/>
                  </a:lnTo>
                  <a:lnTo>
                    <a:pt x="42014" y="25762"/>
                  </a:lnTo>
                  <a:lnTo>
                    <a:pt x="41841" y="26626"/>
                  </a:lnTo>
                  <a:lnTo>
                    <a:pt x="41669" y="27491"/>
                  </a:lnTo>
                  <a:lnTo>
                    <a:pt x="41265" y="28931"/>
                  </a:lnTo>
                  <a:lnTo>
                    <a:pt x="40746" y="30315"/>
                  </a:lnTo>
                  <a:lnTo>
                    <a:pt x="40113" y="31640"/>
                  </a:lnTo>
                  <a:lnTo>
                    <a:pt x="39421" y="32966"/>
                  </a:lnTo>
                  <a:lnTo>
                    <a:pt x="38845" y="33715"/>
                  </a:lnTo>
                  <a:lnTo>
                    <a:pt x="37807" y="34983"/>
                  </a:lnTo>
                  <a:lnTo>
                    <a:pt x="36828" y="36193"/>
                  </a:lnTo>
                  <a:lnTo>
                    <a:pt x="36366" y="36712"/>
                  </a:lnTo>
                  <a:lnTo>
                    <a:pt x="36424" y="36769"/>
                  </a:lnTo>
                  <a:lnTo>
                    <a:pt x="36597" y="36712"/>
                  </a:lnTo>
                  <a:lnTo>
                    <a:pt x="37000" y="36366"/>
                  </a:lnTo>
                  <a:lnTo>
                    <a:pt x="37519" y="35905"/>
                  </a:lnTo>
                  <a:lnTo>
                    <a:pt x="38095" y="35271"/>
                  </a:lnTo>
                  <a:lnTo>
                    <a:pt x="39248" y="34003"/>
                  </a:lnTo>
                  <a:lnTo>
                    <a:pt x="39824" y="33311"/>
                  </a:lnTo>
                  <a:lnTo>
                    <a:pt x="40458" y="32332"/>
                  </a:lnTo>
                  <a:lnTo>
                    <a:pt x="41092" y="31294"/>
                  </a:lnTo>
                  <a:lnTo>
                    <a:pt x="41553" y="30257"/>
                  </a:lnTo>
                  <a:lnTo>
                    <a:pt x="42014" y="29220"/>
                  </a:lnTo>
                  <a:lnTo>
                    <a:pt x="42475" y="27721"/>
                  </a:lnTo>
                  <a:lnTo>
                    <a:pt x="42879" y="26223"/>
                  </a:lnTo>
                  <a:lnTo>
                    <a:pt x="43109" y="24724"/>
                  </a:lnTo>
                  <a:lnTo>
                    <a:pt x="43282" y="23168"/>
                  </a:lnTo>
                  <a:lnTo>
                    <a:pt x="43282" y="21670"/>
                  </a:lnTo>
                  <a:lnTo>
                    <a:pt x="43225" y="20114"/>
                  </a:lnTo>
                  <a:lnTo>
                    <a:pt x="42994" y="18615"/>
                  </a:lnTo>
                  <a:lnTo>
                    <a:pt x="42648" y="17059"/>
                  </a:lnTo>
                  <a:lnTo>
                    <a:pt x="42418" y="16252"/>
                  </a:lnTo>
                  <a:lnTo>
                    <a:pt x="42187" y="15388"/>
                  </a:lnTo>
                  <a:lnTo>
                    <a:pt x="41841" y="14581"/>
                  </a:lnTo>
                  <a:lnTo>
                    <a:pt x="41496" y="13832"/>
                  </a:lnTo>
                  <a:lnTo>
                    <a:pt x="41150" y="13025"/>
                  </a:lnTo>
                  <a:lnTo>
                    <a:pt x="40746" y="12276"/>
                  </a:lnTo>
                  <a:lnTo>
                    <a:pt x="40285" y="11527"/>
                  </a:lnTo>
                  <a:lnTo>
                    <a:pt x="39824" y="10835"/>
                  </a:lnTo>
                  <a:lnTo>
                    <a:pt x="38845" y="9452"/>
                  </a:lnTo>
                  <a:lnTo>
                    <a:pt x="37692" y="8126"/>
                  </a:lnTo>
                  <a:lnTo>
                    <a:pt x="36482" y="6916"/>
                  </a:lnTo>
                  <a:lnTo>
                    <a:pt x="35214" y="5821"/>
                  </a:lnTo>
                  <a:lnTo>
                    <a:pt x="33831" y="4784"/>
                  </a:lnTo>
                  <a:lnTo>
                    <a:pt x="32390" y="3804"/>
                  </a:lnTo>
                  <a:lnTo>
                    <a:pt x="30834" y="2939"/>
                  </a:lnTo>
                  <a:lnTo>
                    <a:pt x="29278" y="2190"/>
                  </a:lnTo>
                  <a:lnTo>
                    <a:pt x="27722" y="1556"/>
                  </a:lnTo>
                  <a:lnTo>
                    <a:pt x="26050" y="1038"/>
                  </a:lnTo>
                  <a:lnTo>
                    <a:pt x="24379" y="576"/>
                  </a:lnTo>
                  <a:lnTo>
                    <a:pt x="22708" y="288"/>
                  </a:lnTo>
                  <a:lnTo>
                    <a:pt x="20921" y="58"/>
                  </a:lnTo>
                  <a:lnTo>
                    <a:pt x="19135"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592;p72"/>
            <p:cNvSpPr/>
            <p:nvPr/>
          </p:nvSpPr>
          <p:spPr>
            <a:xfrm>
              <a:off x="4440325" y="3291175"/>
              <a:ext cx="1414900" cy="824150"/>
            </a:xfrm>
            <a:custGeom>
              <a:avLst/>
              <a:gdLst/>
              <a:ahLst/>
              <a:cxnLst/>
              <a:rect l="l" t="t" r="r" b="b"/>
              <a:pathLst>
                <a:path w="56596" h="32966" extrusionOk="0">
                  <a:moveTo>
                    <a:pt x="55039" y="0"/>
                  </a:moveTo>
                  <a:lnTo>
                    <a:pt x="54982" y="58"/>
                  </a:lnTo>
                  <a:lnTo>
                    <a:pt x="54924" y="346"/>
                  </a:lnTo>
                  <a:lnTo>
                    <a:pt x="54866" y="980"/>
                  </a:lnTo>
                  <a:lnTo>
                    <a:pt x="54924" y="1672"/>
                  </a:lnTo>
                  <a:lnTo>
                    <a:pt x="54924" y="2363"/>
                  </a:lnTo>
                  <a:lnTo>
                    <a:pt x="54924" y="3055"/>
                  </a:lnTo>
                  <a:lnTo>
                    <a:pt x="54924" y="3862"/>
                  </a:lnTo>
                  <a:lnTo>
                    <a:pt x="54866" y="4668"/>
                  </a:lnTo>
                  <a:lnTo>
                    <a:pt x="54751" y="5475"/>
                  </a:lnTo>
                  <a:lnTo>
                    <a:pt x="54636" y="6225"/>
                  </a:lnTo>
                  <a:lnTo>
                    <a:pt x="54290" y="7781"/>
                  </a:lnTo>
                  <a:lnTo>
                    <a:pt x="53771" y="9337"/>
                  </a:lnTo>
                  <a:lnTo>
                    <a:pt x="53137" y="10835"/>
                  </a:lnTo>
                  <a:lnTo>
                    <a:pt x="52446" y="12218"/>
                  </a:lnTo>
                  <a:lnTo>
                    <a:pt x="51639" y="13659"/>
                  </a:lnTo>
                  <a:lnTo>
                    <a:pt x="50774" y="14985"/>
                  </a:lnTo>
                  <a:lnTo>
                    <a:pt x="49679" y="16425"/>
                  </a:lnTo>
                  <a:lnTo>
                    <a:pt x="48469" y="17866"/>
                  </a:lnTo>
                  <a:lnTo>
                    <a:pt x="47259" y="19249"/>
                  </a:lnTo>
                  <a:lnTo>
                    <a:pt x="45933" y="20517"/>
                  </a:lnTo>
                  <a:lnTo>
                    <a:pt x="44550" y="21728"/>
                  </a:lnTo>
                  <a:lnTo>
                    <a:pt x="43052" y="22938"/>
                  </a:lnTo>
                  <a:lnTo>
                    <a:pt x="41553" y="23975"/>
                  </a:lnTo>
                  <a:lnTo>
                    <a:pt x="39997" y="25013"/>
                  </a:lnTo>
                  <a:lnTo>
                    <a:pt x="38441" y="25992"/>
                  </a:lnTo>
                  <a:lnTo>
                    <a:pt x="36770" y="26857"/>
                  </a:lnTo>
                  <a:lnTo>
                    <a:pt x="35099" y="27664"/>
                  </a:lnTo>
                  <a:lnTo>
                    <a:pt x="33427" y="28413"/>
                  </a:lnTo>
                  <a:lnTo>
                    <a:pt x="31698" y="29104"/>
                  </a:lnTo>
                  <a:lnTo>
                    <a:pt x="29912" y="29681"/>
                  </a:lnTo>
                  <a:lnTo>
                    <a:pt x="28125" y="30199"/>
                  </a:lnTo>
                  <a:lnTo>
                    <a:pt x="26396" y="30660"/>
                  </a:lnTo>
                  <a:lnTo>
                    <a:pt x="24552" y="31006"/>
                  </a:lnTo>
                  <a:lnTo>
                    <a:pt x="22708" y="31352"/>
                  </a:lnTo>
                  <a:lnTo>
                    <a:pt x="20864" y="31583"/>
                  </a:lnTo>
                  <a:lnTo>
                    <a:pt x="18962" y="31698"/>
                  </a:lnTo>
                  <a:lnTo>
                    <a:pt x="17118" y="31813"/>
                  </a:lnTo>
                  <a:lnTo>
                    <a:pt x="15216" y="31813"/>
                  </a:lnTo>
                  <a:lnTo>
                    <a:pt x="13371" y="31698"/>
                  </a:lnTo>
                  <a:lnTo>
                    <a:pt x="11527" y="31583"/>
                  </a:lnTo>
                  <a:lnTo>
                    <a:pt x="9683" y="31352"/>
                  </a:lnTo>
                  <a:lnTo>
                    <a:pt x="7896" y="31006"/>
                  </a:lnTo>
                  <a:lnTo>
                    <a:pt x="6167" y="30660"/>
                  </a:lnTo>
                  <a:lnTo>
                    <a:pt x="4381" y="30199"/>
                  </a:lnTo>
                  <a:lnTo>
                    <a:pt x="2076" y="29450"/>
                  </a:lnTo>
                  <a:lnTo>
                    <a:pt x="692" y="28989"/>
                  </a:lnTo>
                  <a:lnTo>
                    <a:pt x="1" y="28816"/>
                  </a:lnTo>
                  <a:lnTo>
                    <a:pt x="59" y="28932"/>
                  </a:lnTo>
                  <a:lnTo>
                    <a:pt x="289" y="29047"/>
                  </a:lnTo>
                  <a:lnTo>
                    <a:pt x="1038" y="29450"/>
                  </a:lnTo>
                  <a:lnTo>
                    <a:pt x="2133" y="29854"/>
                  </a:lnTo>
                  <a:lnTo>
                    <a:pt x="3459" y="30372"/>
                  </a:lnTo>
                  <a:lnTo>
                    <a:pt x="5995" y="31237"/>
                  </a:lnTo>
                  <a:lnTo>
                    <a:pt x="7435" y="31640"/>
                  </a:lnTo>
                  <a:lnTo>
                    <a:pt x="8703" y="31986"/>
                  </a:lnTo>
                  <a:lnTo>
                    <a:pt x="9971" y="32217"/>
                  </a:lnTo>
                  <a:lnTo>
                    <a:pt x="11297" y="32447"/>
                  </a:lnTo>
                  <a:lnTo>
                    <a:pt x="12565" y="32620"/>
                  </a:lnTo>
                  <a:lnTo>
                    <a:pt x="13890" y="32793"/>
                  </a:lnTo>
                  <a:lnTo>
                    <a:pt x="15216" y="32908"/>
                  </a:lnTo>
                  <a:lnTo>
                    <a:pt x="16541" y="32966"/>
                  </a:lnTo>
                  <a:lnTo>
                    <a:pt x="19250" y="32966"/>
                  </a:lnTo>
                  <a:lnTo>
                    <a:pt x="20691" y="32908"/>
                  </a:lnTo>
                  <a:lnTo>
                    <a:pt x="22074" y="32793"/>
                  </a:lnTo>
                  <a:lnTo>
                    <a:pt x="23457" y="32620"/>
                  </a:lnTo>
                  <a:lnTo>
                    <a:pt x="24840" y="32447"/>
                  </a:lnTo>
                  <a:lnTo>
                    <a:pt x="26223" y="32217"/>
                  </a:lnTo>
                  <a:lnTo>
                    <a:pt x="27607" y="31928"/>
                  </a:lnTo>
                  <a:lnTo>
                    <a:pt x="28990" y="31583"/>
                  </a:lnTo>
                  <a:lnTo>
                    <a:pt x="30315" y="31237"/>
                  </a:lnTo>
                  <a:lnTo>
                    <a:pt x="31641" y="30833"/>
                  </a:lnTo>
                  <a:lnTo>
                    <a:pt x="33024" y="30372"/>
                  </a:lnTo>
                  <a:lnTo>
                    <a:pt x="34292" y="29911"/>
                  </a:lnTo>
                  <a:lnTo>
                    <a:pt x="35617" y="29393"/>
                  </a:lnTo>
                  <a:lnTo>
                    <a:pt x="36885" y="28816"/>
                  </a:lnTo>
                  <a:lnTo>
                    <a:pt x="38153" y="28182"/>
                  </a:lnTo>
                  <a:lnTo>
                    <a:pt x="39421" y="27548"/>
                  </a:lnTo>
                  <a:lnTo>
                    <a:pt x="40862" y="26741"/>
                  </a:lnTo>
                  <a:lnTo>
                    <a:pt x="42303" y="25877"/>
                  </a:lnTo>
                  <a:lnTo>
                    <a:pt x="43686" y="24897"/>
                  </a:lnTo>
                  <a:lnTo>
                    <a:pt x="45069" y="23918"/>
                  </a:lnTo>
                  <a:lnTo>
                    <a:pt x="46452" y="22823"/>
                  </a:lnTo>
                  <a:lnTo>
                    <a:pt x="47778" y="21670"/>
                  </a:lnTo>
                  <a:lnTo>
                    <a:pt x="49046" y="20460"/>
                  </a:lnTo>
                  <a:lnTo>
                    <a:pt x="50256" y="19192"/>
                  </a:lnTo>
                  <a:lnTo>
                    <a:pt x="51408" y="17866"/>
                  </a:lnTo>
                  <a:lnTo>
                    <a:pt x="52446" y="16483"/>
                  </a:lnTo>
                  <a:lnTo>
                    <a:pt x="53368" y="15042"/>
                  </a:lnTo>
                  <a:lnTo>
                    <a:pt x="54232" y="13601"/>
                  </a:lnTo>
                  <a:lnTo>
                    <a:pt x="54982" y="12045"/>
                  </a:lnTo>
                  <a:lnTo>
                    <a:pt x="55327" y="11238"/>
                  </a:lnTo>
                  <a:lnTo>
                    <a:pt x="55616" y="10489"/>
                  </a:lnTo>
                  <a:lnTo>
                    <a:pt x="55846" y="9682"/>
                  </a:lnTo>
                  <a:lnTo>
                    <a:pt x="56077" y="8818"/>
                  </a:lnTo>
                  <a:lnTo>
                    <a:pt x="56249" y="8011"/>
                  </a:lnTo>
                  <a:lnTo>
                    <a:pt x="56422" y="7147"/>
                  </a:lnTo>
                  <a:lnTo>
                    <a:pt x="56480" y="6397"/>
                  </a:lnTo>
                  <a:lnTo>
                    <a:pt x="56538" y="5648"/>
                  </a:lnTo>
                  <a:lnTo>
                    <a:pt x="56595" y="4899"/>
                  </a:lnTo>
                  <a:lnTo>
                    <a:pt x="56538" y="4150"/>
                  </a:lnTo>
                  <a:lnTo>
                    <a:pt x="56480" y="3401"/>
                  </a:lnTo>
                  <a:lnTo>
                    <a:pt x="56365" y="2651"/>
                  </a:lnTo>
                  <a:lnTo>
                    <a:pt x="56192" y="1960"/>
                  </a:lnTo>
                  <a:lnTo>
                    <a:pt x="55961" y="1211"/>
                  </a:lnTo>
                  <a:lnTo>
                    <a:pt x="55788" y="807"/>
                  </a:lnTo>
                  <a:lnTo>
                    <a:pt x="55500" y="288"/>
                  </a:lnTo>
                  <a:lnTo>
                    <a:pt x="55327" y="58"/>
                  </a:lnTo>
                  <a:lnTo>
                    <a:pt x="55154"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1593;p72"/>
            <p:cNvSpPr/>
            <p:nvPr/>
          </p:nvSpPr>
          <p:spPr>
            <a:xfrm>
              <a:off x="4450425" y="3889100"/>
              <a:ext cx="1237650" cy="325650"/>
            </a:xfrm>
            <a:custGeom>
              <a:avLst/>
              <a:gdLst/>
              <a:ahLst/>
              <a:cxnLst/>
              <a:rect l="l" t="t" r="r" b="b"/>
              <a:pathLst>
                <a:path w="49506" h="13026" extrusionOk="0">
                  <a:moveTo>
                    <a:pt x="49333" y="1"/>
                  </a:moveTo>
                  <a:lnTo>
                    <a:pt x="48987" y="58"/>
                  </a:lnTo>
                  <a:lnTo>
                    <a:pt x="48699" y="116"/>
                  </a:lnTo>
                  <a:lnTo>
                    <a:pt x="48008" y="404"/>
                  </a:lnTo>
                  <a:lnTo>
                    <a:pt x="47374" y="807"/>
                  </a:lnTo>
                  <a:lnTo>
                    <a:pt x="46682" y="1326"/>
                  </a:lnTo>
                  <a:lnTo>
                    <a:pt x="45357" y="2363"/>
                  </a:lnTo>
                  <a:lnTo>
                    <a:pt x="44262" y="3170"/>
                  </a:lnTo>
                  <a:lnTo>
                    <a:pt x="41956" y="4669"/>
                  </a:lnTo>
                  <a:lnTo>
                    <a:pt x="39593" y="6052"/>
                  </a:lnTo>
                  <a:lnTo>
                    <a:pt x="38037" y="6859"/>
                  </a:lnTo>
                  <a:lnTo>
                    <a:pt x="36424" y="7608"/>
                  </a:lnTo>
                  <a:lnTo>
                    <a:pt x="34810" y="8300"/>
                  </a:lnTo>
                  <a:lnTo>
                    <a:pt x="33139" y="8933"/>
                  </a:lnTo>
                  <a:lnTo>
                    <a:pt x="31467" y="9510"/>
                  </a:lnTo>
                  <a:lnTo>
                    <a:pt x="29738" y="10028"/>
                  </a:lnTo>
                  <a:lnTo>
                    <a:pt x="28009" y="10432"/>
                  </a:lnTo>
                  <a:lnTo>
                    <a:pt x="26280" y="10778"/>
                  </a:lnTo>
                  <a:lnTo>
                    <a:pt x="24379" y="11066"/>
                  </a:lnTo>
                  <a:lnTo>
                    <a:pt x="22477" y="11296"/>
                  </a:lnTo>
                  <a:lnTo>
                    <a:pt x="20517" y="11412"/>
                  </a:lnTo>
                  <a:lnTo>
                    <a:pt x="18615" y="11469"/>
                  </a:lnTo>
                  <a:lnTo>
                    <a:pt x="16656" y="11412"/>
                  </a:lnTo>
                  <a:lnTo>
                    <a:pt x="14754" y="11296"/>
                  </a:lnTo>
                  <a:lnTo>
                    <a:pt x="12795" y="11066"/>
                  </a:lnTo>
                  <a:lnTo>
                    <a:pt x="10893" y="10720"/>
                  </a:lnTo>
                  <a:lnTo>
                    <a:pt x="8818" y="10201"/>
                  </a:lnTo>
                  <a:lnTo>
                    <a:pt x="5072" y="9106"/>
                  </a:lnTo>
                  <a:lnTo>
                    <a:pt x="1499" y="8011"/>
                  </a:lnTo>
                  <a:lnTo>
                    <a:pt x="346" y="7608"/>
                  </a:lnTo>
                  <a:lnTo>
                    <a:pt x="0" y="7493"/>
                  </a:lnTo>
                  <a:lnTo>
                    <a:pt x="58" y="7550"/>
                  </a:lnTo>
                  <a:lnTo>
                    <a:pt x="231" y="7666"/>
                  </a:lnTo>
                  <a:lnTo>
                    <a:pt x="1787" y="8588"/>
                  </a:lnTo>
                  <a:lnTo>
                    <a:pt x="3401" y="9452"/>
                  </a:lnTo>
                  <a:lnTo>
                    <a:pt x="5130" y="10201"/>
                  </a:lnTo>
                  <a:lnTo>
                    <a:pt x="6858" y="10835"/>
                  </a:lnTo>
                  <a:lnTo>
                    <a:pt x="8645" y="11412"/>
                  </a:lnTo>
                  <a:lnTo>
                    <a:pt x="10432" y="11930"/>
                  </a:lnTo>
                  <a:lnTo>
                    <a:pt x="12276" y="12276"/>
                  </a:lnTo>
                  <a:lnTo>
                    <a:pt x="14178" y="12622"/>
                  </a:lnTo>
                  <a:lnTo>
                    <a:pt x="16022" y="12795"/>
                  </a:lnTo>
                  <a:lnTo>
                    <a:pt x="17924" y="12968"/>
                  </a:lnTo>
                  <a:lnTo>
                    <a:pt x="19826" y="13025"/>
                  </a:lnTo>
                  <a:lnTo>
                    <a:pt x="21727" y="13025"/>
                  </a:lnTo>
                  <a:lnTo>
                    <a:pt x="23572" y="12910"/>
                  </a:lnTo>
                  <a:lnTo>
                    <a:pt x="25416" y="12737"/>
                  </a:lnTo>
                  <a:lnTo>
                    <a:pt x="27203" y="12449"/>
                  </a:lnTo>
                  <a:lnTo>
                    <a:pt x="28989" y="12161"/>
                  </a:lnTo>
                  <a:lnTo>
                    <a:pt x="30718" y="11757"/>
                  </a:lnTo>
                  <a:lnTo>
                    <a:pt x="32389" y="11354"/>
                  </a:lnTo>
                  <a:lnTo>
                    <a:pt x="34003" y="10835"/>
                  </a:lnTo>
                  <a:lnTo>
                    <a:pt x="35674" y="10201"/>
                  </a:lnTo>
                  <a:lnTo>
                    <a:pt x="37288" y="9567"/>
                  </a:lnTo>
                  <a:lnTo>
                    <a:pt x="38844" y="8876"/>
                  </a:lnTo>
                  <a:lnTo>
                    <a:pt x="40400" y="8069"/>
                  </a:lnTo>
                  <a:lnTo>
                    <a:pt x="41899" y="7205"/>
                  </a:lnTo>
                  <a:lnTo>
                    <a:pt x="43339" y="6340"/>
                  </a:lnTo>
                  <a:lnTo>
                    <a:pt x="44723" y="5360"/>
                  </a:lnTo>
                  <a:lnTo>
                    <a:pt x="46048" y="4323"/>
                  </a:lnTo>
                  <a:lnTo>
                    <a:pt x="47316" y="3228"/>
                  </a:lnTo>
                  <a:lnTo>
                    <a:pt x="47835" y="2594"/>
                  </a:lnTo>
                  <a:lnTo>
                    <a:pt x="48757" y="1499"/>
                  </a:lnTo>
                  <a:lnTo>
                    <a:pt x="49160" y="923"/>
                  </a:lnTo>
                  <a:lnTo>
                    <a:pt x="49448" y="462"/>
                  </a:lnTo>
                  <a:lnTo>
                    <a:pt x="49506" y="289"/>
                  </a:lnTo>
                  <a:lnTo>
                    <a:pt x="49506" y="116"/>
                  </a:lnTo>
                  <a:lnTo>
                    <a:pt x="49448" y="58"/>
                  </a:lnTo>
                  <a:lnTo>
                    <a:pt x="49333" y="1"/>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594;p72"/>
            <p:cNvSpPr/>
            <p:nvPr/>
          </p:nvSpPr>
          <p:spPr>
            <a:xfrm>
              <a:off x="4559925" y="3547625"/>
              <a:ext cx="1603625" cy="802550"/>
            </a:xfrm>
            <a:custGeom>
              <a:avLst/>
              <a:gdLst/>
              <a:ahLst/>
              <a:cxnLst/>
              <a:rect l="l" t="t" r="r" b="b"/>
              <a:pathLst>
                <a:path w="64145" h="32102" extrusionOk="0">
                  <a:moveTo>
                    <a:pt x="64087" y="1"/>
                  </a:moveTo>
                  <a:lnTo>
                    <a:pt x="64029" y="289"/>
                  </a:lnTo>
                  <a:lnTo>
                    <a:pt x="63683" y="1153"/>
                  </a:lnTo>
                  <a:lnTo>
                    <a:pt x="62646" y="3689"/>
                  </a:lnTo>
                  <a:lnTo>
                    <a:pt x="60859" y="7723"/>
                  </a:lnTo>
                  <a:lnTo>
                    <a:pt x="60226" y="8876"/>
                  </a:lnTo>
                  <a:lnTo>
                    <a:pt x="59592" y="9971"/>
                  </a:lnTo>
                  <a:lnTo>
                    <a:pt x="58900" y="11066"/>
                  </a:lnTo>
                  <a:lnTo>
                    <a:pt x="58151" y="12161"/>
                  </a:lnTo>
                  <a:lnTo>
                    <a:pt x="57402" y="13198"/>
                  </a:lnTo>
                  <a:lnTo>
                    <a:pt x="56652" y="14236"/>
                  </a:lnTo>
                  <a:lnTo>
                    <a:pt x="55846" y="15273"/>
                  </a:lnTo>
                  <a:lnTo>
                    <a:pt x="54981" y="16253"/>
                  </a:lnTo>
                  <a:lnTo>
                    <a:pt x="54117" y="17290"/>
                  </a:lnTo>
                  <a:lnTo>
                    <a:pt x="53194" y="18212"/>
                  </a:lnTo>
                  <a:lnTo>
                    <a:pt x="52215" y="19192"/>
                  </a:lnTo>
                  <a:lnTo>
                    <a:pt x="51235" y="20057"/>
                  </a:lnTo>
                  <a:lnTo>
                    <a:pt x="50198" y="20979"/>
                  </a:lnTo>
                  <a:lnTo>
                    <a:pt x="49160" y="21786"/>
                  </a:lnTo>
                  <a:lnTo>
                    <a:pt x="48123" y="22592"/>
                  </a:lnTo>
                  <a:lnTo>
                    <a:pt x="47028" y="23399"/>
                  </a:lnTo>
                  <a:lnTo>
                    <a:pt x="45875" y="24149"/>
                  </a:lnTo>
                  <a:lnTo>
                    <a:pt x="44723" y="24840"/>
                  </a:lnTo>
                  <a:lnTo>
                    <a:pt x="43570" y="25532"/>
                  </a:lnTo>
                  <a:lnTo>
                    <a:pt x="42417" y="26166"/>
                  </a:lnTo>
                  <a:lnTo>
                    <a:pt x="41207" y="26742"/>
                  </a:lnTo>
                  <a:lnTo>
                    <a:pt x="39997" y="27318"/>
                  </a:lnTo>
                  <a:lnTo>
                    <a:pt x="38729" y="27837"/>
                  </a:lnTo>
                  <a:lnTo>
                    <a:pt x="37461" y="28298"/>
                  </a:lnTo>
                  <a:lnTo>
                    <a:pt x="36193" y="28701"/>
                  </a:lnTo>
                  <a:lnTo>
                    <a:pt x="34925" y="29105"/>
                  </a:lnTo>
                  <a:lnTo>
                    <a:pt x="33600" y="29451"/>
                  </a:lnTo>
                  <a:lnTo>
                    <a:pt x="32332" y="29739"/>
                  </a:lnTo>
                  <a:lnTo>
                    <a:pt x="31006" y="29969"/>
                  </a:lnTo>
                  <a:lnTo>
                    <a:pt x="29681" y="30200"/>
                  </a:lnTo>
                  <a:lnTo>
                    <a:pt x="28355" y="30373"/>
                  </a:lnTo>
                  <a:lnTo>
                    <a:pt x="27030" y="30488"/>
                  </a:lnTo>
                  <a:lnTo>
                    <a:pt x="25762" y="30546"/>
                  </a:lnTo>
                  <a:lnTo>
                    <a:pt x="24436" y="30603"/>
                  </a:lnTo>
                  <a:lnTo>
                    <a:pt x="21728" y="30603"/>
                  </a:lnTo>
                  <a:lnTo>
                    <a:pt x="19076" y="30430"/>
                  </a:lnTo>
                  <a:lnTo>
                    <a:pt x="16425" y="30142"/>
                  </a:lnTo>
                  <a:lnTo>
                    <a:pt x="14120" y="29681"/>
                  </a:lnTo>
                  <a:lnTo>
                    <a:pt x="11872" y="29163"/>
                  </a:lnTo>
                  <a:lnTo>
                    <a:pt x="9625" y="28529"/>
                  </a:lnTo>
                  <a:lnTo>
                    <a:pt x="7435" y="27779"/>
                  </a:lnTo>
                  <a:lnTo>
                    <a:pt x="5994" y="27145"/>
                  </a:lnTo>
                  <a:lnTo>
                    <a:pt x="3516" y="26050"/>
                  </a:lnTo>
                  <a:lnTo>
                    <a:pt x="2248" y="25532"/>
                  </a:lnTo>
                  <a:lnTo>
                    <a:pt x="1153" y="25071"/>
                  </a:lnTo>
                  <a:lnTo>
                    <a:pt x="404" y="24783"/>
                  </a:lnTo>
                  <a:lnTo>
                    <a:pt x="58" y="24783"/>
                  </a:lnTo>
                  <a:lnTo>
                    <a:pt x="0" y="24898"/>
                  </a:lnTo>
                  <a:lnTo>
                    <a:pt x="0" y="24955"/>
                  </a:lnTo>
                  <a:lnTo>
                    <a:pt x="173" y="25244"/>
                  </a:lnTo>
                  <a:lnTo>
                    <a:pt x="461" y="25474"/>
                  </a:lnTo>
                  <a:lnTo>
                    <a:pt x="865" y="25820"/>
                  </a:lnTo>
                  <a:lnTo>
                    <a:pt x="1902" y="26511"/>
                  </a:lnTo>
                  <a:lnTo>
                    <a:pt x="3228" y="27203"/>
                  </a:lnTo>
                  <a:lnTo>
                    <a:pt x="4553" y="27895"/>
                  </a:lnTo>
                  <a:lnTo>
                    <a:pt x="5764" y="28529"/>
                  </a:lnTo>
                  <a:lnTo>
                    <a:pt x="7204" y="29163"/>
                  </a:lnTo>
                  <a:lnTo>
                    <a:pt x="9510" y="30027"/>
                  </a:lnTo>
                  <a:lnTo>
                    <a:pt x="10662" y="30373"/>
                  </a:lnTo>
                  <a:lnTo>
                    <a:pt x="11815" y="30719"/>
                  </a:lnTo>
                  <a:lnTo>
                    <a:pt x="13025" y="31007"/>
                  </a:lnTo>
                  <a:lnTo>
                    <a:pt x="14178" y="31295"/>
                  </a:lnTo>
                  <a:lnTo>
                    <a:pt x="15388" y="31525"/>
                  </a:lnTo>
                  <a:lnTo>
                    <a:pt x="16598" y="31698"/>
                  </a:lnTo>
                  <a:lnTo>
                    <a:pt x="17981" y="31871"/>
                  </a:lnTo>
                  <a:lnTo>
                    <a:pt x="19365" y="31987"/>
                  </a:lnTo>
                  <a:lnTo>
                    <a:pt x="20748" y="32044"/>
                  </a:lnTo>
                  <a:lnTo>
                    <a:pt x="22073" y="32102"/>
                  </a:lnTo>
                  <a:lnTo>
                    <a:pt x="23456" y="32102"/>
                  </a:lnTo>
                  <a:lnTo>
                    <a:pt x="24840" y="32044"/>
                  </a:lnTo>
                  <a:lnTo>
                    <a:pt x="26223" y="31987"/>
                  </a:lnTo>
                  <a:lnTo>
                    <a:pt x="27606" y="31871"/>
                  </a:lnTo>
                  <a:lnTo>
                    <a:pt x="28931" y="31698"/>
                  </a:lnTo>
                  <a:lnTo>
                    <a:pt x="30315" y="31525"/>
                  </a:lnTo>
                  <a:lnTo>
                    <a:pt x="31640" y="31237"/>
                  </a:lnTo>
                  <a:lnTo>
                    <a:pt x="33023" y="30949"/>
                  </a:lnTo>
                  <a:lnTo>
                    <a:pt x="34349" y="30603"/>
                  </a:lnTo>
                  <a:lnTo>
                    <a:pt x="35674" y="30258"/>
                  </a:lnTo>
                  <a:lnTo>
                    <a:pt x="37000" y="29796"/>
                  </a:lnTo>
                  <a:lnTo>
                    <a:pt x="38268" y="29335"/>
                  </a:lnTo>
                  <a:lnTo>
                    <a:pt x="39536" y="28817"/>
                  </a:lnTo>
                  <a:lnTo>
                    <a:pt x="40804" y="28240"/>
                  </a:lnTo>
                  <a:lnTo>
                    <a:pt x="42072" y="27606"/>
                  </a:lnTo>
                  <a:lnTo>
                    <a:pt x="43282" y="26973"/>
                  </a:lnTo>
                  <a:lnTo>
                    <a:pt x="44492" y="26281"/>
                  </a:lnTo>
                  <a:lnTo>
                    <a:pt x="45645" y="25589"/>
                  </a:lnTo>
                  <a:lnTo>
                    <a:pt x="46797" y="24840"/>
                  </a:lnTo>
                  <a:lnTo>
                    <a:pt x="47892" y="24033"/>
                  </a:lnTo>
                  <a:lnTo>
                    <a:pt x="48987" y="23169"/>
                  </a:lnTo>
                  <a:lnTo>
                    <a:pt x="50082" y="22304"/>
                  </a:lnTo>
                  <a:lnTo>
                    <a:pt x="51120" y="21440"/>
                  </a:lnTo>
                  <a:lnTo>
                    <a:pt x="52157" y="20460"/>
                  </a:lnTo>
                  <a:lnTo>
                    <a:pt x="53137" y="19538"/>
                  </a:lnTo>
                  <a:lnTo>
                    <a:pt x="54059" y="18501"/>
                  </a:lnTo>
                  <a:lnTo>
                    <a:pt x="54981" y="17521"/>
                  </a:lnTo>
                  <a:lnTo>
                    <a:pt x="55903" y="16426"/>
                  </a:lnTo>
                  <a:lnTo>
                    <a:pt x="56710" y="15388"/>
                  </a:lnTo>
                  <a:lnTo>
                    <a:pt x="57517" y="14351"/>
                  </a:lnTo>
                  <a:lnTo>
                    <a:pt x="58266" y="13256"/>
                  </a:lnTo>
                  <a:lnTo>
                    <a:pt x="58958" y="12161"/>
                  </a:lnTo>
                  <a:lnTo>
                    <a:pt x="59649" y="11066"/>
                  </a:lnTo>
                  <a:lnTo>
                    <a:pt x="60283" y="9913"/>
                  </a:lnTo>
                  <a:lnTo>
                    <a:pt x="60917" y="8761"/>
                  </a:lnTo>
                  <a:lnTo>
                    <a:pt x="61493" y="7551"/>
                  </a:lnTo>
                  <a:lnTo>
                    <a:pt x="62070" y="6110"/>
                  </a:lnTo>
                  <a:lnTo>
                    <a:pt x="63049" y="3574"/>
                  </a:lnTo>
                  <a:lnTo>
                    <a:pt x="63568" y="2248"/>
                  </a:lnTo>
                  <a:lnTo>
                    <a:pt x="63914" y="1153"/>
                  </a:lnTo>
                  <a:lnTo>
                    <a:pt x="64144" y="347"/>
                  </a:lnTo>
                  <a:lnTo>
                    <a:pt x="64144" y="116"/>
                  </a:lnTo>
                  <a:lnTo>
                    <a:pt x="64087" y="1"/>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595;p72"/>
            <p:cNvSpPr/>
            <p:nvPr/>
          </p:nvSpPr>
          <p:spPr>
            <a:xfrm>
              <a:off x="4709775" y="3000125"/>
              <a:ext cx="613800" cy="873150"/>
            </a:xfrm>
            <a:custGeom>
              <a:avLst/>
              <a:gdLst/>
              <a:ahLst/>
              <a:cxnLst/>
              <a:rect l="l" t="t" r="r" b="b"/>
              <a:pathLst>
                <a:path w="24552" h="34926" extrusionOk="0">
                  <a:moveTo>
                    <a:pt x="21209" y="1"/>
                  </a:moveTo>
                  <a:lnTo>
                    <a:pt x="22649" y="3689"/>
                  </a:lnTo>
                  <a:lnTo>
                    <a:pt x="23053" y="5130"/>
                  </a:lnTo>
                  <a:lnTo>
                    <a:pt x="23341" y="6571"/>
                  </a:lnTo>
                  <a:lnTo>
                    <a:pt x="23571" y="8069"/>
                  </a:lnTo>
                  <a:lnTo>
                    <a:pt x="23687" y="9567"/>
                  </a:lnTo>
                  <a:lnTo>
                    <a:pt x="23744" y="11354"/>
                  </a:lnTo>
                  <a:lnTo>
                    <a:pt x="23629" y="13083"/>
                  </a:lnTo>
                  <a:lnTo>
                    <a:pt x="23399" y="14812"/>
                  </a:lnTo>
                  <a:lnTo>
                    <a:pt x="23053" y="16541"/>
                  </a:lnTo>
                  <a:lnTo>
                    <a:pt x="22592" y="18212"/>
                  </a:lnTo>
                  <a:lnTo>
                    <a:pt x="21958" y="19826"/>
                  </a:lnTo>
                  <a:lnTo>
                    <a:pt x="21612" y="20633"/>
                  </a:lnTo>
                  <a:lnTo>
                    <a:pt x="21209" y="21440"/>
                  </a:lnTo>
                  <a:lnTo>
                    <a:pt x="20805" y="22189"/>
                  </a:lnTo>
                  <a:lnTo>
                    <a:pt x="20344" y="22938"/>
                  </a:lnTo>
                  <a:lnTo>
                    <a:pt x="19422" y="24321"/>
                  </a:lnTo>
                  <a:lnTo>
                    <a:pt x="18385" y="25647"/>
                  </a:lnTo>
                  <a:lnTo>
                    <a:pt x="17232" y="26857"/>
                  </a:lnTo>
                  <a:lnTo>
                    <a:pt x="16022" y="27952"/>
                  </a:lnTo>
                  <a:lnTo>
                    <a:pt x="14696" y="29047"/>
                  </a:lnTo>
                  <a:lnTo>
                    <a:pt x="13313" y="29969"/>
                  </a:lnTo>
                  <a:lnTo>
                    <a:pt x="11872" y="30834"/>
                  </a:lnTo>
                  <a:lnTo>
                    <a:pt x="10431" y="31583"/>
                  </a:lnTo>
                  <a:lnTo>
                    <a:pt x="8991" y="32159"/>
                  </a:lnTo>
                  <a:lnTo>
                    <a:pt x="7492" y="32678"/>
                  </a:lnTo>
                  <a:lnTo>
                    <a:pt x="5994" y="33139"/>
                  </a:lnTo>
                  <a:lnTo>
                    <a:pt x="4495" y="33485"/>
                  </a:lnTo>
                  <a:lnTo>
                    <a:pt x="2017" y="33773"/>
                  </a:lnTo>
                  <a:lnTo>
                    <a:pt x="1268" y="33946"/>
                  </a:lnTo>
                  <a:lnTo>
                    <a:pt x="634" y="34061"/>
                  </a:lnTo>
                  <a:lnTo>
                    <a:pt x="173" y="34234"/>
                  </a:lnTo>
                  <a:lnTo>
                    <a:pt x="58" y="34292"/>
                  </a:lnTo>
                  <a:lnTo>
                    <a:pt x="0" y="34407"/>
                  </a:lnTo>
                  <a:lnTo>
                    <a:pt x="58" y="34580"/>
                  </a:lnTo>
                  <a:lnTo>
                    <a:pt x="173" y="34695"/>
                  </a:lnTo>
                  <a:lnTo>
                    <a:pt x="403" y="34753"/>
                  </a:lnTo>
                  <a:lnTo>
                    <a:pt x="692" y="34868"/>
                  </a:lnTo>
                  <a:lnTo>
                    <a:pt x="1498" y="34926"/>
                  </a:lnTo>
                  <a:lnTo>
                    <a:pt x="3343" y="34926"/>
                  </a:lnTo>
                  <a:lnTo>
                    <a:pt x="4207" y="34810"/>
                  </a:lnTo>
                  <a:lnTo>
                    <a:pt x="5245" y="34753"/>
                  </a:lnTo>
                  <a:lnTo>
                    <a:pt x="6570" y="34465"/>
                  </a:lnTo>
                  <a:lnTo>
                    <a:pt x="7896" y="34119"/>
                  </a:lnTo>
                  <a:lnTo>
                    <a:pt x="9221" y="33658"/>
                  </a:lnTo>
                  <a:lnTo>
                    <a:pt x="10489" y="33197"/>
                  </a:lnTo>
                  <a:lnTo>
                    <a:pt x="11296" y="32851"/>
                  </a:lnTo>
                  <a:lnTo>
                    <a:pt x="12045" y="32505"/>
                  </a:lnTo>
                  <a:lnTo>
                    <a:pt x="12794" y="32102"/>
                  </a:lnTo>
                  <a:lnTo>
                    <a:pt x="13543" y="31641"/>
                  </a:lnTo>
                  <a:lnTo>
                    <a:pt x="14984" y="30661"/>
                  </a:lnTo>
                  <a:lnTo>
                    <a:pt x="16367" y="29623"/>
                  </a:lnTo>
                  <a:lnTo>
                    <a:pt x="17635" y="28413"/>
                  </a:lnTo>
                  <a:lnTo>
                    <a:pt x="18788" y="27203"/>
                  </a:lnTo>
                  <a:lnTo>
                    <a:pt x="19883" y="25877"/>
                  </a:lnTo>
                  <a:lnTo>
                    <a:pt x="20863" y="24494"/>
                  </a:lnTo>
                  <a:lnTo>
                    <a:pt x="21324" y="23687"/>
                  </a:lnTo>
                  <a:lnTo>
                    <a:pt x="21785" y="22938"/>
                  </a:lnTo>
                  <a:lnTo>
                    <a:pt x="22188" y="22131"/>
                  </a:lnTo>
                  <a:lnTo>
                    <a:pt x="22592" y="21324"/>
                  </a:lnTo>
                  <a:lnTo>
                    <a:pt x="22937" y="20460"/>
                  </a:lnTo>
                  <a:lnTo>
                    <a:pt x="23226" y="19653"/>
                  </a:lnTo>
                  <a:lnTo>
                    <a:pt x="23514" y="18789"/>
                  </a:lnTo>
                  <a:lnTo>
                    <a:pt x="23744" y="17924"/>
                  </a:lnTo>
                  <a:lnTo>
                    <a:pt x="24148" y="16138"/>
                  </a:lnTo>
                  <a:lnTo>
                    <a:pt x="24378" y="14351"/>
                  </a:lnTo>
                  <a:lnTo>
                    <a:pt x="24551" y="12564"/>
                  </a:lnTo>
                  <a:lnTo>
                    <a:pt x="24494" y="10778"/>
                  </a:lnTo>
                  <a:lnTo>
                    <a:pt x="24378" y="9106"/>
                  </a:lnTo>
                  <a:lnTo>
                    <a:pt x="24090" y="7435"/>
                  </a:lnTo>
                  <a:lnTo>
                    <a:pt x="23744" y="5764"/>
                  </a:lnTo>
                  <a:lnTo>
                    <a:pt x="23283" y="4150"/>
                  </a:lnTo>
                  <a:lnTo>
                    <a:pt x="22937" y="3343"/>
                  </a:lnTo>
                  <a:lnTo>
                    <a:pt x="22304" y="1902"/>
                  </a:lnTo>
                  <a:lnTo>
                    <a:pt x="21612" y="577"/>
                  </a:lnTo>
                  <a:lnTo>
                    <a:pt x="21381" y="116"/>
                  </a:lnTo>
                  <a:lnTo>
                    <a:pt x="21266" y="1"/>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1596;p72"/>
            <p:cNvSpPr/>
            <p:nvPr/>
          </p:nvSpPr>
          <p:spPr>
            <a:xfrm>
              <a:off x="4740025" y="2687475"/>
              <a:ext cx="538875" cy="194525"/>
            </a:xfrm>
            <a:custGeom>
              <a:avLst/>
              <a:gdLst/>
              <a:ahLst/>
              <a:cxnLst/>
              <a:rect l="l" t="t" r="r" b="b"/>
              <a:pathLst>
                <a:path w="21555" h="7781" extrusionOk="0">
                  <a:moveTo>
                    <a:pt x="14639" y="0"/>
                  </a:moveTo>
                  <a:lnTo>
                    <a:pt x="13832" y="116"/>
                  </a:lnTo>
                  <a:lnTo>
                    <a:pt x="12218" y="346"/>
                  </a:lnTo>
                  <a:lnTo>
                    <a:pt x="10720" y="692"/>
                  </a:lnTo>
                  <a:lnTo>
                    <a:pt x="9394" y="1095"/>
                  </a:lnTo>
                  <a:lnTo>
                    <a:pt x="8587" y="1441"/>
                  </a:lnTo>
                  <a:lnTo>
                    <a:pt x="7781" y="1787"/>
                  </a:lnTo>
                  <a:lnTo>
                    <a:pt x="6974" y="2133"/>
                  </a:lnTo>
                  <a:lnTo>
                    <a:pt x="6225" y="2536"/>
                  </a:lnTo>
                  <a:lnTo>
                    <a:pt x="5418" y="2997"/>
                  </a:lnTo>
                  <a:lnTo>
                    <a:pt x="4726" y="3458"/>
                  </a:lnTo>
                  <a:lnTo>
                    <a:pt x="3977" y="3977"/>
                  </a:lnTo>
                  <a:lnTo>
                    <a:pt x="3285" y="4496"/>
                  </a:lnTo>
                  <a:lnTo>
                    <a:pt x="2594" y="5072"/>
                  </a:lnTo>
                  <a:lnTo>
                    <a:pt x="1441" y="6109"/>
                  </a:lnTo>
                  <a:lnTo>
                    <a:pt x="807" y="6686"/>
                  </a:lnTo>
                  <a:lnTo>
                    <a:pt x="346" y="7204"/>
                  </a:lnTo>
                  <a:lnTo>
                    <a:pt x="58" y="7550"/>
                  </a:lnTo>
                  <a:lnTo>
                    <a:pt x="0" y="7723"/>
                  </a:lnTo>
                  <a:lnTo>
                    <a:pt x="0" y="7781"/>
                  </a:lnTo>
                  <a:lnTo>
                    <a:pt x="231" y="7723"/>
                  </a:lnTo>
                  <a:lnTo>
                    <a:pt x="807" y="7377"/>
                  </a:lnTo>
                  <a:lnTo>
                    <a:pt x="2421" y="6340"/>
                  </a:lnTo>
                  <a:lnTo>
                    <a:pt x="5130" y="4669"/>
                  </a:lnTo>
                  <a:lnTo>
                    <a:pt x="6743" y="3862"/>
                  </a:lnTo>
                  <a:lnTo>
                    <a:pt x="7608" y="3516"/>
                  </a:lnTo>
                  <a:lnTo>
                    <a:pt x="8472" y="3228"/>
                  </a:lnTo>
                  <a:lnTo>
                    <a:pt x="9337" y="2940"/>
                  </a:lnTo>
                  <a:lnTo>
                    <a:pt x="10201" y="2709"/>
                  </a:lnTo>
                  <a:lnTo>
                    <a:pt x="11066" y="2536"/>
                  </a:lnTo>
                  <a:lnTo>
                    <a:pt x="11930" y="2363"/>
                  </a:lnTo>
                  <a:lnTo>
                    <a:pt x="12795" y="2306"/>
                  </a:lnTo>
                  <a:lnTo>
                    <a:pt x="13601" y="2248"/>
                  </a:lnTo>
                  <a:lnTo>
                    <a:pt x="14408" y="2190"/>
                  </a:lnTo>
                  <a:lnTo>
                    <a:pt x="15215" y="2248"/>
                  </a:lnTo>
                  <a:lnTo>
                    <a:pt x="16829" y="2363"/>
                  </a:lnTo>
                  <a:lnTo>
                    <a:pt x="18500" y="2594"/>
                  </a:lnTo>
                  <a:lnTo>
                    <a:pt x="19307" y="2709"/>
                  </a:lnTo>
                  <a:lnTo>
                    <a:pt x="19941" y="2767"/>
                  </a:lnTo>
                  <a:lnTo>
                    <a:pt x="20575" y="2767"/>
                  </a:lnTo>
                  <a:lnTo>
                    <a:pt x="21094" y="2709"/>
                  </a:lnTo>
                  <a:lnTo>
                    <a:pt x="21324" y="2651"/>
                  </a:lnTo>
                  <a:lnTo>
                    <a:pt x="21439" y="2536"/>
                  </a:lnTo>
                  <a:lnTo>
                    <a:pt x="21555" y="2421"/>
                  </a:lnTo>
                  <a:lnTo>
                    <a:pt x="21555" y="2248"/>
                  </a:lnTo>
                  <a:lnTo>
                    <a:pt x="21439" y="2018"/>
                  </a:lnTo>
                  <a:lnTo>
                    <a:pt x="21209" y="1787"/>
                  </a:lnTo>
                  <a:lnTo>
                    <a:pt x="20690" y="1326"/>
                  </a:lnTo>
                  <a:lnTo>
                    <a:pt x="20056" y="923"/>
                  </a:lnTo>
                  <a:lnTo>
                    <a:pt x="19365" y="577"/>
                  </a:lnTo>
                  <a:lnTo>
                    <a:pt x="18673" y="346"/>
                  </a:lnTo>
                  <a:lnTo>
                    <a:pt x="17924" y="173"/>
                  </a:lnTo>
                  <a:lnTo>
                    <a:pt x="17117" y="58"/>
                  </a:lnTo>
                  <a:lnTo>
                    <a:pt x="16310"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597;p72"/>
            <p:cNvSpPr/>
            <p:nvPr/>
          </p:nvSpPr>
          <p:spPr>
            <a:xfrm>
              <a:off x="5415750" y="2743675"/>
              <a:ext cx="556175" cy="855850"/>
            </a:xfrm>
            <a:custGeom>
              <a:avLst/>
              <a:gdLst/>
              <a:ahLst/>
              <a:cxnLst/>
              <a:rect l="l" t="t" r="r" b="b"/>
              <a:pathLst>
                <a:path w="22247" h="34234" extrusionOk="0">
                  <a:moveTo>
                    <a:pt x="10259" y="0"/>
                  </a:moveTo>
                  <a:lnTo>
                    <a:pt x="10259" y="25185"/>
                  </a:lnTo>
                  <a:lnTo>
                    <a:pt x="9798" y="25070"/>
                  </a:lnTo>
                  <a:lnTo>
                    <a:pt x="9279" y="25012"/>
                  </a:lnTo>
                  <a:lnTo>
                    <a:pt x="8703" y="24955"/>
                  </a:lnTo>
                  <a:lnTo>
                    <a:pt x="8184" y="24897"/>
                  </a:lnTo>
                  <a:lnTo>
                    <a:pt x="7262" y="24955"/>
                  </a:lnTo>
                  <a:lnTo>
                    <a:pt x="6340" y="25070"/>
                  </a:lnTo>
                  <a:lnTo>
                    <a:pt x="5706" y="25243"/>
                  </a:lnTo>
                  <a:lnTo>
                    <a:pt x="5072" y="25416"/>
                  </a:lnTo>
                  <a:lnTo>
                    <a:pt x="4438" y="25646"/>
                  </a:lnTo>
                  <a:lnTo>
                    <a:pt x="3862" y="25934"/>
                  </a:lnTo>
                  <a:lnTo>
                    <a:pt x="3286" y="26223"/>
                  </a:lnTo>
                  <a:lnTo>
                    <a:pt x="2767" y="26511"/>
                  </a:lnTo>
                  <a:lnTo>
                    <a:pt x="2306" y="26857"/>
                  </a:lnTo>
                  <a:lnTo>
                    <a:pt x="1845" y="27260"/>
                  </a:lnTo>
                  <a:lnTo>
                    <a:pt x="1441" y="27606"/>
                  </a:lnTo>
                  <a:lnTo>
                    <a:pt x="1038" y="28009"/>
                  </a:lnTo>
                  <a:lnTo>
                    <a:pt x="750" y="28470"/>
                  </a:lnTo>
                  <a:lnTo>
                    <a:pt x="462" y="28874"/>
                  </a:lnTo>
                  <a:lnTo>
                    <a:pt x="289" y="29335"/>
                  </a:lnTo>
                  <a:lnTo>
                    <a:pt x="116" y="29796"/>
                  </a:lnTo>
                  <a:lnTo>
                    <a:pt x="1" y="30257"/>
                  </a:lnTo>
                  <a:lnTo>
                    <a:pt x="1" y="30718"/>
                  </a:lnTo>
                  <a:lnTo>
                    <a:pt x="1" y="31064"/>
                  </a:lnTo>
                  <a:lnTo>
                    <a:pt x="58" y="31467"/>
                  </a:lnTo>
                  <a:lnTo>
                    <a:pt x="173" y="31813"/>
                  </a:lnTo>
                  <a:lnTo>
                    <a:pt x="346" y="32159"/>
                  </a:lnTo>
                  <a:lnTo>
                    <a:pt x="519" y="32447"/>
                  </a:lnTo>
                  <a:lnTo>
                    <a:pt x="807" y="32735"/>
                  </a:lnTo>
                  <a:lnTo>
                    <a:pt x="1038" y="33023"/>
                  </a:lnTo>
                  <a:lnTo>
                    <a:pt x="1384" y="33254"/>
                  </a:lnTo>
                  <a:lnTo>
                    <a:pt x="1672" y="33484"/>
                  </a:lnTo>
                  <a:lnTo>
                    <a:pt x="2075" y="33715"/>
                  </a:lnTo>
                  <a:lnTo>
                    <a:pt x="2479" y="33830"/>
                  </a:lnTo>
                  <a:lnTo>
                    <a:pt x="2882" y="34003"/>
                  </a:lnTo>
                  <a:lnTo>
                    <a:pt x="3343" y="34118"/>
                  </a:lnTo>
                  <a:lnTo>
                    <a:pt x="3862" y="34176"/>
                  </a:lnTo>
                  <a:lnTo>
                    <a:pt x="4323" y="34233"/>
                  </a:lnTo>
                  <a:lnTo>
                    <a:pt x="5764" y="34233"/>
                  </a:lnTo>
                  <a:lnTo>
                    <a:pt x="6686" y="34061"/>
                  </a:lnTo>
                  <a:lnTo>
                    <a:pt x="7377" y="33945"/>
                  </a:lnTo>
                  <a:lnTo>
                    <a:pt x="8011" y="33715"/>
                  </a:lnTo>
                  <a:lnTo>
                    <a:pt x="8588" y="33542"/>
                  </a:lnTo>
                  <a:lnTo>
                    <a:pt x="9164" y="33254"/>
                  </a:lnTo>
                  <a:lnTo>
                    <a:pt x="9740" y="32966"/>
                  </a:lnTo>
                  <a:lnTo>
                    <a:pt x="10259" y="32620"/>
                  </a:lnTo>
                  <a:lnTo>
                    <a:pt x="10778" y="32332"/>
                  </a:lnTo>
                  <a:lnTo>
                    <a:pt x="11239" y="31928"/>
                  </a:lnTo>
                  <a:lnTo>
                    <a:pt x="11642" y="31525"/>
                  </a:lnTo>
                  <a:lnTo>
                    <a:pt x="11988" y="31121"/>
                  </a:lnTo>
                  <a:lnTo>
                    <a:pt x="12276" y="30718"/>
                  </a:lnTo>
                  <a:lnTo>
                    <a:pt x="12564" y="30315"/>
                  </a:lnTo>
                  <a:lnTo>
                    <a:pt x="12795" y="29853"/>
                  </a:lnTo>
                  <a:lnTo>
                    <a:pt x="12910" y="29392"/>
                  </a:lnTo>
                  <a:lnTo>
                    <a:pt x="13025" y="28931"/>
                  </a:lnTo>
                  <a:lnTo>
                    <a:pt x="13083" y="28470"/>
                  </a:lnTo>
                  <a:lnTo>
                    <a:pt x="13083" y="14062"/>
                  </a:lnTo>
                  <a:lnTo>
                    <a:pt x="13659" y="14235"/>
                  </a:lnTo>
                  <a:lnTo>
                    <a:pt x="14293" y="14408"/>
                  </a:lnTo>
                  <a:lnTo>
                    <a:pt x="15676" y="14754"/>
                  </a:lnTo>
                  <a:lnTo>
                    <a:pt x="17405" y="15100"/>
                  </a:lnTo>
                  <a:lnTo>
                    <a:pt x="18155" y="15330"/>
                  </a:lnTo>
                  <a:lnTo>
                    <a:pt x="18789" y="15618"/>
                  </a:lnTo>
                  <a:lnTo>
                    <a:pt x="19365" y="15964"/>
                  </a:lnTo>
                  <a:lnTo>
                    <a:pt x="19826" y="16368"/>
                  </a:lnTo>
                  <a:lnTo>
                    <a:pt x="19999" y="16598"/>
                  </a:lnTo>
                  <a:lnTo>
                    <a:pt x="20172" y="16829"/>
                  </a:lnTo>
                  <a:lnTo>
                    <a:pt x="20287" y="17117"/>
                  </a:lnTo>
                  <a:lnTo>
                    <a:pt x="20402" y="17463"/>
                  </a:lnTo>
                  <a:lnTo>
                    <a:pt x="21382" y="20805"/>
                  </a:lnTo>
                  <a:lnTo>
                    <a:pt x="22074" y="17347"/>
                  </a:lnTo>
                  <a:lnTo>
                    <a:pt x="22131" y="17117"/>
                  </a:lnTo>
                  <a:lnTo>
                    <a:pt x="22189" y="16540"/>
                  </a:lnTo>
                  <a:lnTo>
                    <a:pt x="22246" y="15676"/>
                  </a:lnTo>
                  <a:lnTo>
                    <a:pt x="22131" y="14639"/>
                  </a:lnTo>
                  <a:lnTo>
                    <a:pt x="22016" y="14062"/>
                  </a:lnTo>
                  <a:lnTo>
                    <a:pt x="21901" y="13486"/>
                  </a:lnTo>
                  <a:lnTo>
                    <a:pt x="21670" y="12852"/>
                  </a:lnTo>
                  <a:lnTo>
                    <a:pt x="21440" y="12276"/>
                  </a:lnTo>
                  <a:lnTo>
                    <a:pt x="21094" y="11699"/>
                  </a:lnTo>
                  <a:lnTo>
                    <a:pt x="20690" y="11123"/>
                  </a:lnTo>
                  <a:lnTo>
                    <a:pt x="20172" y="10604"/>
                  </a:lnTo>
                  <a:lnTo>
                    <a:pt x="19595" y="10086"/>
                  </a:lnTo>
                  <a:lnTo>
                    <a:pt x="18443" y="9164"/>
                  </a:lnTo>
                  <a:lnTo>
                    <a:pt x="17290" y="8184"/>
                  </a:lnTo>
                  <a:lnTo>
                    <a:pt x="16080" y="7204"/>
                  </a:lnTo>
                  <a:lnTo>
                    <a:pt x="14985" y="6167"/>
                  </a:lnTo>
                  <a:lnTo>
                    <a:pt x="13947" y="5187"/>
                  </a:lnTo>
                  <a:lnTo>
                    <a:pt x="13083" y="4265"/>
                  </a:lnTo>
                  <a:lnTo>
                    <a:pt x="12334" y="3400"/>
                  </a:lnTo>
                  <a:lnTo>
                    <a:pt x="11873" y="2709"/>
                  </a:lnTo>
                  <a:lnTo>
                    <a:pt x="10259" y="0"/>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598;p72"/>
            <p:cNvSpPr/>
            <p:nvPr/>
          </p:nvSpPr>
          <p:spPr>
            <a:xfrm>
              <a:off x="5394150" y="2665850"/>
              <a:ext cx="597950" cy="955275"/>
            </a:xfrm>
            <a:custGeom>
              <a:avLst/>
              <a:gdLst/>
              <a:ahLst/>
              <a:cxnLst/>
              <a:rect l="l" t="t" r="r" b="b"/>
              <a:pathLst>
                <a:path w="23918" h="38211" extrusionOk="0">
                  <a:moveTo>
                    <a:pt x="11988" y="6283"/>
                  </a:moveTo>
                  <a:lnTo>
                    <a:pt x="12506" y="7032"/>
                  </a:lnTo>
                  <a:lnTo>
                    <a:pt x="13255" y="7897"/>
                  </a:lnTo>
                  <a:lnTo>
                    <a:pt x="14178" y="8876"/>
                  </a:lnTo>
                  <a:lnTo>
                    <a:pt x="15215" y="9914"/>
                  </a:lnTo>
                  <a:lnTo>
                    <a:pt x="16368" y="10951"/>
                  </a:lnTo>
                  <a:lnTo>
                    <a:pt x="17578" y="11988"/>
                  </a:lnTo>
                  <a:lnTo>
                    <a:pt x="18788" y="12968"/>
                  </a:lnTo>
                  <a:lnTo>
                    <a:pt x="19941" y="13890"/>
                  </a:lnTo>
                  <a:lnTo>
                    <a:pt x="20459" y="14351"/>
                  </a:lnTo>
                  <a:lnTo>
                    <a:pt x="20920" y="14812"/>
                  </a:lnTo>
                  <a:lnTo>
                    <a:pt x="21266" y="15331"/>
                  </a:lnTo>
                  <a:lnTo>
                    <a:pt x="21554" y="15850"/>
                  </a:lnTo>
                  <a:lnTo>
                    <a:pt x="21785" y="16368"/>
                  </a:lnTo>
                  <a:lnTo>
                    <a:pt x="21958" y="16945"/>
                  </a:lnTo>
                  <a:lnTo>
                    <a:pt x="22073" y="17463"/>
                  </a:lnTo>
                  <a:lnTo>
                    <a:pt x="22131" y="17925"/>
                  </a:lnTo>
                  <a:lnTo>
                    <a:pt x="22246" y="18904"/>
                  </a:lnTo>
                  <a:lnTo>
                    <a:pt x="22188" y="19653"/>
                  </a:lnTo>
                  <a:lnTo>
                    <a:pt x="22131" y="20287"/>
                  </a:lnTo>
                  <a:lnTo>
                    <a:pt x="21900" y="19711"/>
                  </a:lnTo>
                  <a:lnTo>
                    <a:pt x="21612" y="19250"/>
                  </a:lnTo>
                  <a:lnTo>
                    <a:pt x="21266" y="18789"/>
                  </a:lnTo>
                  <a:lnTo>
                    <a:pt x="20805" y="18443"/>
                  </a:lnTo>
                  <a:lnTo>
                    <a:pt x="20344" y="18155"/>
                  </a:lnTo>
                  <a:lnTo>
                    <a:pt x="19883" y="17867"/>
                  </a:lnTo>
                  <a:lnTo>
                    <a:pt x="19307" y="17636"/>
                  </a:lnTo>
                  <a:lnTo>
                    <a:pt x="18730" y="17463"/>
                  </a:lnTo>
                  <a:lnTo>
                    <a:pt x="17578" y="17175"/>
                  </a:lnTo>
                  <a:lnTo>
                    <a:pt x="16368" y="16945"/>
                  </a:lnTo>
                  <a:lnTo>
                    <a:pt x="15273" y="16657"/>
                  </a:lnTo>
                  <a:lnTo>
                    <a:pt x="14696" y="16541"/>
                  </a:lnTo>
                  <a:lnTo>
                    <a:pt x="14235" y="16368"/>
                  </a:lnTo>
                  <a:lnTo>
                    <a:pt x="13083" y="15850"/>
                  </a:lnTo>
                  <a:lnTo>
                    <a:pt x="13083" y="31583"/>
                  </a:lnTo>
                  <a:lnTo>
                    <a:pt x="13025" y="31987"/>
                  </a:lnTo>
                  <a:lnTo>
                    <a:pt x="12967" y="32333"/>
                  </a:lnTo>
                  <a:lnTo>
                    <a:pt x="12794" y="32736"/>
                  </a:lnTo>
                  <a:lnTo>
                    <a:pt x="12621" y="33082"/>
                  </a:lnTo>
                  <a:lnTo>
                    <a:pt x="12391" y="33485"/>
                  </a:lnTo>
                  <a:lnTo>
                    <a:pt x="12103" y="33831"/>
                  </a:lnTo>
                  <a:lnTo>
                    <a:pt x="11757" y="34177"/>
                  </a:lnTo>
                  <a:lnTo>
                    <a:pt x="11411" y="34523"/>
                  </a:lnTo>
                  <a:lnTo>
                    <a:pt x="11008" y="34811"/>
                  </a:lnTo>
                  <a:lnTo>
                    <a:pt x="10547" y="35099"/>
                  </a:lnTo>
                  <a:lnTo>
                    <a:pt x="9625" y="35618"/>
                  </a:lnTo>
                  <a:lnTo>
                    <a:pt x="9048" y="35848"/>
                  </a:lnTo>
                  <a:lnTo>
                    <a:pt x="8530" y="36079"/>
                  </a:lnTo>
                  <a:lnTo>
                    <a:pt x="7953" y="36194"/>
                  </a:lnTo>
                  <a:lnTo>
                    <a:pt x="7377" y="36367"/>
                  </a:lnTo>
                  <a:lnTo>
                    <a:pt x="6570" y="36482"/>
                  </a:lnTo>
                  <a:lnTo>
                    <a:pt x="5763" y="36540"/>
                  </a:lnTo>
                  <a:lnTo>
                    <a:pt x="4899" y="36482"/>
                  </a:lnTo>
                  <a:lnTo>
                    <a:pt x="4150" y="36309"/>
                  </a:lnTo>
                  <a:lnTo>
                    <a:pt x="3458" y="36079"/>
                  </a:lnTo>
                  <a:lnTo>
                    <a:pt x="2882" y="35790"/>
                  </a:lnTo>
                  <a:lnTo>
                    <a:pt x="2363" y="35387"/>
                  </a:lnTo>
                  <a:lnTo>
                    <a:pt x="2190" y="35156"/>
                  </a:lnTo>
                  <a:lnTo>
                    <a:pt x="2017" y="34926"/>
                  </a:lnTo>
                  <a:lnTo>
                    <a:pt x="1902" y="34695"/>
                  </a:lnTo>
                  <a:lnTo>
                    <a:pt x="1787" y="34407"/>
                  </a:lnTo>
                  <a:lnTo>
                    <a:pt x="1729" y="34119"/>
                  </a:lnTo>
                  <a:lnTo>
                    <a:pt x="1729" y="33831"/>
                  </a:lnTo>
                  <a:lnTo>
                    <a:pt x="1729" y="33428"/>
                  </a:lnTo>
                  <a:lnTo>
                    <a:pt x="1844" y="33024"/>
                  </a:lnTo>
                  <a:lnTo>
                    <a:pt x="1960" y="32678"/>
                  </a:lnTo>
                  <a:lnTo>
                    <a:pt x="2190" y="32275"/>
                  </a:lnTo>
                  <a:lnTo>
                    <a:pt x="2421" y="31929"/>
                  </a:lnTo>
                  <a:lnTo>
                    <a:pt x="2709" y="31583"/>
                  </a:lnTo>
                  <a:lnTo>
                    <a:pt x="2997" y="31238"/>
                  </a:lnTo>
                  <a:lnTo>
                    <a:pt x="3400" y="30892"/>
                  </a:lnTo>
                  <a:lnTo>
                    <a:pt x="3804" y="30604"/>
                  </a:lnTo>
                  <a:lnTo>
                    <a:pt x="4207" y="30315"/>
                  </a:lnTo>
                  <a:lnTo>
                    <a:pt x="5187" y="29797"/>
                  </a:lnTo>
                  <a:lnTo>
                    <a:pt x="5706" y="29566"/>
                  </a:lnTo>
                  <a:lnTo>
                    <a:pt x="6224" y="29336"/>
                  </a:lnTo>
                  <a:lnTo>
                    <a:pt x="6801" y="29163"/>
                  </a:lnTo>
                  <a:lnTo>
                    <a:pt x="7377" y="29047"/>
                  </a:lnTo>
                  <a:lnTo>
                    <a:pt x="8241" y="28932"/>
                  </a:lnTo>
                  <a:lnTo>
                    <a:pt x="9048" y="28875"/>
                  </a:lnTo>
                  <a:lnTo>
                    <a:pt x="9913" y="28932"/>
                  </a:lnTo>
                  <a:lnTo>
                    <a:pt x="10662" y="29105"/>
                  </a:lnTo>
                  <a:lnTo>
                    <a:pt x="11411" y="29336"/>
                  </a:lnTo>
                  <a:lnTo>
                    <a:pt x="11988" y="29681"/>
                  </a:lnTo>
                  <a:lnTo>
                    <a:pt x="11988" y="6283"/>
                  </a:lnTo>
                  <a:close/>
                  <a:moveTo>
                    <a:pt x="10259" y="1"/>
                  </a:moveTo>
                  <a:lnTo>
                    <a:pt x="10259" y="6283"/>
                  </a:lnTo>
                  <a:lnTo>
                    <a:pt x="10259" y="27261"/>
                  </a:lnTo>
                  <a:lnTo>
                    <a:pt x="9682" y="27203"/>
                  </a:lnTo>
                  <a:lnTo>
                    <a:pt x="9048" y="27146"/>
                  </a:lnTo>
                  <a:lnTo>
                    <a:pt x="8069" y="27203"/>
                  </a:lnTo>
                  <a:lnTo>
                    <a:pt x="7031" y="27376"/>
                  </a:lnTo>
                  <a:lnTo>
                    <a:pt x="6340" y="27549"/>
                  </a:lnTo>
                  <a:lnTo>
                    <a:pt x="5590" y="27722"/>
                  </a:lnTo>
                  <a:lnTo>
                    <a:pt x="4899" y="28010"/>
                  </a:lnTo>
                  <a:lnTo>
                    <a:pt x="4265" y="28298"/>
                  </a:lnTo>
                  <a:lnTo>
                    <a:pt x="3631" y="28644"/>
                  </a:lnTo>
                  <a:lnTo>
                    <a:pt x="3055" y="28990"/>
                  </a:lnTo>
                  <a:lnTo>
                    <a:pt x="2536" y="29393"/>
                  </a:lnTo>
                  <a:lnTo>
                    <a:pt x="2017" y="29797"/>
                  </a:lnTo>
                  <a:lnTo>
                    <a:pt x="1556" y="30258"/>
                  </a:lnTo>
                  <a:lnTo>
                    <a:pt x="1153" y="30719"/>
                  </a:lnTo>
                  <a:lnTo>
                    <a:pt x="807" y="31180"/>
                  </a:lnTo>
                  <a:lnTo>
                    <a:pt x="519" y="31699"/>
                  </a:lnTo>
                  <a:lnTo>
                    <a:pt x="288" y="32217"/>
                  </a:lnTo>
                  <a:lnTo>
                    <a:pt x="115" y="32736"/>
                  </a:lnTo>
                  <a:lnTo>
                    <a:pt x="58" y="33255"/>
                  </a:lnTo>
                  <a:lnTo>
                    <a:pt x="0" y="33831"/>
                  </a:lnTo>
                  <a:lnTo>
                    <a:pt x="0" y="34292"/>
                  </a:lnTo>
                  <a:lnTo>
                    <a:pt x="115" y="34753"/>
                  </a:lnTo>
                  <a:lnTo>
                    <a:pt x="231" y="35156"/>
                  </a:lnTo>
                  <a:lnTo>
                    <a:pt x="404" y="35618"/>
                  </a:lnTo>
                  <a:lnTo>
                    <a:pt x="634" y="35963"/>
                  </a:lnTo>
                  <a:lnTo>
                    <a:pt x="922" y="36367"/>
                  </a:lnTo>
                  <a:lnTo>
                    <a:pt x="1210" y="36713"/>
                  </a:lnTo>
                  <a:lnTo>
                    <a:pt x="1614" y="37001"/>
                  </a:lnTo>
                  <a:lnTo>
                    <a:pt x="2017" y="37289"/>
                  </a:lnTo>
                  <a:lnTo>
                    <a:pt x="2421" y="37519"/>
                  </a:lnTo>
                  <a:lnTo>
                    <a:pt x="2882" y="37750"/>
                  </a:lnTo>
                  <a:lnTo>
                    <a:pt x="3400" y="37923"/>
                  </a:lnTo>
                  <a:lnTo>
                    <a:pt x="3977" y="38038"/>
                  </a:lnTo>
                  <a:lnTo>
                    <a:pt x="4495" y="38153"/>
                  </a:lnTo>
                  <a:lnTo>
                    <a:pt x="5129" y="38211"/>
                  </a:lnTo>
                  <a:lnTo>
                    <a:pt x="6743" y="38211"/>
                  </a:lnTo>
                  <a:lnTo>
                    <a:pt x="7723" y="38038"/>
                  </a:lnTo>
                  <a:lnTo>
                    <a:pt x="8472" y="37865"/>
                  </a:lnTo>
                  <a:lnTo>
                    <a:pt x="9164" y="37635"/>
                  </a:lnTo>
                  <a:lnTo>
                    <a:pt x="9855" y="37404"/>
                  </a:lnTo>
                  <a:lnTo>
                    <a:pt x="10547" y="37116"/>
                  </a:lnTo>
                  <a:lnTo>
                    <a:pt x="11123" y="36770"/>
                  </a:lnTo>
                  <a:lnTo>
                    <a:pt x="11699" y="36424"/>
                  </a:lnTo>
                  <a:lnTo>
                    <a:pt x="12276" y="36021"/>
                  </a:lnTo>
                  <a:lnTo>
                    <a:pt x="12737" y="35618"/>
                  </a:lnTo>
                  <a:lnTo>
                    <a:pt x="13198" y="35156"/>
                  </a:lnTo>
                  <a:lnTo>
                    <a:pt x="13601" y="34695"/>
                  </a:lnTo>
                  <a:lnTo>
                    <a:pt x="13947" y="34234"/>
                  </a:lnTo>
                  <a:lnTo>
                    <a:pt x="14235" y="33716"/>
                  </a:lnTo>
                  <a:lnTo>
                    <a:pt x="14466" y="33197"/>
                  </a:lnTo>
                  <a:lnTo>
                    <a:pt x="14639" y="32678"/>
                  </a:lnTo>
                  <a:lnTo>
                    <a:pt x="14754" y="32160"/>
                  </a:lnTo>
                  <a:lnTo>
                    <a:pt x="14754" y="31583"/>
                  </a:lnTo>
                  <a:lnTo>
                    <a:pt x="14754" y="18328"/>
                  </a:lnTo>
                  <a:lnTo>
                    <a:pt x="16368" y="18674"/>
                  </a:lnTo>
                  <a:lnTo>
                    <a:pt x="17924" y="19020"/>
                  </a:lnTo>
                  <a:lnTo>
                    <a:pt x="18558" y="19250"/>
                  </a:lnTo>
                  <a:lnTo>
                    <a:pt x="19134" y="19423"/>
                  </a:lnTo>
                  <a:lnTo>
                    <a:pt x="19595" y="19711"/>
                  </a:lnTo>
                  <a:lnTo>
                    <a:pt x="19998" y="19999"/>
                  </a:lnTo>
                  <a:lnTo>
                    <a:pt x="20286" y="20345"/>
                  </a:lnTo>
                  <a:lnTo>
                    <a:pt x="20459" y="20806"/>
                  </a:lnTo>
                  <a:lnTo>
                    <a:pt x="22419" y="27491"/>
                  </a:lnTo>
                  <a:lnTo>
                    <a:pt x="23802" y="20633"/>
                  </a:lnTo>
                  <a:lnTo>
                    <a:pt x="23860" y="20345"/>
                  </a:lnTo>
                  <a:lnTo>
                    <a:pt x="23917" y="19711"/>
                  </a:lnTo>
                  <a:lnTo>
                    <a:pt x="23917" y="18731"/>
                  </a:lnTo>
                  <a:lnTo>
                    <a:pt x="23917" y="18213"/>
                  </a:lnTo>
                  <a:lnTo>
                    <a:pt x="23860" y="17579"/>
                  </a:lnTo>
                  <a:lnTo>
                    <a:pt x="23744" y="16945"/>
                  </a:lnTo>
                  <a:lnTo>
                    <a:pt x="23572" y="16311"/>
                  </a:lnTo>
                  <a:lnTo>
                    <a:pt x="23341" y="15619"/>
                  </a:lnTo>
                  <a:lnTo>
                    <a:pt x="23053" y="14985"/>
                  </a:lnTo>
                  <a:lnTo>
                    <a:pt x="22649" y="14294"/>
                  </a:lnTo>
                  <a:lnTo>
                    <a:pt x="22188" y="13660"/>
                  </a:lnTo>
                  <a:lnTo>
                    <a:pt x="21670" y="13083"/>
                  </a:lnTo>
                  <a:lnTo>
                    <a:pt x="20978" y="12507"/>
                  </a:lnTo>
                  <a:lnTo>
                    <a:pt x="19768" y="11527"/>
                  </a:lnTo>
                  <a:lnTo>
                    <a:pt x="18558" y="10548"/>
                  </a:lnTo>
                  <a:lnTo>
                    <a:pt x="17405" y="9510"/>
                  </a:lnTo>
                  <a:lnTo>
                    <a:pt x="16310" y="8530"/>
                  </a:lnTo>
                  <a:lnTo>
                    <a:pt x="15330" y="7608"/>
                  </a:lnTo>
                  <a:lnTo>
                    <a:pt x="14523" y="6744"/>
                  </a:lnTo>
                  <a:lnTo>
                    <a:pt x="13889" y="5995"/>
                  </a:lnTo>
                  <a:lnTo>
                    <a:pt x="13486" y="5418"/>
                  </a:lnTo>
                  <a:lnTo>
                    <a:pt x="1025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599;p72"/>
            <p:cNvSpPr/>
            <p:nvPr/>
          </p:nvSpPr>
          <p:spPr>
            <a:xfrm>
              <a:off x="5437375" y="2822900"/>
              <a:ext cx="512925" cy="756450"/>
            </a:xfrm>
            <a:custGeom>
              <a:avLst/>
              <a:gdLst/>
              <a:ahLst/>
              <a:cxnLst/>
              <a:rect l="l" t="t" r="r" b="b"/>
              <a:pathLst>
                <a:path w="20517" h="30258" fill="none" extrusionOk="0">
                  <a:moveTo>
                    <a:pt x="10259" y="1"/>
                  </a:moveTo>
                  <a:lnTo>
                    <a:pt x="10259" y="1"/>
                  </a:lnTo>
                  <a:lnTo>
                    <a:pt x="10777" y="750"/>
                  </a:lnTo>
                  <a:lnTo>
                    <a:pt x="11526" y="1615"/>
                  </a:lnTo>
                  <a:lnTo>
                    <a:pt x="12449" y="2594"/>
                  </a:lnTo>
                  <a:lnTo>
                    <a:pt x="13486" y="3632"/>
                  </a:lnTo>
                  <a:lnTo>
                    <a:pt x="14639" y="4669"/>
                  </a:lnTo>
                  <a:lnTo>
                    <a:pt x="15849" y="5706"/>
                  </a:lnTo>
                  <a:lnTo>
                    <a:pt x="17059" y="6686"/>
                  </a:lnTo>
                  <a:lnTo>
                    <a:pt x="18212" y="7608"/>
                  </a:lnTo>
                  <a:lnTo>
                    <a:pt x="18212" y="7608"/>
                  </a:lnTo>
                  <a:lnTo>
                    <a:pt x="18730" y="8069"/>
                  </a:lnTo>
                  <a:lnTo>
                    <a:pt x="19191" y="8530"/>
                  </a:lnTo>
                  <a:lnTo>
                    <a:pt x="19537" y="9049"/>
                  </a:lnTo>
                  <a:lnTo>
                    <a:pt x="19825" y="9568"/>
                  </a:lnTo>
                  <a:lnTo>
                    <a:pt x="20056" y="10086"/>
                  </a:lnTo>
                  <a:lnTo>
                    <a:pt x="20229" y="10663"/>
                  </a:lnTo>
                  <a:lnTo>
                    <a:pt x="20344" y="11181"/>
                  </a:lnTo>
                  <a:lnTo>
                    <a:pt x="20402" y="11643"/>
                  </a:lnTo>
                  <a:lnTo>
                    <a:pt x="20517" y="12622"/>
                  </a:lnTo>
                  <a:lnTo>
                    <a:pt x="20459" y="13371"/>
                  </a:lnTo>
                  <a:lnTo>
                    <a:pt x="20402" y="14005"/>
                  </a:lnTo>
                  <a:lnTo>
                    <a:pt x="20402" y="14005"/>
                  </a:lnTo>
                  <a:lnTo>
                    <a:pt x="20171" y="13429"/>
                  </a:lnTo>
                  <a:lnTo>
                    <a:pt x="19883" y="12968"/>
                  </a:lnTo>
                  <a:lnTo>
                    <a:pt x="19537" y="12507"/>
                  </a:lnTo>
                  <a:lnTo>
                    <a:pt x="19076" y="12161"/>
                  </a:lnTo>
                  <a:lnTo>
                    <a:pt x="18615" y="11873"/>
                  </a:lnTo>
                  <a:lnTo>
                    <a:pt x="18154" y="11585"/>
                  </a:lnTo>
                  <a:lnTo>
                    <a:pt x="17578" y="11354"/>
                  </a:lnTo>
                  <a:lnTo>
                    <a:pt x="17001" y="11181"/>
                  </a:lnTo>
                  <a:lnTo>
                    <a:pt x="15849" y="10893"/>
                  </a:lnTo>
                  <a:lnTo>
                    <a:pt x="14639" y="10663"/>
                  </a:lnTo>
                  <a:lnTo>
                    <a:pt x="13544" y="10375"/>
                  </a:lnTo>
                  <a:lnTo>
                    <a:pt x="12967" y="10259"/>
                  </a:lnTo>
                  <a:lnTo>
                    <a:pt x="12506" y="10086"/>
                  </a:lnTo>
                  <a:lnTo>
                    <a:pt x="12506" y="10086"/>
                  </a:lnTo>
                  <a:lnTo>
                    <a:pt x="11354" y="9568"/>
                  </a:lnTo>
                  <a:lnTo>
                    <a:pt x="11354" y="25301"/>
                  </a:lnTo>
                  <a:lnTo>
                    <a:pt x="11354" y="25301"/>
                  </a:lnTo>
                  <a:lnTo>
                    <a:pt x="11296" y="25705"/>
                  </a:lnTo>
                  <a:lnTo>
                    <a:pt x="11238" y="26051"/>
                  </a:lnTo>
                  <a:lnTo>
                    <a:pt x="11065" y="26454"/>
                  </a:lnTo>
                  <a:lnTo>
                    <a:pt x="10892" y="26800"/>
                  </a:lnTo>
                  <a:lnTo>
                    <a:pt x="10662" y="27203"/>
                  </a:lnTo>
                  <a:lnTo>
                    <a:pt x="10374" y="27549"/>
                  </a:lnTo>
                  <a:lnTo>
                    <a:pt x="10028" y="27895"/>
                  </a:lnTo>
                  <a:lnTo>
                    <a:pt x="9682" y="28241"/>
                  </a:lnTo>
                  <a:lnTo>
                    <a:pt x="9279" y="28529"/>
                  </a:lnTo>
                  <a:lnTo>
                    <a:pt x="8818" y="28817"/>
                  </a:lnTo>
                  <a:lnTo>
                    <a:pt x="7896" y="29336"/>
                  </a:lnTo>
                  <a:lnTo>
                    <a:pt x="7319" y="29566"/>
                  </a:lnTo>
                  <a:lnTo>
                    <a:pt x="6801" y="29797"/>
                  </a:lnTo>
                  <a:lnTo>
                    <a:pt x="6224" y="29912"/>
                  </a:lnTo>
                  <a:lnTo>
                    <a:pt x="5648" y="30085"/>
                  </a:lnTo>
                  <a:lnTo>
                    <a:pt x="5648" y="30085"/>
                  </a:lnTo>
                  <a:lnTo>
                    <a:pt x="4841" y="30200"/>
                  </a:lnTo>
                  <a:lnTo>
                    <a:pt x="4034" y="30258"/>
                  </a:lnTo>
                  <a:lnTo>
                    <a:pt x="4034" y="30258"/>
                  </a:lnTo>
                  <a:lnTo>
                    <a:pt x="3170" y="30200"/>
                  </a:lnTo>
                  <a:lnTo>
                    <a:pt x="2421" y="30027"/>
                  </a:lnTo>
                  <a:lnTo>
                    <a:pt x="1729" y="29797"/>
                  </a:lnTo>
                  <a:lnTo>
                    <a:pt x="1153" y="29508"/>
                  </a:lnTo>
                  <a:lnTo>
                    <a:pt x="634" y="29105"/>
                  </a:lnTo>
                  <a:lnTo>
                    <a:pt x="461" y="28874"/>
                  </a:lnTo>
                  <a:lnTo>
                    <a:pt x="288" y="28644"/>
                  </a:lnTo>
                  <a:lnTo>
                    <a:pt x="173" y="28413"/>
                  </a:lnTo>
                  <a:lnTo>
                    <a:pt x="58" y="28125"/>
                  </a:lnTo>
                  <a:lnTo>
                    <a:pt x="0" y="27837"/>
                  </a:lnTo>
                  <a:lnTo>
                    <a:pt x="0" y="27549"/>
                  </a:lnTo>
                  <a:lnTo>
                    <a:pt x="0" y="27549"/>
                  </a:lnTo>
                  <a:lnTo>
                    <a:pt x="0" y="27146"/>
                  </a:lnTo>
                  <a:lnTo>
                    <a:pt x="115" y="26742"/>
                  </a:lnTo>
                  <a:lnTo>
                    <a:pt x="231" y="26396"/>
                  </a:lnTo>
                  <a:lnTo>
                    <a:pt x="461" y="25993"/>
                  </a:lnTo>
                  <a:lnTo>
                    <a:pt x="692" y="25647"/>
                  </a:lnTo>
                  <a:lnTo>
                    <a:pt x="980" y="25301"/>
                  </a:lnTo>
                  <a:lnTo>
                    <a:pt x="1268" y="24956"/>
                  </a:lnTo>
                  <a:lnTo>
                    <a:pt x="1671" y="24610"/>
                  </a:lnTo>
                  <a:lnTo>
                    <a:pt x="2075" y="24322"/>
                  </a:lnTo>
                  <a:lnTo>
                    <a:pt x="2478" y="24033"/>
                  </a:lnTo>
                  <a:lnTo>
                    <a:pt x="3458" y="23515"/>
                  </a:lnTo>
                  <a:lnTo>
                    <a:pt x="3977" y="23284"/>
                  </a:lnTo>
                  <a:lnTo>
                    <a:pt x="4495" y="23054"/>
                  </a:lnTo>
                  <a:lnTo>
                    <a:pt x="5072" y="22881"/>
                  </a:lnTo>
                  <a:lnTo>
                    <a:pt x="5648" y="22765"/>
                  </a:lnTo>
                  <a:lnTo>
                    <a:pt x="5648" y="22765"/>
                  </a:lnTo>
                  <a:lnTo>
                    <a:pt x="6512" y="22650"/>
                  </a:lnTo>
                  <a:lnTo>
                    <a:pt x="7319" y="22593"/>
                  </a:lnTo>
                  <a:lnTo>
                    <a:pt x="7319" y="22593"/>
                  </a:lnTo>
                  <a:lnTo>
                    <a:pt x="8184" y="22650"/>
                  </a:lnTo>
                  <a:lnTo>
                    <a:pt x="8933" y="22823"/>
                  </a:lnTo>
                  <a:lnTo>
                    <a:pt x="9682" y="23054"/>
                  </a:lnTo>
                  <a:lnTo>
                    <a:pt x="10259" y="23399"/>
                  </a:lnTo>
                  <a:lnTo>
                    <a:pt x="102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1600;p72"/>
            <p:cNvSpPr/>
            <p:nvPr/>
          </p:nvSpPr>
          <p:spPr>
            <a:xfrm>
              <a:off x="5394150" y="2665850"/>
              <a:ext cx="597950" cy="955275"/>
            </a:xfrm>
            <a:custGeom>
              <a:avLst/>
              <a:gdLst/>
              <a:ahLst/>
              <a:cxnLst/>
              <a:rect l="l" t="t" r="r" b="b"/>
              <a:pathLst>
                <a:path w="23918" h="38211" fill="none" extrusionOk="0">
                  <a:moveTo>
                    <a:pt x="10259" y="1"/>
                  </a:moveTo>
                  <a:lnTo>
                    <a:pt x="10259" y="6283"/>
                  </a:lnTo>
                  <a:lnTo>
                    <a:pt x="10259" y="27261"/>
                  </a:lnTo>
                  <a:lnTo>
                    <a:pt x="10259" y="27261"/>
                  </a:lnTo>
                  <a:lnTo>
                    <a:pt x="9682" y="27203"/>
                  </a:lnTo>
                  <a:lnTo>
                    <a:pt x="9048" y="27146"/>
                  </a:lnTo>
                  <a:lnTo>
                    <a:pt x="9048" y="27146"/>
                  </a:lnTo>
                  <a:lnTo>
                    <a:pt x="8069" y="27203"/>
                  </a:lnTo>
                  <a:lnTo>
                    <a:pt x="7031" y="27376"/>
                  </a:lnTo>
                  <a:lnTo>
                    <a:pt x="7031" y="27376"/>
                  </a:lnTo>
                  <a:lnTo>
                    <a:pt x="6340" y="27549"/>
                  </a:lnTo>
                  <a:lnTo>
                    <a:pt x="5590" y="27722"/>
                  </a:lnTo>
                  <a:lnTo>
                    <a:pt x="4899" y="28010"/>
                  </a:lnTo>
                  <a:lnTo>
                    <a:pt x="4265" y="28298"/>
                  </a:lnTo>
                  <a:lnTo>
                    <a:pt x="3631" y="28644"/>
                  </a:lnTo>
                  <a:lnTo>
                    <a:pt x="3055" y="28990"/>
                  </a:lnTo>
                  <a:lnTo>
                    <a:pt x="2536" y="29393"/>
                  </a:lnTo>
                  <a:lnTo>
                    <a:pt x="2017" y="29797"/>
                  </a:lnTo>
                  <a:lnTo>
                    <a:pt x="1556" y="30258"/>
                  </a:lnTo>
                  <a:lnTo>
                    <a:pt x="1153" y="30719"/>
                  </a:lnTo>
                  <a:lnTo>
                    <a:pt x="807" y="31180"/>
                  </a:lnTo>
                  <a:lnTo>
                    <a:pt x="519" y="31699"/>
                  </a:lnTo>
                  <a:lnTo>
                    <a:pt x="288" y="32217"/>
                  </a:lnTo>
                  <a:lnTo>
                    <a:pt x="115" y="32736"/>
                  </a:lnTo>
                  <a:lnTo>
                    <a:pt x="58" y="33255"/>
                  </a:lnTo>
                  <a:lnTo>
                    <a:pt x="0" y="33831"/>
                  </a:lnTo>
                  <a:lnTo>
                    <a:pt x="0" y="33831"/>
                  </a:lnTo>
                  <a:lnTo>
                    <a:pt x="0" y="34292"/>
                  </a:lnTo>
                  <a:lnTo>
                    <a:pt x="115" y="34753"/>
                  </a:lnTo>
                  <a:lnTo>
                    <a:pt x="231" y="35156"/>
                  </a:lnTo>
                  <a:lnTo>
                    <a:pt x="404" y="35618"/>
                  </a:lnTo>
                  <a:lnTo>
                    <a:pt x="634" y="35963"/>
                  </a:lnTo>
                  <a:lnTo>
                    <a:pt x="922" y="36367"/>
                  </a:lnTo>
                  <a:lnTo>
                    <a:pt x="1210" y="36713"/>
                  </a:lnTo>
                  <a:lnTo>
                    <a:pt x="1614" y="37001"/>
                  </a:lnTo>
                  <a:lnTo>
                    <a:pt x="2017" y="37289"/>
                  </a:lnTo>
                  <a:lnTo>
                    <a:pt x="2421" y="37519"/>
                  </a:lnTo>
                  <a:lnTo>
                    <a:pt x="2882" y="37750"/>
                  </a:lnTo>
                  <a:lnTo>
                    <a:pt x="3400" y="37923"/>
                  </a:lnTo>
                  <a:lnTo>
                    <a:pt x="3977" y="38038"/>
                  </a:lnTo>
                  <a:lnTo>
                    <a:pt x="4495" y="38153"/>
                  </a:lnTo>
                  <a:lnTo>
                    <a:pt x="5129" y="38211"/>
                  </a:lnTo>
                  <a:lnTo>
                    <a:pt x="5763" y="38211"/>
                  </a:lnTo>
                  <a:lnTo>
                    <a:pt x="5763" y="38211"/>
                  </a:lnTo>
                  <a:lnTo>
                    <a:pt x="6743" y="38211"/>
                  </a:lnTo>
                  <a:lnTo>
                    <a:pt x="7723" y="38038"/>
                  </a:lnTo>
                  <a:lnTo>
                    <a:pt x="7723" y="38038"/>
                  </a:lnTo>
                  <a:lnTo>
                    <a:pt x="8472" y="37865"/>
                  </a:lnTo>
                  <a:lnTo>
                    <a:pt x="9164" y="37635"/>
                  </a:lnTo>
                  <a:lnTo>
                    <a:pt x="9855" y="37404"/>
                  </a:lnTo>
                  <a:lnTo>
                    <a:pt x="10547" y="37116"/>
                  </a:lnTo>
                  <a:lnTo>
                    <a:pt x="11123" y="36770"/>
                  </a:lnTo>
                  <a:lnTo>
                    <a:pt x="11699" y="36424"/>
                  </a:lnTo>
                  <a:lnTo>
                    <a:pt x="12276" y="36021"/>
                  </a:lnTo>
                  <a:lnTo>
                    <a:pt x="12737" y="35618"/>
                  </a:lnTo>
                  <a:lnTo>
                    <a:pt x="13198" y="35156"/>
                  </a:lnTo>
                  <a:lnTo>
                    <a:pt x="13601" y="34695"/>
                  </a:lnTo>
                  <a:lnTo>
                    <a:pt x="13947" y="34234"/>
                  </a:lnTo>
                  <a:lnTo>
                    <a:pt x="14235" y="33716"/>
                  </a:lnTo>
                  <a:lnTo>
                    <a:pt x="14466" y="33197"/>
                  </a:lnTo>
                  <a:lnTo>
                    <a:pt x="14639" y="32678"/>
                  </a:lnTo>
                  <a:lnTo>
                    <a:pt x="14754" y="32160"/>
                  </a:lnTo>
                  <a:lnTo>
                    <a:pt x="14754" y="31583"/>
                  </a:lnTo>
                  <a:lnTo>
                    <a:pt x="14754" y="18328"/>
                  </a:lnTo>
                  <a:lnTo>
                    <a:pt x="14754" y="18328"/>
                  </a:lnTo>
                  <a:lnTo>
                    <a:pt x="16368" y="18674"/>
                  </a:lnTo>
                  <a:lnTo>
                    <a:pt x="16368" y="18674"/>
                  </a:lnTo>
                  <a:lnTo>
                    <a:pt x="17924" y="19020"/>
                  </a:lnTo>
                  <a:lnTo>
                    <a:pt x="18558" y="19250"/>
                  </a:lnTo>
                  <a:lnTo>
                    <a:pt x="19134" y="19423"/>
                  </a:lnTo>
                  <a:lnTo>
                    <a:pt x="19595" y="19711"/>
                  </a:lnTo>
                  <a:lnTo>
                    <a:pt x="19998" y="19999"/>
                  </a:lnTo>
                  <a:lnTo>
                    <a:pt x="20286" y="20345"/>
                  </a:lnTo>
                  <a:lnTo>
                    <a:pt x="20459" y="20806"/>
                  </a:lnTo>
                  <a:lnTo>
                    <a:pt x="22419" y="27491"/>
                  </a:lnTo>
                  <a:lnTo>
                    <a:pt x="23802" y="20633"/>
                  </a:lnTo>
                  <a:lnTo>
                    <a:pt x="23802" y="20633"/>
                  </a:lnTo>
                  <a:lnTo>
                    <a:pt x="23860" y="20345"/>
                  </a:lnTo>
                  <a:lnTo>
                    <a:pt x="23917" y="19711"/>
                  </a:lnTo>
                  <a:lnTo>
                    <a:pt x="23917" y="18731"/>
                  </a:lnTo>
                  <a:lnTo>
                    <a:pt x="23917" y="18213"/>
                  </a:lnTo>
                  <a:lnTo>
                    <a:pt x="23860" y="17579"/>
                  </a:lnTo>
                  <a:lnTo>
                    <a:pt x="23744" y="16945"/>
                  </a:lnTo>
                  <a:lnTo>
                    <a:pt x="23572" y="16311"/>
                  </a:lnTo>
                  <a:lnTo>
                    <a:pt x="23341" y="15619"/>
                  </a:lnTo>
                  <a:lnTo>
                    <a:pt x="23053" y="14985"/>
                  </a:lnTo>
                  <a:lnTo>
                    <a:pt x="22649" y="14294"/>
                  </a:lnTo>
                  <a:lnTo>
                    <a:pt x="22188" y="13660"/>
                  </a:lnTo>
                  <a:lnTo>
                    <a:pt x="21670" y="13083"/>
                  </a:lnTo>
                  <a:lnTo>
                    <a:pt x="20978" y="12507"/>
                  </a:lnTo>
                  <a:lnTo>
                    <a:pt x="20978" y="12507"/>
                  </a:lnTo>
                  <a:lnTo>
                    <a:pt x="19768" y="11527"/>
                  </a:lnTo>
                  <a:lnTo>
                    <a:pt x="18558" y="10548"/>
                  </a:lnTo>
                  <a:lnTo>
                    <a:pt x="17405" y="9510"/>
                  </a:lnTo>
                  <a:lnTo>
                    <a:pt x="16310" y="8530"/>
                  </a:lnTo>
                  <a:lnTo>
                    <a:pt x="15330" y="7608"/>
                  </a:lnTo>
                  <a:lnTo>
                    <a:pt x="14523" y="6744"/>
                  </a:lnTo>
                  <a:lnTo>
                    <a:pt x="13889" y="5995"/>
                  </a:lnTo>
                  <a:lnTo>
                    <a:pt x="13486" y="5418"/>
                  </a:lnTo>
                  <a:lnTo>
                    <a:pt x="10259" y="1"/>
                  </a:lnTo>
                  <a:lnTo>
                    <a:pt x="102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601;p72"/>
            <p:cNvSpPr/>
            <p:nvPr/>
          </p:nvSpPr>
          <p:spPr>
            <a:xfrm>
              <a:off x="4774600" y="3361775"/>
              <a:ext cx="615250" cy="739150"/>
            </a:xfrm>
            <a:custGeom>
              <a:avLst/>
              <a:gdLst/>
              <a:ahLst/>
              <a:cxnLst/>
              <a:rect l="l" t="t" r="r" b="b"/>
              <a:pathLst>
                <a:path w="24610" h="29566" extrusionOk="0">
                  <a:moveTo>
                    <a:pt x="24609" y="0"/>
                  </a:moveTo>
                  <a:lnTo>
                    <a:pt x="8242" y="4265"/>
                  </a:lnTo>
                  <a:lnTo>
                    <a:pt x="8242" y="21900"/>
                  </a:lnTo>
                  <a:lnTo>
                    <a:pt x="7493" y="21785"/>
                  </a:lnTo>
                  <a:lnTo>
                    <a:pt x="6743" y="21727"/>
                  </a:lnTo>
                  <a:lnTo>
                    <a:pt x="5994" y="21785"/>
                  </a:lnTo>
                  <a:lnTo>
                    <a:pt x="5245" y="21900"/>
                  </a:lnTo>
                  <a:lnTo>
                    <a:pt x="4669" y="22016"/>
                  </a:lnTo>
                  <a:lnTo>
                    <a:pt x="4150" y="22189"/>
                  </a:lnTo>
                  <a:lnTo>
                    <a:pt x="3631" y="22361"/>
                  </a:lnTo>
                  <a:lnTo>
                    <a:pt x="3170" y="22592"/>
                  </a:lnTo>
                  <a:lnTo>
                    <a:pt x="2248" y="23053"/>
                  </a:lnTo>
                  <a:lnTo>
                    <a:pt x="1845" y="23341"/>
                  </a:lnTo>
                  <a:lnTo>
                    <a:pt x="1499" y="23687"/>
                  </a:lnTo>
                  <a:lnTo>
                    <a:pt x="1153" y="23975"/>
                  </a:lnTo>
                  <a:lnTo>
                    <a:pt x="865" y="24321"/>
                  </a:lnTo>
                  <a:lnTo>
                    <a:pt x="577" y="24667"/>
                  </a:lnTo>
                  <a:lnTo>
                    <a:pt x="404" y="25070"/>
                  </a:lnTo>
                  <a:lnTo>
                    <a:pt x="231" y="25416"/>
                  </a:lnTo>
                  <a:lnTo>
                    <a:pt x="58" y="25762"/>
                  </a:lnTo>
                  <a:lnTo>
                    <a:pt x="0" y="26165"/>
                  </a:lnTo>
                  <a:lnTo>
                    <a:pt x="0" y="26569"/>
                  </a:lnTo>
                  <a:lnTo>
                    <a:pt x="0" y="26857"/>
                  </a:lnTo>
                  <a:lnTo>
                    <a:pt x="58" y="27203"/>
                  </a:lnTo>
                  <a:lnTo>
                    <a:pt x="173" y="27491"/>
                  </a:lnTo>
                  <a:lnTo>
                    <a:pt x="289" y="27779"/>
                  </a:lnTo>
                  <a:lnTo>
                    <a:pt x="462" y="28067"/>
                  </a:lnTo>
                  <a:lnTo>
                    <a:pt x="634" y="28298"/>
                  </a:lnTo>
                  <a:lnTo>
                    <a:pt x="865" y="28528"/>
                  </a:lnTo>
                  <a:lnTo>
                    <a:pt x="1095" y="28759"/>
                  </a:lnTo>
                  <a:lnTo>
                    <a:pt x="1729" y="29104"/>
                  </a:lnTo>
                  <a:lnTo>
                    <a:pt x="2421" y="29335"/>
                  </a:lnTo>
                  <a:lnTo>
                    <a:pt x="3228" y="29508"/>
                  </a:lnTo>
                  <a:lnTo>
                    <a:pt x="4092" y="29565"/>
                  </a:lnTo>
                  <a:lnTo>
                    <a:pt x="4784" y="29565"/>
                  </a:lnTo>
                  <a:lnTo>
                    <a:pt x="5533" y="29450"/>
                  </a:lnTo>
                  <a:lnTo>
                    <a:pt x="6109" y="29335"/>
                  </a:lnTo>
                  <a:lnTo>
                    <a:pt x="6628" y="29162"/>
                  </a:lnTo>
                  <a:lnTo>
                    <a:pt x="7147" y="28989"/>
                  </a:lnTo>
                  <a:lnTo>
                    <a:pt x="7608" y="28759"/>
                  </a:lnTo>
                  <a:lnTo>
                    <a:pt x="8530" y="28240"/>
                  </a:lnTo>
                  <a:lnTo>
                    <a:pt x="8933" y="27952"/>
                  </a:lnTo>
                  <a:lnTo>
                    <a:pt x="9279" y="27664"/>
                  </a:lnTo>
                  <a:lnTo>
                    <a:pt x="9625" y="27318"/>
                  </a:lnTo>
                  <a:lnTo>
                    <a:pt x="9913" y="26972"/>
                  </a:lnTo>
                  <a:lnTo>
                    <a:pt x="10201" y="26626"/>
                  </a:lnTo>
                  <a:lnTo>
                    <a:pt x="10432" y="26280"/>
                  </a:lnTo>
                  <a:lnTo>
                    <a:pt x="10605" y="25935"/>
                  </a:lnTo>
                  <a:lnTo>
                    <a:pt x="10720" y="25531"/>
                  </a:lnTo>
                  <a:lnTo>
                    <a:pt x="10778" y="25185"/>
                  </a:lnTo>
                  <a:lnTo>
                    <a:pt x="10835" y="24782"/>
                  </a:lnTo>
                  <a:lnTo>
                    <a:pt x="10835" y="8184"/>
                  </a:lnTo>
                  <a:lnTo>
                    <a:pt x="22016" y="5302"/>
                  </a:lnTo>
                  <a:lnTo>
                    <a:pt x="22016" y="19019"/>
                  </a:lnTo>
                  <a:lnTo>
                    <a:pt x="21324" y="18904"/>
                  </a:lnTo>
                  <a:lnTo>
                    <a:pt x="20517" y="18846"/>
                  </a:lnTo>
                  <a:lnTo>
                    <a:pt x="19826" y="18846"/>
                  </a:lnTo>
                  <a:lnTo>
                    <a:pt x="19019" y="18961"/>
                  </a:lnTo>
                  <a:lnTo>
                    <a:pt x="18500" y="19134"/>
                  </a:lnTo>
                  <a:lnTo>
                    <a:pt x="17982" y="19249"/>
                  </a:lnTo>
                  <a:lnTo>
                    <a:pt x="17463" y="19422"/>
                  </a:lnTo>
                  <a:lnTo>
                    <a:pt x="17002" y="19653"/>
                  </a:lnTo>
                  <a:lnTo>
                    <a:pt x="16080" y="20171"/>
                  </a:lnTo>
                  <a:lnTo>
                    <a:pt x="15676" y="20460"/>
                  </a:lnTo>
                  <a:lnTo>
                    <a:pt x="15331" y="20748"/>
                  </a:lnTo>
                  <a:lnTo>
                    <a:pt x="14985" y="21094"/>
                  </a:lnTo>
                  <a:lnTo>
                    <a:pt x="14697" y="21439"/>
                  </a:lnTo>
                  <a:lnTo>
                    <a:pt x="14408" y="21785"/>
                  </a:lnTo>
                  <a:lnTo>
                    <a:pt x="14178" y="22131"/>
                  </a:lnTo>
                  <a:lnTo>
                    <a:pt x="14005" y="22477"/>
                  </a:lnTo>
                  <a:lnTo>
                    <a:pt x="13890" y="22880"/>
                  </a:lnTo>
                  <a:lnTo>
                    <a:pt x="13832" y="23284"/>
                  </a:lnTo>
                  <a:lnTo>
                    <a:pt x="13774" y="23629"/>
                  </a:lnTo>
                  <a:lnTo>
                    <a:pt x="13832" y="23975"/>
                  </a:lnTo>
                  <a:lnTo>
                    <a:pt x="13890" y="24263"/>
                  </a:lnTo>
                  <a:lnTo>
                    <a:pt x="13947" y="24609"/>
                  </a:lnTo>
                  <a:lnTo>
                    <a:pt x="14120" y="24897"/>
                  </a:lnTo>
                  <a:lnTo>
                    <a:pt x="14236" y="25128"/>
                  </a:lnTo>
                  <a:lnTo>
                    <a:pt x="14466" y="25358"/>
                  </a:lnTo>
                  <a:lnTo>
                    <a:pt x="14697" y="25589"/>
                  </a:lnTo>
                  <a:lnTo>
                    <a:pt x="14927" y="25819"/>
                  </a:lnTo>
                  <a:lnTo>
                    <a:pt x="15561" y="26165"/>
                  </a:lnTo>
                  <a:lnTo>
                    <a:pt x="16253" y="26453"/>
                  </a:lnTo>
                  <a:lnTo>
                    <a:pt x="17002" y="26626"/>
                  </a:lnTo>
                  <a:lnTo>
                    <a:pt x="17866" y="26684"/>
                  </a:lnTo>
                  <a:lnTo>
                    <a:pt x="18616" y="26626"/>
                  </a:lnTo>
                  <a:lnTo>
                    <a:pt x="19365" y="26511"/>
                  </a:lnTo>
                  <a:lnTo>
                    <a:pt x="19941" y="26396"/>
                  </a:lnTo>
                  <a:lnTo>
                    <a:pt x="20460" y="26223"/>
                  </a:lnTo>
                  <a:lnTo>
                    <a:pt x="20978" y="26050"/>
                  </a:lnTo>
                  <a:lnTo>
                    <a:pt x="21439" y="25819"/>
                  </a:lnTo>
                  <a:lnTo>
                    <a:pt x="22304" y="25358"/>
                  </a:lnTo>
                  <a:lnTo>
                    <a:pt x="22707" y="25070"/>
                  </a:lnTo>
                  <a:lnTo>
                    <a:pt x="23111" y="24724"/>
                  </a:lnTo>
                  <a:lnTo>
                    <a:pt x="23457" y="24436"/>
                  </a:lnTo>
                  <a:lnTo>
                    <a:pt x="23745" y="24090"/>
                  </a:lnTo>
                  <a:lnTo>
                    <a:pt x="23975" y="23745"/>
                  </a:lnTo>
                  <a:lnTo>
                    <a:pt x="24206" y="23399"/>
                  </a:lnTo>
                  <a:lnTo>
                    <a:pt x="24379" y="22995"/>
                  </a:lnTo>
                  <a:lnTo>
                    <a:pt x="24494" y="22650"/>
                  </a:lnTo>
                  <a:lnTo>
                    <a:pt x="24609" y="22246"/>
                  </a:lnTo>
                  <a:lnTo>
                    <a:pt x="24609" y="21843"/>
                  </a:lnTo>
                  <a:lnTo>
                    <a:pt x="24609" y="0"/>
                  </a:lnTo>
                  <a:close/>
                </a:path>
              </a:pathLst>
            </a:custGeom>
            <a:solidFill>
              <a:srgbClr val="FB4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602;p72"/>
            <p:cNvSpPr/>
            <p:nvPr/>
          </p:nvSpPr>
          <p:spPr>
            <a:xfrm>
              <a:off x="4752975" y="3334400"/>
              <a:ext cx="658475" cy="788125"/>
            </a:xfrm>
            <a:custGeom>
              <a:avLst/>
              <a:gdLst/>
              <a:ahLst/>
              <a:cxnLst/>
              <a:rect l="l" t="t" r="r" b="b"/>
              <a:pathLst>
                <a:path w="26339" h="31525" extrusionOk="0">
                  <a:moveTo>
                    <a:pt x="24610" y="2248"/>
                  </a:moveTo>
                  <a:lnTo>
                    <a:pt x="24610" y="22938"/>
                  </a:lnTo>
                  <a:lnTo>
                    <a:pt x="24610" y="23284"/>
                  </a:lnTo>
                  <a:lnTo>
                    <a:pt x="24552" y="23572"/>
                  </a:lnTo>
                  <a:lnTo>
                    <a:pt x="24437" y="23860"/>
                  </a:lnTo>
                  <a:lnTo>
                    <a:pt x="24264" y="24148"/>
                  </a:lnTo>
                  <a:lnTo>
                    <a:pt x="23861" y="24724"/>
                  </a:lnTo>
                  <a:lnTo>
                    <a:pt x="23284" y="25301"/>
                  </a:lnTo>
                  <a:lnTo>
                    <a:pt x="22650" y="25762"/>
                  </a:lnTo>
                  <a:lnTo>
                    <a:pt x="21843" y="26223"/>
                  </a:lnTo>
                  <a:lnTo>
                    <a:pt x="20979" y="26511"/>
                  </a:lnTo>
                  <a:lnTo>
                    <a:pt x="20057" y="26799"/>
                  </a:lnTo>
                  <a:lnTo>
                    <a:pt x="19423" y="26857"/>
                  </a:lnTo>
                  <a:lnTo>
                    <a:pt x="18731" y="26914"/>
                  </a:lnTo>
                  <a:lnTo>
                    <a:pt x="18097" y="26857"/>
                  </a:lnTo>
                  <a:lnTo>
                    <a:pt x="17463" y="26741"/>
                  </a:lnTo>
                  <a:lnTo>
                    <a:pt x="16887" y="26569"/>
                  </a:lnTo>
                  <a:lnTo>
                    <a:pt x="16426" y="26338"/>
                  </a:lnTo>
                  <a:lnTo>
                    <a:pt x="16080" y="25992"/>
                  </a:lnTo>
                  <a:lnTo>
                    <a:pt x="15792" y="25646"/>
                  </a:lnTo>
                  <a:lnTo>
                    <a:pt x="15562" y="25185"/>
                  </a:lnTo>
                  <a:lnTo>
                    <a:pt x="15504" y="24724"/>
                  </a:lnTo>
                  <a:lnTo>
                    <a:pt x="15562" y="24436"/>
                  </a:lnTo>
                  <a:lnTo>
                    <a:pt x="15619" y="24148"/>
                  </a:lnTo>
                  <a:lnTo>
                    <a:pt x="15734" y="23802"/>
                  </a:lnTo>
                  <a:lnTo>
                    <a:pt x="15907" y="23514"/>
                  </a:lnTo>
                  <a:lnTo>
                    <a:pt x="16311" y="22938"/>
                  </a:lnTo>
                  <a:lnTo>
                    <a:pt x="16829" y="22419"/>
                  </a:lnTo>
                  <a:lnTo>
                    <a:pt x="17521" y="21900"/>
                  </a:lnTo>
                  <a:lnTo>
                    <a:pt x="18328" y="21497"/>
                  </a:lnTo>
                  <a:lnTo>
                    <a:pt x="19135" y="21151"/>
                  </a:lnTo>
                  <a:lnTo>
                    <a:pt x="20057" y="20921"/>
                  </a:lnTo>
                  <a:lnTo>
                    <a:pt x="20748" y="20805"/>
                  </a:lnTo>
                  <a:lnTo>
                    <a:pt x="22074" y="20805"/>
                  </a:lnTo>
                  <a:lnTo>
                    <a:pt x="22708" y="20978"/>
                  </a:lnTo>
                  <a:lnTo>
                    <a:pt x="23284" y="21151"/>
                  </a:lnTo>
                  <a:lnTo>
                    <a:pt x="23745" y="21439"/>
                  </a:lnTo>
                  <a:lnTo>
                    <a:pt x="23745" y="5302"/>
                  </a:lnTo>
                  <a:lnTo>
                    <a:pt x="10836" y="8645"/>
                  </a:lnTo>
                  <a:lnTo>
                    <a:pt x="10836" y="25877"/>
                  </a:lnTo>
                  <a:lnTo>
                    <a:pt x="10778" y="26165"/>
                  </a:lnTo>
                  <a:lnTo>
                    <a:pt x="10720" y="26453"/>
                  </a:lnTo>
                  <a:lnTo>
                    <a:pt x="10605" y="26799"/>
                  </a:lnTo>
                  <a:lnTo>
                    <a:pt x="10432" y="27087"/>
                  </a:lnTo>
                  <a:lnTo>
                    <a:pt x="10029" y="27664"/>
                  </a:lnTo>
                  <a:lnTo>
                    <a:pt x="9453" y="28182"/>
                  </a:lnTo>
                  <a:lnTo>
                    <a:pt x="8819" y="28701"/>
                  </a:lnTo>
                  <a:lnTo>
                    <a:pt x="8012" y="29104"/>
                  </a:lnTo>
                  <a:lnTo>
                    <a:pt x="7205" y="29450"/>
                  </a:lnTo>
                  <a:lnTo>
                    <a:pt x="6283" y="29681"/>
                  </a:lnTo>
                  <a:lnTo>
                    <a:pt x="5591" y="29796"/>
                  </a:lnTo>
                  <a:lnTo>
                    <a:pt x="4266" y="29796"/>
                  </a:lnTo>
                  <a:lnTo>
                    <a:pt x="3632" y="29681"/>
                  </a:lnTo>
                  <a:lnTo>
                    <a:pt x="3113" y="29508"/>
                  </a:lnTo>
                  <a:lnTo>
                    <a:pt x="2594" y="29220"/>
                  </a:lnTo>
                  <a:lnTo>
                    <a:pt x="2249" y="28931"/>
                  </a:lnTo>
                  <a:lnTo>
                    <a:pt x="1960" y="28528"/>
                  </a:lnTo>
                  <a:lnTo>
                    <a:pt x="1788" y="28125"/>
                  </a:lnTo>
                  <a:lnTo>
                    <a:pt x="1730" y="27664"/>
                  </a:lnTo>
                  <a:lnTo>
                    <a:pt x="1730" y="27318"/>
                  </a:lnTo>
                  <a:lnTo>
                    <a:pt x="1788" y="27030"/>
                  </a:lnTo>
                  <a:lnTo>
                    <a:pt x="1903" y="26741"/>
                  </a:lnTo>
                  <a:lnTo>
                    <a:pt x="2076" y="26453"/>
                  </a:lnTo>
                  <a:lnTo>
                    <a:pt x="2479" y="25877"/>
                  </a:lnTo>
                  <a:lnTo>
                    <a:pt x="3055" y="25301"/>
                  </a:lnTo>
                  <a:lnTo>
                    <a:pt x="3689" y="24840"/>
                  </a:lnTo>
                  <a:lnTo>
                    <a:pt x="4496" y="24379"/>
                  </a:lnTo>
                  <a:lnTo>
                    <a:pt x="5361" y="24090"/>
                  </a:lnTo>
                  <a:lnTo>
                    <a:pt x="6283" y="23860"/>
                  </a:lnTo>
                  <a:lnTo>
                    <a:pt x="6917" y="23745"/>
                  </a:lnTo>
                  <a:lnTo>
                    <a:pt x="7608" y="23687"/>
                  </a:lnTo>
                  <a:lnTo>
                    <a:pt x="8300" y="23745"/>
                  </a:lnTo>
                  <a:lnTo>
                    <a:pt x="8934" y="23860"/>
                  </a:lnTo>
                  <a:lnTo>
                    <a:pt x="9453" y="24033"/>
                  </a:lnTo>
                  <a:lnTo>
                    <a:pt x="9971" y="24321"/>
                  </a:lnTo>
                  <a:lnTo>
                    <a:pt x="9971" y="5994"/>
                  </a:lnTo>
                  <a:lnTo>
                    <a:pt x="24610" y="2248"/>
                  </a:lnTo>
                  <a:close/>
                  <a:moveTo>
                    <a:pt x="26339" y="0"/>
                  </a:moveTo>
                  <a:lnTo>
                    <a:pt x="24206" y="577"/>
                  </a:lnTo>
                  <a:lnTo>
                    <a:pt x="9510" y="4323"/>
                  </a:lnTo>
                  <a:lnTo>
                    <a:pt x="8242" y="4668"/>
                  </a:lnTo>
                  <a:lnTo>
                    <a:pt x="8242" y="5994"/>
                  </a:lnTo>
                  <a:lnTo>
                    <a:pt x="8242" y="22016"/>
                  </a:lnTo>
                  <a:lnTo>
                    <a:pt x="7608" y="21958"/>
                  </a:lnTo>
                  <a:lnTo>
                    <a:pt x="6744" y="22016"/>
                  </a:lnTo>
                  <a:lnTo>
                    <a:pt x="5937" y="22131"/>
                  </a:lnTo>
                  <a:lnTo>
                    <a:pt x="5303" y="22304"/>
                  </a:lnTo>
                  <a:lnTo>
                    <a:pt x="4727" y="22477"/>
                  </a:lnTo>
                  <a:lnTo>
                    <a:pt x="4150" y="22707"/>
                  </a:lnTo>
                  <a:lnTo>
                    <a:pt x="3574" y="22938"/>
                  </a:lnTo>
                  <a:lnTo>
                    <a:pt x="3055" y="23226"/>
                  </a:lnTo>
                  <a:lnTo>
                    <a:pt x="2537" y="23514"/>
                  </a:lnTo>
                  <a:lnTo>
                    <a:pt x="2133" y="23860"/>
                  </a:lnTo>
                  <a:lnTo>
                    <a:pt x="1672" y="24206"/>
                  </a:lnTo>
                  <a:lnTo>
                    <a:pt x="1327" y="24609"/>
                  </a:lnTo>
                  <a:lnTo>
                    <a:pt x="981" y="25012"/>
                  </a:lnTo>
                  <a:lnTo>
                    <a:pt x="693" y="25416"/>
                  </a:lnTo>
                  <a:lnTo>
                    <a:pt x="462" y="25819"/>
                  </a:lnTo>
                  <a:lnTo>
                    <a:pt x="232" y="26280"/>
                  </a:lnTo>
                  <a:lnTo>
                    <a:pt x="116" y="26741"/>
                  </a:lnTo>
                  <a:lnTo>
                    <a:pt x="1" y="27203"/>
                  </a:lnTo>
                  <a:lnTo>
                    <a:pt x="1" y="27664"/>
                  </a:lnTo>
                  <a:lnTo>
                    <a:pt x="1" y="28067"/>
                  </a:lnTo>
                  <a:lnTo>
                    <a:pt x="59" y="28470"/>
                  </a:lnTo>
                  <a:lnTo>
                    <a:pt x="174" y="28874"/>
                  </a:lnTo>
                  <a:lnTo>
                    <a:pt x="347" y="29220"/>
                  </a:lnTo>
                  <a:lnTo>
                    <a:pt x="520" y="29565"/>
                  </a:lnTo>
                  <a:lnTo>
                    <a:pt x="808" y="29911"/>
                  </a:lnTo>
                  <a:lnTo>
                    <a:pt x="1038" y="30199"/>
                  </a:lnTo>
                  <a:lnTo>
                    <a:pt x="1384" y="30430"/>
                  </a:lnTo>
                  <a:lnTo>
                    <a:pt x="1730" y="30718"/>
                  </a:lnTo>
                  <a:lnTo>
                    <a:pt x="2076" y="30891"/>
                  </a:lnTo>
                  <a:lnTo>
                    <a:pt x="2479" y="31121"/>
                  </a:lnTo>
                  <a:lnTo>
                    <a:pt x="2940" y="31237"/>
                  </a:lnTo>
                  <a:lnTo>
                    <a:pt x="3401" y="31352"/>
                  </a:lnTo>
                  <a:lnTo>
                    <a:pt x="3862" y="31467"/>
                  </a:lnTo>
                  <a:lnTo>
                    <a:pt x="4381" y="31525"/>
                  </a:lnTo>
                  <a:lnTo>
                    <a:pt x="5764" y="31525"/>
                  </a:lnTo>
                  <a:lnTo>
                    <a:pt x="6571" y="31352"/>
                  </a:lnTo>
                  <a:lnTo>
                    <a:pt x="7205" y="31237"/>
                  </a:lnTo>
                  <a:lnTo>
                    <a:pt x="7839" y="31064"/>
                  </a:lnTo>
                  <a:lnTo>
                    <a:pt x="8415" y="30833"/>
                  </a:lnTo>
                  <a:lnTo>
                    <a:pt x="8934" y="30603"/>
                  </a:lnTo>
                  <a:lnTo>
                    <a:pt x="9453" y="30315"/>
                  </a:lnTo>
                  <a:lnTo>
                    <a:pt x="9971" y="29969"/>
                  </a:lnTo>
                  <a:lnTo>
                    <a:pt x="10432" y="29681"/>
                  </a:lnTo>
                  <a:lnTo>
                    <a:pt x="10836" y="29277"/>
                  </a:lnTo>
                  <a:lnTo>
                    <a:pt x="11239" y="28931"/>
                  </a:lnTo>
                  <a:lnTo>
                    <a:pt x="11527" y="28528"/>
                  </a:lnTo>
                  <a:lnTo>
                    <a:pt x="11815" y="28125"/>
                  </a:lnTo>
                  <a:lnTo>
                    <a:pt x="12104" y="27664"/>
                  </a:lnTo>
                  <a:lnTo>
                    <a:pt x="12277" y="27260"/>
                  </a:lnTo>
                  <a:lnTo>
                    <a:pt x="12392" y="26799"/>
                  </a:lnTo>
                  <a:lnTo>
                    <a:pt x="12507" y="26338"/>
                  </a:lnTo>
                  <a:lnTo>
                    <a:pt x="12565" y="25877"/>
                  </a:lnTo>
                  <a:lnTo>
                    <a:pt x="12565" y="9971"/>
                  </a:lnTo>
                  <a:lnTo>
                    <a:pt x="22016" y="7550"/>
                  </a:lnTo>
                  <a:lnTo>
                    <a:pt x="22016" y="19076"/>
                  </a:lnTo>
                  <a:lnTo>
                    <a:pt x="21382" y="19076"/>
                  </a:lnTo>
                  <a:lnTo>
                    <a:pt x="20576" y="19134"/>
                  </a:lnTo>
                  <a:lnTo>
                    <a:pt x="19769" y="19249"/>
                  </a:lnTo>
                  <a:lnTo>
                    <a:pt x="19135" y="19365"/>
                  </a:lnTo>
                  <a:lnTo>
                    <a:pt x="18501" y="19537"/>
                  </a:lnTo>
                  <a:lnTo>
                    <a:pt x="17924" y="19768"/>
                  </a:lnTo>
                  <a:lnTo>
                    <a:pt x="17406" y="19999"/>
                  </a:lnTo>
                  <a:lnTo>
                    <a:pt x="16887" y="20287"/>
                  </a:lnTo>
                  <a:lnTo>
                    <a:pt x="16368" y="20632"/>
                  </a:lnTo>
                  <a:lnTo>
                    <a:pt x="15907" y="20921"/>
                  </a:lnTo>
                  <a:lnTo>
                    <a:pt x="15504" y="21324"/>
                  </a:lnTo>
                  <a:lnTo>
                    <a:pt x="15101" y="21670"/>
                  </a:lnTo>
                  <a:lnTo>
                    <a:pt x="14812" y="22073"/>
                  </a:lnTo>
                  <a:lnTo>
                    <a:pt x="14524" y="22477"/>
                  </a:lnTo>
                  <a:lnTo>
                    <a:pt x="14236" y="22938"/>
                  </a:lnTo>
                  <a:lnTo>
                    <a:pt x="14063" y="23341"/>
                  </a:lnTo>
                  <a:lnTo>
                    <a:pt x="13890" y="23802"/>
                  </a:lnTo>
                  <a:lnTo>
                    <a:pt x="13833" y="24263"/>
                  </a:lnTo>
                  <a:lnTo>
                    <a:pt x="13775" y="24724"/>
                  </a:lnTo>
                  <a:lnTo>
                    <a:pt x="13833" y="25185"/>
                  </a:lnTo>
                  <a:lnTo>
                    <a:pt x="13890" y="25589"/>
                  </a:lnTo>
                  <a:lnTo>
                    <a:pt x="14006" y="25935"/>
                  </a:lnTo>
                  <a:lnTo>
                    <a:pt x="14178" y="26338"/>
                  </a:lnTo>
                  <a:lnTo>
                    <a:pt x="14351" y="26684"/>
                  </a:lnTo>
                  <a:lnTo>
                    <a:pt x="14582" y="26972"/>
                  </a:lnTo>
                  <a:lnTo>
                    <a:pt x="14870" y="27260"/>
                  </a:lnTo>
                  <a:lnTo>
                    <a:pt x="15158" y="27548"/>
                  </a:lnTo>
                  <a:lnTo>
                    <a:pt x="15504" y="27779"/>
                  </a:lnTo>
                  <a:lnTo>
                    <a:pt x="15907" y="28009"/>
                  </a:lnTo>
                  <a:lnTo>
                    <a:pt x="16311" y="28182"/>
                  </a:lnTo>
                  <a:lnTo>
                    <a:pt x="16772" y="28355"/>
                  </a:lnTo>
                  <a:lnTo>
                    <a:pt x="17233" y="28470"/>
                  </a:lnTo>
                  <a:lnTo>
                    <a:pt x="17694" y="28586"/>
                  </a:lnTo>
                  <a:lnTo>
                    <a:pt x="18213" y="28586"/>
                  </a:lnTo>
                  <a:lnTo>
                    <a:pt x="18731" y="28643"/>
                  </a:lnTo>
                  <a:lnTo>
                    <a:pt x="19596" y="28586"/>
                  </a:lnTo>
                  <a:lnTo>
                    <a:pt x="20403" y="28470"/>
                  </a:lnTo>
                  <a:lnTo>
                    <a:pt x="21037" y="28298"/>
                  </a:lnTo>
                  <a:lnTo>
                    <a:pt x="21613" y="28125"/>
                  </a:lnTo>
                  <a:lnTo>
                    <a:pt x="22189" y="27952"/>
                  </a:lnTo>
                  <a:lnTo>
                    <a:pt x="22766" y="27664"/>
                  </a:lnTo>
                  <a:lnTo>
                    <a:pt x="23284" y="27375"/>
                  </a:lnTo>
                  <a:lnTo>
                    <a:pt x="23803" y="27087"/>
                  </a:lnTo>
                  <a:lnTo>
                    <a:pt x="24206" y="26741"/>
                  </a:lnTo>
                  <a:lnTo>
                    <a:pt x="24667" y="26396"/>
                  </a:lnTo>
                  <a:lnTo>
                    <a:pt x="25013" y="25992"/>
                  </a:lnTo>
                  <a:lnTo>
                    <a:pt x="25359" y="25646"/>
                  </a:lnTo>
                  <a:lnTo>
                    <a:pt x="25647" y="25185"/>
                  </a:lnTo>
                  <a:lnTo>
                    <a:pt x="25878" y="24782"/>
                  </a:lnTo>
                  <a:lnTo>
                    <a:pt x="26108" y="24321"/>
                  </a:lnTo>
                  <a:lnTo>
                    <a:pt x="26223" y="23860"/>
                  </a:lnTo>
                  <a:lnTo>
                    <a:pt x="26339" y="23399"/>
                  </a:lnTo>
                  <a:lnTo>
                    <a:pt x="26339" y="22938"/>
                  </a:lnTo>
                  <a:lnTo>
                    <a:pt x="26339" y="2248"/>
                  </a:lnTo>
                  <a:lnTo>
                    <a:pt x="26339"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1603;p72"/>
            <p:cNvSpPr/>
            <p:nvPr/>
          </p:nvSpPr>
          <p:spPr>
            <a:xfrm>
              <a:off x="4796200" y="3390575"/>
              <a:ext cx="572025" cy="688725"/>
            </a:xfrm>
            <a:custGeom>
              <a:avLst/>
              <a:gdLst/>
              <a:ahLst/>
              <a:cxnLst/>
              <a:rect l="l" t="t" r="r" b="b"/>
              <a:pathLst>
                <a:path w="22881" h="27549" fill="none" extrusionOk="0">
                  <a:moveTo>
                    <a:pt x="22881" y="1"/>
                  </a:moveTo>
                  <a:lnTo>
                    <a:pt x="22881" y="20691"/>
                  </a:lnTo>
                  <a:lnTo>
                    <a:pt x="22881" y="20691"/>
                  </a:lnTo>
                  <a:lnTo>
                    <a:pt x="22881" y="21037"/>
                  </a:lnTo>
                  <a:lnTo>
                    <a:pt x="22823" y="21325"/>
                  </a:lnTo>
                  <a:lnTo>
                    <a:pt x="22708" y="21613"/>
                  </a:lnTo>
                  <a:lnTo>
                    <a:pt x="22535" y="21901"/>
                  </a:lnTo>
                  <a:lnTo>
                    <a:pt x="22132" y="22477"/>
                  </a:lnTo>
                  <a:lnTo>
                    <a:pt x="21555" y="23054"/>
                  </a:lnTo>
                  <a:lnTo>
                    <a:pt x="20921" y="23515"/>
                  </a:lnTo>
                  <a:lnTo>
                    <a:pt x="20114" y="23976"/>
                  </a:lnTo>
                  <a:lnTo>
                    <a:pt x="19250" y="24264"/>
                  </a:lnTo>
                  <a:lnTo>
                    <a:pt x="18328" y="24552"/>
                  </a:lnTo>
                  <a:lnTo>
                    <a:pt x="18328" y="24552"/>
                  </a:lnTo>
                  <a:lnTo>
                    <a:pt x="17694" y="24610"/>
                  </a:lnTo>
                  <a:lnTo>
                    <a:pt x="17002" y="24667"/>
                  </a:lnTo>
                  <a:lnTo>
                    <a:pt x="17002" y="24667"/>
                  </a:lnTo>
                  <a:lnTo>
                    <a:pt x="16368" y="24610"/>
                  </a:lnTo>
                  <a:lnTo>
                    <a:pt x="15734" y="24494"/>
                  </a:lnTo>
                  <a:lnTo>
                    <a:pt x="15158" y="24322"/>
                  </a:lnTo>
                  <a:lnTo>
                    <a:pt x="14697" y="24091"/>
                  </a:lnTo>
                  <a:lnTo>
                    <a:pt x="14351" y="23745"/>
                  </a:lnTo>
                  <a:lnTo>
                    <a:pt x="14063" y="23399"/>
                  </a:lnTo>
                  <a:lnTo>
                    <a:pt x="13833" y="22938"/>
                  </a:lnTo>
                  <a:lnTo>
                    <a:pt x="13775" y="22477"/>
                  </a:lnTo>
                  <a:lnTo>
                    <a:pt x="13775" y="22477"/>
                  </a:lnTo>
                  <a:lnTo>
                    <a:pt x="13833" y="22189"/>
                  </a:lnTo>
                  <a:lnTo>
                    <a:pt x="13890" y="21901"/>
                  </a:lnTo>
                  <a:lnTo>
                    <a:pt x="14005" y="21555"/>
                  </a:lnTo>
                  <a:lnTo>
                    <a:pt x="14178" y="21267"/>
                  </a:lnTo>
                  <a:lnTo>
                    <a:pt x="14582" y="20691"/>
                  </a:lnTo>
                  <a:lnTo>
                    <a:pt x="15100" y="20172"/>
                  </a:lnTo>
                  <a:lnTo>
                    <a:pt x="15792" y="19653"/>
                  </a:lnTo>
                  <a:lnTo>
                    <a:pt x="16599" y="19250"/>
                  </a:lnTo>
                  <a:lnTo>
                    <a:pt x="17406" y="18904"/>
                  </a:lnTo>
                  <a:lnTo>
                    <a:pt x="18328" y="18674"/>
                  </a:lnTo>
                  <a:lnTo>
                    <a:pt x="18328" y="18674"/>
                  </a:lnTo>
                  <a:lnTo>
                    <a:pt x="19019" y="18558"/>
                  </a:lnTo>
                  <a:lnTo>
                    <a:pt x="19653" y="18558"/>
                  </a:lnTo>
                  <a:lnTo>
                    <a:pt x="19653" y="18558"/>
                  </a:lnTo>
                  <a:lnTo>
                    <a:pt x="20345" y="18558"/>
                  </a:lnTo>
                  <a:lnTo>
                    <a:pt x="20979" y="18731"/>
                  </a:lnTo>
                  <a:lnTo>
                    <a:pt x="21555" y="18904"/>
                  </a:lnTo>
                  <a:lnTo>
                    <a:pt x="22016" y="19192"/>
                  </a:lnTo>
                  <a:lnTo>
                    <a:pt x="22016" y="3055"/>
                  </a:lnTo>
                  <a:lnTo>
                    <a:pt x="9107" y="6398"/>
                  </a:lnTo>
                  <a:lnTo>
                    <a:pt x="9107" y="23630"/>
                  </a:lnTo>
                  <a:lnTo>
                    <a:pt x="9107" y="23630"/>
                  </a:lnTo>
                  <a:lnTo>
                    <a:pt x="9049" y="23918"/>
                  </a:lnTo>
                  <a:lnTo>
                    <a:pt x="8991" y="24206"/>
                  </a:lnTo>
                  <a:lnTo>
                    <a:pt x="8876" y="24552"/>
                  </a:lnTo>
                  <a:lnTo>
                    <a:pt x="8703" y="24840"/>
                  </a:lnTo>
                  <a:lnTo>
                    <a:pt x="8300" y="25417"/>
                  </a:lnTo>
                  <a:lnTo>
                    <a:pt x="7724" y="25935"/>
                  </a:lnTo>
                  <a:lnTo>
                    <a:pt x="7090" y="26454"/>
                  </a:lnTo>
                  <a:lnTo>
                    <a:pt x="6283" y="26857"/>
                  </a:lnTo>
                  <a:lnTo>
                    <a:pt x="5476" y="27203"/>
                  </a:lnTo>
                  <a:lnTo>
                    <a:pt x="4554" y="27434"/>
                  </a:lnTo>
                  <a:lnTo>
                    <a:pt x="4554" y="27434"/>
                  </a:lnTo>
                  <a:lnTo>
                    <a:pt x="3862" y="27549"/>
                  </a:lnTo>
                  <a:lnTo>
                    <a:pt x="3228" y="27549"/>
                  </a:lnTo>
                  <a:lnTo>
                    <a:pt x="3228" y="27549"/>
                  </a:lnTo>
                  <a:lnTo>
                    <a:pt x="2537" y="27549"/>
                  </a:lnTo>
                  <a:lnTo>
                    <a:pt x="1903" y="27434"/>
                  </a:lnTo>
                  <a:lnTo>
                    <a:pt x="1384" y="27261"/>
                  </a:lnTo>
                  <a:lnTo>
                    <a:pt x="865" y="26973"/>
                  </a:lnTo>
                  <a:lnTo>
                    <a:pt x="520" y="26684"/>
                  </a:lnTo>
                  <a:lnTo>
                    <a:pt x="231" y="26281"/>
                  </a:lnTo>
                  <a:lnTo>
                    <a:pt x="59" y="25878"/>
                  </a:lnTo>
                  <a:lnTo>
                    <a:pt x="1" y="25417"/>
                  </a:lnTo>
                  <a:lnTo>
                    <a:pt x="1" y="25417"/>
                  </a:lnTo>
                  <a:lnTo>
                    <a:pt x="1" y="25071"/>
                  </a:lnTo>
                  <a:lnTo>
                    <a:pt x="59" y="24783"/>
                  </a:lnTo>
                  <a:lnTo>
                    <a:pt x="174" y="24494"/>
                  </a:lnTo>
                  <a:lnTo>
                    <a:pt x="347" y="24206"/>
                  </a:lnTo>
                  <a:lnTo>
                    <a:pt x="750" y="23630"/>
                  </a:lnTo>
                  <a:lnTo>
                    <a:pt x="1326" y="23054"/>
                  </a:lnTo>
                  <a:lnTo>
                    <a:pt x="1960" y="22593"/>
                  </a:lnTo>
                  <a:lnTo>
                    <a:pt x="2767" y="22132"/>
                  </a:lnTo>
                  <a:lnTo>
                    <a:pt x="3632" y="21843"/>
                  </a:lnTo>
                  <a:lnTo>
                    <a:pt x="4554" y="21613"/>
                  </a:lnTo>
                  <a:lnTo>
                    <a:pt x="4554" y="21613"/>
                  </a:lnTo>
                  <a:lnTo>
                    <a:pt x="5188" y="21498"/>
                  </a:lnTo>
                  <a:lnTo>
                    <a:pt x="5879" y="21440"/>
                  </a:lnTo>
                  <a:lnTo>
                    <a:pt x="5879" y="21440"/>
                  </a:lnTo>
                  <a:lnTo>
                    <a:pt x="6571" y="21498"/>
                  </a:lnTo>
                  <a:lnTo>
                    <a:pt x="7205" y="21613"/>
                  </a:lnTo>
                  <a:lnTo>
                    <a:pt x="7724" y="21786"/>
                  </a:lnTo>
                  <a:lnTo>
                    <a:pt x="8242" y="22074"/>
                  </a:lnTo>
                  <a:lnTo>
                    <a:pt x="8242" y="3747"/>
                  </a:lnTo>
                  <a:lnTo>
                    <a:pt x="2288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604;p72"/>
            <p:cNvSpPr/>
            <p:nvPr/>
          </p:nvSpPr>
          <p:spPr>
            <a:xfrm>
              <a:off x="4752975" y="3334400"/>
              <a:ext cx="658475" cy="788125"/>
            </a:xfrm>
            <a:custGeom>
              <a:avLst/>
              <a:gdLst/>
              <a:ahLst/>
              <a:cxnLst/>
              <a:rect l="l" t="t" r="r" b="b"/>
              <a:pathLst>
                <a:path w="26339" h="31525" fill="none" extrusionOk="0">
                  <a:moveTo>
                    <a:pt x="26339" y="0"/>
                  </a:moveTo>
                  <a:lnTo>
                    <a:pt x="24206" y="577"/>
                  </a:lnTo>
                  <a:lnTo>
                    <a:pt x="9510" y="4323"/>
                  </a:lnTo>
                  <a:lnTo>
                    <a:pt x="8242" y="4668"/>
                  </a:lnTo>
                  <a:lnTo>
                    <a:pt x="8242" y="5994"/>
                  </a:lnTo>
                  <a:lnTo>
                    <a:pt x="8242" y="22016"/>
                  </a:lnTo>
                  <a:lnTo>
                    <a:pt x="8242" y="22016"/>
                  </a:lnTo>
                  <a:lnTo>
                    <a:pt x="7608" y="21958"/>
                  </a:lnTo>
                  <a:lnTo>
                    <a:pt x="7608" y="21958"/>
                  </a:lnTo>
                  <a:lnTo>
                    <a:pt x="6744" y="22016"/>
                  </a:lnTo>
                  <a:lnTo>
                    <a:pt x="5937" y="22131"/>
                  </a:lnTo>
                  <a:lnTo>
                    <a:pt x="5937" y="22131"/>
                  </a:lnTo>
                  <a:lnTo>
                    <a:pt x="5303" y="22304"/>
                  </a:lnTo>
                  <a:lnTo>
                    <a:pt x="4727" y="22477"/>
                  </a:lnTo>
                  <a:lnTo>
                    <a:pt x="4150" y="22707"/>
                  </a:lnTo>
                  <a:lnTo>
                    <a:pt x="3574" y="22938"/>
                  </a:lnTo>
                  <a:lnTo>
                    <a:pt x="3055" y="23226"/>
                  </a:lnTo>
                  <a:lnTo>
                    <a:pt x="2537" y="23514"/>
                  </a:lnTo>
                  <a:lnTo>
                    <a:pt x="2133" y="23860"/>
                  </a:lnTo>
                  <a:lnTo>
                    <a:pt x="1672" y="24206"/>
                  </a:lnTo>
                  <a:lnTo>
                    <a:pt x="1327" y="24609"/>
                  </a:lnTo>
                  <a:lnTo>
                    <a:pt x="981" y="25012"/>
                  </a:lnTo>
                  <a:lnTo>
                    <a:pt x="693" y="25416"/>
                  </a:lnTo>
                  <a:lnTo>
                    <a:pt x="462" y="25819"/>
                  </a:lnTo>
                  <a:lnTo>
                    <a:pt x="232" y="26280"/>
                  </a:lnTo>
                  <a:lnTo>
                    <a:pt x="116" y="26741"/>
                  </a:lnTo>
                  <a:lnTo>
                    <a:pt x="1" y="27203"/>
                  </a:lnTo>
                  <a:lnTo>
                    <a:pt x="1" y="27664"/>
                  </a:lnTo>
                  <a:lnTo>
                    <a:pt x="1" y="27664"/>
                  </a:lnTo>
                  <a:lnTo>
                    <a:pt x="1" y="28067"/>
                  </a:lnTo>
                  <a:lnTo>
                    <a:pt x="59" y="28470"/>
                  </a:lnTo>
                  <a:lnTo>
                    <a:pt x="174" y="28874"/>
                  </a:lnTo>
                  <a:lnTo>
                    <a:pt x="347" y="29220"/>
                  </a:lnTo>
                  <a:lnTo>
                    <a:pt x="520" y="29565"/>
                  </a:lnTo>
                  <a:lnTo>
                    <a:pt x="808" y="29911"/>
                  </a:lnTo>
                  <a:lnTo>
                    <a:pt x="1038" y="30199"/>
                  </a:lnTo>
                  <a:lnTo>
                    <a:pt x="1384" y="30430"/>
                  </a:lnTo>
                  <a:lnTo>
                    <a:pt x="1730" y="30718"/>
                  </a:lnTo>
                  <a:lnTo>
                    <a:pt x="2076" y="30891"/>
                  </a:lnTo>
                  <a:lnTo>
                    <a:pt x="2479" y="31121"/>
                  </a:lnTo>
                  <a:lnTo>
                    <a:pt x="2940" y="31237"/>
                  </a:lnTo>
                  <a:lnTo>
                    <a:pt x="3401" y="31352"/>
                  </a:lnTo>
                  <a:lnTo>
                    <a:pt x="3862" y="31467"/>
                  </a:lnTo>
                  <a:lnTo>
                    <a:pt x="4381" y="31525"/>
                  </a:lnTo>
                  <a:lnTo>
                    <a:pt x="4957" y="31525"/>
                  </a:lnTo>
                  <a:lnTo>
                    <a:pt x="4957" y="31525"/>
                  </a:lnTo>
                  <a:lnTo>
                    <a:pt x="5764" y="31525"/>
                  </a:lnTo>
                  <a:lnTo>
                    <a:pt x="6571" y="31352"/>
                  </a:lnTo>
                  <a:lnTo>
                    <a:pt x="6571" y="31352"/>
                  </a:lnTo>
                  <a:lnTo>
                    <a:pt x="7205" y="31237"/>
                  </a:lnTo>
                  <a:lnTo>
                    <a:pt x="7839" y="31064"/>
                  </a:lnTo>
                  <a:lnTo>
                    <a:pt x="8415" y="30833"/>
                  </a:lnTo>
                  <a:lnTo>
                    <a:pt x="8934" y="30603"/>
                  </a:lnTo>
                  <a:lnTo>
                    <a:pt x="9453" y="30315"/>
                  </a:lnTo>
                  <a:lnTo>
                    <a:pt x="9971" y="29969"/>
                  </a:lnTo>
                  <a:lnTo>
                    <a:pt x="10432" y="29681"/>
                  </a:lnTo>
                  <a:lnTo>
                    <a:pt x="10836" y="29277"/>
                  </a:lnTo>
                  <a:lnTo>
                    <a:pt x="11239" y="28931"/>
                  </a:lnTo>
                  <a:lnTo>
                    <a:pt x="11527" y="28528"/>
                  </a:lnTo>
                  <a:lnTo>
                    <a:pt x="11815" y="28125"/>
                  </a:lnTo>
                  <a:lnTo>
                    <a:pt x="12104" y="27664"/>
                  </a:lnTo>
                  <a:lnTo>
                    <a:pt x="12277" y="27260"/>
                  </a:lnTo>
                  <a:lnTo>
                    <a:pt x="12392" y="26799"/>
                  </a:lnTo>
                  <a:lnTo>
                    <a:pt x="12507" y="26338"/>
                  </a:lnTo>
                  <a:lnTo>
                    <a:pt x="12565" y="25877"/>
                  </a:lnTo>
                  <a:lnTo>
                    <a:pt x="12565" y="9971"/>
                  </a:lnTo>
                  <a:lnTo>
                    <a:pt x="22016" y="7550"/>
                  </a:lnTo>
                  <a:lnTo>
                    <a:pt x="22016" y="19076"/>
                  </a:lnTo>
                  <a:lnTo>
                    <a:pt x="22016" y="19076"/>
                  </a:lnTo>
                  <a:lnTo>
                    <a:pt x="21382" y="19076"/>
                  </a:lnTo>
                  <a:lnTo>
                    <a:pt x="21382" y="19076"/>
                  </a:lnTo>
                  <a:lnTo>
                    <a:pt x="20576" y="19134"/>
                  </a:lnTo>
                  <a:lnTo>
                    <a:pt x="19769" y="19249"/>
                  </a:lnTo>
                  <a:lnTo>
                    <a:pt x="19769" y="19249"/>
                  </a:lnTo>
                  <a:lnTo>
                    <a:pt x="19135" y="19365"/>
                  </a:lnTo>
                  <a:lnTo>
                    <a:pt x="18501" y="19537"/>
                  </a:lnTo>
                  <a:lnTo>
                    <a:pt x="17924" y="19768"/>
                  </a:lnTo>
                  <a:lnTo>
                    <a:pt x="17406" y="19999"/>
                  </a:lnTo>
                  <a:lnTo>
                    <a:pt x="16887" y="20287"/>
                  </a:lnTo>
                  <a:lnTo>
                    <a:pt x="16368" y="20632"/>
                  </a:lnTo>
                  <a:lnTo>
                    <a:pt x="15907" y="20921"/>
                  </a:lnTo>
                  <a:lnTo>
                    <a:pt x="15504" y="21324"/>
                  </a:lnTo>
                  <a:lnTo>
                    <a:pt x="15101" y="21670"/>
                  </a:lnTo>
                  <a:lnTo>
                    <a:pt x="14812" y="22073"/>
                  </a:lnTo>
                  <a:lnTo>
                    <a:pt x="14524" y="22477"/>
                  </a:lnTo>
                  <a:lnTo>
                    <a:pt x="14236" y="22938"/>
                  </a:lnTo>
                  <a:lnTo>
                    <a:pt x="14063" y="23341"/>
                  </a:lnTo>
                  <a:lnTo>
                    <a:pt x="13890" y="23802"/>
                  </a:lnTo>
                  <a:lnTo>
                    <a:pt x="13833" y="24263"/>
                  </a:lnTo>
                  <a:lnTo>
                    <a:pt x="13775" y="24724"/>
                  </a:lnTo>
                  <a:lnTo>
                    <a:pt x="13775" y="24724"/>
                  </a:lnTo>
                  <a:lnTo>
                    <a:pt x="13833" y="25185"/>
                  </a:lnTo>
                  <a:lnTo>
                    <a:pt x="13890" y="25589"/>
                  </a:lnTo>
                  <a:lnTo>
                    <a:pt x="14006" y="25935"/>
                  </a:lnTo>
                  <a:lnTo>
                    <a:pt x="14178" y="26338"/>
                  </a:lnTo>
                  <a:lnTo>
                    <a:pt x="14351" y="26684"/>
                  </a:lnTo>
                  <a:lnTo>
                    <a:pt x="14582" y="26972"/>
                  </a:lnTo>
                  <a:lnTo>
                    <a:pt x="14870" y="27260"/>
                  </a:lnTo>
                  <a:lnTo>
                    <a:pt x="15158" y="27548"/>
                  </a:lnTo>
                  <a:lnTo>
                    <a:pt x="15504" y="27779"/>
                  </a:lnTo>
                  <a:lnTo>
                    <a:pt x="15907" y="28009"/>
                  </a:lnTo>
                  <a:lnTo>
                    <a:pt x="16311" y="28182"/>
                  </a:lnTo>
                  <a:lnTo>
                    <a:pt x="16772" y="28355"/>
                  </a:lnTo>
                  <a:lnTo>
                    <a:pt x="17233" y="28470"/>
                  </a:lnTo>
                  <a:lnTo>
                    <a:pt x="17694" y="28586"/>
                  </a:lnTo>
                  <a:lnTo>
                    <a:pt x="18213" y="28586"/>
                  </a:lnTo>
                  <a:lnTo>
                    <a:pt x="18731" y="28643"/>
                  </a:lnTo>
                  <a:lnTo>
                    <a:pt x="18731" y="28643"/>
                  </a:lnTo>
                  <a:lnTo>
                    <a:pt x="19596" y="28586"/>
                  </a:lnTo>
                  <a:lnTo>
                    <a:pt x="20403" y="28470"/>
                  </a:lnTo>
                  <a:lnTo>
                    <a:pt x="20403" y="28470"/>
                  </a:lnTo>
                  <a:lnTo>
                    <a:pt x="21037" y="28298"/>
                  </a:lnTo>
                  <a:lnTo>
                    <a:pt x="21613" y="28125"/>
                  </a:lnTo>
                  <a:lnTo>
                    <a:pt x="22189" y="27952"/>
                  </a:lnTo>
                  <a:lnTo>
                    <a:pt x="22766" y="27664"/>
                  </a:lnTo>
                  <a:lnTo>
                    <a:pt x="23284" y="27375"/>
                  </a:lnTo>
                  <a:lnTo>
                    <a:pt x="23803" y="27087"/>
                  </a:lnTo>
                  <a:lnTo>
                    <a:pt x="24206" y="26741"/>
                  </a:lnTo>
                  <a:lnTo>
                    <a:pt x="24667" y="26396"/>
                  </a:lnTo>
                  <a:lnTo>
                    <a:pt x="25013" y="25992"/>
                  </a:lnTo>
                  <a:lnTo>
                    <a:pt x="25359" y="25646"/>
                  </a:lnTo>
                  <a:lnTo>
                    <a:pt x="25647" y="25185"/>
                  </a:lnTo>
                  <a:lnTo>
                    <a:pt x="25878" y="24782"/>
                  </a:lnTo>
                  <a:lnTo>
                    <a:pt x="26108" y="24321"/>
                  </a:lnTo>
                  <a:lnTo>
                    <a:pt x="26223" y="23860"/>
                  </a:lnTo>
                  <a:lnTo>
                    <a:pt x="26339" y="23399"/>
                  </a:lnTo>
                  <a:lnTo>
                    <a:pt x="26339" y="22938"/>
                  </a:lnTo>
                  <a:lnTo>
                    <a:pt x="26339" y="2248"/>
                  </a:lnTo>
                  <a:lnTo>
                    <a:pt x="26339" y="0"/>
                  </a:lnTo>
                  <a:lnTo>
                    <a:pt x="26339"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1605;p72"/>
            <p:cNvSpPr/>
            <p:nvPr/>
          </p:nvSpPr>
          <p:spPr>
            <a:xfrm>
              <a:off x="4064300" y="2487200"/>
              <a:ext cx="865925" cy="1659825"/>
            </a:xfrm>
            <a:custGeom>
              <a:avLst/>
              <a:gdLst/>
              <a:ahLst/>
              <a:cxnLst/>
              <a:rect l="l" t="t" r="r" b="b"/>
              <a:pathLst>
                <a:path w="34637" h="66393" extrusionOk="0">
                  <a:moveTo>
                    <a:pt x="23053" y="5533"/>
                  </a:moveTo>
                  <a:lnTo>
                    <a:pt x="23283" y="5649"/>
                  </a:lnTo>
                  <a:lnTo>
                    <a:pt x="23456" y="5821"/>
                  </a:lnTo>
                  <a:lnTo>
                    <a:pt x="23571" y="5994"/>
                  </a:lnTo>
                  <a:lnTo>
                    <a:pt x="23687" y="6282"/>
                  </a:lnTo>
                  <a:lnTo>
                    <a:pt x="23744" y="6628"/>
                  </a:lnTo>
                  <a:lnTo>
                    <a:pt x="23744" y="6916"/>
                  </a:lnTo>
                  <a:lnTo>
                    <a:pt x="23687" y="7262"/>
                  </a:lnTo>
                  <a:lnTo>
                    <a:pt x="23629" y="7666"/>
                  </a:lnTo>
                  <a:lnTo>
                    <a:pt x="23456" y="8011"/>
                  </a:lnTo>
                  <a:lnTo>
                    <a:pt x="23226" y="8415"/>
                  </a:lnTo>
                  <a:lnTo>
                    <a:pt x="22995" y="8818"/>
                  </a:lnTo>
                  <a:lnTo>
                    <a:pt x="22419" y="9510"/>
                  </a:lnTo>
                  <a:lnTo>
                    <a:pt x="21842" y="10144"/>
                  </a:lnTo>
                  <a:lnTo>
                    <a:pt x="21208" y="10720"/>
                  </a:lnTo>
                  <a:lnTo>
                    <a:pt x="20402" y="11296"/>
                  </a:lnTo>
                  <a:lnTo>
                    <a:pt x="20402" y="11296"/>
                  </a:lnTo>
                  <a:lnTo>
                    <a:pt x="20459" y="10432"/>
                  </a:lnTo>
                  <a:lnTo>
                    <a:pt x="20575" y="9625"/>
                  </a:lnTo>
                  <a:lnTo>
                    <a:pt x="20690" y="8876"/>
                  </a:lnTo>
                  <a:lnTo>
                    <a:pt x="20805" y="8242"/>
                  </a:lnTo>
                  <a:lnTo>
                    <a:pt x="21036" y="7666"/>
                  </a:lnTo>
                  <a:lnTo>
                    <a:pt x="21266" y="7089"/>
                  </a:lnTo>
                  <a:lnTo>
                    <a:pt x="21497" y="6628"/>
                  </a:lnTo>
                  <a:lnTo>
                    <a:pt x="21785" y="6225"/>
                  </a:lnTo>
                  <a:lnTo>
                    <a:pt x="21842" y="6225"/>
                  </a:lnTo>
                  <a:lnTo>
                    <a:pt x="21842" y="6167"/>
                  </a:lnTo>
                  <a:lnTo>
                    <a:pt x="22073" y="5879"/>
                  </a:lnTo>
                  <a:lnTo>
                    <a:pt x="22361" y="5706"/>
                  </a:lnTo>
                  <a:lnTo>
                    <a:pt x="22592" y="5533"/>
                  </a:lnTo>
                  <a:close/>
                  <a:moveTo>
                    <a:pt x="16367" y="29681"/>
                  </a:moveTo>
                  <a:lnTo>
                    <a:pt x="16598" y="33312"/>
                  </a:lnTo>
                  <a:lnTo>
                    <a:pt x="16425" y="32908"/>
                  </a:lnTo>
                  <a:lnTo>
                    <a:pt x="15964" y="32217"/>
                  </a:lnTo>
                  <a:lnTo>
                    <a:pt x="15676" y="31756"/>
                  </a:lnTo>
                  <a:lnTo>
                    <a:pt x="15445" y="31352"/>
                  </a:lnTo>
                  <a:lnTo>
                    <a:pt x="15388" y="31007"/>
                  </a:lnTo>
                  <a:lnTo>
                    <a:pt x="15388" y="30661"/>
                  </a:lnTo>
                  <a:lnTo>
                    <a:pt x="15503" y="30488"/>
                  </a:lnTo>
                  <a:lnTo>
                    <a:pt x="15618" y="30315"/>
                  </a:lnTo>
                  <a:lnTo>
                    <a:pt x="16079" y="29912"/>
                  </a:lnTo>
                  <a:lnTo>
                    <a:pt x="16367" y="29681"/>
                  </a:lnTo>
                  <a:close/>
                  <a:moveTo>
                    <a:pt x="21381" y="27837"/>
                  </a:moveTo>
                  <a:lnTo>
                    <a:pt x="22131" y="27894"/>
                  </a:lnTo>
                  <a:lnTo>
                    <a:pt x="22822" y="27952"/>
                  </a:lnTo>
                  <a:lnTo>
                    <a:pt x="23860" y="28183"/>
                  </a:lnTo>
                  <a:lnTo>
                    <a:pt x="24782" y="28528"/>
                  </a:lnTo>
                  <a:lnTo>
                    <a:pt x="25704" y="28932"/>
                  </a:lnTo>
                  <a:lnTo>
                    <a:pt x="26511" y="29393"/>
                  </a:lnTo>
                  <a:lnTo>
                    <a:pt x="27260" y="29969"/>
                  </a:lnTo>
                  <a:lnTo>
                    <a:pt x="27951" y="30603"/>
                  </a:lnTo>
                  <a:lnTo>
                    <a:pt x="28528" y="31295"/>
                  </a:lnTo>
                  <a:lnTo>
                    <a:pt x="28989" y="32102"/>
                  </a:lnTo>
                  <a:lnTo>
                    <a:pt x="29335" y="32908"/>
                  </a:lnTo>
                  <a:lnTo>
                    <a:pt x="29623" y="33715"/>
                  </a:lnTo>
                  <a:lnTo>
                    <a:pt x="29738" y="34580"/>
                  </a:lnTo>
                  <a:lnTo>
                    <a:pt x="29796" y="35444"/>
                  </a:lnTo>
                  <a:lnTo>
                    <a:pt x="29738" y="36309"/>
                  </a:lnTo>
                  <a:lnTo>
                    <a:pt x="29623" y="37231"/>
                  </a:lnTo>
                  <a:lnTo>
                    <a:pt x="29335" y="38095"/>
                  </a:lnTo>
                  <a:lnTo>
                    <a:pt x="28989" y="39017"/>
                  </a:lnTo>
                  <a:lnTo>
                    <a:pt x="28701" y="39536"/>
                  </a:lnTo>
                  <a:lnTo>
                    <a:pt x="28412" y="39997"/>
                  </a:lnTo>
                  <a:lnTo>
                    <a:pt x="28067" y="40458"/>
                  </a:lnTo>
                  <a:lnTo>
                    <a:pt x="27663" y="40862"/>
                  </a:lnTo>
                  <a:lnTo>
                    <a:pt x="27202" y="41207"/>
                  </a:lnTo>
                  <a:lnTo>
                    <a:pt x="26741" y="41553"/>
                  </a:lnTo>
                  <a:lnTo>
                    <a:pt x="25819" y="42187"/>
                  </a:lnTo>
                  <a:lnTo>
                    <a:pt x="24782" y="42706"/>
                  </a:lnTo>
                  <a:lnTo>
                    <a:pt x="23860" y="43167"/>
                  </a:lnTo>
                  <a:lnTo>
                    <a:pt x="22937" y="43455"/>
                  </a:lnTo>
                  <a:lnTo>
                    <a:pt x="22188" y="43743"/>
                  </a:lnTo>
                  <a:lnTo>
                    <a:pt x="21324" y="27837"/>
                  </a:lnTo>
                  <a:close/>
                  <a:moveTo>
                    <a:pt x="15964" y="19077"/>
                  </a:moveTo>
                  <a:lnTo>
                    <a:pt x="16022" y="22362"/>
                  </a:lnTo>
                  <a:lnTo>
                    <a:pt x="16137" y="25993"/>
                  </a:lnTo>
                  <a:lnTo>
                    <a:pt x="15561" y="26396"/>
                  </a:lnTo>
                  <a:lnTo>
                    <a:pt x="14984" y="26799"/>
                  </a:lnTo>
                  <a:lnTo>
                    <a:pt x="14408" y="27318"/>
                  </a:lnTo>
                  <a:lnTo>
                    <a:pt x="13889" y="27837"/>
                  </a:lnTo>
                  <a:lnTo>
                    <a:pt x="13543" y="28298"/>
                  </a:lnTo>
                  <a:lnTo>
                    <a:pt x="13198" y="28759"/>
                  </a:lnTo>
                  <a:lnTo>
                    <a:pt x="12852" y="29220"/>
                  </a:lnTo>
                  <a:lnTo>
                    <a:pt x="12564" y="29681"/>
                  </a:lnTo>
                  <a:lnTo>
                    <a:pt x="12333" y="30200"/>
                  </a:lnTo>
                  <a:lnTo>
                    <a:pt x="12160" y="30718"/>
                  </a:lnTo>
                  <a:lnTo>
                    <a:pt x="11987" y="31237"/>
                  </a:lnTo>
                  <a:lnTo>
                    <a:pt x="11815" y="31756"/>
                  </a:lnTo>
                  <a:lnTo>
                    <a:pt x="11699" y="32217"/>
                  </a:lnTo>
                  <a:lnTo>
                    <a:pt x="11642" y="32736"/>
                  </a:lnTo>
                  <a:lnTo>
                    <a:pt x="11642" y="33254"/>
                  </a:lnTo>
                  <a:lnTo>
                    <a:pt x="11642" y="33773"/>
                  </a:lnTo>
                  <a:lnTo>
                    <a:pt x="11699" y="34292"/>
                  </a:lnTo>
                  <a:lnTo>
                    <a:pt x="11815" y="34753"/>
                  </a:lnTo>
                  <a:lnTo>
                    <a:pt x="11930" y="35271"/>
                  </a:lnTo>
                  <a:lnTo>
                    <a:pt x="12103" y="35732"/>
                  </a:lnTo>
                  <a:lnTo>
                    <a:pt x="12276" y="36136"/>
                  </a:lnTo>
                  <a:lnTo>
                    <a:pt x="12506" y="36539"/>
                  </a:lnTo>
                  <a:lnTo>
                    <a:pt x="12737" y="36885"/>
                  </a:lnTo>
                  <a:lnTo>
                    <a:pt x="13025" y="37173"/>
                  </a:lnTo>
                  <a:lnTo>
                    <a:pt x="13371" y="37461"/>
                  </a:lnTo>
                  <a:lnTo>
                    <a:pt x="13832" y="37692"/>
                  </a:lnTo>
                  <a:lnTo>
                    <a:pt x="14293" y="37865"/>
                  </a:lnTo>
                  <a:lnTo>
                    <a:pt x="14927" y="37865"/>
                  </a:lnTo>
                  <a:lnTo>
                    <a:pt x="15215" y="37807"/>
                  </a:lnTo>
                  <a:lnTo>
                    <a:pt x="15503" y="37750"/>
                  </a:lnTo>
                  <a:lnTo>
                    <a:pt x="15791" y="37577"/>
                  </a:lnTo>
                  <a:lnTo>
                    <a:pt x="16022" y="37404"/>
                  </a:lnTo>
                  <a:lnTo>
                    <a:pt x="16310" y="37231"/>
                  </a:lnTo>
                  <a:lnTo>
                    <a:pt x="16483" y="37000"/>
                  </a:lnTo>
                  <a:lnTo>
                    <a:pt x="16656" y="36712"/>
                  </a:lnTo>
                  <a:lnTo>
                    <a:pt x="16828" y="36424"/>
                  </a:lnTo>
                  <a:lnTo>
                    <a:pt x="17462" y="44262"/>
                  </a:lnTo>
                  <a:lnTo>
                    <a:pt x="16771" y="44320"/>
                  </a:lnTo>
                  <a:lnTo>
                    <a:pt x="15100" y="44320"/>
                  </a:lnTo>
                  <a:lnTo>
                    <a:pt x="14350" y="44262"/>
                  </a:lnTo>
                  <a:lnTo>
                    <a:pt x="13486" y="44147"/>
                  </a:lnTo>
                  <a:lnTo>
                    <a:pt x="12679" y="44031"/>
                  </a:lnTo>
                  <a:lnTo>
                    <a:pt x="11757" y="43801"/>
                  </a:lnTo>
                  <a:lnTo>
                    <a:pt x="10892" y="43513"/>
                  </a:lnTo>
                  <a:lnTo>
                    <a:pt x="10028" y="43167"/>
                  </a:lnTo>
                  <a:lnTo>
                    <a:pt x="9221" y="42706"/>
                  </a:lnTo>
                  <a:lnTo>
                    <a:pt x="8414" y="42130"/>
                  </a:lnTo>
                  <a:lnTo>
                    <a:pt x="7607" y="41496"/>
                  </a:lnTo>
                  <a:lnTo>
                    <a:pt x="6916" y="40689"/>
                  </a:lnTo>
                  <a:lnTo>
                    <a:pt x="6282" y="39824"/>
                  </a:lnTo>
                  <a:lnTo>
                    <a:pt x="5936" y="39306"/>
                  </a:lnTo>
                  <a:lnTo>
                    <a:pt x="5706" y="38787"/>
                  </a:lnTo>
                  <a:lnTo>
                    <a:pt x="5417" y="38211"/>
                  </a:lnTo>
                  <a:lnTo>
                    <a:pt x="5187" y="37634"/>
                  </a:lnTo>
                  <a:lnTo>
                    <a:pt x="5014" y="37000"/>
                  </a:lnTo>
                  <a:lnTo>
                    <a:pt x="4841" y="36309"/>
                  </a:lnTo>
                  <a:lnTo>
                    <a:pt x="4668" y="35617"/>
                  </a:lnTo>
                  <a:lnTo>
                    <a:pt x="4553" y="34868"/>
                  </a:lnTo>
                  <a:lnTo>
                    <a:pt x="4438" y="33773"/>
                  </a:lnTo>
                  <a:lnTo>
                    <a:pt x="4495" y="32736"/>
                  </a:lnTo>
                  <a:lnTo>
                    <a:pt x="4611" y="31698"/>
                  </a:lnTo>
                  <a:lnTo>
                    <a:pt x="4841" y="30718"/>
                  </a:lnTo>
                  <a:lnTo>
                    <a:pt x="5129" y="29739"/>
                  </a:lnTo>
                  <a:lnTo>
                    <a:pt x="5475" y="28759"/>
                  </a:lnTo>
                  <a:lnTo>
                    <a:pt x="5936" y="27837"/>
                  </a:lnTo>
                  <a:lnTo>
                    <a:pt x="6455" y="26972"/>
                  </a:lnTo>
                  <a:lnTo>
                    <a:pt x="7031" y="26108"/>
                  </a:lnTo>
                  <a:lnTo>
                    <a:pt x="7607" y="25301"/>
                  </a:lnTo>
                  <a:lnTo>
                    <a:pt x="8299" y="24494"/>
                  </a:lnTo>
                  <a:lnTo>
                    <a:pt x="8933" y="23803"/>
                  </a:lnTo>
                  <a:lnTo>
                    <a:pt x="9682" y="23111"/>
                  </a:lnTo>
                  <a:lnTo>
                    <a:pt x="10374" y="22477"/>
                  </a:lnTo>
                  <a:lnTo>
                    <a:pt x="11123" y="21901"/>
                  </a:lnTo>
                  <a:lnTo>
                    <a:pt x="11815" y="21382"/>
                  </a:lnTo>
                  <a:lnTo>
                    <a:pt x="12794" y="20748"/>
                  </a:lnTo>
                  <a:lnTo>
                    <a:pt x="13832" y="20114"/>
                  </a:lnTo>
                  <a:lnTo>
                    <a:pt x="14869" y="19595"/>
                  </a:lnTo>
                  <a:lnTo>
                    <a:pt x="15964" y="19077"/>
                  </a:lnTo>
                  <a:close/>
                  <a:moveTo>
                    <a:pt x="17751" y="51178"/>
                  </a:moveTo>
                  <a:lnTo>
                    <a:pt x="17923" y="53598"/>
                  </a:lnTo>
                  <a:lnTo>
                    <a:pt x="17981" y="54809"/>
                  </a:lnTo>
                  <a:lnTo>
                    <a:pt x="17923" y="55961"/>
                  </a:lnTo>
                  <a:lnTo>
                    <a:pt x="17808" y="57114"/>
                  </a:lnTo>
                  <a:lnTo>
                    <a:pt x="17635" y="58209"/>
                  </a:lnTo>
                  <a:lnTo>
                    <a:pt x="17347" y="59246"/>
                  </a:lnTo>
                  <a:lnTo>
                    <a:pt x="17174" y="59765"/>
                  </a:lnTo>
                  <a:lnTo>
                    <a:pt x="16944" y="60226"/>
                  </a:lnTo>
                  <a:lnTo>
                    <a:pt x="16656" y="60802"/>
                  </a:lnTo>
                  <a:lnTo>
                    <a:pt x="16310" y="61263"/>
                  </a:lnTo>
                  <a:lnTo>
                    <a:pt x="15906" y="61667"/>
                  </a:lnTo>
                  <a:lnTo>
                    <a:pt x="15445" y="62013"/>
                  </a:lnTo>
                  <a:lnTo>
                    <a:pt x="14984" y="62301"/>
                  </a:lnTo>
                  <a:lnTo>
                    <a:pt x="14466" y="62474"/>
                  </a:lnTo>
                  <a:lnTo>
                    <a:pt x="13947" y="62589"/>
                  </a:lnTo>
                  <a:lnTo>
                    <a:pt x="13371" y="62647"/>
                  </a:lnTo>
                  <a:lnTo>
                    <a:pt x="12852" y="62589"/>
                  </a:lnTo>
                  <a:lnTo>
                    <a:pt x="12333" y="62531"/>
                  </a:lnTo>
                  <a:lnTo>
                    <a:pt x="11815" y="62358"/>
                  </a:lnTo>
                  <a:lnTo>
                    <a:pt x="11296" y="62186"/>
                  </a:lnTo>
                  <a:lnTo>
                    <a:pt x="10777" y="61955"/>
                  </a:lnTo>
                  <a:lnTo>
                    <a:pt x="10316" y="61667"/>
                  </a:lnTo>
                  <a:lnTo>
                    <a:pt x="9855" y="61379"/>
                  </a:lnTo>
                  <a:lnTo>
                    <a:pt x="9394" y="61033"/>
                  </a:lnTo>
                  <a:lnTo>
                    <a:pt x="8991" y="60629"/>
                  </a:lnTo>
                  <a:lnTo>
                    <a:pt x="8645" y="60226"/>
                  </a:lnTo>
                  <a:lnTo>
                    <a:pt x="8299" y="59823"/>
                  </a:lnTo>
                  <a:lnTo>
                    <a:pt x="8011" y="59362"/>
                  </a:lnTo>
                  <a:lnTo>
                    <a:pt x="7723" y="58900"/>
                  </a:lnTo>
                  <a:lnTo>
                    <a:pt x="7492" y="58382"/>
                  </a:lnTo>
                  <a:lnTo>
                    <a:pt x="7377" y="57863"/>
                  </a:lnTo>
                  <a:lnTo>
                    <a:pt x="7262" y="57344"/>
                  </a:lnTo>
                  <a:lnTo>
                    <a:pt x="7204" y="56826"/>
                  </a:lnTo>
                  <a:lnTo>
                    <a:pt x="7204" y="56249"/>
                  </a:lnTo>
                  <a:lnTo>
                    <a:pt x="7262" y="55731"/>
                  </a:lnTo>
                  <a:lnTo>
                    <a:pt x="7377" y="55212"/>
                  </a:lnTo>
                  <a:lnTo>
                    <a:pt x="7550" y="54751"/>
                  </a:lnTo>
                  <a:lnTo>
                    <a:pt x="7780" y="54290"/>
                  </a:lnTo>
                  <a:lnTo>
                    <a:pt x="8068" y="53887"/>
                  </a:lnTo>
                  <a:lnTo>
                    <a:pt x="8414" y="53483"/>
                  </a:lnTo>
                  <a:lnTo>
                    <a:pt x="8818" y="53080"/>
                  </a:lnTo>
                  <a:lnTo>
                    <a:pt x="9394" y="52734"/>
                  </a:lnTo>
                  <a:lnTo>
                    <a:pt x="9970" y="52503"/>
                  </a:lnTo>
                  <a:lnTo>
                    <a:pt x="10258" y="52388"/>
                  </a:lnTo>
                  <a:lnTo>
                    <a:pt x="10547" y="52388"/>
                  </a:lnTo>
                  <a:lnTo>
                    <a:pt x="10892" y="52446"/>
                  </a:lnTo>
                  <a:lnTo>
                    <a:pt x="11181" y="52619"/>
                  </a:lnTo>
                  <a:lnTo>
                    <a:pt x="11353" y="52734"/>
                  </a:lnTo>
                  <a:lnTo>
                    <a:pt x="11469" y="52964"/>
                  </a:lnTo>
                  <a:lnTo>
                    <a:pt x="11526" y="53137"/>
                  </a:lnTo>
                  <a:lnTo>
                    <a:pt x="11642" y="53425"/>
                  </a:lnTo>
                  <a:lnTo>
                    <a:pt x="11642" y="53656"/>
                  </a:lnTo>
                  <a:lnTo>
                    <a:pt x="11642" y="53887"/>
                  </a:lnTo>
                  <a:lnTo>
                    <a:pt x="11584" y="54117"/>
                  </a:lnTo>
                  <a:lnTo>
                    <a:pt x="11526" y="54348"/>
                  </a:lnTo>
                  <a:lnTo>
                    <a:pt x="11296" y="54693"/>
                  </a:lnTo>
                  <a:lnTo>
                    <a:pt x="11065" y="54982"/>
                  </a:lnTo>
                  <a:lnTo>
                    <a:pt x="10720" y="55500"/>
                  </a:lnTo>
                  <a:lnTo>
                    <a:pt x="10547" y="55788"/>
                  </a:lnTo>
                  <a:lnTo>
                    <a:pt x="10374" y="56134"/>
                  </a:lnTo>
                  <a:lnTo>
                    <a:pt x="10201" y="56710"/>
                  </a:lnTo>
                  <a:lnTo>
                    <a:pt x="10201" y="57287"/>
                  </a:lnTo>
                  <a:lnTo>
                    <a:pt x="10258" y="57863"/>
                  </a:lnTo>
                  <a:lnTo>
                    <a:pt x="10489" y="58439"/>
                  </a:lnTo>
                  <a:lnTo>
                    <a:pt x="10777" y="59016"/>
                  </a:lnTo>
                  <a:lnTo>
                    <a:pt x="11123" y="59477"/>
                  </a:lnTo>
                  <a:lnTo>
                    <a:pt x="11642" y="59880"/>
                  </a:lnTo>
                  <a:lnTo>
                    <a:pt x="12160" y="60168"/>
                  </a:lnTo>
                  <a:lnTo>
                    <a:pt x="12794" y="60341"/>
                  </a:lnTo>
                  <a:lnTo>
                    <a:pt x="13486" y="60457"/>
                  </a:lnTo>
                  <a:lnTo>
                    <a:pt x="13889" y="60399"/>
                  </a:lnTo>
                  <a:lnTo>
                    <a:pt x="14293" y="60341"/>
                  </a:lnTo>
                  <a:lnTo>
                    <a:pt x="14696" y="60226"/>
                  </a:lnTo>
                  <a:lnTo>
                    <a:pt x="15100" y="60111"/>
                  </a:lnTo>
                  <a:lnTo>
                    <a:pt x="15445" y="59880"/>
                  </a:lnTo>
                  <a:lnTo>
                    <a:pt x="15791" y="59707"/>
                  </a:lnTo>
                  <a:lnTo>
                    <a:pt x="16079" y="59419"/>
                  </a:lnTo>
                  <a:lnTo>
                    <a:pt x="16367" y="59131"/>
                  </a:lnTo>
                  <a:lnTo>
                    <a:pt x="16828" y="58555"/>
                  </a:lnTo>
                  <a:lnTo>
                    <a:pt x="17117" y="57921"/>
                  </a:lnTo>
                  <a:lnTo>
                    <a:pt x="17347" y="57229"/>
                  </a:lnTo>
                  <a:lnTo>
                    <a:pt x="17462" y="56538"/>
                  </a:lnTo>
                  <a:lnTo>
                    <a:pt x="17520" y="55731"/>
                  </a:lnTo>
                  <a:lnTo>
                    <a:pt x="17462" y="55039"/>
                  </a:lnTo>
                  <a:lnTo>
                    <a:pt x="17290" y="54290"/>
                  </a:lnTo>
                  <a:lnTo>
                    <a:pt x="17059" y="53598"/>
                  </a:lnTo>
                  <a:lnTo>
                    <a:pt x="16713" y="52907"/>
                  </a:lnTo>
                  <a:lnTo>
                    <a:pt x="16310" y="52273"/>
                  </a:lnTo>
                  <a:lnTo>
                    <a:pt x="15791" y="51696"/>
                  </a:lnTo>
                  <a:lnTo>
                    <a:pt x="15330" y="51178"/>
                  </a:lnTo>
                  <a:lnTo>
                    <a:pt x="16656" y="51235"/>
                  </a:lnTo>
                  <a:lnTo>
                    <a:pt x="17751" y="51178"/>
                  </a:lnTo>
                  <a:close/>
                  <a:moveTo>
                    <a:pt x="22880" y="1"/>
                  </a:moveTo>
                  <a:lnTo>
                    <a:pt x="22534" y="58"/>
                  </a:lnTo>
                  <a:lnTo>
                    <a:pt x="21785" y="231"/>
                  </a:lnTo>
                  <a:lnTo>
                    <a:pt x="21093" y="577"/>
                  </a:lnTo>
                  <a:lnTo>
                    <a:pt x="20402" y="980"/>
                  </a:lnTo>
                  <a:lnTo>
                    <a:pt x="19825" y="1557"/>
                  </a:lnTo>
                  <a:lnTo>
                    <a:pt x="19249" y="2133"/>
                  </a:lnTo>
                  <a:lnTo>
                    <a:pt x="18730" y="2825"/>
                  </a:lnTo>
                  <a:lnTo>
                    <a:pt x="18212" y="3574"/>
                  </a:lnTo>
                  <a:lnTo>
                    <a:pt x="17808" y="4381"/>
                  </a:lnTo>
                  <a:lnTo>
                    <a:pt x="17405" y="5245"/>
                  </a:lnTo>
                  <a:lnTo>
                    <a:pt x="17059" y="6110"/>
                  </a:lnTo>
                  <a:lnTo>
                    <a:pt x="16771" y="6974"/>
                  </a:lnTo>
                  <a:lnTo>
                    <a:pt x="16540" y="7839"/>
                  </a:lnTo>
                  <a:lnTo>
                    <a:pt x="16367" y="8703"/>
                  </a:lnTo>
                  <a:lnTo>
                    <a:pt x="16252" y="9567"/>
                  </a:lnTo>
                  <a:lnTo>
                    <a:pt x="16195" y="10374"/>
                  </a:lnTo>
                  <a:lnTo>
                    <a:pt x="16137" y="11181"/>
                  </a:lnTo>
                  <a:lnTo>
                    <a:pt x="16022" y="13890"/>
                  </a:lnTo>
                  <a:lnTo>
                    <a:pt x="13889" y="14927"/>
                  </a:lnTo>
                  <a:lnTo>
                    <a:pt x="11584" y="16022"/>
                  </a:lnTo>
                  <a:lnTo>
                    <a:pt x="10489" y="16656"/>
                  </a:lnTo>
                  <a:lnTo>
                    <a:pt x="9452" y="17290"/>
                  </a:lnTo>
                  <a:lnTo>
                    <a:pt x="8587" y="17867"/>
                  </a:lnTo>
                  <a:lnTo>
                    <a:pt x="7723" y="18558"/>
                  </a:lnTo>
                  <a:lnTo>
                    <a:pt x="6916" y="19250"/>
                  </a:lnTo>
                  <a:lnTo>
                    <a:pt x="6167" y="19999"/>
                  </a:lnTo>
                  <a:lnTo>
                    <a:pt x="5417" y="20748"/>
                  </a:lnTo>
                  <a:lnTo>
                    <a:pt x="4726" y="21555"/>
                  </a:lnTo>
                  <a:lnTo>
                    <a:pt x="4092" y="22419"/>
                  </a:lnTo>
                  <a:lnTo>
                    <a:pt x="3458" y="23284"/>
                  </a:lnTo>
                  <a:lnTo>
                    <a:pt x="2882" y="24206"/>
                  </a:lnTo>
                  <a:lnTo>
                    <a:pt x="2363" y="25128"/>
                  </a:lnTo>
                  <a:lnTo>
                    <a:pt x="1902" y="26050"/>
                  </a:lnTo>
                  <a:lnTo>
                    <a:pt x="1441" y="27030"/>
                  </a:lnTo>
                  <a:lnTo>
                    <a:pt x="1095" y="28010"/>
                  </a:lnTo>
                  <a:lnTo>
                    <a:pt x="749" y="28989"/>
                  </a:lnTo>
                  <a:lnTo>
                    <a:pt x="519" y="30027"/>
                  </a:lnTo>
                  <a:lnTo>
                    <a:pt x="288" y="31064"/>
                  </a:lnTo>
                  <a:lnTo>
                    <a:pt x="115" y="31929"/>
                  </a:lnTo>
                  <a:lnTo>
                    <a:pt x="58" y="32793"/>
                  </a:lnTo>
                  <a:lnTo>
                    <a:pt x="0" y="33658"/>
                  </a:lnTo>
                  <a:lnTo>
                    <a:pt x="0" y="34522"/>
                  </a:lnTo>
                  <a:lnTo>
                    <a:pt x="0" y="35387"/>
                  </a:lnTo>
                  <a:lnTo>
                    <a:pt x="58" y="36251"/>
                  </a:lnTo>
                  <a:lnTo>
                    <a:pt x="173" y="37058"/>
                  </a:lnTo>
                  <a:lnTo>
                    <a:pt x="346" y="37922"/>
                  </a:lnTo>
                  <a:lnTo>
                    <a:pt x="519" y="38729"/>
                  </a:lnTo>
                  <a:lnTo>
                    <a:pt x="749" y="39536"/>
                  </a:lnTo>
                  <a:lnTo>
                    <a:pt x="1037" y="40343"/>
                  </a:lnTo>
                  <a:lnTo>
                    <a:pt x="1326" y="41092"/>
                  </a:lnTo>
                  <a:lnTo>
                    <a:pt x="1671" y="41899"/>
                  </a:lnTo>
                  <a:lnTo>
                    <a:pt x="2075" y="42591"/>
                  </a:lnTo>
                  <a:lnTo>
                    <a:pt x="2478" y="43340"/>
                  </a:lnTo>
                  <a:lnTo>
                    <a:pt x="2939" y="44031"/>
                  </a:lnTo>
                  <a:lnTo>
                    <a:pt x="3573" y="44896"/>
                  </a:lnTo>
                  <a:lnTo>
                    <a:pt x="4207" y="45645"/>
                  </a:lnTo>
                  <a:lnTo>
                    <a:pt x="4899" y="46394"/>
                  </a:lnTo>
                  <a:lnTo>
                    <a:pt x="5648" y="47086"/>
                  </a:lnTo>
                  <a:lnTo>
                    <a:pt x="6455" y="47720"/>
                  </a:lnTo>
                  <a:lnTo>
                    <a:pt x="7262" y="48296"/>
                  </a:lnTo>
                  <a:lnTo>
                    <a:pt x="8126" y="48873"/>
                  </a:lnTo>
                  <a:lnTo>
                    <a:pt x="9048" y="49334"/>
                  </a:lnTo>
                  <a:lnTo>
                    <a:pt x="8472" y="49506"/>
                  </a:lnTo>
                  <a:lnTo>
                    <a:pt x="7896" y="49737"/>
                  </a:lnTo>
                  <a:lnTo>
                    <a:pt x="7319" y="50025"/>
                  </a:lnTo>
                  <a:lnTo>
                    <a:pt x="6801" y="50371"/>
                  </a:lnTo>
                  <a:lnTo>
                    <a:pt x="6282" y="50774"/>
                  </a:lnTo>
                  <a:lnTo>
                    <a:pt x="5821" y="51293"/>
                  </a:lnTo>
                  <a:lnTo>
                    <a:pt x="5417" y="51754"/>
                  </a:lnTo>
                  <a:lnTo>
                    <a:pt x="5014" y="52330"/>
                  </a:lnTo>
                  <a:lnTo>
                    <a:pt x="4726" y="52849"/>
                  </a:lnTo>
                  <a:lnTo>
                    <a:pt x="4495" y="53368"/>
                  </a:lnTo>
                  <a:lnTo>
                    <a:pt x="4265" y="53887"/>
                  </a:lnTo>
                  <a:lnTo>
                    <a:pt x="4092" y="54405"/>
                  </a:lnTo>
                  <a:lnTo>
                    <a:pt x="3977" y="54982"/>
                  </a:lnTo>
                  <a:lnTo>
                    <a:pt x="3861" y="55500"/>
                  </a:lnTo>
                  <a:lnTo>
                    <a:pt x="3804" y="56077"/>
                  </a:lnTo>
                  <a:lnTo>
                    <a:pt x="3746" y="56653"/>
                  </a:lnTo>
                  <a:lnTo>
                    <a:pt x="3746" y="57229"/>
                  </a:lnTo>
                  <a:lnTo>
                    <a:pt x="3746" y="57805"/>
                  </a:lnTo>
                  <a:lnTo>
                    <a:pt x="3804" y="58382"/>
                  </a:lnTo>
                  <a:lnTo>
                    <a:pt x="3919" y="58958"/>
                  </a:lnTo>
                  <a:lnTo>
                    <a:pt x="4034" y="59534"/>
                  </a:lnTo>
                  <a:lnTo>
                    <a:pt x="4207" y="60053"/>
                  </a:lnTo>
                  <a:lnTo>
                    <a:pt x="4438" y="60572"/>
                  </a:lnTo>
                  <a:lnTo>
                    <a:pt x="4668" y="61148"/>
                  </a:lnTo>
                  <a:lnTo>
                    <a:pt x="5014" y="61724"/>
                  </a:lnTo>
                  <a:lnTo>
                    <a:pt x="5360" y="62301"/>
                  </a:lnTo>
                  <a:lnTo>
                    <a:pt x="5706" y="62877"/>
                  </a:lnTo>
                  <a:lnTo>
                    <a:pt x="6109" y="63338"/>
                  </a:lnTo>
                  <a:lnTo>
                    <a:pt x="6570" y="63857"/>
                  </a:lnTo>
                  <a:lnTo>
                    <a:pt x="7031" y="64260"/>
                  </a:lnTo>
                  <a:lnTo>
                    <a:pt x="7492" y="64664"/>
                  </a:lnTo>
                  <a:lnTo>
                    <a:pt x="8011" y="65009"/>
                  </a:lnTo>
                  <a:lnTo>
                    <a:pt x="8472" y="65355"/>
                  </a:lnTo>
                  <a:lnTo>
                    <a:pt x="9048" y="65586"/>
                  </a:lnTo>
                  <a:lnTo>
                    <a:pt x="9567" y="65874"/>
                  </a:lnTo>
                  <a:lnTo>
                    <a:pt x="10143" y="66047"/>
                  </a:lnTo>
                  <a:lnTo>
                    <a:pt x="10720" y="66220"/>
                  </a:lnTo>
                  <a:lnTo>
                    <a:pt x="11296" y="66335"/>
                  </a:lnTo>
                  <a:lnTo>
                    <a:pt x="11930" y="66393"/>
                  </a:lnTo>
                  <a:lnTo>
                    <a:pt x="12564" y="66393"/>
                  </a:lnTo>
                  <a:lnTo>
                    <a:pt x="13313" y="66335"/>
                  </a:lnTo>
                  <a:lnTo>
                    <a:pt x="14062" y="66277"/>
                  </a:lnTo>
                  <a:lnTo>
                    <a:pt x="14869" y="66104"/>
                  </a:lnTo>
                  <a:lnTo>
                    <a:pt x="15618" y="65816"/>
                  </a:lnTo>
                  <a:lnTo>
                    <a:pt x="16367" y="65528"/>
                  </a:lnTo>
                  <a:lnTo>
                    <a:pt x="17117" y="65125"/>
                  </a:lnTo>
                  <a:lnTo>
                    <a:pt x="17808" y="64664"/>
                  </a:lnTo>
                  <a:lnTo>
                    <a:pt x="18500" y="64145"/>
                  </a:lnTo>
                  <a:lnTo>
                    <a:pt x="19076" y="63569"/>
                  </a:lnTo>
                  <a:lnTo>
                    <a:pt x="19710" y="62877"/>
                  </a:lnTo>
                  <a:lnTo>
                    <a:pt x="20229" y="62186"/>
                  </a:lnTo>
                  <a:lnTo>
                    <a:pt x="20690" y="61379"/>
                  </a:lnTo>
                  <a:lnTo>
                    <a:pt x="21093" y="60514"/>
                  </a:lnTo>
                  <a:lnTo>
                    <a:pt x="21439" y="59650"/>
                  </a:lnTo>
                  <a:lnTo>
                    <a:pt x="21670" y="58670"/>
                  </a:lnTo>
                  <a:lnTo>
                    <a:pt x="21842" y="57633"/>
                  </a:lnTo>
                  <a:lnTo>
                    <a:pt x="21958" y="55904"/>
                  </a:lnTo>
                  <a:lnTo>
                    <a:pt x="22073" y="54117"/>
                  </a:lnTo>
                  <a:lnTo>
                    <a:pt x="22188" y="52273"/>
                  </a:lnTo>
                  <a:lnTo>
                    <a:pt x="22246" y="50313"/>
                  </a:lnTo>
                  <a:lnTo>
                    <a:pt x="23283" y="49910"/>
                  </a:lnTo>
                  <a:lnTo>
                    <a:pt x="24321" y="49506"/>
                  </a:lnTo>
                  <a:lnTo>
                    <a:pt x="25358" y="48988"/>
                  </a:lnTo>
                  <a:lnTo>
                    <a:pt x="26338" y="48469"/>
                  </a:lnTo>
                  <a:lnTo>
                    <a:pt x="27260" y="47893"/>
                  </a:lnTo>
                  <a:lnTo>
                    <a:pt x="28182" y="47259"/>
                  </a:lnTo>
                  <a:lnTo>
                    <a:pt x="29046" y="46567"/>
                  </a:lnTo>
                  <a:lnTo>
                    <a:pt x="29853" y="45876"/>
                  </a:lnTo>
                  <a:lnTo>
                    <a:pt x="30602" y="45126"/>
                  </a:lnTo>
                  <a:lnTo>
                    <a:pt x="31294" y="44320"/>
                  </a:lnTo>
                  <a:lnTo>
                    <a:pt x="31928" y="43513"/>
                  </a:lnTo>
                  <a:lnTo>
                    <a:pt x="32504" y="42706"/>
                  </a:lnTo>
                  <a:lnTo>
                    <a:pt x="33081" y="41841"/>
                  </a:lnTo>
                  <a:lnTo>
                    <a:pt x="33484" y="40977"/>
                  </a:lnTo>
                  <a:lnTo>
                    <a:pt x="33887" y="40055"/>
                  </a:lnTo>
                  <a:lnTo>
                    <a:pt x="34176" y="39190"/>
                  </a:lnTo>
                  <a:lnTo>
                    <a:pt x="34406" y="38441"/>
                  </a:lnTo>
                  <a:lnTo>
                    <a:pt x="34521" y="37750"/>
                  </a:lnTo>
                  <a:lnTo>
                    <a:pt x="34637" y="37058"/>
                  </a:lnTo>
                  <a:lnTo>
                    <a:pt x="34637" y="36366"/>
                  </a:lnTo>
                  <a:lnTo>
                    <a:pt x="34637" y="35675"/>
                  </a:lnTo>
                  <a:lnTo>
                    <a:pt x="34579" y="34983"/>
                  </a:lnTo>
                  <a:lnTo>
                    <a:pt x="34521" y="34292"/>
                  </a:lnTo>
                  <a:lnTo>
                    <a:pt x="34349" y="33658"/>
                  </a:lnTo>
                  <a:lnTo>
                    <a:pt x="34176" y="32966"/>
                  </a:lnTo>
                  <a:lnTo>
                    <a:pt x="33945" y="32275"/>
                  </a:lnTo>
                  <a:lnTo>
                    <a:pt x="33657" y="31641"/>
                  </a:lnTo>
                  <a:lnTo>
                    <a:pt x="33311" y="31007"/>
                  </a:lnTo>
                  <a:lnTo>
                    <a:pt x="32965" y="30315"/>
                  </a:lnTo>
                  <a:lnTo>
                    <a:pt x="32562" y="29681"/>
                  </a:lnTo>
                  <a:lnTo>
                    <a:pt x="32101" y="29105"/>
                  </a:lnTo>
                  <a:lnTo>
                    <a:pt x="31582" y="28471"/>
                  </a:lnTo>
                  <a:lnTo>
                    <a:pt x="31179" y="28010"/>
                  </a:lnTo>
                  <a:lnTo>
                    <a:pt x="30718" y="27606"/>
                  </a:lnTo>
                  <a:lnTo>
                    <a:pt x="30257" y="27203"/>
                  </a:lnTo>
                  <a:lnTo>
                    <a:pt x="29738" y="26799"/>
                  </a:lnTo>
                  <a:lnTo>
                    <a:pt x="29162" y="26454"/>
                  </a:lnTo>
                  <a:lnTo>
                    <a:pt x="28585" y="26108"/>
                  </a:lnTo>
                  <a:lnTo>
                    <a:pt x="28009" y="25820"/>
                  </a:lnTo>
                  <a:lnTo>
                    <a:pt x="27375" y="25589"/>
                  </a:lnTo>
                  <a:lnTo>
                    <a:pt x="26107" y="25128"/>
                  </a:lnTo>
                  <a:lnTo>
                    <a:pt x="24724" y="24782"/>
                  </a:lnTo>
                  <a:lnTo>
                    <a:pt x="23341" y="24552"/>
                  </a:lnTo>
                  <a:lnTo>
                    <a:pt x="22592" y="24494"/>
                  </a:lnTo>
                  <a:lnTo>
                    <a:pt x="21093" y="24494"/>
                  </a:lnTo>
                  <a:lnTo>
                    <a:pt x="20575" y="16541"/>
                  </a:lnTo>
                  <a:lnTo>
                    <a:pt x="23744" y="14005"/>
                  </a:lnTo>
                  <a:lnTo>
                    <a:pt x="24205" y="13544"/>
                  </a:lnTo>
                  <a:lnTo>
                    <a:pt x="24666" y="13083"/>
                  </a:lnTo>
                  <a:lnTo>
                    <a:pt x="25531" y="12046"/>
                  </a:lnTo>
                  <a:lnTo>
                    <a:pt x="26338" y="10893"/>
                  </a:lnTo>
                  <a:lnTo>
                    <a:pt x="27029" y="9683"/>
                  </a:lnTo>
                  <a:lnTo>
                    <a:pt x="27317" y="8991"/>
                  </a:lnTo>
                  <a:lnTo>
                    <a:pt x="27606" y="8357"/>
                  </a:lnTo>
                  <a:lnTo>
                    <a:pt x="27836" y="7723"/>
                  </a:lnTo>
                  <a:lnTo>
                    <a:pt x="28009" y="7032"/>
                  </a:lnTo>
                  <a:lnTo>
                    <a:pt x="28124" y="6398"/>
                  </a:lnTo>
                  <a:lnTo>
                    <a:pt x="28240" y="5764"/>
                  </a:lnTo>
                  <a:lnTo>
                    <a:pt x="28240" y="5072"/>
                  </a:lnTo>
                  <a:lnTo>
                    <a:pt x="28240" y="4496"/>
                  </a:lnTo>
                  <a:lnTo>
                    <a:pt x="28124" y="3862"/>
                  </a:lnTo>
                  <a:lnTo>
                    <a:pt x="27951" y="3286"/>
                  </a:lnTo>
                  <a:lnTo>
                    <a:pt x="27779" y="2709"/>
                  </a:lnTo>
                  <a:lnTo>
                    <a:pt x="27490" y="2248"/>
                  </a:lnTo>
                  <a:lnTo>
                    <a:pt x="27145" y="1787"/>
                  </a:lnTo>
                  <a:lnTo>
                    <a:pt x="26741" y="1326"/>
                  </a:lnTo>
                  <a:lnTo>
                    <a:pt x="26280" y="980"/>
                  </a:lnTo>
                  <a:lnTo>
                    <a:pt x="25761" y="635"/>
                  </a:lnTo>
                  <a:lnTo>
                    <a:pt x="25127" y="346"/>
                  </a:lnTo>
                  <a:lnTo>
                    <a:pt x="24494" y="116"/>
                  </a:lnTo>
                  <a:lnTo>
                    <a:pt x="23917" y="1"/>
                  </a:lnTo>
                  <a:close/>
                </a:path>
              </a:pathLst>
            </a:custGeom>
            <a:solidFill>
              <a:srgbClr val="FB4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606;p72"/>
            <p:cNvSpPr/>
            <p:nvPr/>
          </p:nvSpPr>
          <p:spPr>
            <a:xfrm>
              <a:off x="4042675" y="2465600"/>
              <a:ext cx="909175" cy="1703050"/>
            </a:xfrm>
            <a:custGeom>
              <a:avLst/>
              <a:gdLst/>
              <a:ahLst/>
              <a:cxnLst/>
              <a:rect l="l" t="t" r="r" b="b"/>
              <a:pathLst>
                <a:path w="36367" h="68122" extrusionOk="0">
                  <a:moveTo>
                    <a:pt x="23687" y="7262"/>
                  </a:moveTo>
                  <a:lnTo>
                    <a:pt x="23745" y="7492"/>
                  </a:lnTo>
                  <a:lnTo>
                    <a:pt x="23745" y="7896"/>
                  </a:lnTo>
                  <a:lnTo>
                    <a:pt x="23687" y="8126"/>
                  </a:lnTo>
                  <a:lnTo>
                    <a:pt x="23572" y="8472"/>
                  </a:lnTo>
                  <a:lnTo>
                    <a:pt x="23399" y="8818"/>
                  </a:lnTo>
                  <a:lnTo>
                    <a:pt x="23168" y="9164"/>
                  </a:lnTo>
                  <a:lnTo>
                    <a:pt x="22765" y="9740"/>
                  </a:lnTo>
                  <a:lnTo>
                    <a:pt x="22362" y="10201"/>
                  </a:lnTo>
                  <a:lnTo>
                    <a:pt x="22535" y="9394"/>
                  </a:lnTo>
                  <a:lnTo>
                    <a:pt x="22707" y="8703"/>
                  </a:lnTo>
                  <a:lnTo>
                    <a:pt x="22996" y="8126"/>
                  </a:lnTo>
                  <a:lnTo>
                    <a:pt x="23341" y="7665"/>
                  </a:lnTo>
                  <a:lnTo>
                    <a:pt x="23399" y="7608"/>
                  </a:lnTo>
                  <a:lnTo>
                    <a:pt x="23457" y="7550"/>
                  </a:lnTo>
                  <a:lnTo>
                    <a:pt x="23572" y="7377"/>
                  </a:lnTo>
                  <a:lnTo>
                    <a:pt x="23687" y="7262"/>
                  </a:lnTo>
                  <a:close/>
                  <a:moveTo>
                    <a:pt x="23745" y="5533"/>
                  </a:moveTo>
                  <a:lnTo>
                    <a:pt x="23284" y="5590"/>
                  </a:lnTo>
                  <a:lnTo>
                    <a:pt x="22823" y="5763"/>
                  </a:lnTo>
                  <a:lnTo>
                    <a:pt x="22419" y="6109"/>
                  </a:lnTo>
                  <a:lnTo>
                    <a:pt x="22016" y="6570"/>
                  </a:lnTo>
                  <a:lnTo>
                    <a:pt x="21555" y="7204"/>
                  </a:lnTo>
                  <a:lnTo>
                    <a:pt x="21209" y="7953"/>
                  </a:lnTo>
                  <a:lnTo>
                    <a:pt x="20921" y="8760"/>
                  </a:lnTo>
                  <a:lnTo>
                    <a:pt x="20690" y="9625"/>
                  </a:lnTo>
                  <a:lnTo>
                    <a:pt x="20517" y="10604"/>
                  </a:lnTo>
                  <a:lnTo>
                    <a:pt x="20460" y="11584"/>
                  </a:lnTo>
                  <a:lnTo>
                    <a:pt x="20402" y="12622"/>
                  </a:lnTo>
                  <a:lnTo>
                    <a:pt x="20402" y="13659"/>
                  </a:lnTo>
                  <a:lnTo>
                    <a:pt x="21785" y="12852"/>
                  </a:lnTo>
                  <a:lnTo>
                    <a:pt x="22362" y="12449"/>
                  </a:lnTo>
                  <a:lnTo>
                    <a:pt x="22823" y="12045"/>
                  </a:lnTo>
                  <a:lnTo>
                    <a:pt x="23284" y="11642"/>
                  </a:lnTo>
                  <a:lnTo>
                    <a:pt x="23745" y="11238"/>
                  </a:lnTo>
                  <a:lnTo>
                    <a:pt x="24148" y="10720"/>
                  </a:lnTo>
                  <a:lnTo>
                    <a:pt x="24552" y="10143"/>
                  </a:lnTo>
                  <a:lnTo>
                    <a:pt x="24897" y="9682"/>
                  </a:lnTo>
                  <a:lnTo>
                    <a:pt x="25128" y="9221"/>
                  </a:lnTo>
                  <a:lnTo>
                    <a:pt x="25301" y="8760"/>
                  </a:lnTo>
                  <a:lnTo>
                    <a:pt x="25416" y="8357"/>
                  </a:lnTo>
                  <a:lnTo>
                    <a:pt x="25474" y="7953"/>
                  </a:lnTo>
                  <a:lnTo>
                    <a:pt x="25474" y="7550"/>
                  </a:lnTo>
                  <a:lnTo>
                    <a:pt x="25474" y="7204"/>
                  </a:lnTo>
                  <a:lnTo>
                    <a:pt x="25359" y="6858"/>
                  </a:lnTo>
                  <a:lnTo>
                    <a:pt x="25243" y="6570"/>
                  </a:lnTo>
                  <a:lnTo>
                    <a:pt x="25128" y="6282"/>
                  </a:lnTo>
                  <a:lnTo>
                    <a:pt x="24955" y="6051"/>
                  </a:lnTo>
                  <a:lnTo>
                    <a:pt x="24725" y="5879"/>
                  </a:lnTo>
                  <a:lnTo>
                    <a:pt x="24494" y="5706"/>
                  </a:lnTo>
                  <a:lnTo>
                    <a:pt x="24264" y="5590"/>
                  </a:lnTo>
                  <a:lnTo>
                    <a:pt x="23975" y="5533"/>
                  </a:lnTo>
                  <a:close/>
                  <a:moveTo>
                    <a:pt x="23111" y="29623"/>
                  </a:moveTo>
                  <a:lnTo>
                    <a:pt x="23572" y="29681"/>
                  </a:lnTo>
                  <a:lnTo>
                    <a:pt x="24494" y="29911"/>
                  </a:lnTo>
                  <a:lnTo>
                    <a:pt x="25359" y="30199"/>
                  </a:lnTo>
                  <a:lnTo>
                    <a:pt x="26165" y="30545"/>
                  </a:lnTo>
                  <a:lnTo>
                    <a:pt x="26857" y="30948"/>
                  </a:lnTo>
                  <a:lnTo>
                    <a:pt x="27549" y="31467"/>
                  </a:lnTo>
                  <a:lnTo>
                    <a:pt x="28125" y="32043"/>
                  </a:lnTo>
                  <a:lnTo>
                    <a:pt x="28644" y="32677"/>
                  </a:lnTo>
                  <a:lnTo>
                    <a:pt x="29105" y="33369"/>
                  </a:lnTo>
                  <a:lnTo>
                    <a:pt x="29393" y="34061"/>
                  </a:lnTo>
                  <a:lnTo>
                    <a:pt x="29623" y="34810"/>
                  </a:lnTo>
                  <a:lnTo>
                    <a:pt x="29739" y="35559"/>
                  </a:lnTo>
                  <a:lnTo>
                    <a:pt x="29796" y="36308"/>
                  </a:lnTo>
                  <a:lnTo>
                    <a:pt x="29739" y="37115"/>
                  </a:lnTo>
                  <a:lnTo>
                    <a:pt x="29623" y="37922"/>
                  </a:lnTo>
                  <a:lnTo>
                    <a:pt x="29393" y="38729"/>
                  </a:lnTo>
                  <a:lnTo>
                    <a:pt x="29047" y="39536"/>
                  </a:lnTo>
                  <a:lnTo>
                    <a:pt x="28874" y="39881"/>
                  </a:lnTo>
                  <a:lnTo>
                    <a:pt x="28644" y="40227"/>
                  </a:lnTo>
                  <a:lnTo>
                    <a:pt x="28125" y="40861"/>
                  </a:lnTo>
                  <a:lnTo>
                    <a:pt x="27549" y="41438"/>
                  </a:lnTo>
                  <a:lnTo>
                    <a:pt x="26857" y="41899"/>
                  </a:lnTo>
                  <a:lnTo>
                    <a:pt x="26108" y="42360"/>
                  </a:lnTo>
                  <a:lnTo>
                    <a:pt x="25359" y="42763"/>
                  </a:lnTo>
                  <a:lnTo>
                    <a:pt x="24609" y="43109"/>
                  </a:lnTo>
                  <a:lnTo>
                    <a:pt x="23860" y="43397"/>
                  </a:lnTo>
                  <a:lnTo>
                    <a:pt x="23111" y="29623"/>
                  </a:lnTo>
                  <a:close/>
                  <a:moveTo>
                    <a:pt x="15965" y="21324"/>
                  </a:moveTo>
                  <a:lnTo>
                    <a:pt x="16137" y="26396"/>
                  </a:lnTo>
                  <a:lnTo>
                    <a:pt x="15619" y="26741"/>
                  </a:lnTo>
                  <a:lnTo>
                    <a:pt x="15100" y="27202"/>
                  </a:lnTo>
                  <a:lnTo>
                    <a:pt x="14581" y="27606"/>
                  </a:lnTo>
                  <a:lnTo>
                    <a:pt x="14120" y="28125"/>
                  </a:lnTo>
                  <a:lnTo>
                    <a:pt x="13717" y="28586"/>
                  </a:lnTo>
                  <a:lnTo>
                    <a:pt x="13313" y="29104"/>
                  </a:lnTo>
                  <a:lnTo>
                    <a:pt x="12968" y="29681"/>
                  </a:lnTo>
                  <a:lnTo>
                    <a:pt x="12680" y="30199"/>
                  </a:lnTo>
                  <a:lnTo>
                    <a:pt x="12391" y="30776"/>
                  </a:lnTo>
                  <a:lnTo>
                    <a:pt x="12161" y="31294"/>
                  </a:lnTo>
                  <a:lnTo>
                    <a:pt x="11988" y="31871"/>
                  </a:lnTo>
                  <a:lnTo>
                    <a:pt x="11815" y="32447"/>
                  </a:lnTo>
                  <a:lnTo>
                    <a:pt x="11757" y="33023"/>
                  </a:lnTo>
                  <a:lnTo>
                    <a:pt x="11642" y="33600"/>
                  </a:lnTo>
                  <a:lnTo>
                    <a:pt x="11642" y="34176"/>
                  </a:lnTo>
                  <a:lnTo>
                    <a:pt x="11642" y="34695"/>
                  </a:lnTo>
                  <a:lnTo>
                    <a:pt x="11700" y="35271"/>
                  </a:lnTo>
                  <a:lnTo>
                    <a:pt x="11815" y="35847"/>
                  </a:lnTo>
                  <a:lnTo>
                    <a:pt x="11988" y="36366"/>
                  </a:lnTo>
                  <a:lnTo>
                    <a:pt x="12161" y="36885"/>
                  </a:lnTo>
                  <a:lnTo>
                    <a:pt x="12391" y="37403"/>
                  </a:lnTo>
                  <a:lnTo>
                    <a:pt x="12680" y="37864"/>
                  </a:lnTo>
                  <a:lnTo>
                    <a:pt x="12968" y="38268"/>
                  </a:lnTo>
                  <a:lnTo>
                    <a:pt x="13256" y="38671"/>
                  </a:lnTo>
                  <a:lnTo>
                    <a:pt x="13775" y="39075"/>
                  </a:lnTo>
                  <a:lnTo>
                    <a:pt x="14351" y="39363"/>
                  </a:lnTo>
                  <a:lnTo>
                    <a:pt x="14985" y="39536"/>
                  </a:lnTo>
                  <a:lnTo>
                    <a:pt x="15561" y="39593"/>
                  </a:lnTo>
                  <a:lnTo>
                    <a:pt x="15849" y="39593"/>
                  </a:lnTo>
                  <a:lnTo>
                    <a:pt x="16426" y="39478"/>
                  </a:lnTo>
                  <a:lnTo>
                    <a:pt x="17002" y="39248"/>
                  </a:lnTo>
                  <a:lnTo>
                    <a:pt x="17405" y="44319"/>
                  </a:lnTo>
                  <a:lnTo>
                    <a:pt x="15907" y="44319"/>
                  </a:lnTo>
                  <a:lnTo>
                    <a:pt x="15100" y="44261"/>
                  </a:lnTo>
                  <a:lnTo>
                    <a:pt x="14236" y="44146"/>
                  </a:lnTo>
                  <a:lnTo>
                    <a:pt x="13429" y="43973"/>
                  </a:lnTo>
                  <a:lnTo>
                    <a:pt x="12622" y="43743"/>
                  </a:lnTo>
                  <a:lnTo>
                    <a:pt x="11815" y="43455"/>
                  </a:lnTo>
                  <a:lnTo>
                    <a:pt x="11008" y="43109"/>
                  </a:lnTo>
                  <a:lnTo>
                    <a:pt x="10259" y="42648"/>
                  </a:lnTo>
                  <a:lnTo>
                    <a:pt x="9567" y="42129"/>
                  </a:lnTo>
                  <a:lnTo>
                    <a:pt x="8876" y="41553"/>
                  </a:lnTo>
                  <a:lnTo>
                    <a:pt x="8242" y="40804"/>
                  </a:lnTo>
                  <a:lnTo>
                    <a:pt x="7723" y="39997"/>
                  </a:lnTo>
                  <a:lnTo>
                    <a:pt x="7205" y="39075"/>
                  </a:lnTo>
                  <a:lnTo>
                    <a:pt x="6801" y="38037"/>
                  </a:lnTo>
                  <a:lnTo>
                    <a:pt x="6513" y="36885"/>
                  </a:lnTo>
                  <a:lnTo>
                    <a:pt x="6282" y="35617"/>
                  </a:lnTo>
                  <a:lnTo>
                    <a:pt x="6167" y="34579"/>
                  </a:lnTo>
                  <a:lnTo>
                    <a:pt x="6225" y="33600"/>
                  </a:lnTo>
                  <a:lnTo>
                    <a:pt x="6340" y="32677"/>
                  </a:lnTo>
                  <a:lnTo>
                    <a:pt x="6513" y="31698"/>
                  </a:lnTo>
                  <a:lnTo>
                    <a:pt x="6801" y="30776"/>
                  </a:lnTo>
                  <a:lnTo>
                    <a:pt x="7147" y="29911"/>
                  </a:lnTo>
                  <a:lnTo>
                    <a:pt x="7608" y="29047"/>
                  </a:lnTo>
                  <a:lnTo>
                    <a:pt x="8069" y="28240"/>
                  </a:lnTo>
                  <a:lnTo>
                    <a:pt x="8588" y="27433"/>
                  </a:lnTo>
                  <a:lnTo>
                    <a:pt x="9222" y="26626"/>
                  </a:lnTo>
                  <a:lnTo>
                    <a:pt x="9798" y="25935"/>
                  </a:lnTo>
                  <a:lnTo>
                    <a:pt x="10432" y="25243"/>
                  </a:lnTo>
                  <a:lnTo>
                    <a:pt x="11123" y="24609"/>
                  </a:lnTo>
                  <a:lnTo>
                    <a:pt x="11815" y="23975"/>
                  </a:lnTo>
                  <a:lnTo>
                    <a:pt x="12507" y="23456"/>
                  </a:lnTo>
                  <a:lnTo>
                    <a:pt x="13141" y="22938"/>
                  </a:lnTo>
                  <a:lnTo>
                    <a:pt x="13198" y="22938"/>
                  </a:lnTo>
                  <a:lnTo>
                    <a:pt x="13832" y="22477"/>
                  </a:lnTo>
                  <a:lnTo>
                    <a:pt x="14524" y="22073"/>
                  </a:lnTo>
                  <a:lnTo>
                    <a:pt x="15965" y="21324"/>
                  </a:lnTo>
                  <a:close/>
                  <a:moveTo>
                    <a:pt x="22246" y="27836"/>
                  </a:moveTo>
                  <a:lnTo>
                    <a:pt x="21267" y="27894"/>
                  </a:lnTo>
                  <a:lnTo>
                    <a:pt x="22246" y="45702"/>
                  </a:lnTo>
                  <a:lnTo>
                    <a:pt x="23284" y="45414"/>
                  </a:lnTo>
                  <a:lnTo>
                    <a:pt x="24436" y="45068"/>
                  </a:lnTo>
                  <a:lnTo>
                    <a:pt x="25762" y="44492"/>
                  </a:lnTo>
                  <a:lnTo>
                    <a:pt x="26454" y="44146"/>
                  </a:lnTo>
                  <a:lnTo>
                    <a:pt x="27145" y="43743"/>
                  </a:lnTo>
                  <a:lnTo>
                    <a:pt x="27837" y="43339"/>
                  </a:lnTo>
                  <a:lnTo>
                    <a:pt x="28528" y="42821"/>
                  </a:lnTo>
                  <a:lnTo>
                    <a:pt x="29162" y="42244"/>
                  </a:lnTo>
                  <a:lnTo>
                    <a:pt x="29739" y="41668"/>
                  </a:lnTo>
                  <a:lnTo>
                    <a:pt x="30200" y="40976"/>
                  </a:lnTo>
                  <a:lnTo>
                    <a:pt x="30603" y="40227"/>
                  </a:lnTo>
                  <a:lnTo>
                    <a:pt x="31064" y="39190"/>
                  </a:lnTo>
                  <a:lnTo>
                    <a:pt x="31352" y="38095"/>
                  </a:lnTo>
                  <a:lnTo>
                    <a:pt x="31525" y="37057"/>
                  </a:lnTo>
                  <a:lnTo>
                    <a:pt x="31525" y="36020"/>
                  </a:lnTo>
                  <a:lnTo>
                    <a:pt x="31467" y="35040"/>
                  </a:lnTo>
                  <a:lnTo>
                    <a:pt x="31237" y="34118"/>
                  </a:lnTo>
                  <a:lnTo>
                    <a:pt x="30891" y="33196"/>
                  </a:lnTo>
                  <a:lnTo>
                    <a:pt x="30488" y="32332"/>
                  </a:lnTo>
                  <a:lnTo>
                    <a:pt x="29969" y="31525"/>
                  </a:lnTo>
                  <a:lnTo>
                    <a:pt x="29335" y="30776"/>
                  </a:lnTo>
                  <a:lnTo>
                    <a:pt x="28644" y="30142"/>
                  </a:lnTo>
                  <a:lnTo>
                    <a:pt x="27837" y="29508"/>
                  </a:lnTo>
                  <a:lnTo>
                    <a:pt x="26972" y="28989"/>
                  </a:lnTo>
                  <a:lnTo>
                    <a:pt x="25992" y="28586"/>
                  </a:lnTo>
                  <a:lnTo>
                    <a:pt x="24955" y="28240"/>
                  </a:lnTo>
                  <a:lnTo>
                    <a:pt x="23860" y="28009"/>
                  </a:lnTo>
                  <a:lnTo>
                    <a:pt x="23053" y="27894"/>
                  </a:lnTo>
                  <a:lnTo>
                    <a:pt x="22246" y="27836"/>
                  </a:lnTo>
                  <a:close/>
                  <a:moveTo>
                    <a:pt x="17693" y="18558"/>
                  </a:moveTo>
                  <a:lnTo>
                    <a:pt x="16253" y="19249"/>
                  </a:lnTo>
                  <a:lnTo>
                    <a:pt x="14870" y="19941"/>
                  </a:lnTo>
                  <a:lnTo>
                    <a:pt x="13486" y="20690"/>
                  </a:lnTo>
                  <a:lnTo>
                    <a:pt x="12161" y="21554"/>
                  </a:lnTo>
                  <a:lnTo>
                    <a:pt x="11354" y="22188"/>
                  </a:lnTo>
                  <a:lnTo>
                    <a:pt x="10490" y="22822"/>
                  </a:lnTo>
                  <a:lnTo>
                    <a:pt x="9683" y="23572"/>
                  </a:lnTo>
                  <a:lnTo>
                    <a:pt x="8933" y="24321"/>
                  </a:lnTo>
                  <a:lnTo>
                    <a:pt x="8184" y="25128"/>
                  </a:lnTo>
                  <a:lnTo>
                    <a:pt x="7550" y="25992"/>
                  </a:lnTo>
                  <a:lnTo>
                    <a:pt x="6916" y="26857"/>
                  </a:lnTo>
                  <a:lnTo>
                    <a:pt x="6340" y="27779"/>
                  </a:lnTo>
                  <a:lnTo>
                    <a:pt x="5821" y="28701"/>
                  </a:lnTo>
                  <a:lnTo>
                    <a:pt x="5418" y="29681"/>
                  </a:lnTo>
                  <a:lnTo>
                    <a:pt x="5072" y="30660"/>
                  </a:lnTo>
                  <a:lnTo>
                    <a:pt x="4784" y="31698"/>
                  </a:lnTo>
                  <a:lnTo>
                    <a:pt x="4553" y="32677"/>
                  </a:lnTo>
                  <a:lnTo>
                    <a:pt x="4496" y="33715"/>
                  </a:lnTo>
                  <a:lnTo>
                    <a:pt x="4438" y="34752"/>
                  </a:lnTo>
                  <a:lnTo>
                    <a:pt x="4553" y="35847"/>
                  </a:lnTo>
                  <a:lnTo>
                    <a:pt x="4669" y="36654"/>
                  </a:lnTo>
                  <a:lnTo>
                    <a:pt x="4842" y="37403"/>
                  </a:lnTo>
                  <a:lnTo>
                    <a:pt x="5072" y="38152"/>
                  </a:lnTo>
                  <a:lnTo>
                    <a:pt x="5245" y="38844"/>
                  </a:lnTo>
                  <a:lnTo>
                    <a:pt x="5533" y="39478"/>
                  </a:lnTo>
                  <a:lnTo>
                    <a:pt x="5821" y="40112"/>
                  </a:lnTo>
                  <a:lnTo>
                    <a:pt x="6110" y="40688"/>
                  </a:lnTo>
                  <a:lnTo>
                    <a:pt x="6398" y="41207"/>
                  </a:lnTo>
                  <a:lnTo>
                    <a:pt x="6743" y="41726"/>
                  </a:lnTo>
                  <a:lnTo>
                    <a:pt x="7147" y="42187"/>
                  </a:lnTo>
                  <a:lnTo>
                    <a:pt x="7896" y="42994"/>
                  </a:lnTo>
                  <a:lnTo>
                    <a:pt x="8761" y="43685"/>
                  </a:lnTo>
                  <a:lnTo>
                    <a:pt x="9625" y="44319"/>
                  </a:lnTo>
                  <a:lnTo>
                    <a:pt x="10547" y="44780"/>
                  </a:lnTo>
                  <a:lnTo>
                    <a:pt x="11469" y="45184"/>
                  </a:lnTo>
                  <a:lnTo>
                    <a:pt x="12391" y="45472"/>
                  </a:lnTo>
                  <a:lnTo>
                    <a:pt x="13313" y="45702"/>
                  </a:lnTo>
                  <a:lnTo>
                    <a:pt x="14236" y="45875"/>
                  </a:lnTo>
                  <a:lnTo>
                    <a:pt x="15100" y="45990"/>
                  </a:lnTo>
                  <a:lnTo>
                    <a:pt x="15965" y="46048"/>
                  </a:lnTo>
                  <a:lnTo>
                    <a:pt x="17751" y="46048"/>
                  </a:lnTo>
                  <a:lnTo>
                    <a:pt x="18558" y="45933"/>
                  </a:lnTo>
                  <a:lnTo>
                    <a:pt x="19250" y="45875"/>
                  </a:lnTo>
                  <a:lnTo>
                    <a:pt x="18788" y="39881"/>
                  </a:lnTo>
                  <a:lnTo>
                    <a:pt x="18327" y="34349"/>
                  </a:lnTo>
                  <a:lnTo>
                    <a:pt x="17982" y="28931"/>
                  </a:lnTo>
                  <a:lnTo>
                    <a:pt x="17578" y="29220"/>
                  </a:lnTo>
                  <a:lnTo>
                    <a:pt x="17175" y="29450"/>
                  </a:lnTo>
                  <a:lnTo>
                    <a:pt x="16426" y="30084"/>
                  </a:lnTo>
                  <a:lnTo>
                    <a:pt x="16137" y="30315"/>
                  </a:lnTo>
                  <a:lnTo>
                    <a:pt x="15849" y="30603"/>
                  </a:lnTo>
                  <a:lnTo>
                    <a:pt x="15619" y="30891"/>
                  </a:lnTo>
                  <a:lnTo>
                    <a:pt x="15446" y="31237"/>
                  </a:lnTo>
                  <a:lnTo>
                    <a:pt x="15388" y="31698"/>
                  </a:lnTo>
                  <a:lnTo>
                    <a:pt x="15388" y="32101"/>
                  </a:lnTo>
                  <a:lnTo>
                    <a:pt x="15503" y="32447"/>
                  </a:lnTo>
                  <a:lnTo>
                    <a:pt x="15676" y="32793"/>
                  </a:lnTo>
                  <a:lnTo>
                    <a:pt x="16080" y="33484"/>
                  </a:lnTo>
                  <a:lnTo>
                    <a:pt x="16483" y="34176"/>
                  </a:lnTo>
                  <a:lnTo>
                    <a:pt x="16771" y="34695"/>
                  </a:lnTo>
                  <a:lnTo>
                    <a:pt x="16944" y="35213"/>
                  </a:lnTo>
                  <a:lnTo>
                    <a:pt x="17060" y="35790"/>
                  </a:lnTo>
                  <a:lnTo>
                    <a:pt x="17060" y="36308"/>
                  </a:lnTo>
                  <a:lnTo>
                    <a:pt x="17002" y="36596"/>
                  </a:lnTo>
                  <a:lnTo>
                    <a:pt x="16944" y="36885"/>
                  </a:lnTo>
                  <a:lnTo>
                    <a:pt x="16829" y="37115"/>
                  </a:lnTo>
                  <a:lnTo>
                    <a:pt x="16656" y="37346"/>
                  </a:lnTo>
                  <a:lnTo>
                    <a:pt x="16426" y="37576"/>
                  </a:lnTo>
                  <a:lnTo>
                    <a:pt x="16195" y="37691"/>
                  </a:lnTo>
                  <a:lnTo>
                    <a:pt x="15965" y="37807"/>
                  </a:lnTo>
                  <a:lnTo>
                    <a:pt x="15676" y="37864"/>
                  </a:lnTo>
                  <a:lnTo>
                    <a:pt x="15273" y="37864"/>
                  </a:lnTo>
                  <a:lnTo>
                    <a:pt x="14985" y="37749"/>
                  </a:lnTo>
                  <a:lnTo>
                    <a:pt x="14697" y="37576"/>
                  </a:lnTo>
                  <a:lnTo>
                    <a:pt x="14466" y="37403"/>
                  </a:lnTo>
                  <a:lnTo>
                    <a:pt x="14236" y="37173"/>
                  </a:lnTo>
                  <a:lnTo>
                    <a:pt x="14063" y="36885"/>
                  </a:lnTo>
                  <a:lnTo>
                    <a:pt x="13775" y="36251"/>
                  </a:lnTo>
                  <a:lnTo>
                    <a:pt x="13602" y="35790"/>
                  </a:lnTo>
                  <a:lnTo>
                    <a:pt x="13486" y="35329"/>
                  </a:lnTo>
                  <a:lnTo>
                    <a:pt x="13371" y="34867"/>
                  </a:lnTo>
                  <a:lnTo>
                    <a:pt x="13371" y="34406"/>
                  </a:lnTo>
                  <a:lnTo>
                    <a:pt x="13371" y="33945"/>
                  </a:lnTo>
                  <a:lnTo>
                    <a:pt x="13371" y="33484"/>
                  </a:lnTo>
                  <a:lnTo>
                    <a:pt x="13602" y="32562"/>
                  </a:lnTo>
                  <a:lnTo>
                    <a:pt x="13890" y="31640"/>
                  </a:lnTo>
                  <a:lnTo>
                    <a:pt x="14293" y="30776"/>
                  </a:lnTo>
                  <a:lnTo>
                    <a:pt x="14812" y="30026"/>
                  </a:lnTo>
                  <a:lnTo>
                    <a:pt x="15446" y="29277"/>
                  </a:lnTo>
                  <a:lnTo>
                    <a:pt x="16022" y="28701"/>
                  </a:lnTo>
                  <a:lnTo>
                    <a:pt x="16598" y="28182"/>
                  </a:lnTo>
                  <a:lnTo>
                    <a:pt x="17232" y="27721"/>
                  </a:lnTo>
                  <a:lnTo>
                    <a:pt x="17924" y="27318"/>
                  </a:lnTo>
                  <a:lnTo>
                    <a:pt x="17751" y="22938"/>
                  </a:lnTo>
                  <a:lnTo>
                    <a:pt x="17693" y="18558"/>
                  </a:lnTo>
                  <a:close/>
                  <a:moveTo>
                    <a:pt x="11527" y="54117"/>
                  </a:moveTo>
                  <a:lnTo>
                    <a:pt x="11585" y="54232"/>
                  </a:lnTo>
                  <a:lnTo>
                    <a:pt x="11642" y="54462"/>
                  </a:lnTo>
                  <a:lnTo>
                    <a:pt x="11642" y="54635"/>
                  </a:lnTo>
                  <a:lnTo>
                    <a:pt x="11585" y="54866"/>
                  </a:lnTo>
                  <a:lnTo>
                    <a:pt x="11239" y="55327"/>
                  </a:lnTo>
                  <a:lnTo>
                    <a:pt x="10835" y="55903"/>
                  </a:lnTo>
                  <a:lnTo>
                    <a:pt x="10662" y="56249"/>
                  </a:lnTo>
                  <a:lnTo>
                    <a:pt x="10432" y="56652"/>
                  </a:lnTo>
                  <a:lnTo>
                    <a:pt x="10317" y="57056"/>
                  </a:lnTo>
                  <a:lnTo>
                    <a:pt x="10259" y="57402"/>
                  </a:lnTo>
                  <a:lnTo>
                    <a:pt x="10201" y="57805"/>
                  </a:lnTo>
                  <a:lnTo>
                    <a:pt x="10201" y="58151"/>
                  </a:lnTo>
                  <a:lnTo>
                    <a:pt x="10201" y="58554"/>
                  </a:lnTo>
                  <a:lnTo>
                    <a:pt x="10317" y="58958"/>
                  </a:lnTo>
                  <a:lnTo>
                    <a:pt x="10374" y="59303"/>
                  </a:lnTo>
                  <a:lnTo>
                    <a:pt x="10547" y="59649"/>
                  </a:lnTo>
                  <a:lnTo>
                    <a:pt x="10720" y="59995"/>
                  </a:lnTo>
                  <a:lnTo>
                    <a:pt x="10893" y="60341"/>
                  </a:lnTo>
                  <a:lnTo>
                    <a:pt x="11123" y="60629"/>
                  </a:lnTo>
                  <a:lnTo>
                    <a:pt x="11412" y="60917"/>
                  </a:lnTo>
                  <a:lnTo>
                    <a:pt x="11700" y="61205"/>
                  </a:lnTo>
                  <a:lnTo>
                    <a:pt x="11988" y="61436"/>
                  </a:lnTo>
                  <a:lnTo>
                    <a:pt x="12334" y="61666"/>
                  </a:lnTo>
                  <a:lnTo>
                    <a:pt x="12680" y="61839"/>
                  </a:lnTo>
                  <a:lnTo>
                    <a:pt x="13083" y="61955"/>
                  </a:lnTo>
                  <a:lnTo>
                    <a:pt x="13486" y="62070"/>
                  </a:lnTo>
                  <a:lnTo>
                    <a:pt x="13947" y="62127"/>
                  </a:lnTo>
                  <a:lnTo>
                    <a:pt x="14351" y="62185"/>
                  </a:lnTo>
                  <a:lnTo>
                    <a:pt x="14870" y="62127"/>
                  </a:lnTo>
                  <a:lnTo>
                    <a:pt x="15388" y="62012"/>
                  </a:lnTo>
                  <a:lnTo>
                    <a:pt x="15907" y="61897"/>
                  </a:lnTo>
                  <a:lnTo>
                    <a:pt x="16426" y="61666"/>
                  </a:lnTo>
                  <a:lnTo>
                    <a:pt x="15965" y="62070"/>
                  </a:lnTo>
                  <a:lnTo>
                    <a:pt x="15446" y="62416"/>
                  </a:lnTo>
                  <a:lnTo>
                    <a:pt x="14870" y="62588"/>
                  </a:lnTo>
                  <a:lnTo>
                    <a:pt x="14236" y="62646"/>
                  </a:lnTo>
                  <a:lnTo>
                    <a:pt x="13775" y="62588"/>
                  </a:lnTo>
                  <a:lnTo>
                    <a:pt x="13313" y="62531"/>
                  </a:lnTo>
                  <a:lnTo>
                    <a:pt x="12910" y="62416"/>
                  </a:lnTo>
                  <a:lnTo>
                    <a:pt x="12449" y="62243"/>
                  </a:lnTo>
                  <a:lnTo>
                    <a:pt x="12046" y="62070"/>
                  </a:lnTo>
                  <a:lnTo>
                    <a:pt x="11642" y="61839"/>
                  </a:lnTo>
                  <a:lnTo>
                    <a:pt x="11239" y="61551"/>
                  </a:lnTo>
                  <a:lnTo>
                    <a:pt x="10835" y="61263"/>
                  </a:lnTo>
                  <a:lnTo>
                    <a:pt x="10490" y="60917"/>
                  </a:lnTo>
                  <a:lnTo>
                    <a:pt x="10144" y="60571"/>
                  </a:lnTo>
                  <a:lnTo>
                    <a:pt x="9856" y="60168"/>
                  </a:lnTo>
                  <a:lnTo>
                    <a:pt x="9625" y="59764"/>
                  </a:lnTo>
                  <a:lnTo>
                    <a:pt x="9395" y="59361"/>
                  </a:lnTo>
                  <a:lnTo>
                    <a:pt x="9222" y="58958"/>
                  </a:lnTo>
                  <a:lnTo>
                    <a:pt x="9049" y="58554"/>
                  </a:lnTo>
                  <a:lnTo>
                    <a:pt x="8991" y="58093"/>
                  </a:lnTo>
                  <a:lnTo>
                    <a:pt x="8933" y="57632"/>
                  </a:lnTo>
                  <a:lnTo>
                    <a:pt x="8933" y="57229"/>
                  </a:lnTo>
                  <a:lnTo>
                    <a:pt x="8991" y="56768"/>
                  </a:lnTo>
                  <a:lnTo>
                    <a:pt x="9049" y="56364"/>
                  </a:lnTo>
                  <a:lnTo>
                    <a:pt x="9222" y="55961"/>
                  </a:lnTo>
                  <a:lnTo>
                    <a:pt x="9395" y="55615"/>
                  </a:lnTo>
                  <a:lnTo>
                    <a:pt x="9625" y="55269"/>
                  </a:lnTo>
                  <a:lnTo>
                    <a:pt x="9856" y="54981"/>
                  </a:lnTo>
                  <a:lnTo>
                    <a:pt x="10259" y="54635"/>
                  </a:lnTo>
                  <a:lnTo>
                    <a:pt x="10662" y="54347"/>
                  </a:lnTo>
                  <a:lnTo>
                    <a:pt x="11066" y="54174"/>
                  </a:lnTo>
                  <a:lnTo>
                    <a:pt x="11412" y="54117"/>
                  </a:lnTo>
                  <a:close/>
                  <a:moveTo>
                    <a:pt x="24148" y="1671"/>
                  </a:moveTo>
                  <a:lnTo>
                    <a:pt x="24667" y="1729"/>
                  </a:lnTo>
                  <a:lnTo>
                    <a:pt x="25128" y="1844"/>
                  </a:lnTo>
                  <a:lnTo>
                    <a:pt x="25647" y="2017"/>
                  </a:lnTo>
                  <a:lnTo>
                    <a:pt x="26165" y="2248"/>
                  </a:lnTo>
                  <a:lnTo>
                    <a:pt x="26569" y="2478"/>
                  </a:lnTo>
                  <a:lnTo>
                    <a:pt x="26915" y="2766"/>
                  </a:lnTo>
                  <a:lnTo>
                    <a:pt x="27203" y="3055"/>
                  </a:lnTo>
                  <a:lnTo>
                    <a:pt x="27433" y="3343"/>
                  </a:lnTo>
                  <a:lnTo>
                    <a:pt x="27664" y="3689"/>
                  </a:lnTo>
                  <a:lnTo>
                    <a:pt x="27837" y="3977"/>
                  </a:lnTo>
                  <a:lnTo>
                    <a:pt x="28010" y="4380"/>
                  </a:lnTo>
                  <a:lnTo>
                    <a:pt x="28125" y="4726"/>
                  </a:lnTo>
                  <a:lnTo>
                    <a:pt x="28240" y="5533"/>
                  </a:lnTo>
                  <a:lnTo>
                    <a:pt x="28240" y="6340"/>
                  </a:lnTo>
                  <a:lnTo>
                    <a:pt x="28182" y="7204"/>
                  </a:lnTo>
                  <a:lnTo>
                    <a:pt x="27952" y="8069"/>
                  </a:lnTo>
                  <a:lnTo>
                    <a:pt x="27664" y="8933"/>
                  </a:lnTo>
                  <a:lnTo>
                    <a:pt x="27318" y="9798"/>
                  </a:lnTo>
                  <a:lnTo>
                    <a:pt x="26857" y="10662"/>
                  </a:lnTo>
                  <a:lnTo>
                    <a:pt x="26396" y="11469"/>
                  </a:lnTo>
                  <a:lnTo>
                    <a:pt x="25820" y="12218"/>
                  </a:lnTo>
                  <a:lnTo>
                    <a:pt x="25243" y="12967"/>
                  </a:lnTo>
                  <a:lnTo>
                    <a:pt x="24667" y="13601"/>
                  </a:lnTo>
                  <a:lnTo>
                    <a:pt x="24033" y="14178"/>
                  </a:lnTo>
                  <a:lnTo>
                    <a:pt x="21901" y="15964"/>
                  </a:lnTo>
                  <a:lnTo>
                    <a:pt x="20575" y="17059"/>
                  </a:lnTo>
                  <a:lnTo>
                    <a:pt x="21151" y="26338"/>
                  </a:lnTo>
                  <a:lnTo>
                    <a:pt x="21958" y="26223"/>
                  </a:lnTo>
                  <a:lnTo>
                    <a:pt x="22765" y="26223"/>
                  </a:lnTo>
                  <a:lnTo>
                    <a:pt x="24033" y="26280"/>
                  </a:lnTo>
                  <a:lnTo>
                    <a:pt x="25301" y="26453"/>
                  </a:lnTo>
                  <a:lnTo>
                    <a:pt x="26511" y="26741"/>
                  </a:lnTo>
                  <a:lnTo>
                    <a:pt x="27721" y="27145"/>
                  </a:lnTo>
                  <a:lnTo>
                    <a:pt x="28874" y="27663"/>
                  </a:lnTo>
                  <a:lnTo>
                    <a:pt x="29450" y="27952"/>
                  </a:lnTo>
                  <a:lnTo>
                    <a:pt x="29969" y="28297"/>
                  </a:lnTo>
                  <a:lnTo>
                    <a:pt x="30430" y="28643"/>
                  </a:lnTo>
                  <a:lnTo>
                    <a:pt x="30949" y="29047"/>
                  </a:lnTo>
                  <a:lnTo>
                    <a:pt x="31410" y="29450"/>
                  </a:lnTo>
                  <a:lnTo>
                    <a:pt x="31813" y="29911"/>
                  </a:lnTo>
                  <a:lnTo>
                    <a:pt x="32447" y="30718"/>
                  </a:lnTo>
                  <a:lnTo>
                    <a:pt x="33024" y="31467"/>
                  </a:lnTo>
                  <a:lnTo>
                    <a:pt x="33485" y="32274"/>
                  </a:lnTo>
                  <a:lnTo>
                    <a:pt x="33830" y="33081"/>
                  </a:lnTo>
                  <a:lnTo>
                    <a:pt x="34176" y="33888"/>
                  </a:lnTo>
                  <a:lnTo>
                    <a:pt x="34407" y="34695"/>
                  </a:lnTo>
                  <a:lnTo>
                    <a:pt x="34580" y="35501"/>
                  </a:lnTo>
                  <a:lnTo>
                    <a:pt x="34637" y="36308"/>
                  </a:lnTo>
                  <a:lnTo>
                    <a:pt x="34637" y="37115"/>
                  </a:lnTo>
                  <a:lnTo>
                    <a:pt x="34580" y="37922"/>
                  </a:lnTo>
                  <a:lnTo>
                    <a:pt x="34522" y="38671"/>
                  </a:lnTo>
                  <a:lnTo>
                    <a:pt x="34349" y="39478"/>
                  </a:lnTo>
                  <a:lnTo>
                    <a:pt x="34119" y="40227"/>
                  </a:lnTo>
                  <a:lnTo>
                    <a:pt x="33830" y="40976"/>
                  </a:lnTo>
                  <a:lnTo>
                    <a:pt x="33485" y="41726"/>
                  </a:lnTo>
                  <a:lnTo>
                    <a:pt x="33081" y="42417"/>
                  </a:lnTo>
                  <a:lnTo>
                    <a:pt x="32678" y="43109"/>
                  </a:lnTo>
                  <a:lnTo>
                    <a:pt x="32159" y="43800"/>
                  </a:lnTo>
                  <a:lnTo>
                    <a:pt x="31640" y="44492"/>
                  </a:lnTo>
                  <a:lnTo>
                    <a:pt x="31064" y="45126"/>
                  </a:lnTo>
                  <a:lnTo>
                    <a:pt x="30488" y="45702"/>
                  </a:lnTo>
                  <a:lnTo>
                    <a:pt x="29854" y="46336"/>
                  </a:lnTo>
                  <a:lnTo>
                    <a:pt x="29220" y="46855"/>
                  </a:lnTo>
                  <a:lnTo>
                    <a:pt x="28471" y="47431"/>
                  </a:lnTo>
                  <a:lnTo>
                    <a:pt x="27779" y="47950"/>
                  </a:lnTo>
                  <a:lnTo>
                    <a:pt x="27030" y="48411"/>
                  </a:lnTo>
                  <a:lnTo>
                    <a:pt x="26281" y="48872"/>
                  </a:lnTo>
                  <a:lnTo>
                    <a:pt x="25474" y="49275"/>
                  </a:lnTo>
                  <a:lnTo>
                    <a:pt x="24725" y="49621"/>
                  </a:lnTo>
                  <a:lnTo>
                    <a:pt x="23860" y="49967"/>
                  </a:lnTo>
                  <a:lnTo>
                    <a:pt x="23053" y="50255"/>
                  </a:lnTo>
                  <a:lnTo>
                    <a:pt x="22246" y="50543"/>
                  </a:lnTo>
                  <a:lnTo>
                    <a:pt x="22189" y="52503"/>
                  </a:lnTo>
                  <a:lnTo>
                    <a:pt x="22131" y="54462"/>
                  </a:lnTo>
                  <a:lnTo>
                    <a:pt x="22016" y="56422"/>
                  </a:lnTo>
                  <a:lnTo>
                    <a:pt x="21843" y="58381"/>
                  </a:lnTo>
                  <a:lnTo>
                    <a:pt x="21670" y="59303"/>
                  </a:lnTo>
                  <a:lnTo>
                    <a:pt x="21497" y="60168"/>
                  </a:lnTo>
                  <a:lnTo>
                    <a:pt x="21209" y="60975"/>
                  </a:lnTo>
                  <a:lnTo>
                    <a:pt x="20863" y="61724"/>
                  </a:lnTo>
                  <a:lnTo>
                    <a:pt x="20460" y="62416"/>
                  </a:lnTo>
                  <a:lnTo>
                    <a:pt x="19999" y="63107"/>
                  </a:lnTo>
                  <a:lnTo>
                    <a:pt x="19480" y="63683"/>
                  </a:lnTo>
                  <a:lnTo>
                    <a:pt x="18904" y="64260"/>
                  </a:lnTo>
                  <a:lnTo>
                    <a:pt x="18327" y="64721"/>
                  </a:lnTo>
                  <a:lnTo>
                    <a:pt x="17693" y="65182"/>
                  </a:lnTo>
                  <a:lnTo>
                    <a:pt x="17002" y="65528"/>
                  </a:lnTo>
                  <a:lnTo>
                    <a:pt x="16310" y="65816"/>
                  </a:lnTo>
                  <a:lnTo>
                    <a:pt x="15619" y="66104"/>
                  </a:lnTo>
                  <a:lnTo>
                    <a:pt x="14870" y="66277"/>
                  </a:lnTo>
                  <a:lnTo>
                    <a:pt x="14178" y="66392"/>
                  </a:lnTo>
                  <a:lnTo>
                    <a:pt x="12910" y="66392"/>
                  </a:lnTo>
                  <a:lnTo>
                    <a:pt x="12391" y="66335"/>
                  </a:lnTo>
                  <a:lnTo>
                    <a:pt x="11873" y="66219"/>
                  </a:lnTo>
                  <a:lnTo>
                    <a:pt x="11412" y="66104"/>
                  </a:lnTo>
                  <a:lnTo>
                    <a:pt x="10893" y="65989"/>
                  </a:lnTo>
                  <a:lnTo>
                    <a:pt x="10432" y="65758"/>
                  </a:lnTo>
                  <a:lnTo>
                    <a:pt x="9913" y="65528"/>
                  </a:lnTo>
                  <a:lnTo>
                    <a:pt x="9452" y="65240"/>
                  </a:lnTo>
                  <a:lnTo>
                    <a:pt x="8991" y="64951"/>
                  </a:lnTo>
                  <a:lnTo>
                    <a:pt x="8588" y="64606"/>
                  </a:lnTo>
                  <a:lnTo>
                    <a:pt x="8127" y="64202"/>
                  </a:lnTo>
                  <a:lnTo>
                    <a:pt x="7723" y="63741"/>
                  </a:lnTo>
                  <a:lnTo>
                    <a:pt x="7377" y="63280"/>
                  </a:lnTo>
                  <a:lnTo>
                    <a:pt x="6974" y="62761"/>
                  </a:lnTo>
                  <a:lnTo>
                    <a:pt x="6628" y="62185"/>
                  </a:lnTo>
                  <a:lnTo>
                    <a:pt x="6340" y="61609"/>
                  </a:lnTo>
                  <a:lnTo>
                    <a:pt x="5937" y="60744"/>
                  </a:lnTo>
                  <a:lnTo>
                    <a:pt x="5648" y="59822"/>
                  </a:lnTo>
                  <a:lnTo>
                    <a:pt x="5533" y="58900"/>
                  </a:lnTo>
                  <a:lnTo>
                    <a:pt x="5476" y="57978"/>
                  </a:lnTo>
                  <a:lnTo>
                    <a:pt x="5476" y="57056"/>
                  </a:lnTo>
                  <a:lnTo>
                    <a:pt x="5648" y="56191"/>
                  </a:lnTo>
                  <a:lnTo>
                    <a:pt x="5879" y="55327"/>
                  </a:lnTo>
                  <a:lnTo>
                    <a:pt x="6167" y="54520"/>
                  </a:lnTo>
                  <a:lnTo>
                    <a:pt x="6571" y="53771"/>
                  </a:lnTo>
                  <a:lnTo>
                    <a:pt x="7032" y="53079"/>
                  </a:lnTo>
                  <a:lnTo>
                    <a:pt x="7608" y="52445"/>
                  </a:lnTo>
                  <a:lnTo>
                    <a:pt x="8184" y="51927"/>
                  </a:lnTo>
                  <a:lnTo>
                    <a:pt x="8876" y="51523"/>
                  </a:lnTo>
                  <a:lnTo>
                    <a:pt x="9625" y="51177"/>
                  </a:lnTo>
                  <a:lnTo>
                    <a:pt x="10374" y="51004"/>
                  </a:lnTo>
                  <a:lnTo>
                    <a:pt x="10835" y="50947"/>
                  </a:lnTo>
                  <a:lnTo>
                    <a:pt x="11239" y="50947"/>
                  </a:lnTo>
                  <a:lnTo>
                    <a:pt x="12046" y="51004"/>
                  </a:lnTo>
                  <a:lnTo>
                    <a:pt x="12852" y="51177"/>
                  </a:lnTo>
                  <a:lnTo>
                    <a:pt x="13717" y="51465"/>
                  </a:lnTo>
                  <a:lnTo>
                    <a:pt x="14639" y="51927"/>
                  </a:lnTo>
                  <a:lnTo>
                    <a:pt x="15273" y="52388"/>
                  </a:lnTo>
                  <a:lnTo>
                    <a:pt x="15849" y="52906"/>
                  </a:lnTo>
                  <a:lnTo>
                    <a:pt x="16368" y="53540"/>
                  </a:lnTo>
                  <a:lnTo>
                    <a:pt x="16829" y="54232"/>
                  </a:lnTo>
                  <a:lnTo>
                    <a:pt x="17175" y="54923"/>
                  </a:lnTo>
                  <a:lnTo>
                    <a:pt x="17405" y="55730"/>
                  </a:lnTo>
                  <a:lnTo>
                    <a:pt x="17463" y="56134"/>
                  </a:lnTo>
                  <a:lnTo>
                    <a:pt x="17521" y="56479"/>
                  </a:lnTo>
                  <a:lnTo>
                    <a:pt x="17521" y="56883"/>
                  </a:lnTo>
                  <a:lnTo>
                    <a:pt x="17463" y="57286"/>
                  </a:lnTo>
                  <a:lnTo>
                    <a:pt x="17405" y="57863"/>
                  </a:lnTo>
                  <a:lnTo>
                    <a:pt x="17232" y="58439"/>
                  </a:lnTo>
                  <a:lnTo>
                    <a:pt x="16944" y="58958"/>
                  </a:lnTo>
                  <a:lnTo>
                    <a:pt x="16598" y="59419"/>
                  </a:lnTo>
                  <a:lnTo>
                    <a:pt x="16137" y="59822"/>
                  </a:lnTo>
                  <a:lnTo>
                    <a:pt x="15561" y="60168"/>
                  </a:lnTo>
                  <a:lnTo>
                    <a:pt x="14985" y="60341"/>
                  </a:lnTo>
                  <a:lnTo>
                    <a:pt x="14697" y="60398"/>
                  </a:lnTo>
                  <a:lnTo>
                    <a:pt x="14351" y="60456"/>
                  </a:lnTo>
                  <a:lnTo>
                    <a:pt x="13832" y="60398"/>
                  </a:lnTo>
                  <a:lnTo>
                    <a:pt x="13371" y="60226"/>
                  </a:lnTo>
                  <a:lnTo>
                    <a:pt x="12968" y="60053"/>
                  </a:lnTo>
                  <a:lnTo>
                    <a:pt x="12622" y="59764"/>
                  </a:lnTo>
                  <a:lnTo>
                    <a:pt x="12334" y="59419"/>
                  </a:lnTo>
                  <a:lnTo>
                    <a:pt x="12161" y="59015"/>
                  </a:lnTo>
                  <a:lnTo>
                    <a:pt x="11988" y="58612"/>
                  </a:lnTo>
                  <a:lnTo>
                    <a:pt x="11930" y="58151"/>
                  </a:lnTo>
                  <a:lnTo>
                    <a:pt x="11930" y="57747"/>
                  </a:lnTo>
                  <a:lnTo>
                    <a:pt x="12046" y="57286"/>
                  </a:lnTo>
                  <a:lnTo>
                    <a:pt x="12276" y="56883"/>
                  </a:lnTo>
                  <a:lnTo>
                    <a:pt x="12564" y="56422"/>
                  </a:lnTo>
                  <a:lnTo>
                    <a:pt x="12910" y="56018"/>
                  </a:lnTo>
                  <a:lnTo>
                    <a:pt x="13141" y="55557"/>
                  </a:lnTo>
                  <a:lnTo>
                    <a:pt x="13256" y="55212"/>
                  </a:lnTo>
                  <a:lnTo>
                    <a:pt x="13371" y="54866"/>
                  </a:lnTo>
                  <a:lnTo>
                    <a:pt x="13371" y="54462"/>
                  </a:lnTo>
                  <a:lnTo>
                    <a:pt x="13313" y="54117"/>
                  </a:lnTo>
                  <a:lnTo>
                    <a:pt x="13198" y="53713"/>
                  </a:lnTo>
                  <a:lnTo>
                    <a:pt x="13083" y="53367"/>
                  </a:lnTo>
                  <a:lnTo>
                    <a:pt x="12852" y="53079"/>
                  </a:lnTo>
                  <a:lnTo>
                    <a:pt x="12564" y="52791"/>
                  </a:lnTo>
                  <a:lnTo>
                    <a:pt x="12334" y="52618"/>
                  </a:lnTo>
                  <a:lnTo>
                    <a:pt x="12046" y="52503"/>
                  </a:lnTo>
                  <a:lnTo>
                    <a:pt x="11700" y="52388"/>
                  </a:lnTo>
                  <a:lnTo>
                    <a:pt x="11412" y="52388"/>
                  </a:lnTo>
                  <a:lnTo>
                    <a:pt x="11008" y="52445"/>
                  </a:lnTo>
                  <a:lnTo>
                    <a:pt x="10662" y="52503"/>
                  </a:lnTo>
                  <a:lnTo>
                    <a:pt x="10259" y="52618"/>
                  </a:lnTo>
                  <a:lnTo>
                    <a:pt x="9913" y="52791"/>
                  </a:lnTo>
                  <a:lnTo>
                    <a:pt x="9222" y="53252"/>
                  </a:lnTo>
                  <a:lnTo>
                    <a:pt x="8645" y="53771"/>
                  </a:lnTo>
                  <a:lnTo>
                    <a:pt x="8242" y="54232"/>
                  </a:lnTo>
                  <a:lnTo>
                    <a:pt x="7896" y="54751"/>
                  </a:lnTo>
                  <a:lnTo>
                    <a:pt x="7608" y="55327"/>
                  </a:lnTo>
                  <a:lnTo>
                    <a:pt x="7435" y="55903"/>
                  </a:lnTo>
                  <a:lnTo>
                    <a:pt x="7262" y="56479"/>
                  </a:lnTo>
                  <a:lnTo>
                    <a:pt x="7205" y="57113"/>
                  </a:lnTo>
                  <a:lnTo>
                    <a:pt x="7205" y="57747"/>
                  </a:lnTo>
                  <a:lnTo>
                    <a:pt x="7262" y="58381"/>
                  </a:lnTo>
                  <a:lnTo>
                    <a:pt x="7377" y="58958"/>
                  </a:lnTo>
                  <a:lnTo>
                    <a:pt x="7550" y="59534"/>
                  </a:lnTo>
                  <a:lnTo>
                    <a:pt x="7838" y="60110"/>
                  </a:lnTo>
                  <a:lnTo>
                    <a:pt x="8127" y="60687"/>
                  </a:lnTo>
                  <a:lnTo>
                    <a:pt x="8472" y="61205"/>
                  </a:lnTo>
                  <a:lnTo>
                    <a:pt x="8876" y="61724"/>
                  </a:lnTo>
                  <a:lnTo>
                    <a:pt x="9279" y="62185"/>
                  </a:lnTo>
                  <a:lnTo>
                    <a:pt x="9740" y="62588"/>
                  </a:lnTo>
                  <a:lnTo>
                    <a:pt x="10259" y="62992"/>
                  </a:lnTo>
                  <a:lnTo>
                    <a:pt x="10778" y="63338"/>
                  </a:lnTo>
                  <a:lnTo>
                    <a:pt x="11354" y="63626"/>
                  </a:lnTo>
                  <a:lnTo>
                    <a:pt x="11873" y="63856"/>
                  </a:lnTo>
                  <a:lnTo>
                    <a:pt x="12449" y="64087"/>
                  </a:lnTo>
                  <a:lnTo>
                    <a:pt x="13025" y="64260"/>
                  </a:lnTo>
                  <a:lnTo>
                    <a:pt x="13659" y="64317"/>
                  </a:lnTo>
                  <a:lnTo>
                    <a:pt x="14236" y="64375"/>
                  </a:lnTo>
                  <a:lnTo>
                    <a:pt x="14870" y="64317"/>
                  </a:lnTo>
                  <a:lnTo>
                    <a:pt x="15503" y="64202"/>
                  </a:lnTo>
                  <a:lnTo>
                    <a:pt x="16080" y="63972"/>
                  </a:lnTo>
                  <a:lnTo>
                    <a:pt x="16656" y="63683"/>
                  </a:lnTo>
                  <a:lnTo>
                    <a:pt x="17232" y="63280"/>
                  </a:lnTo>
                  <a:lnTo>
                    <a:pt x="17751" y="62819"/>
                  </a:lnTo>
                  <a:lnTo>
                    <a:pt x="18212" y="62185"/>
                  </a:lnTo>
                  <a:lnTo>
                    <a:pt x="18616" y="61493"/>
                  </a:lnTo>
                  <a:lnTo>
                    <a:pt x="18846" y="60917"/>
                  </a:lnTo>
                  <a:lnTo>
                    <a:pt x="19077" y="60341"/>
                  </a:lnTo>
                  <a:lnTo>
                    <a:pt x="19250" y="59764"/>
                  </a:lnTo>
                  <a:lnTo>
                    <a:pt x="19365" y="59131"/>
                  </a:lnTo>
                  <a:lnTo>
                    <a:pt x="19595" y="57863"/>
                  </a:lnTo>
                  <a:lnTo>
                    <a:pt x="19653" y="56479"/>
                  </a:lnTo>
                  <a:lnTo>
                    <a:pt x="19653" y="55154"/>
                  </a:lnTo>
                  <a:lnTo>
                    <a:pt x="19595" y="53771"/>
                  </a:lnTo>
                  <a:lnTo>
                    <a:pt x="19422" y="51120"/>
                  </a:lnTo>
                  <a:lnTo>
                    <a:pt x="18500" y="51177"/>
                  </a:lnTo>
                  <a:lnTo>
                    <a:pt x="17521" y="51235"/>
                  </a:lnTo>
                  <a:lnTo>
                    <a:pt x="16253" y="51177"/>
                  </a:lnTo>
                  <a:lnTo>
                    <a:pt x="14927" y="51004"/>
                  </a:lnTo>
                  <a:lnTo>
                    <a:pt x="14120" y="50832"/>
                  </a:lnTo>
                  <a:lnTo>
                    <a:pt x="13313" y="50601"/>
                  </a:lnTo>
                  <a:lnTo>
                    <a:pt x="12507" y="50370"/>
                  </a:lnTo>
                  <a:lnTo>
                    <a:pt x="11700" y="50082"/>
                  </a:lnTo>
                  <a:lnTo>
                    <a:pt x="10951" y="49794"/>
                  </a:lnTo>
                  <a:lnTo>
                    <a:pt x="10259" y="49391"/>
                  </a:lnTo>
                  <a:lnTo>
                    <a:pt x="9567" y="49045"/>
                  </a:lnTo>
                  <a:lnTo>
                    <a:pt x="8876" y="48642"/>
                  </a:lnTo>
                  <a:lnTo>
                    <a:pt x="8242" y="48180"/>
                  </a:lnTo>
                  <a:lnTo>
                    <a:pt x="7608" y="47719"/>
                  </a:lnTo>
                  <a:lnTo>
                    <a:pt x="6974" y="47201"/>
                  </a:lnTo>
                  <a:lnTo>
                    <a:pt x="6455" y="46682"/>
                  </a:lnTo>
                  <a:lnTo>
                    <a:pt x="5879" y="46163"/>
                  </a:lnTo>
                  <a:lnTo>
                    <a:pt x="5360" y="45587"/>
                  </a:lnTo>
                  <a:lnTo>
                    <a:pt x="4899" y="44953"/>
                  </a:lnTo>
                  <a:lnTo>
                    <a:pt x="4438" y="44319"/>
                  </a:lnTo>
                  <a:lnTo>
                    <a:pt x="4035" y="43685"/>
                  </a:lnTo>
                  <a:lnTo>
                    <a:pt x="3631" y="43051"/>
                  </a:lnTo>
                  <a:lnTo>
                    <a:pt x="3286" y="42360"/>
                  </a:lnTo>
                  <a:lnTo>
                    <a:pt x="2997" y="41610"/>
                  </a:lnTo>
                  <a:lnTo>
                    <a:pt x="2709" y="40919"/>
                  </a:lnTo>
                  <a:lnTo>
                    <a:pt x="2421" y="40170"/>
                  </a:lnTo>
                  <a:lnTo>
                    <a:pt x="2248" y="39420"/>
                  </a:lnTo>
                  <a:lnTo>
                    <a:pt x="2018" y="38671"/>
                  </a:lnTo>
                  <a:lnTo>
                    <a:pt x="1902" y="37864"/>
                  </a:lnTo>
                  <a:lnTo>
                    <a:pt x="1787" y="37057"/>
                  </a:lnTo>
                  <a:lnTo>
                    <a:pt x="1729" y="36251"/>
                  </a:lnTo>
                  <a:lnTo>
                    <a:pt x="1672" y="35444"/>
                  </a:lnTo>
                  <a:lnTo>
                    <a:pt x="1729" y="34579"/>
                  </a:lnTo>
                  <a:lnTo>
                    <a:pt x="1787" y="33772"/>
                  </a:lnTo>
                  <a:lnTo>
                    <a:pt x="1845" y="32908"/>
                  </a:lnTo>
                  <a:lnTo>
                    <a:pt x="2018" y="32101"/>
                  </a:lnTo>
                  <a:lnTo>
                    <a:pt x="2191" y="31064"/>
                  </a:lnTo>
                  <a:lnTo>
                    <a:pt x="2479" y="30084"/>
                  </a:lnTo>
                  <a:lnTo>
                    <a:pt x="2767" y="29104"/>
                  </a:lnTo>
                  <a:lnTo>
                    <a:pt x="3170" y="28182"/>
                  </a:lnTo>
                  <a:lnTo>
                    <a:pt x="3574" y="27260"/>
                  </a:lnTo>
                  <a:lnTo>
                    <a:pt x="4035" y="26338"/>
                  </a:lnTo>
                  <a:lnTo>
                    <a:pt x="4496" y="25473"/>
                  </a:lnTo>
                  <a:lnTo>
                    <a:pt x="5072" y="24609"/>
                  </a:lnTo>
                  <a:lnTo>
                    <a:pt x="5648" y="23744"/>
                  </a:lnTo>
                  <a:lnTo>
                    <a:pt x="6282" y="22938"/>
                  </a:lnTo>
                  <a:lnTo>
                    <a:pt x="6974" y="22188"/>
                  </a:lnTo>
                  <a:lnTo>
                    <a:pt x="7666" y="21439"/>
                  </a:lnTo>
                  <a:lnTo>
                    <a:pt x="8415" y="20748"/>
                  </a:lnTo>
                  <a:lnTo>
                    <a:pt x="9164" y="20056"/>
                  </a:lnTo>
                  <a:lnTo>
                    <a:pt x="9971" y="19422"/>
                  </a:lnTo>
                  <a:lnTo>
                    <a:pt x="10778" y="18846"/>
                  </a:lnTo>
                  <a:lnTo>
                    <a:pt x="11585" y="18385"/>
                  </a:lnTo>
                  <a:lnTo>
                    <a:pt x="12391" y="17924"/>
                  </a:lnTo>
                  <a:lnTo>
                    <a:pt x="14120" y="17059"/>
                  </a:lnTo>
                  <a:lnTo>
                    <a:pt x="15907" y="16195"/>
                  </a:lnTo>
                  <a:lnTo>
                    <a:pt x="17693" y="15273"/>
                  </a:lnTo>
                  <a:lnTo>
                    <a:pt x="17809" y="13313"/>
                  </a:lnTo>
                  <a:lnTo>
                    <a:pt x="17924" y="11296"/>
                  </a:lnTo>
                  <a:lnTo>
                    <a:pt x="17982" y="10604"/>
                  </a:lnTo>
                  <a:lnTo>
                    <a:pt x="18039" y="9798"/>
                  </a:lnTo>
                  <a:lnTo>
                    <a:pt x="18212" y="9048"/>
                  </a:lnTo>
                  <a:lnTo>
                    <a:pt x="18443" y="8241"/>
                  </a:lnTo>
                  <a:lnTo>
                    <a:pt x="18673" y="7435"/>
                  </a:lnTo>
                  <a:lnTo>
                    <a:pt x="19019" y="6628"/>
                  </a:lnTo>
                  <a:lnTo>
                    <a:pt x="19365" y="5821"/>
                  </a:lnTo>
                  <a:lnTo>
                    <a:pt x="19711" y="5072"/>
                  </a:lnTo>
                  <a:lnTo>
                    <a:pt x="20172" y="4380"/>
                  </a:lnTo>
                  <a:lnTo>
                    <a:pt x="20633" y="3746"/>
                  </a:lnTo>
                  <a:lnTo>
                    <a:pt x="21094" y="3170"/>
                  </a:lnTo>
                  <a:lnTo>
                    <a:pt x="21670" y="2651"/>
                  </a:lnTo>
                  <a:lnTo>
                    <a:pt x="22246" y="2248"/>
                  </a:lnTo>
                  <a:lnTo>
                    <a:pt x="22823" y="1960"/>
                  </a:lnTo>
                  <a:lnTo>
                    <a:pt x="23514" y="1787"/>
                  </a:lnTo>
                  <a:lnTo>
                    <a:pt x="24148" y="1671"/>
                  </a:lnTo>
                  <a:close/>
                  <a:moveTo>
                    <a:pt x="23745" y="0"/>
                  </a:moveTo>
                  <a:lnTo>
                    <a:pt x="23341" y="58"/>
                  </a:lnTo>
                  <a:lnTo>
                    <a:pt x="22880" y="115"/>
                  </a:lnTo>
                  <a:lnTo>
                    <a:pt x="22477" y="231"/>
                  </a:lnTo>
                  <a:lnTo>
                    <a:pt x="21670" y="576"/>
                  </a:lnTo>
                  <a:lnTo>
                    <a:pt x="20921" y="1095"/>
                  </a:lnTo>
                  <a:lnTo>
                    <a:pt x="20172" y="1671"/>
                  </a:lnTo>
                  <a:lnTo>
                    <a:pt x="19480" y="2421"/>
                  </a:lnTo>
                  <a:lnTo>
                    <a:pt x="18846" y="3285"/>
                  </a:lnTo>
                  <a:lnTo>
                    <a:pt x="18212" y="4265"/>
                  </a:lnTo>
                  <a:lnTo>
                    <a:pt x="17809" y="5072"/>
                  </a:lnTo>
                  <a:lnTo>
                    <a:pt x="17405" y="5879"/>
                  </a:lnTo>
                  <a:lnTo>
                    <a:pt x="17117" y="6743"/>
                  </a:lnTo>
                  <a:lnTo>
                    <a:pt x="16829" y="7665"/>
                  </a:lnTo>
                  <a:lnTo>
                    <a:pt x="16541" y="8587"/>
                  </a:lnTo>
                  <a:lnTo>
                    <a:pt x="16368" y="9452"/>
                  </a:lnTo>
                  <a:lnTo>
                    <a:pt x="16253" y="10374"/>
                  </a:lnTo>
                  <a:lnTo>
                    <a:pt x="16195" y="11238"/>
                  </a:lnTo>
                  <a:lnTo>
                    <a:pt x="16137" y="11988"/>
                  </a:lnTo>
                  <a:lnTo>
                    <a:pt x="16022" y="14235"/>
                  </a:lnTo>
                  <a:lnTo>
                    <a:pt x="14408" y="14984"/>
                  </a:lnTo>
                  <a:lnTo>
                    <a:pt x="12046" y="16137"/>
                  </a:lnTo>
                  <a:lnTo>
                    <a:pt x="10951" y="16771"/>
                  </a:lnTo>
                  <a:lnTo>
                    <a:pt x="9856" y="17405"/>
                  </a:lnTo>
                  <a:lnTo>
                    <a:pt x="8933" y="18039"/>
                  </a:lnTo>
                  <a:lnTo>
                    <a:pt x="8069" y="18731"/>
                  </a:lnTo>
                  <a:lnTo>
                    <a:pt x="7205" y="19480"/>
                  </a:lnTo>
                  <a:lnTo>
                    <a:pt x="6398" y="20229"/>
                  </a:lnTo>
                  <a:lnTo>
                    <a:pt x="5648" y="21036"/>
                  </a:lnTo>
                  <a:lnTo>
                    <a:pt x="4957" y="21900"/>
                  </a:lnTo>
                  <a:lnTo>
                    <a:pt x="4265" y="22765"/>
                  </a:lnTo>
                  <a:lnTo>
                    <a:pt x="3631" y="23687"/>
                  </a:lnTo>
                  <a:lnTo>
                    <a:pt x="2997" y="24609"/>
                  </a:lnTo>
                  <a:lnTo>
                    <a:pt x="2479" y="25589"/>
                  </a:lnTo>
                  <a:lnTo>
                    <a:pt x="1960" y="26568"/>
                  </a:lnTo>
                  <a:lnTo>
                    <a:pt x="1557" y="27548"/>
                  </a:lnTo>
                  <a:lnTo>
                    <a:pt x="1153" y="28586"/>
                  </a:lnTo>
                  <a:lnTo>
                    <a:pt x="807" y="29623"/>
                  </a:lnTo>
                  <a:lnTo>
                    <a:pt x="519" y="30718"/>
                  </a:lnTo>
                  <a:lnTo>
                    <a:pt x="289" y="31755"/>
                  </a:lnTo>
                  <a:lnTo>
                    <a:pt x="173" y="32677"/>
                  </a:lnTo>
                  <a:lnTo>
                    <a:pt x="58" y="33600"/>
                  </a:lnTo>
                  <a:lnTo>
                    <a:pt x="1" y="34522"/>
                  </a:lnTo>
                  <a:lnTo>
                    <a:pt x="1" y="35386"/>
                  </a:lnTo>
                  <a:lnTo>
                    <a:pt x="1" y="36308"/>
                  </a:lnTo>
                  <a:lnTo>
                    <a:pt x="58" y="37230"/>
                  </a:lnTo>
                  <a:lnTo>
                    <a:pt x="173" y="38095"/>
                  </a:lnTo>
                  <a:lnTo>
                    <a:pt x="346" y="38959"/>
                  </a:lnTo>
                  <a:lnTo>
                    <a:pt x="519" y="39824"/>
                  </a:lnTo>
                  <a:lnTo>
                    <a:pt x="807" y="40688"/>
                  </a:lnTo>
                  <a:lnTo>
                    <a:pt x="1096" y="41495"/>
                  </a:lnTo>
                  <a:lnTo>
                    <a:pt x="1384" y="42302"/>
                  </a:lnTo>
                  <a:lnTo>
                    <a:pt x="1729" y="43109"/>
                  </a:lnTo>
                  <a:lnTo>
                    <a:pt x="2133" y="43916"/>
                  </a:lnTo>
                  <a:lnTo>
                    <a:pt x="2594" y="44665"/>
                  </a:lnTo>
                  <a:lnTo>
                    <a:pt x="3113" y="45414"/>
                  </a:lnTo>
                  <a:lnTo>
                    <a:pt x="3574" y="46106"/>
                  </a:lnTo>
                  <a:lnTo>
                    <a:pt x="4150" y="46740"/>
                  </a:lnTo>
                  <a:lnTo>
                    <a:pt x="4669" y="47374"/>
                  </a:lnTo>
                  <a:lnTo>
                    <a:pt x="5303" y="47950"/>
                  </a:lnTo>
                  <a:lnTo>
                    <a:pt x="5879" y="48526"/>
                  </a:lnTo>
                  <a:lnTo>
                    <a:pt x="6571" y="49103"/>
                  </a:lnTo>
                  <a:lnTo>
                    <a:pt x="7205" y="49564"/>
                  </a:lnTo>
                  <a:lnTo>
                    <a:pt x="7896" y="50082"/>
                  </a:lnTo>
                  <a:lnTo>
                    <a:pt x="7147" y="50601"/>
                  </a:lnTo>
                  <a:lnTo>
                    <a:pt x="6398" y="51177"/>
                  </a:lnTo>
                  <a:lnTo>
                    <a:pt x="5764" y="51927"/>
                  </a:lnTo>
                  <a:lnTo>
                    <a:pt x="5187" y="52733"/>
                  </a:lnTo>
                  <a:lnTo>
                    <a:pt x="4842" y="53310"/>
                  </a:lnTo>
                  <a:lnTo>
                    <a:pt x="4611" y="53828"/>
                  </a:lnTo>
                  <a:lnTo>
                    <a:pt x="4381" y="54405"/>
                  </a:lnTo>
                  <a:lnTo>
                    <a:pt x="4150" y="55039"/>
                  </a:lnTo>
                  <a:lnTo>
                    <a:pt x="3977" y="55615"/>
                  </a:lnTo>
                  <a:lnTo>
                    <a:pt x="3862" y="56249"/>
                  </a:lnTo>
                  <a:lnTo>
                    <a:pt x="3804" y="56883"/>
                  </a:lnTo>
                  <a:lnTo>
                    <a:pt x="3747" y="57459"/>
                  </a:lnTo>
                  <a:lnTo>
                    <a:pt x="3747" y="58093"/>
                  </a:lnTo>
                  <a:lnTo>
                    <a:pt x="3747" y="58727"/>
                  </a:lnTo>
                  <a:lnTo>
                    <a:pt x="3862" y="59361"/>
                  </a:lnTo>
                  <a:lnTo>
                    <a:pt x="3977" y="59995"/>
                  </a:lnTo>
                  <a:lnTo>
                    <a:pt x="4092" y="60629"/>
                  </a:lnTo>
                  <a:lnTo>
                    <a:pt x="4265" y="61205"/>
                  </a:lnTo>
                  <a:lnTo>
                    <a:pt x="4496" y="61782"/>
                  </a:lnTo>
                  <a:lnTo>
                    <a:pt x="4784" y="62358"/>
                  </a:lnTo>
                  <a:lnTo>
                    <a:pt x="5130" y="63050"/>
                  </a:lnTo>
                  <a:lnTo>
                    <a:pt x="5533" y="63683"/>
                  </a:lnTo>
                  <a:lnTo>
                    <a:pt x="5937" y="64260"/>
                  </a:lnTo>
                  <a:lnTo>
                    <a:pt x="6340" y="64836"/>
                  </a:lnTo>
                  <a:lnTo>
                    <a:pt x="6859" y="65355"/>
                  </a:lnTo>
                  <a:lnTo>
                    <a:pt x="7320" y="65816"/>
                  </a:lnTo>
                  <a:lnTo>
                    <a:pt x="7838" y="66219"/>
                  </a:lnTo>
                  <a:lnTo>
                    <a:pt x="8415" y="66623"/>
                  </a:lnTo>
                  <a:lnTo>
                    <a:pt x="8933" y="66968"/>
                  </a:lnTo>
                  <a:lnTo>
                    <a:pt x="9567" y="67257"/>
                  </a:lnTo>
                  <a:lnTo>
                    <a:pt x="10144" y="67545"/>
                  </a:lnTo>
                  <a:lnTo>
                    <a:pt x="10778" y="67718"/>
                  </a:lnTo>
                  <a:lnTo>
                    <a:pt x="11412" y="67891"/>
                  </a:lnTo>
                  <a:lnTo>
                    <a:pt x="12046" y="68006"/>
                  </a:lnTo>
                  <a:lnTo>
                    <a:pt x="12737" y="68121"/>
                  </a:lnTo>
                  <a:lnTo>
                    <a:pt x="13429" y="68121"/>
                  </a:lnTo>
                  <a:lnTo>
                    <a:pt x="14351" y="68064"/>
                  </a:lnTo>
                  <a:lnTo>
                    <a:pt x="15331" y="67948"/>
                  </a:lnTo>
                  <a:lnTo>
                    <a:pt x="16253" y="67718"/>
                  </a:lnTo>
                  <a:lnTo>
                    <a:pt x="17117" y="67372"/>
                  </a:lnTo>
                  <a:lnTo>
                    <a:pt x="17924" y="67026"/>
                  </a:lnTo>
                  <a:lnTo>
                    <a:pt x="18731" y="66507"/>
                  </a:lnTo>
                  <a:lnTo>
                    <a:pt x="19480" y="65989"/>
                  </a:lnTo>
                  <a:lnTo>
                    <a:pt x="20229" y="65412"/>
                  </a:lnTo>
                  <a:lnTo>
                    <a:pt x="20863" y="64721"/>
                  </a:lnTo>
                  <a:lnTo>
                    <a:pt x="21440" y="63972"/>
                  </a:lnTo>
                  <a:lnTo>
                    <a:pt x="21958" y="63222"/>
                  </a:lnTo>
                  <a:lnTo>
                    <a:pt x="22419" y="62358"/>
                  </a:lnTo>
                  <a:lnTo>
                    <a:pt x="22823" y="61493"/>
                  </a:lnTo>
                  <a:lnTo>
                    <a:pt x="23168" y="60571"/>
                  </a:lnTo>
                  <a:lnTo>
                    <a:pt x="23399" y="59592"/>
                  </a:lnTo>
                  <a:lnTo>
                    <a:pt x="23572" y="58554"/>
                  </a:lnTo>
                  <a:lnTo>
                    <a:pt x="23802" y="55269"/>
                  </a:lnTo>
                  <a:lnTo>
                    <a:pt x="23918" y="51811"/>
                  </a:lnTo>
                  <a:lnTo>
                    <a:pt x="25013" y="51408"/>
                  </a:lnTo>
                  <a:lnTo>
                    <a:pt x="26050" y="50889"/>
                  </a:lnTo>
                  <a:lnTo>
                    <a:pt x="27030" y="50370"/>
                  </a:lnTo>
                  <a:lnTo>
                    <a:pt x="28010" y="49794"/>
                  </a:lnTo>
                  <a:lnTo>
                    <a:pt x="28989" y="49218"/>
                  </a:lnTo>
                  <a:lnTo>
                    <a:pt x="29854" y="48526"/>
                  </a:lnTo>
                  <a:lnTo>
                    <a:pt x="30718" y="47835"/>
                  </a:lnTo>
                  <a:lnTo>
                    <a:pt x="31525" y="47143"/>
                  </a:lnTo>
                  <a:lnTo>
                    <a:pt x="32274" y="46336"/>
                  </a:lnTo>
                  <a:lnTo>
                    <a:pt x="32966" y="45529"/>
                  </a:lnTo>
                  <a:lnTo>
                    <a:pt x="33657" y="44723"/>
                  </a:lnTo>
                  <a:lnTo>
                    <a:pt x="34234" y="43858"/>
                  </a:lnTo>
                  <a:lnTo>
                    <a:pt x="34752" y="42994"/>
                  </a:lnTo>
                  <a:lnTo>
                    <a:pt x="35214" y="42129"/>
                  </a:lnTo>
                  <a:lnTo>
                    <a:pt x="35559" y="41207"/>
                  </a:lnTo>
                  <a:lnTo>
                    <a:pt x="35905" y="40285"/>
                  </a:lnTo>
                  <a:lnTo>
                    <a:pt x="36136" y="39132"/>
                  </a:lnTo>
                  <a:lnTo>
                    <a:pt x="36251" y="38556"/>
                  </a:lnTo>
                  <a:lnTo>
                    <a:pt x="36366" y="37922"/>
                  </a:lnTo>
                  <a:lnTo>
                    <a:pt x="36366" y="37230"/>
                  </a:lnTo>
                  <a:lnTo>
                    <a:pt x="36366" y="36539"/>
                  </a:lnTo>
                  <a:lnTo>
                    <a:pt x="36309" y="35847"/>
                  </a:lnTo>
                  <a:lnTo>
                    <a:pt x="36251" y="35098"/>
                  </a:lnTo>
                  <a:lnTo>
                    <a:pt x="36078" y="34349"/>
                  </a:lnTo>
                  <a:lnTo>
                    <a:pt x="35905" y="33600"/>
                  </a:lnTo>
                  <a:lnTo>
                    <a:pt x="35617" y="32850"/>
                  </a:lnTo>
                  <a:lnTo>
                    <a:pt x="35271" y="32043"/>
                  </a:lnTo>
                  <a:lnTo>
                    <a:pt x="34868" y="31237"/>
                  </a:lnTo>
                  <a:lnTo>
                    <a:pt x="34349" y="30430"/>
                  </a:lnTo>
                  <a:lnTo>
                    <a:pt x="33773" y="29565"/>
                  </a:lnTo>
                  <a:lnTo>
                    <a:pt x="33081" y="28758"/>
                  </a:lnTo>
                  <a:lnTo>
                    <a:pt x="32678" y="28297"/>
                  </a:lnTo>
                  <a:lnTo>
                    <a:pt x="32159" y="27836"/>
                  </a:lnTo>
                  <a:lnTo>
                    <a:pt x="31640" y="27375"/>
                  </a:lnTo>
                  <a:lnTo>
                    <a:pt x="31122" y="26972"/>
                  </a:lnTo>
                  <a:lnTo>
                    <a:pt x="30545" y="26626"/>
                  </a:lnTo>
                  <a:lnTo>
                    <a:pt x="29911" y="26223"/>
                  </a:lnTo>
                  <a:lnTo>
                    <a:pt x="29277" y="25935"/>
                  </a:lnTo>
                  <a:lnTo>
                    <a:pt x="28644" y="25646"/>
                  </a:lnTo>
                  <a:lnTo>
                    <a:pt x="27952" y="25358"/>
                  </a:lnTo>
                  <a:lnTo>
                    <a:pt x="27260" y="25128"/>
                  </a:lnTo>
                  <a:lnTo>
                    <a:pt x="26569" y="24955"/>
                  </a:lnTo>
                  <a:lnTo>
                    <a:pt x="25820" y="24782"/>
                  </a:lnTo>
                  <a:lnTo>
                    <a:pt x="25070" y="24667"/>
                  </a:lnTo>
                  <a:lnTo>
                    <a:pt x="24321" y="24551"/>
                  </a:lnTo>
                  <a:lnTo>
                    <a:pt x="23572" y="24494"/>
                  </a:lnTo>
                  <a:lnTo>
                    <a:pt x="22765" y="24494"/>
                  </a:lnTo>
                  <a:lnTo>
                    <a:pt x="22362" y="17808"/>
                  </a:lnTo>
                  <a:lnTo>
                    <a:pt x="25128" y="15503"/>
                  </a:lnTo>
                  <a:lnTo>
                    <a:pt x="25647" y="15042"/>
                  </a:lnTo>
                  <a:lnTo>
                    <a:pt x="26108" y="14581"/>
                  </a:lnTo>
                  <a:lnTo>
                    <a:pt x="26569" y="14062"/>
                  </a:lnTo>
                  <a:lnTo>
                    <a:pt x="27030" y="13486"/>
                  </a:lnTo>
                  <a:lnTo>
                    <a:pt x="27491" y="12852"/>
                  </a:lnTo>
                  <a:lnTo>
                    <a:pt x="27894" y="12276"/>
                  </a:lnTo>
                  <a:lnTo>
                    <a:pt x="28298" y="11584"/>
                  </a:lnTo>
                  <a:lnTo>
                    <a:pt x="28644" y="10950"/>
                  </a:lnTo>
                  <a:lnTo>
                    <a:pt x="28989" y="10259"/>
                  </a:lnTo>
                  <a:lnTo>
                    <a:pt x="29277" y="9509"/>
                  </a:lnTo>
                  <a:lnTo>
                    <a:pt x="29508" y="8818"/>
                  </a:lnTo>
                  <a:lnTo>
                    <a:pt x="29739" y="8069"/>
                  </a:lnTo>
                  <a:lnTo>
                    <a:pt x="29854" y="7377"/>
                  </a:lnTo>
                  <a:lnTo>
                    <a:pt x="29969" y="6685"/>
                  </a:lnTo>
                  <a:lnTo>
                    <a:pt x="29969" y="5936"/>
                  </a:lnTo>
                  <a:lnTo>
                    <a:pt x="29969" y="5245"/>
                  </a:lnTo>
                  <a:lnTo>
                    <a:pt x="29854" y="4553"/>
                  </a:lnTo>
                  <a:lnTo>
                    <a:pt x="29681" y="3861"/>
                  </a:lnTo>
                  <a:lnTo>
                    <a:pt x="29393" y="3227"/>
                  </a:lnTo>
                  <a:lnTo>
                    <a:pt x="29047" y="2594"/>
                  </a:lnTo>
                  <a:lnTo>
                    <a:pt x="28644" y="2075"/>
                  </a:lnTo>
                  <a:lnTo>
                    <a:pt x="28182" y="1614"/>
                  </a:lnTo>
                  <a:lnTo>
                    <a:pt x="27606" y="1153"/>
                  </a:lnTo>
                  <a:lnTo>
                    <a:pt x="27030" y="749"/>
                  </a:lnTo>
                  <a:lnTo>
                    <a:pt x="26338" y="404"/>
                  </a:lnTo>
                  <a:lnTo>
                    <a:pt x="25589" y="173"/>
                  </a:lnTo>
                  <a:lnTo>
                    <a:pt x="2489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1607;p72"/>
            <p:cNvSpPr/>
            <p:nvPr/>
          </p:nvSpPr>
          <p:spPr>
            <a:xfrm>
              <a:off x="4084450" y="2507375"/>
              <a:ext cx="824175" cy="1618050"/>
            </a:xfrm>
            <a:custGeom>
              <a:avLst/>
              <a:gdLst/>
              <a:ahLst/>
              <a:cxnLst/>
              <a:rect l="l" t="t" r="r" b="b"/>
              <a:pathLst>
                <a:path w="32967" h="64722" fill="none" extrusionOk="0">
                  <a:moveTo>
                    <a:pt x="22477" y="0"/>
                  </a:moveTo>
                  <a:lnTo>
                    <a:pt x="22477" y="0"/>
                  </a:lnTo>
                  <a:lnTo>
                    <a:pt x="22996" y="58"/>
                  </a:lnTo>
                  <a:lnTo>
                    <a:pt x="23457" y="173"/>
                  </a:lnTo>
                  <a:lnTo>
                    <a:pt x="23976" y="346"/>
                  </a:lnTo>
                  <a:lnTo>
                    <a:pt x="24494" y="577"/>
                  </a:lnTo>
                  <a:lnTo>
                    <a:pt x="24494" y="577"/>
                  </a:lnTo>
                  <a:lnTo>
                    <a:pt x="24898" y="807"/>
                  </a:lnTo>
                  <a:lnTo>
                    <a:pt x="25244" y="1095"/>
                  </a:lnTo>
                  <a:lnTo>
                    <a:pt x="25532" y="1384"/>
                  </a:lnTo>
                  <a:lnTo>
                    <a:pt x="25762" y="1672"/>
                  </a:lnTo>
                  <a:lnTo>
                    <a:pt x="25993" y="2018"/>
                  </a:lnTo>
                  <a:lnTo>
                    <a:pt x="26166" y="2306"/>
                  </a:lnTo>
                  <a:lnTo>
                    <a:pt x="26339" y="2709"/>
                  </a:lnTo>
                  <a:lnTo>
                    <a:pt x="26454" y="3055"/>
                  </a:lnTo>
                  <a:lnTo>
                    <a:pt x="26569" y="3862"/>
                  </a:lnTo>
                  <a:lnTo>
                    <a:pt x="26569" y="4669"/>
                  </a:lnTo>
                  <a:lnTo>
                    <a:pt x="26511" y="5533"/>
                  </a:lnTo>
                  <a:lnTo>
                    <a:pt x="26281" y="6398"/>
                  </a:lnTo>
                  <a:lnTo>
                    <a:pt x="25993" y="7262"/>
                  </a:lnTo>
                  <a:lnTo>
                    <a:pt x="25647" y="8127"/>
                  </a:lnTo>
                  <a:lnTo>
                    <a:pt x="25186" y="8991"/>
                  </a:lnTo>
                  <a:lnTo>
                    <a:pt x="24725" y="9798"/>
                  </a:lnTo>
                  <a:lnTo>
                    <a:pt x="24149" y="10547"/>
                  </a:lnTo>
                  <a:lnTo>
                    <a:pt x="23572" y="11296"/>
                  </a:lnTo>
                  <a:lnTo>
                    <a:pt x="22996" y="11930"/>
                  </a:lnTo>
                  <a:lnTo>
                    <a:pt x="22362" y="12507"/>
                  </a:lnTo>
                  <a:lnTo>
                    <a:pt x="22362" y="12507"/>
                  </a:lnTo>
                  <a:lnTo>
                    <a:pt x="20230" y="14293"/>
                  </a:lnTo>
                  <a:lnTo>
                    <a:pt x="18904" y="15388"/>
                  </a:lnTo>
                  <a:lnTo>
                    <a:pt x="18904" y="15388"/>
                  </a:lnTo>
                  <a:lnTo>
                    <a:pt x="19480" y="24667"/>
                  </a:lnTo>
                  <a:lnTo>
                    <a:pt x="19480" y="24667"/>
                  </a:lnTo>
                  <a:lnTo>
                    <a:pt x="20287" y="24552"/>
                  </a:lnTo>
                  <a:lnTo>
                    <a:pt x="21094" y="24552"/>
                  </a:lnTo>
                  <a:lnTo>
                    <a:pt x="21094" y="24552"/>
                  </a:lnTo>
                  <a:lnTo>
                    <a:pt x="22362" y="24609"/>
                  </a:lnTo>
                  <a:lnTo>
                    <a:pt x="23630" y="24782"/>
                  </a:lnTo>
                  <a:lnTo>
                    <a:pt x="24840" y="25070"/>
                  </a:lnTo>
                  <a:lnTo>
                    <a:pt x="26050" y="25474"/>
                  </a:lnTo>
                  <a:lnTo>
                    <a:pt x="27203" y="25992"/>
                  </a:lnTo>
                  <a:lnTo>
                    <a:pt x="27779" y="26281"/>
                  </a:lnTo>
                  <a:lnTo>
                    <a:pt x="28298" y="26626"/>
                  </a:lnTo>
                  <a:lnTo>
                    <a:pt x="28759" y="26972"/>
                  </a:lnTo>
                  <a:lnTo>
                    <a:pt x="29278" y="27376"/>
                  </a:lnTo>
                  <a:lnTo>
                    <a:pt x="29739" y="27779"/>
                  </a:lnTo>
                  <a:lnTo>
                    <a:pt x="30142" y="28240"/>
                  </a:lnTo>
                  <a:lnTo>
                    <a:pt x="30142" y="28240"/>
                  </a:lnTo>
                  <a:lnTo>
                    <a:pt x="30776" y="29047"/>
                  </a:lnTo>
                  <a:lnTo>
                    <a:pt x="31353" y="29796"/>
                  </a:lnTo>
                  <a:lnTo>
                    <a:pt x="31814" y="30603"/>
                  </a:lnTo>
                  <a:lnTo>
                    <a:pt x="32159" y="31410"/>
                  </a:lnTo>
                  <a:lnTo>
                    <a:pt x="32505" y="32217"/>
                  </a:lnTo>
                  <a:lnTo>
                    <a:pt x="32736" y="33024"/>
                  </a:lnTo>
                  <a:lnTo>
                    <a:pt x="32909" y="33830"/>
                  </a:lnTo>
                  <a:lnTo>
                    <a:pt x="32966" y="34637"/>
                  </a:lnTo>
                  <a:lnTo>
                    <a:pt x="32966" y="35444"/>
                  </a:lnTo>
                  <a:lnTo>
                    <a:pt x="32909" y="36251"/>
                  </a:lnTo>
                  <a:lnTo>
                    <a:pt x="32851" y="37000"/>
                  </a:lnTo>
                  <a:lnTo>
                    <a:pt x="32678" y="37807"/>
                  </a:lnTo>
                  <a:lnTo>
                    <a:pt x="32448" y="38556"/>
                  </a:lnTo>
                  <a:lnTo>
                    <a:pt x="32159" y="39305"/>
                  </a:lnTo>
                  <a:lnTo>
                    <a:pt x="31814" y="40055"/>
                  </a:lnTo>
                  <a:lnTo>
                    <a:pt x="31410" y="40746"/>
                  </a:lnTo>
                  <a:lnTo>
                    <a:pt x="31007" y="41438"/>
                  </a:lnTo>
                  <a:lnTo>
                    <a:pt x="30488" y="42129"/>
                  </a:lnTo>
                  <a:lnTo>
                    <a:pt x="29969" y="42821"/>
                  </a:lnTo>
                  <a:lnTo>
                    <a:pt x="29393" y="43455"/>
                  </a:lnTo>
                  <a:lnTo>
                    <a:pt x="28817" y="44031"/>
                  </a:lnTo>
                  <a:lnTo>
                    <a:pt x="28183" y="44665"/>
                  </a:lnTo>
                  <a:lnTo>
                    <a:pt x="27549" y="45184"/>
                  </a:lnTo>
                  <a:lnTo>
                    <a:pt x="26800" y="45760"/>
                  </a:lnTo>
                  <a:lnTo>
                    <a:pt x="26108" y="46279"/>
                  </a:lnTo>
                  <a:lnTo>
                    <a:pt x="25359" y="46740"/>
                  </a:lnTo>
                  <a:lnTo>
                    <a:pt x="24610" y="47201"/>
                  </a:lnTo>
                  <a:lnTo>
                    <a:pt x="23803" y="47604"/>
                  </a:lnTo>
                  <a:lnTo>
                    <a:pt x="23054" y="47950"/>
                  </a:lnTo>
                  <a:lnTo>
                    <a:pt x="22189" y="48296"/>
                  </a:lnTo>
                  <a:lnTo>
                    <a:pt x="21382" y="48584"/>
                  </a:lnTo>
                  <a:lnTo>
                    <a:pt x="20575" y="48872"/>
                  </a:lnTo>
                  <a:lnTo>
                    <a:pt x="20575" y="48872"/>
                  </a:lnTo>
                  <a:lnTo>
                    <a:pt x="20518" y="50832"/>
                  </a:lnTo>
                  <a:lnTo>
                    <a:pt x="20460" y="52791"/>
                  </a:lnTo>
                  <a:lnTo>
                    <a:pt x="20345" y="54751"/>
                  </a:lnTo>
                  <a:lnTo>
                    <a:pt x="20172" y="56710"/>
                  </a:lnTo>
                  <a:lnTo>
                    <a:pt x="20172" y="56710"/>
                  </a:lnTo>
                  <a:lnTo>
                    <a:pt x="19999" y="57632"/>
                  </a:lnTo>
                  <a:lnTo>
                    <a:pt x="19826" y="58497"/>
                  </a:lnTo>
                  <a:lnTo>
                    <a:pt x="19538" y="59304"/>
                  </a:lnTo>
                  <a:lnTo>
                    <a:pt x="19192" y="60053"/>
                  </a:lnTo>
                  <a:lnTo>
                    <a:pt x="18789" y="60745"/>
                  </a:lnTo>
                  <a:lnTo>
                    <a:pt x="18328" y="61436"/>
                  </a:lnTo>
                  <a:lnTo>
                    <a:pt x="17809" y="62012"/>
                  </a:lnTo>
                  <a:lnTo>
                    <a:pt x="17233" y="62589"/>
                  </a:lnTo>
                  <a:lnTo>
                    <a:pt x="16656" y="63050"/>
                  </a:lnTo>
                  <a:lnTo>
                    <a:pt x="16022" y="63511"/>
                  </a:lnTo>
                  <a:lnTo>
                    <a:pt x="15331" y="63857"/>
                  </a:lnTo>
                  <a:lnTo>
                    <a:pt x="14639" y="64145"/>
                  </a:lnTo>
                  <a:lnTo>
                    <a:pt x="13948" y="64433"/>
                  </a:lnTo>
                  <a:lnTo>
                    <a:pt x="13199" y="64606"/>
                  </a:lnTo>
                  <a:lnTo>
                    <a:pt x="12507" y="64721"/>
                  </a:lnTo>
                  <a:lnTo>
                    <a:pt x="11758" y="64721"/>
                  </a:lnTo>
                  <a:lnTo>
                    <a:pt x="11758" y="64721"/>
                  </a:lnTo>
                  <a:lnTo>
                    <a:pt x="11239" y="64721"/>
                  </a:lnTo>
                  <a:lnTo>
                    <a:pt x="10720" y="64664"/>
                  </a:lnTo>
                  <a:lnTo>
                    <a:pt x="10202" y="64548"/>
                  </a:lnTo>
                  <a:lnTo>
                    <a:pt x="9741" y="64433"/>
                  </a:lnTo>
                  <a:lnTo>
                    <a:pt x="9222" y="64318"/>
                  </a:lnTo>
                  <a:lnTo>
                    <a:pt x="8761" y="64087"/>
                  </a:lnTo>
                  <a:lnTo>
                    <a:pt x="8242" y="63857"/>
                  </a:lnTo>
                  <a:lnTo>
                    <a:pt x="7781" y="63569"/>
                  </a:lnTo>
                  <a:lnTo>
                    <a:pt x="7320" y="63280"/>
                  </a:lnTo>
                  <a:lnTo>
                    <a:pt x="6917" y="62935"/>
                  </a:lnTo>
                  <a:lnTo>
                    <a:pt x="6456" y="62531"/>
                  </a:lnTo>
                  <a:lnTo>
                    <a:pt x="6052" y="62070"/>
                  </a:lnTo>
                  <a:lnTo>
                    <a:pt x="5706" y="61609"/>
                  </a:lnTo>
                  <a:lnTo>
                    <a:pt x="5303" y="61090"/>
                  </a:lnTo>
                  <a:lnTo>
                    <a:pt x="4957" y="60514"/>
                  </a:lnTo>
                  <a:lnTo>
                    <a:pt x="4669" y="59938"/>
                  </a:lnTo>
                  <a:lnTo>
                    <a:pt x="4669" y="59938"/>
                  </a:lnTo>
                  <a:lnTo>
                    <a:pt x="4266" y="59073"/>
                  </a:lnTo>
                  <a:lnTo>
                    <a:pt x="3977" y="58151"/>
                  </a:lnTo>
                  <a:lnTo>
                    <a:pt x="3862" y="57229"/>
                  </a:lnTo>
                  <a:lnTo>
                    <a:pt x="3805" y="56307"/>
                  </a:lnTo>
                  <a:lnTo>
                    <a:pt x="3805" y="55385"/>
                  </a:lnTo>
                  <a:lnTo>
                    <a:pt x="3977" y="54520"/>
                  </a:lnTo>
                  <a:lnTo>
                    <a:pt x="4208" y="53656"/>
                  </a:lnTo>
                  <a:lnTo>
                    <a:pt x="4496" y="52849"/>
                  </a:lnTo>
                  <a:lnTo>
                    <a:pt x="4900" y="52100"/>
                  </a:lnTo>
                  <a:lnTo>
                    <a:pt x="5361" y="51408"/>
                  </a:lnTo>
                  <a:lnTo>
                    <a:pt x="5937" y="50774"/>
                  </a:lnTo>
                  <a:lnTo>
                    <a:pt x="6513" y="50256"/>
                  </a:lnTo>
                  <a:lnTo>
                    <a:pt x="7205" y="49852"/>
                  </a:lnTo>
                  <a:lnTo>
                    <a:pt x="7954" y="49506"/>
                  </a:lnTo>
                  <a:lnTo>
                    <a:pt x="8703" y="49333"/>
                  </a:lnTo>
                  <a:lnTo>
                    <a:pt x="9164" y="49276"/>
                  </a:lnTo>
                  <a:lnTo>
                    <a:pt x="9568" y="49276"/>
                  </a:lnTo>
                  <a:lnTo>
                    <a:pt x="9568" y="49276"/>
                  </a:lnTo>
                  <a:lnTo>
                    <a:pt x="10375" y="49333"/>
                  </a:lnTo>
                  <a:lnTo>
                    <a:pt x="11181" y="49506"/>
                  </a:lnTo>
                  <a:lnTo>
                    <a:pt x="12046" y="49794"/>
                  </a:lnTo>
                  <a:lnTo>
                    <a:pt x="12968" y="50256"/>
                  </a:lnTo>
                  <a:lnTo>
                    <a:pt x="12968" y="50256"/>
                  </a:lnTo>
                  <a:lnTo>
                    <a:pt x="13602" y="50717"/>
                  </a:lnTo>
                  <a:lnTo>
                    <a:pt x="14178" y="51235"/>
                  </a:lnTo>
                  <a:lnTo>
                    <a:pt x="14697" y="51869"/>
                  </a:lnTo>
                  <a:lnTo>
                    <a:pt x="15158" y="52561"/>
                  </a:lnTo>
                  <a:lnTo>
                    <a:pt x="15504" y="53252"/>
                  </a:lnTo>
                  <a:lnTo>
                    <a:pt x="15734" y="54059"/>
                  </a:lnTo>
                  <a:lnTo>
                    <a:pt x="15792" y="54463"/>
                  </a:lnTo>
                  <a:lnTo>
                    <a:pt x="15850" y="54808"/>
                  </a:lnTo>
                  <a:lnTo>
                    <a:pt x="15850" y="55212"/>
                  </a:lnTo>
                  <a:lnTo>
                    <a:pt x="15792" y="55615"/>
                  </a:lnTo>
                  <a:lnTo>
                    <a:pt x="15792" y="55615"/>
                  </a:lnTo>
                  <a:lnTo>
                    <a:pt x="15734" y="56192"/>
                  </a:lnTo>
                  <a:lnTo>
                    <a:pt x="15561" y="56768"/>
                  </a:lnTo>
                  <a:lnTo>
                    <a:pt x="15273" y="57287"/>
                  </a:lnTo>
                  <a:lnTo>
                    <a:pt x="14927" y="57748"/>
                  </a:lnTo>
                  <a:lnTo>
                    <a:pt x="14927" y="57748"/>
                  </a:lnTo>
                  <a:lnTo>
                    <a:pt x="14466" y="58151"/>
                  </a:lnTo>
                  <a:lnTo>
                    <a:pt x="13890" y="58497"/>
                  </a:lnTo>
                  <a:lnTo>
                    <a:pt x="13314" y="58670"/>
                  </a:lnTo>
                  <a:lnTo>
                    <a:pt x="13026" y="58727"/>
                  </a:lnTo>
                  <a:lnTo>
                    <a:pt x="12680" y="58785"/>
                  </a:lnTo>
                  <a:lnTo>
                    <a:pt x="12680" y="58785"/>
                  </a:lnTo>
                  <a:lnTo>
                    <a:pt x="12161" y="58727"/>
                  </a:lnTo>
                  <a:lnTo>
                    <a:pt x="11700" y="58555"/>
                  </a:lnTo>
                  <a:lnTo>
                    <a:pt x="11700" y="58555"/>
                  </a:lnTo>
                  <a:lnTo>
                    <a:pt x="11297" y="58382"/>
                  </a:lnTo>
                  <a:lnTo>
                    <a:pt x="10951" y="58093"/>
                  </a:lnTo>
                  <a:lnTo>
                    <a:pt x="10663" y="57748"/>
                  </a:lnTo>
                  <a:lnTo>
                    <a:pt x="10490" y="57344"/>
                  </a:lnTo>
                  <a:lnTo>
                    <a:pt x="10317" y="56941"/>
                  </a:lnTo>
                  <a:lnTo>
                    <a:pt x="10259" y="56480"/>
                  </a:lnTo>
                  <a:lnTo>
                    <a:pt x="10259" y="56076"/>
                  </a:lnTo>
                  <a:lnTo>
                    <a:pt x="10375" y="55615"/>
                  </a:lnTo>
                  <a:lnTo>
                    <a:pt x="10375" y="55615"/>
                  </a:lnTo>
                  <a:lnTo>
                    <a:pt x="10605" y="55212"/>
                  </a:lnTo>
                  <a:lnTo>
                    <a:pt x="10893" y="54751"/>
                  </a:lnTo>
                  <a:lnTo>
                    <a:pt x="11239" y="54347"/>
                  </a:lnTo>
                  <a:lnTo>
                    <a:pt x="11470" y="53886"/>
                  </a:lnTo>
                  <a:lnTo>
                    <a:pt x="11470" y="53886"/>
                  </a:lnTo>
                  <a:lnTo>
                    <a:pt x="11585" y="53541"/>
                  </a:lnTo>
                  <a:lnTo>
                    <a:pt x="11700" y="53195"/>
                  </a:lnTo>
                  <a:lnTo>
                    <a:pt x="11700" y="52791"/>
                  </a:lnTo>
                  <a:lnTo>
                    <a:pt x="11642" y="52446"/>
                  </a:lnTo>
                  <a:lnTo>
                    <a:pt x="11527" y="52042"/>
                  </a:lnTo>
                  <a:lnTo>
                    <a:pt x="11412" y="51696"/>
                  </a:lnTo>
                  <a:lnTo>
                    <a:pt x="11181" y="51408"/>
                  </a:lnTo>
                  <a:lnTo>
                    <a:pt x="10893" y="51120"/>
                  </a:lnTo>
                  <a:lnTo>
                    <a:pt x="10893" y="51120"/>
                  </a:lnTo>
                  <a:lnTo>
                    <a:pt x="10663" y="50947"/>
                  </a:lnTo>
                  <a:lnTo>
                    <a:pt x="10375" y="50832"/>
                  </a:lnTo>
                  <a:lnTo>
                    <a:pt x="10029" y="50717"/>
                  </a:lnTo>
                  <a:lnTo>
                    <a:pt x="9741" y="50717"/>
                  </a:lnTo>
                  <a:lnTo>
                    <a:pt x="9741" y="50717"/>
                  </a:lnTo>
                  <a:lnTo>
                    <a:pt x="9337" y="50774"/>
                  </a:lnTo>
                  <a:lnTo>
                    <a:pt x="8991" y="50832"/>
                  </a:lnTo>
                  <a:lnTo>
                    <a:pt x="8588" y="50947"/>
                  </a:lnTo>
                  <a:lnTo>
                    <a:pt x="8242" y="51120"/>
                  </a:lnTo>
                  <a:lnTo>
                    <a:pt x="7551" y="51581"/>
                  </a:lnTo>
                  <a:lnTo>
                    <a:pt x="6974" y="52100"/>
                  </a:lnTo>
                  <a:lnTo>
                    <a:pt x="6974" y="52100"/>
                  </a:lnTo>
                  <a:lnTo>
                    <a:pt x="6571" y="52561"/>
                  </a:lnTo>
                  <a:lnTo>
                    <a:pt x="6225" y="53080"/>
                  </a:lnTo>
                  <a:lnTo>
                    <a:pt x="5937" y="53656"/>
                  </a:lnTo>
                  <a:lnTo>
                    <a:pt x="5764" y="54232"/>
                  </a:lnTo>
                  <a:lnTo>
                    <a:pt x="5591" y="54808"/>
                  </a:lnTo>
                  <a:lnTo>
                    <a:pt x="5534" y="55442"/>
                  </a:lnTo>
                  <a:lnTo>
                    <a:pt x="5534" y="56076"/>
                  </a:lnTo>
                  <a:lnTo>
                    <a:pt x="5591" y="56710"/>
                  </a:lnTo>
                  <a:lnTo>
                    <a:pt x="5591" y="56710"/>
                  </a:lnTo>
                  <a:lnTo>
                    <a:pt x="5706" y="57287"/>
                  </a:lnTo>
                  <a:lnTo>
                    <a:pt x="5879" y="57863"/>
                  </a:lnTo>
                  <a:lnTo>
                    <a:pt x="6167" y="58439"/>
                  </a:lnTo>
                  <a:lnTo>
                    <a:pt x="6456" y="59016"/>
                  </a:lnTo>
                  <a:lnTo>
                    <a:pt x="6801" y="59534"/>
                  </a:lnTo>
                  <a:lnTo>
                    <a:pt x="7205" y="60053"/>
                  </a:lnTo>
                  <a:lnTo>
                    <a:pt x="7608" y="60514"/>
                  </a:lnTo>
                  <a:lnTo>
                    <a:pt x="8069" y="60917"/>
                  </a:lnTo>
                  <a:lnTo>
                    <a:pt x="8588" y="61321"/>
                  </a:lnTo>
                  <a:lnTo>
                    <a:pt x="9107" y="61667"/>
                  </a:lnTo>
                  <a:lnTo>
                    <a:pt x="9683" y="61955"/>
                  </a:lnTo>
                  <a:lnTo>
                    <a:pt x="10202" y="62185"/>
                  </a:lnTo>
                  <a:lnTo>
                    <a:pt x="10778" y="62416"/>
                  </a:lnTo>
                  <a:lnTo>
                    <a:pt x="11354" y="62589"/>
                  </a:lnTo>
                  <a:lnTo>
                    <a:pt x="11988" y="62646"/>
                  </a:lnTo>
                  <a:lnTo>
                    <a:pt x="12565" y="62704"/>
                  </a:lnTo>
                  <a:lnTo>
                    <a:pt x="12565" y="62704"/>
                  </a:lnTo>
                  <a:lnTo>
                    <a:pt x="13199" y="62646"/>
                  </a:lnTo>
                  <a:lnTo>
                    <a:pt x="13832" y="62531"/>
                  </a:lnTo>
                  <a:lnTo>
                    <a:pt x="14409" y="62301"/>
                  </a:lnTo>
                  <a:lnTo>
                    <a:pt x="14985" y="62012"/>
                  </a:lnTo>
                  <a:lnTo>
                    <a:pt x="15561" y="61609"/>
                  </a:lnTo>
                  <a:lnTo>
                    <a:pt x="16080" y="61148"/>
                  </a:lnTo>
                  <a:lnTo>
                    <a:pt x="16541" y="60514"/>
                  </a:lnTo>
                  <a:lnTo>
                    <a:pt x="16945" y="59822"/>
                  </a:lnTo>
                  <a:lnTo>
                    <a:pt x="16945" y="59822"/>
                  </a:lnTo>
                  <a:lnTo>
                    <a:pt x="17175" y="59246"/>
                  </a:lnTo>
                  <a:lnTo>
                    <a:pt x="17406" y="58670"/>
                  </a:lnTo>
                  <a:lnTo>
                    <a:pt x="17579" y="58093"/>
                  </a:lnTo>
                  <a:lnTo>
                    <a:pt x="17694" y="57460"/>
                  </a:lnTo>
                  <a:lnTo>
                    <a:pt x="17924" y="56192"/>
                  </a:lnTo>
                  <a:lnTo>
                    <a:pt x="17982" y="54808"/>
                  </a:lnTo>
                  <a:lnTo>
                    <a:pt x="17982" y="53483"/>
                  </a:lnTo>
                  <a:lnTo>
                    <a:pt x="17924" y="52100"/>
                  </a:lnTo>
                  <a:lnTo>
                    <a:pt x="17751" y="49449"/>
                  </a:lnTo>
                  <a:lnTo>
                    <a:pt x="17751" y="49449"/>
                  </a:lnTo>
                  <a:lnTo>
                    <a:pt x="16829" y="49506"/>
                  </a:lnTo>
                  <a:lnTo>
                    <a:pt x="15850" y="49564"/>
                  </a:lnTo>
                  <a:lnTo>
                    <a:pt x="15850" y="49564"/>
                  </a:lnTo>
                  <a:lnTo>
                    <a:pt x="14582" y="49506"/>
                  </a:lnTo>
                  <a:lnTo>
                    <a:pt x="13256" y="49333"/>
                  </a:lnTo>
                  <a:lnTo>
                    <a:pt x="13256" y="49333"/>
                  </a:lnTo>
                  <a:lnTo>
                    <a:pt x="12449" y="49161"/>
                  </a:lnTo>
                  <a:lnTo>
                    <a:pt x="11642" y="48930"/>
                  </a:lnTo>
                  <a:lnTo>
                    <a:pt x="10836" y="48699"/>
                  </a:lnTo>
                  <a:lnTo>
                    <a:pt x="10029" y="48411"/>
                  </a:lnTo>
                  <a:lnTo>
                    <a:pt x="9280" y="48123"/>
                  </a:lnTo>
                  <a:lnTo>
                    <a:pt x="8588" y="47720"/>
                  </a:lnTo>
                  <a:lnTo>
                    <a:pt x="7896" y="47374"/>
                  </a:lnTo>
                  <a:lnTo>
                    <a:pt x="7205" y="46971"/>
                  </a:lnTo>
                  <a:lnTo>
                    <a:pt x="6571" y="46509"/>
                  </a:lnTo>
                  <a:lnTo>
                    <a:pt x="5937" y="46048"/>
                  </a:lnTo>
                  <a:lnTo>
                    <a:pt x="5303" y="45530"/>
                  </a:lnTo>
                  <a:lnTo>
                    <a:pt x="4784" y="45011"/>
                  </a:lnTo>
                  <a:lnTo>
                    <a:pt x="4208" y="44492"/>
                  </a:lnTo>
                  <a:lnTo>
                    <a:pt x="3689" y="43916"/>
                  </a:lnTo>
                  <a:lnTo>
                    <a:pt x="3228" y="43282"/>
                  </a:lnTo>
                  <a:lnTo>
                    <a:pt x="2767" y="42648"/>
                  </a:lnTo>
                  <a:lnTo>
                    <a:pt x="2364" y="42014"/>
                  </a:lnTo>
                  <a:lnTo>
                    <a:pt x="1960" y="41380"/>
                  </a:lnTo>
                  <a:lnTo>
                    <a:pt x="1615" y="40689"/>
                  </a:lnTo>
                  <a:lnTo>
                    <a:pt x="1326" y="39939"/>
                  </a:lnTo>
                  <a:lnTo>
                    <a:pt x="1038" y="39248"/>
                  </a:lnTo>
                  <a:lnTo>
                    <a:pt x="750" y="38499"/>
                  </a:lnTo>
                  <a:lnTo>
                    <a:pt x="577" y="37749"/>
                  </a:lnTo>
                  <a:lnTo>
                    <a:pt x="347" y="37000"/>
                  </a:lnTo>
                  <a:lnTo>
                    <a:pt x="231" y="36193"/>
                  </a:lnTo>
                  <a:lnTo>
                    <a:pt x="116" y="35386"/>
                  </a:lnTo>
                  <a:lnTo>
                    <a:pt x="58" y="34580"/>
                  </a:lnTo>
                  <a:lnTo>
                    <a:pt x="1" y="33773"/>
                  </a:lnTo>
                  <a:lnTo>
                    <a:pt x="58" y="32908"/>
                  </a:lnTo>
                  <a:lnTo>
                    <a:pt x="116" y="32101"/>
                  </a:lnTo>
                  <a:lnTo>
                    <a:pt x="174" y="31237"/>
                  </a:lnTo>
                  <a:lnTo>
                    <a:pt x="347" y="30430"/>
                  </a:lnTo>
                  <a:lnTo>
                    <a:pt x="347" y="30430"/>
                  </a:lnTo>
                  <a:lnTo>
                    <a:pt x="520" y="29393"/>
                  </a:lnTo>
                  <a:lnTo>
                    <a:pt x="808" y="28413"/>
                  </a:lnTo>
                  <a:lnTo>
                    <a:pt x="1096" y="27433"/>
                  </a:lnTo>
                  <a:lnTo>
                    <a:pt x="1499" y="26511"/>
                  </a:lnTo>
                  <a:lnTo>
                    <a:pt x="1903" y="25589"/>
                  </a:lnTo>
                  <a:lnTo>
                    <a:pt x="2364" y="24667"/>
                  </a:lnTo>
                  <a:lnTo>
                    <a:pt x="2825" y="23802"/>
                  </a:lnTo>
                  <a:lnTo>
                    <a:pt x="3401" y="22938"/>
                  </a:lnTo>
                  <a:lnTo>
                    <a:pt x="3977" y="22073"/>
                  </a:lnTo>
                  <a:lnTo>
                    <a:pt x="4611" y="21267"/>
                  </a:lnTo>
                  <a:lnTo>
                    <a:pt x="5303" y="20517"/>
                  </a:lnTo>
                  <a:lnTo>
                    <a:pt x="5995" y="19768"/>
                  </a:lnTo>
                  <a:lnTo>
                    <a:pt x="6744" y="19077"/>
                  </a:lnTo>
                  <a:lnTo>
                    <a:pt x="7493" y="18385"/>
                  </a:lnTo>
                  <a:lnTo>
                    <a:pt x="8300" y="17751"/>
                  </a:lnTo>
                  <a:lnTo>
                    <a:pt x="9107" y="17175"/>
                  </a:lnTo>
                  <a:lnTo>
                    <a:pt x="9107" y="17175"/>
                  </a:lnTo>
                  <a:lnTo>
                    <a:pt x="9914" y="16714"/>
                  </a:lnTo>
                  <a:lnTo>
                    <a:pt x="10720" y="16253"/>
                  </a:lnTo>
                  <a:lnTo>
                    <a:pt x="12449" y="15388"/>
                  </a:lnTo>
                  <a:lnTo>
                    <a:pt x="14236" y="14524"/>
                  </a:lnTo>
                  <a:lnTo>
                    <a:pt x="16022" y="13602"/>
                  </a:lnTo>
                  <a:lnTo>
                    <a:pt x="16022" y="13602"/>
                  </a:lnTo>
                  <a:lnTo>
                    <a:pt x="16138" y="11642"/>
                  </a:lnTo>
                  <a:lnTo>
                    <a:pt x="16253" y="9625"/>
                  </a:lnTo>
                  <a:lnTo>
                    <a:pt x="16253" y="9625"/>
                  </a:lnTo>
                  <a:lnTo>
                    <a:pt x="16311" y="8933"/>
                  </a:lnTo>
                  <a:lnTo>
                    <a:pt x="16368" y="8127"/>
                  </a:lnTo>
                  <a:lnTo>
                    <a:pt x="16541" y="7377"/>
                  </a:lnTo>
                  <a:lnTo>
                    <a:pt x="16772" y="6570"/>
                  </a:lnTo>
                  <a:lnTo>
                    <a:pt x="17002" y="5764"/>
                  </a:lnTo>
                  <a:lnTo>
                    <a:pt x="17348" y="4957"/>
                  </a:lnTo>
                  <a:lnTo>
                    <a:pt x="17694" y="4150"/>
                  </a:lnTo>
                  <a:lnTo>
                    <a:pt x="18040" y="3401"/>
                  </a:lnTo>
                  <a:lnTo>
                    <a:pt x="18501" y="2709"/>
                  </a:lnTo>
                  <a:lnTo>
                    <a:pt x="18962" y="2075"/>
                  </a:lnTo>
                  <a:lnTo>
                    <a:pt x="19423" y="1499"/>
                  </a:lnTo>
                  <a:lnTo>
                    <a:pt x="19999" y="980"/>
                  </a:lnTo>
                  <a:lnTo>
                    <a:pt x="20575" y="577"/>
                  </a:lnTo>
                  <a:lnTo>
                    <a:pt x="21152" y="289"/>
                  </a:lnTo>
                  <a:lnTo>
                    <a:pt x="21843" y="116"/>
                  </a:lnTo>
                  <a:lnTo>
                    <a:pt x="22477"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608;p72"/>
            <p:cNvSpPr/>
            <p:nvPr/>
          </p:nvSpPr>
          <p:spPr>
            <a:xfrm>
              <a:off x="4552725" y="2603900"/>
              <a:ext cx="126800" cy="203175"/>
            </a:xfrm>
            <a:custGeom>
              <a:avLst/>
              <a:gdLst/>
              <a:ahLst/>
              <a:cxnLst/>
              <a:rect l="l" t="t" r="r" b="b"/>
              <a:pathLst>
                <a:path w="5072" h="8127" fill="none" extrusionOk="0">
                  <a:moveTo>
                    <a:pt x="0" y="8127"/>
                  </a:moveTo>
                  <a:lnTo>
                    <a:pt x="0" y="8127"/>
                  </a:lnTo>
                  <a:lnTo>
                    <a:pt x="1383" y="7320"/>
                  </a:lnTo>
                  <a:lnTo>
                    <a:pt x="1960" y="6917"/>
                  </a:lnTo>
                  <a:lnTo>
                    <a:pt x="2421" y="6513"/>
                  </a:lnTo>
                  <a:lnTo>
                    <a:pt x="2882" y="6110"/>
                  </a:lnTo>
                  <a:lnTo>
                    <a:pt x="3343" y="5706"/>
                  </a:lnTo>
                  <a:lnTo>
                    <a:pt x="3746" y="5188"/>
                  </a:lnTo>
                  <a:lnTo>
                    <a:pt x="4150" y="4611"/>
                  </a:lnTo>
                  <a:lnTo>
                    <a:pt x="4150" y="4611"/>
                  </a:lnTo>
                  <a:lnTo>
                    <a:pt x="4495" y="4150"/>
                  </a:lnTo>
                  <a:lnTo>
                    <a:pt x="4726" y="3689"/>
                  </a:lnTo>
                  <a:lnTo>
                    <a:pt x="4899" y="3228"/>
                  </a:lnTo>
                  <a:lnTo>
                    <a:pt x="5014" y="2825"/>
                  </a:lnTo>
                  <a:lnTo>
                    <a:pt x="5072" y="2421"/>
                  </a:lnTo>
                  <a:lnTo>
                    <a:pt x="5072" y="2018"/>
                  </a:lnTo>
                  <a:lnTo>
                    <a:pt x="5072" y="1672"/>
                  </a:lnTo>
                  <a:lnTo>
                    <a:pt x="4957" y="1326"/>
                  </a:lnTo>
                  <a:lnTo>
                    <a:pt x="4841" y="1038"/>
                  </a:lnTo>
                  <a:lnTo>
                    <a:pt x="4726" y="750"/>
                  </a:lnTo>
                  <a:lnTo>
                    <a:pt x="4553" y="519"/>
                  </a:lnTo>
                  <a:lnTo>
                    <a:pt x="4323" y="347"/>
                  </a:lnTo>
                  <a:lnTo>
                    <a:pt x="4092" y="174"/>
                  </a:lnTo>
                  <a:lnTo>
                    <a:pt x="3862" y="58"/>
                  </a:lnTo>
                  <a:lnTo>
                    <a:pt x="3573" y="1"/>
                  </a:lnTo>
                  <a:lnTo>
                    <a:pt x="3343" y="1"/>
                  </a:lnTo>
                  <a:lnTo>
                    <a:pt x="3343" y="1"/>
                  </a:lnTo>
                  <a:lnTo>
                    <a:pt x="2882" y="58"/>
                  </a:lnTo>
                  <a:lnTo>
                    <a:pt x="2421" y="231"/>
                  </a:lnTo>
                  <a:lnTo>
                    <a:pt x="2017" y="577"/>
                  </a:lnTo>
                  <a:lnTo>
                    <a:pt x="1614" y="1038"/>
                  </a:lnTo>
                  <a:lnTo>
                    <a:pt x="1614" y="1038"/>
                  </a:lnTo>
                  <a:lnTo>
                    <a:pt x="1153" y="1672"/>
                  </a:lnTo>
                  <a:lnTo>
                    <a:pt x="807" y="2421"/>
                  </a:lnTo>
                  <a:lnTo>
                    <a:pt x="519" y="3228"/>
                  </a:lnTo>
                  <a:lnTo>
                    <a:pt x="288" y="4093"/>
                  </a:lnTo>
                  <a:lnTo>
                    <a:pt x="115" y="5072"/>
                  </a:lnTo>
                  <a:lnTo>
                    <a:pt x="58" y="6052"/>
                  </a:lnTo>
                  <a:lnTo>
                    <a:pt x="0" y="7090"/>
                  </a:lnTo>
                  <a:lnTo>
                    <a:pt x="0" y="8127"/>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1609;p72"/>
            <p:cNvSpPr/>
            <p:nvPr/>
          </p:nvSpPr>
          <p:spPr>
            <a:xfrm>
              <a:off x="4153625" y="2929525"/>
              <a:ext cx="370300" cy="687300"/>
            </a:xfrm>
            <a:custGeom>
              <a:avLst/>
              <a:gdLst/>
              <a:ahLst/>
              <a:cxnLst/>
              <a:rect l="l" t="t" r="r" b="b"/>
              <a:pathLst>
                <a:path w="14812" h="27492" fill="none" extrusionOk="0">
                  <a:moveTo>
                    <a:pt x="13255" y="1"/>
                  </a:moveTo>
                  <a:lnTo>
                    <a:pt x="13255" y="1"/>
                  </a:lnTo>
                  <a:lnTo>
                    <a:pt x="11815" y="692"/>
                  </a:lnTo>
                  <a:lnTo>
                    <a:pt x="10432" y="1384"/>
                  </a:lnTo>
                  <a:lnTo>
                    <a:pt x="9048" y="2133"/>
                  </a:lnTo>
                  <a:lnTo>
                    <a:pt x="7723" y="2997"/>
                  </a:lnTo>
                  <a:lnTo>
                    <a:pt x="7723" y="2997"/>
                  </a:lnTo>
                  <a:lnTo>
                    <a:pt x="6916" y="3631"/>
                  </a:lnTo>
                  <a:lnTo>
                    <a:pt x="6052" y="4265"/>
                  </a:lnTo>
                  <a:lnTo>
                    <a:pt x="5245" y="5015"/>
                  </a:lnTo>
                  <a:lnTo>
                    <a:pt x="4495" y="5764"/>
                  </a:lnTo>
                  <a:lnTo>
                    <a:pt x="3746" y="6571"/>
                  </a:lnTo>
                  <a:lnTo>
                    <a:pt x="3112" y="7435"/>
                  </a:lnTo>
                  <a:lnTo>
                    <a:pt x="2478" y="8300"/>
                  </a:lnTo>
                  <a:lnTo>
                    <a:pt x="1902" y="9222"/>
                  </a:lnTo>
                  <a:lnTo>
                    <a:pt x="1383" y="10144"/>
                  </a:lnTo>
                  <a:lnTo>
                    <a:pt x="980" y="11124"/>
                  </a:lnTo>
                  <a:lnTo>
                    <a:pt x="634" y="12103"/>
                  </a:lnTo>
                  <a:lnTo>
                    <a:pt x="346" y="13141"/>
                  </a:lnTo>
                  <a:lnTo>
                    <a:pt x="115" y="14120"/>
                  </a:lnTo>
                  <a:lnTo>
                    <a:pt x="58" y="15158"/>
                  </a:lnTo>
                  <a:lnTo>
                    <a:pt x="0" y="16195"/>
                  </a:lnTo>
                  <a:lnTo>
                    <a:pt x="115" y="17290"/>
                  </a:lnTo>
                  <a:lnTo>
                    <a:pt x="115" y="17290"/>
                  </a:lnTo>
                  <a:lnTo>
                    <a:pt x="231" y="18097"/>
                  </a:lnTo>
                  <a:lnTo>
                    <a:pt x="404" y="18846"/>
                  </a:lnTo>
                  <a:lnTo>
                    <a:pt x="634" y="19595"/>
                  </a:lnTo>
                  <a:lnTo>
                    <a:pt x="807" y="20287"/>
                  </a:lnTo>
                  <a:lnTo>
                    <a:pt x="1095" y="20921"/>
                  </a:lnTo>
                  <a:lnTo>
                    <a:pt x="1383" y="21555"/>
                  </a:lnTo>
                  <a:lnTo>
                    <a:pt x="1672" y="22131"/>
                  </a:lnTo>
                  <a:lnTo>
                    <a:pt x="1960" y="22650"/>
                  </a:lnTo>
                  <a:lnTo>
                    <a:pt x="2305" y="23169"/>
                  </a:lnTo>
                  <a:lnTo>
                    <a:pt x="2709" y="23630"/>
                  </a:lnTo>
                  <a:lnTo>
                    <a:pt x="3458" y="24437"/>
                  </a:lnTo>
                  <a:lnTo>
                    <a:pt x="4323" y="25128"/>
                  </a:lnTo>
                  <a:lnTo>
                    <a:pt x="5187" y="25762"/>
                  </a:lnTo>
                  <a:lnTo>
                    <a:pt x="6109" y="26223"/>
                  </a:lnTo>
                  <a:lnTo>
                    <a:pt x="7031" y="26627"/>
                  </a:lnTo>
                  <a:lnTo>
                    <a:pt x="7953" y="26915"/>
                  </a:lnTo>
                  <a:lnTo>
                    <a:pt x="8875" y="27145"/>
                  </a:lnTo>
                  <a:lnTo>
                    <a:pt x="9798" y="27318"/>
                  </a:lnTo>
                  <a:lnTo>
                    <a:pt x="10662" y="27433"/>
                  </a:lnTo>
                  <a:lnTo>
                    <a:pt x="11527" y="27491"/>
                  </a:lnTo>
                  <a:lnTo>
                    <a:pt x="12276" y="27491"/>
                  </a:lnTo>
                  <a:lnTo>
                    <a:pt x="12276" y="27491"/>
                  </a:lnTo>
                  <a:lnTo>
                    <a:pt x="13313" y="27491"/>
                  </a:lnTo>
                  <a:lnTo>
                    <a:pt x="14120" y="27376"/>
                  </a:lnTo>
                  <a:lnTo>
                    <a:pt x="14812" y="27318"/>
                  </a:lnTo>
                  <a:lnTo>
                    <a:pt x="14812" y="27318"/>
                  </a:lnTo>
                  <a:lnTo>
                    <a:pt x="14350" y="21324"/>
                  </a:lnTo>
                  <a:lnTo>
                    <a:pt x="13889" y="15792"/>
                  </a:lnTo>
                  <a:lnTo>
                    <a:pt x="13544" y="10374"/>
                  </a:lnTo>
                  <a:lnTo>
                    <a:pt x="13544" y="10374"/>
                  </a:lnTo>
                  <a:lnTo>
                    <a:pt x="13140" y="10663"/>
                  </a:lnTo>
                  <a:lnTo>
                    <a:pt x="12737" y="10893"/>
                  </a:lnTo>
                  <a:lnTo>
                    <a:pt x="11988" y="11527"/>
                  </a:lnTo>
                  <a:lnTo>
                    <a:pt x="11988" y="11527"/>
                  </a:lnTo>
                  <a:lnTo>
                    <a:pt x="11699" y="11758"/>
                  </a:lnTo>
                  <a:lnTo>
                    <a:pt x="11411" y="12046"/>
                  </a:lnTo>
                  <a:lnTo>
                    <a:pt x="11181" y="12334"/>
                  </a:lnTo>
                  <a:lnTo>
                    <a:pt x="11008" y="12680"/>
                  </a:lnTo>
                  <a:lnTo>
                    <a:pt x="11008" y="12680"/>
                  </a:lnTo>
                  <a:lnTo>
                    <a:pt x="10950" y="13141"/>
                  </a:lnTo>
                  <a:lnTo>
                    <a:pt x="10950" y="13544"/>
                  </a:lnTo>
                  <a:lnTo>
                    <a:pt x="11065" y="13890"/>
                  </a:lnTo>
                  <a:lnTo>
                    <a:pt x="11238" y="14236"/>
                  </a:lnTo>
                  <a:lnTo>
                    <a:pt x="11642" y="14927"/>
                  </a:lnTo>
                  <a:lnTo>
                    <a:pt x="12045" y="15619"/>
                  </a:lnTo>
                  <a:lnTo>
                    <a:pt x="12045" y="15619"/>
                  </a:lnTo>
                  <a:lnTo>
                    <a:pt x="12333" y="16138"/>
                  </a:lnTo>
                  <a:lnTo>
                    <a:pt x="12506" y="16656"/>
                  </a:lnTo>
                  <a:lnTo>
                    <a:pt x="12622" y="17233"/>
                  </a:lnTo>
                  <a:lnTo>
                    <a:pt x="12622" y="17751"/>
                  </a:lnTo>
                  <a:lnTo>
                    <a:pt x="12622" y="17751"/>
                  </a:lnTo>
                  <a:lnTo>
                    <a:pt x="12564" y="18039"/>
                  </a:lnTo>
                  <a:lnTo>
                    <a:pt x="12506" y="18328"/>
                  </a:lnTo>
                  <a:lnTo>
                    <a:pt x="12391" y="18558"/>
                  </a:lnTo>
                  <a:lnTo>
                    <a:pt x="12218" y="18789"/>
                  </a:lnTo>
                  <a:lnTo>
                    <a:pt x="11988" y="19019"/>
                  </a:lnTo>
                  <a:lnTo>
                    <a:pt x="11757" y="19134"/>
                  </a:lnTo>
                  <a:lnTo>
                    <a:pt x="11527" y="19250"/>
                  </a:lnTo>
                  <a:lnTo>
                    <a:pt x="11238" y="19307"/>
                  </a:lnTo>
                  <a:lnTo>
                    <a:pt x="11238" y="19307"/>
                  </a:lnTo>
                  <a:lnTo>
                    <a:pt x="11123" y="19307"/>
                  </a:lnTo>
                  <a:lnTo>
                    <a:pt x="11123" y="19307"/>
                  </a:lnTo>
                  <a:lnTo>
                    <a:pt x="10835" y="19307"/>
                  </a:lnTo>
                  <a:lnTo>
                    <a:pt x="10547" y="19192"/>
                  </a:lnTo>
                  <a:lnTo>
                    <a:pt x="10259" y="19019"/>
                  </a:lnTo>
                  <a:lnTo>
                    <a:pt x="10028" y="18846"/>
                  </a:lnTo>
                  <a:lnTo>
                    <a:pt x="10028" y="18846"/>
                  </a:lnTo>
                  <a:lnTo>
                    <a:pt x="9798" y="18616"/>
                  </a:lnTo>
                  <a:lnTo>
                    <a:pt x="9625" y="18328"/>
                  </a:lnTo>
                  <a:lnTo>
                    <a:pt x="9337" y="17694"/>
                  </a:lnTo>
                  <a:lnTo>
                    <a:pt x="9337" y="17694"/>
                  </a:lnTo>
                  <a:lnTo>
                    <a:pt x="9164" y="17233"/>
                  </a:lnTo>
                  <a:lnTo>
                    <a:pt x="9048" y="16772"/>
                  </a:lnTo>
                  <a:lnTo>
                    <a:pt x="8933" y="16310"/>
                  </a:lnTo>
                  <a:lnTo>
                    <a:pt x="8933" y="15849"/>
                  </a:lnTo>
                  <a:lnTo>
                    <a:pt x="8933" y="15388"/>
                  </a:lnTo>
                  <a:lnTo>
                    <a:pt x="8933" y="14927"/>
                  </a:lnTo>
                  <a:lnTo>
                    <a:pt x="9164" y="14005"/>
                  </a:lnTo>
                  <a:lnTo>
                    <a:pt x="9452" y="13083"/>
                  </a:lnTo>
                  <a:lnTo>
                    <a:pt x="9855" y="12219"/>
                  </a:lnTo>
                  <a:lnTo>
                    <a:pt x="10374" y="11469"/>
                  </a:lnTo>
                  <a:lnTo>
                    <a:pt x="11008" y="10720"/>
                  </a:lnTo>
                  <a:lnTo>
                    <a:pt x="11008" y="10720"/>
                  </a:lnTo>
                  <a:lnTo>
                    <a:pt x="11584" y="10144"/>
                  </a:lnTo>
                  <a:lnTo>
                    <a:pt x="12160" y="9625"/>
                  </a:lnTo>
                  <a:lnTo>
                    <a:pt x="12794" y="9164"/>
                  </a:lnTo>
                  <a:lnTo>
                    <a:pt x="13486" y="8761"/>
                  </a:lnTo>
                  <a:lnTo>
                    <a:pt x="13486" y="8761"/>
                  </a:lnTo>
                  <a:lnTo>
                    <a:pt x="13313" y="4381"/>
                  </a:lnTo>
                  <a:lnTo>
                    <a:pt x="13255"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1610;p72"/>
            <p:cNvSpPr/>
            <p:nvPr/>
          </p:nvSpPr>
          <p:spPr>
            <a:xfrm>
              <a:off x="4574325" y="3161500"/>
              <a:ext cx="256500" cy="446675"/>
            </a:xfrm>
            <a:custGeom>
              <a:avLst/>
              <a:gdLst/>
              <a:ahLst/>
              <a:cxnLst/>
              <a:rect l="l" t="t" r="r" b="b"/>
              <a:pathLst>
                <a:path w="10260" h="17867" fill="none" extrusionOk="0">
                  <a:moveTo>
                    <a:pt x="980" y="17866"/>
                  </a:moveTo>
                  <a:lnTo>
                    <a:pt x="980" y="17866"/>
                  </a:lnTo>
                  <a:lnTo>
                    <a:pt x="2018" y="17578"/>
                  </a:lnTo>
                  <a:lnTo>
                    <a:pt x="3170" y="17232"/>
                  </a:lnTo>
                  <a:lnTo>
                    <a:pt x="4496" y="16656"/>
                  </a:lnTo>
                  <a:lnTo>
                    <a:pt x="5188" y="16310"/>
                  </a:lnTo>
                  <a:lnTo>
                    <a:pt x="5879" y="15907"/>
                  </a:lnTo>
                  <a:lnTo>
                    <a:pt x="6571" y="15503"/>
                  </a:lnTo>
                  <a:lnTo>
                    <a:pt x="7262" y="14985"/>
                  </a:lnTo>
                  <a:lnTo>
                    <a:pt x="7896" y="14408"/>
                  </a:lnTo>
                  <a:lnTo>
                    <a:pt x="8473" y="13832"/>
                  </a:lnTo>
                  <a:lnTo>
                    <a:pt x="8934" y="13140"/>
                  </a:lnTo>
                  <a:lnTo>
                    <a:pt x="9337" y="12391"/>
                  </a:lnTo>
                  <a:lnTo>
                    <a:pt x="9337" y="12391"/>
                  </a:lnTo>
                  <a:lnTo>
                    <a:pt x="9798" y="11354"/>
                  </a:lnTo>
                  <a:lnTo>
                    <a:pt x="10086" y="10259"/>
                  </a:lnTo>
                  <a:lnTo>
                    <a:pt x="10259" y="9221"/>
                  </a:lnTo>
                  <a:lnTo>
                    <a:pt x="10259" y="8184"/>
                  </a:lnTo>
                  <a:lnTo>
                    <a:pt x="10201" y="7204"/>
                  </a:lnTo>
                  <a:lnTo>
                    <a:pt x="9971" y="6282"/>
                  </a:lnTo>
                  <a:lnTo>
                    <a:pt x="9625" y="5360"/>
                  </a:lnTo>
                  <a:lnTo>
                    <a:pt x="9222" y="4496"/>
                  </a:lnTo>
                  <a:lnTo>
                    <a:pt x="8703" y="3689"/>
                  </a:lnTo>
                  <a:lnTo>
                    <a:pt x="8069" y="2940"/>
                  </a:lnTo>
                  <a:lnTo>
                    <a:pt x="7378" y="2306"/>
                  </a:lnTo>
                  <a:lnTo>
                    <a:pt x="6571" y="1672"/>
                  </a:lnTo>
                  <a:lnTo>
                    <a:pt x="5706" y="1153"/>
                  </a:lnTo>
                  <a:lnTo>
                    <a:pt x="4726" y="750"/>
                  </a:lnTo>
                  <a:lnTo>
                    <a:pt x="3689" y="404"/>
                  </a:lnTo>
                  <a:lnTo>
                    <a:pt x="2594" y="173"/>
                  </a:lnTo>
                  <a:lnTo>
                    <a:pt x="2594" y="173"/>
                  </a:lnTo>
                  <a:lnTo>
                    <a:pt x="1787" y="58"/>
                  </a:lnTo>
                  <a:lnTo>
                    <a:pt x="980" y="0"/>
                  </a:lnTo>
                  <a:lnTo>
                    <a:pt x="980" y="0"/>
                  </a:lnTo>
                  <a:lnTo>
                    <a:pt x="1" y="58"/>
                  </a:lnTo>
                  <a:lnTo>
                    <a:pt x="1" y="58"/>
                  </a:lnTo>
                  <a:lnTo>
                    <a:pt x="980" y="1786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1611;p72"/>
            <p:cNvSpPr/>
            <p:nvPr/>
          </p:nvSpPr>
          <p:spPr>
            <a:xfrm>
              <a:off x="4042675" y="2465600"/>
              <a:ext cx="909175" cy="1703050"/>
            </a:xfrm>
            <a:custGeom>
              <a:avLst/>
              <a:gdLst/>
              <a:ahLst/>
              <a:cxnLst/>
              <a:rect l="l" t="t" r="r" b="b"/>
              <a:pathLst>
                <a:path w="36367" h="68122" fill="none" extrusionOk="0">
                  <a:moveTo>
                    <a:pt x="24148" y="0"/>
                  </a:moveTo>
                  <a:lnTo>
                    <a:pt x="24148" y="0"/>
                  </a:lnTo>
                  <a:lnTo>
                    <a:pt x="23745" y="0"/>
                  </a:lnTo>
                  <a:lnTo>
                    <a:pt x="23341" y="58"/>
                  </a:lnTo>
                  <a:lnTo>
                    <a:pt x="22880" y="115"/>
                  </a:lnTo>
                  <a:lnTo>
                    <a:pt x="22477" y="231"/>
                  </a:lnTo>
                  <a:lnTo>
                    <a:pt x="21670" y="576"/>
                  </a:lnTo>
                  <a:lnTo>
                    <a:pt x="20921" y="1095"/>
                  </a:lnTo>
                  <a:lnTo>
                    <a:pt x="20172" y="1671"/>
                  </a:lnTo>
                  <a:lnTo>
                    <a:pt x="19480" y="2421"/>
                  </a:lnTo>
                  <a:lnTo>
                    <a:pt x="18846" y="3285"/>
                  </a:lnTo>
                  <a:lnTo>
                    <a:pt x="18212" y="4265"/>
                  </a:lnTo>
                  <a:lnTo>
                    <a:pt x="18212" y="4265"/>
                  </a:lnTo>
                  <a:lnTo>
                    <a:pt x="17809" y="5072"/>
                  </a:lnTo>
                  <a:lnTo>
                    <a:pt x="17405" y="5879"/>
                  </a:lnTo>
                  <a:lnTo>
                    <a:pt x="17117" y="6743"/>
                  </a:lnTo>
                  <a:lnTo>
                    <a:pt x="16829" y="7665"/>
                  </a:lnTo>
                  <a:lnTo>
                    <a:pt x="16541" y="8587"/>
                  </a:lnTo>
                  <a:lnTo>
                    <a:pt x="16368" y="9452"/>
                  </a:lnTo>
                  <a:lnTo>
                    <a:pt x="16253" y="10374"/>
                  </a:lnTo>
                  <a:lnTo>
                    <a:pt x="16195" y="11238"/>
                  </a:lnTo>
                  <a:lnTo>
                    <a:pt x="16137" y="11988"/>
                  </a:lnTo>
                  <a:lnTo>
                    <a:pt x="16137" y="11988"/>
                  </a:lnTo>
                  <a:lnTo>
                    <a:pt x="16022" y="14235"/>
                  </a:lnTo>
                  <a:lnTo>
                    <a:pt x="16022" y="14235"/>
                  </a:lnTo>
                  <a:lnTo>
                    <a:pt x="14408" y="14984"/>
                  </a:lnTo>
                  <a:lnTo>
                    <a:pt x="14408" y="14984"/>
                  </a:lnTo>
                  <a:lnTo>
                    <a:pt x="12046" y="16137"/>
                  </a:lnTo>
                  <a:lnTo>
                    <a:pt x="10951" y="16771"/>
                  </a:lnTo>
                  <a:lnTo>
                    <a:pt x="9856" y="17405"/>
                  </a:lnTo>
                  <a:lnTo>
                    <a:pt x="9856" y="17405"/>
                  </a:lnTo>
                  <a:lnTo>
                    <a:pt x="8933" y="18039"/>
                  </a:lnTo>
                  <a:lnTo>
                    <a:pt x="8069" y="18731"/>
                  </a:lnTo>
                  <a:lnTo>
                    <a:pt x="7205" y="19480"/>
                  </a:lnTo>
                  <a:lnTo>
                    <a:pt x="6398" y="20229"/>
                  </a:lnTo>
                  <a:lnTo>
                    <a:pt x="5648" y="21036"/>
                  </a:lnTo>
                  <a:lnTo>
                    <a:pt x="4957" y="21900"/>
                  </a:lnTo>
                  <a:lnTo>
                    <a:pt x="4265" y="22765"/>
                  </a:lnTo>
                  <a:lnTo>
                    <a:pt x="3631" y="23687"/>
                  </a:lnTo>
                  <a:lnTo>
                    <a:pt x="2997" y="24609"/>
                  </a:lnTo>
                  <a:lnTo>
                    <a:pt x="2479" y="25589"/>
                  </a:lnTo>
                  <a:lnTo>
                    <a:pt x="1960" y="26568"/>
                  </a:lnTo>
                  <a:lnTo>
                    <a:pt x="1557" y="27548"/>
                  </a:lnTo>
                  <a:lnTo>
                    <a:pt x="1153" y="28586"/>
                  </a:lnTo>
                  <a:lnTo>
                    <a:pt x="807" y="29623"/>
                  </a:lnTo>
                  <a:lnTo>
                    <a:pt x="519" y="30718"/>
                  </a:lnTo>
                  <a:lnTo>
                    <a:pt x="289" y="31755"/>
                  </a:lnTo>
                  <a:lnTo>
                    <a:pt x="289" y="31755"/>
                  </a:lnTo>
                  <a:lnTo>
                    <a:pt x="173" y="32677"/>
                  </a:lnTo>
                  <a:lnTo>
                    <a:pt x="58" y="33600"/>
                  </a:lnTo>
                  <a:lnTo>
                    <a:pt x="1" y="34522"/>
                  </a:lnTo>
                  <a:lnTo>
                    <a:pt x="1" y="35386"/>
                  </a:lnTo>
                  <a:lnTo>
                    <a:pt x="1" y="36308"/>
                  </a:lnTo>
                  <a:lnTo>
                    <a:pt x="58" y="37230"/>
                  </a:lnTo>
                  <a:lnTo>
                    <a:pt x="173" y="38095"/>
                  </a:lnTo>
                  <a:lnTo>
                    <a:pt x="346" y="38959"/>
                  </a:lnTo>
                  <a:lnTo>
                    <a:pt x="519" y="39824"/>
                  </a:lnTo>
                  <a:lnTo>
                    <a:pt x="807" y="40688"/>
                  </a:lnTo>
                  <a:lnTo>
                    <a:pt x="1096" y="41495"/>
                  </a:lnTo>
                  <a:lnTo>
                    <a:pt x="1384" y="42302"/>
                  </a:lnTo>
                  <a:lnTo>
                    <a:pt x="1729" y="43109"/>
                  </a:lnTo>
                  <a:lnTo>
                    <a:pt x="2133" y="43916"/>
                  </a:lnTo>
                  <a:lnTo>
                    <a:pt x="2594" y="44665"/>
                  </a:lnTo>
                  <a:lnTo>
                    <a:pt x="3113" y="45414"/>
                  </a:lnTo>
                  <a:lnTo>
                    <a:pt x="3113" y="45414"/>
                  </a:lnTo>
                  <a:lnTo>
                    <a:pt x="3574" y="46106"/>
                  </a:lnTo>
                  <a:lnTo>
                    <a:pt x="4150" y="46740"/>
                  </a:lnTo>
                  <a:lnTo>
                    <a:pt x="4669" y="47374"/>
                  </a:lnTo>
                  <a:lnTo>
                    <a:pt x="5303" y="47950"/>
                  </a:lnTo>
                  <a:lnTo>
                    <a:pt x="5879" y="48526"/>
                  </a:lnTo>
                  <a:lnTo>
                    <a:pt x="6571" y="49103"/>
                  </a:lnTo>
                  <a:lnTo>
                    <a:pt x="7205" y="49564"/>
                  </a:lnTo>
                  <a:lnTo>
                    <a:pt x="7896" y="50082"/>
                  </a:lnTo>
                  <a:lnTo>
                    <a:pt x="7896" y="50082"/>
                  </a:lnTo>
                  <a:lnTo>
                    <a:pt x="7147" y="50601"/>
                  </a:lnTo>
                  <a:lnTo>
                    <a:pt x="6398" y="51177"/>
                  </a:lnTo>
                  <a:lnTo>
                    <a:pt x="5764" y="51927"/>
                  </a:lnTo>
                  <a:lnTo>
                    <a:pt x="5187" y="52733"/>
                  </a:lnTo>
                  <a:lnTo>
                    <a:pt x="5187" y="52733"/>
                  </a:lnTo>
                  <a:lnTo>
                    <a:pt x="4842" y="53310"/>
                  </a:lnTo>
                  <a:lnTo>
                    <a:pt x="4611" y="53828"/>
                  </a:lnTo>
                  <a:lnTo>
                    <a:pt x="4381" y="54405"/>
                  </a:lnTo>
                  <a:lnTo>
                    <a:pt x="4150" y="55039"/>
                  </a:lnTo>
                  <a:lnTo>
                    <a:pt x="3977" y="55615"/>
                  </a:lnTo>
                  <a:lnTo>
                    <a:pt x="3862" y="56249"/>
                  </a:lnTo>
                  <a:lnTo>
                    <a:pt x="3804" y="56883"/>
                  </a:lnTo>
                  <a:lnTo>
                    <a:pt x="3747" y="57459"/>
                  </a:lnTo>
                  <a:lnTo>
                    <a:pt x="3747" y="58093"/>
                  </a:lnTo>
                  <a:lnTo>
                    <a:pt x="3747" y="58727"/>
                  </a:lnTo>
                  <a:lnTo>
                    <a:pt x="3862" y="59361"/>
                  </a:lnTo>
                  <a:lnTo>
                    <a:pt x="3977" y="59995"/>
                  </a:lnTo>
                  <a:lnTo>
                    <a:pt x="4092" y="60629"/>
                  </a:lnTo>
                  <a:lnTo>
                    <a:pt x="4265" y="61205"/>
                  </a:lnTo>
                  <a:lnTo>
                    <a:pt x="4496" y="61782"/>
                  </a:lnTo>
                  <a:lnTo>
                    <a:pt x="4784" y="62358"/>
                  </a:lnTo>
                  <a:lnTo>
                    <a:pt x="4784" y="62358"/>
                  </a:lnTo>
                  <a:lnTo>
                    <a:pt x="5130" y="63050"/>
                  </a:lnTo>
                  <a:lnTo>
                    <a:pt x="5533" y="63683"/>
                  </a:lnTo>
                  <a:lnTo>
                    <a:pt x="5937" y="64260"/>
                  </a:lnTo>
                  <a:lnTo>
                    <a:pt x="6340" y="64836"/>
                  </a:lnTo>
                  <a:lnTo>
                    <a:pt x="6859" y="65355"/>
                  </a:lnTo>
                  <a:lnTo>
                    <a:pt x="7320" y="65816"/>
                  </a:lnTo>
                  <a:lnTo>
                    <a:pt x="7838" y="66219"/>
                  </a:lnTo>
                  <a:lnTo>
                    <a:pt x="8415" y="66623"/>
                  </a:lnTo>
                  <a:lnTo>
                    <a:pt x="8933" y="66968"/>
                  </a:lnTo>
                  <a:lnTo>
                    <a:pt x="9567" y="67257"/>
                  </a:lnTo>
                  <a:lnTo>
                    <a:pt x="10144" y="67545"/>
                  </a:lnTo>
                  <a:lnTo>
                    <a:pt x="10778" y="67718"/>
                  </a:lnTo>
                  <a:lnTo>
                    <a:pt x="11412" y="67891"/>
                  </a:lnTo>
                  <a:lnTo>
                    <a:pt x="12046" y="68006"/>
                  </a:lnTo>
                  <a:lnTo>
                    <a:pt x="12737" y="68121"/>
                  </a:lnTo>
                  <a:lnTo>
                    <a:pt x="13429" y="68121"/>
                  </a:lnTo>
                  <a:lnTo>
                    <a:pt x="13429" y="68121"/>
                  </a:lnTo>
                  <a:lnTo>
                    <a:pt x="14351" y="68064"/>
                  </a:lnTo>
                  <a:lnTo>
                    <a:pt x="15331" y="67948"/>
                  </a:lnTo>
                  <a:lnTo>
                    <a:pt x="16253" y="67718"/>
                  </a:lnTo>
                  <a:lnTo>
                    <a:pt x="17117" y="67372"/>
                  </a:lnTo>
                  <a:lnTo>
                    <a:pt x="17924" y="67026"/>
                  </a:lnTo>
                  <a:lnTo>
                    <a:pt x="18731" y="66507"/>
                  </a:lnTo>
                  <a:lnTo>
                    <a:pt x="19480" y="65989"/>
                  </a:lnTo>
                  <a:lnTo>
                    <a:pt x="20229" y="65412"/>
                  </a:lnTo>
                  <a:lnTo>
                    <a:pt x="20863" y="64721"/>
                  </a:lnTo>
                  <a:lnTo>
                    <a:pt x="21440" y="63972"/>
                  </a:lnTo>
                  <a:lnTo>
                    <a:pt x="21958" y="63222"/>
                  </a:lnTo>
                  <a:lnTo>
                    <a:pt x="22419" y="62358"/>
                  </a:lnTo>
                  <a:lnTo>
                    <a:pt x="22823" y="61493"/>
                  </a:lnTo>
                  <a:lnTo>
                    <a:pt x="23168" y="60571"/>
                  </a:lnTo>
                  <a:lnTo>
                    <a:pt x="23399" y="59592"/>
                  </a:lnTo>
                  <a:lnTo>
                    <a:pt x="23572" y="58554"/>
                  </a:lnTo>
                  <a:lnTo>
                    <a:pt x="23572" y="58554"/>
                  </a:lnTo>
                  <a:lnTo>
                    <a:pt x="23572" y="58554"/>
                  </a:lnTo>
                  <a:lnTo>
                    <a:pt x="23572" y="58554"/>
                  </a:lnTo>
                  <a:lnTo>
                    <a:pt x="23802" y="55269"/>
                  </a:lnTo>
                  <a:lnTo>
                    <a:pt x="23918" y="51811"/>
                  </a:lnTo>
                  <a:lnTo>
                    <a:pt x="23918" y="51811"/>
                  </a:lnTo>
                  <a:lnTo>
                    <a:pt x="25013" y="51408"/>
                  </a:lnTo>
                  <a:lnTo>
                    <a:pt x="26050" y="50889"/>
                  </a:lnTo>
                  <a:lnTo>
                    <a:pt x="27030" y="50370"/>
                  </a:lnTo>
                  <a:lnTo>
                    <a:pt x="28010" y="49794"/>
                  </a:lnTo>
                  <a:lnTo>
                    <a:pt x="28989" y="49218"/>
                  </a:lnTo>
                  <a:lnTo>
                    <a:pt x="29854" y="48526"/>
                  </a:lnTo>
                  <a:lnTo>
                    <a:pt x="30718" y="47835"/>
                  </a:lnTo>
                  <a:lnTo>
                    <a:pt x="31525" y="47143"/>
                  </a:lnTo>
                  <a:lnTo>
                    <a:pt x="32274" y="46336"/>
                  </a:lnTo>
                  <a:lnTo>
                    <a:pt x="32966" y="45529"/>
                  </a:lnTo>
                  <a:lnTo>
                    <a:pt x="33657" y="44723"/>
                  </a:lnTo>
                  <a:lnTo>
                    <a:pt x="34234" y="43858"/>
                  </a:lnTo>
                  <a:lnTo>
                    <a:pt x="34752" y="42994"/>
                  </a:lnTo>
                  <a:lnTo>
                    <a:pt x="35214" y="42129"/>
                  </a:lnTo>
                  <a:lnTo>
                    <a:pt x="35559" y="41207"/>
                  </a:lnTo>
                  <a:lnTo>
                    <a:pt x="35905" y="40285"/>
                  </a:lnTo>
                  <a:lnTo>
                    <a:pt x="35905" y="40285"/>
                  </a:lnTo>
                  <a:lnTo>
                    <a:pt x="36136" y="39132"/>
                  </a:lnTo>
                  <a:lnTo>
                    <a:pt x="36251" y="38556"/>
                  </a:lnTo>
                  <a:lnTo>
                    <a:pt x="36366" y="37922"/>
                  </a:lnTo>
                  <a:lnTo>
                    <a:pt x="36366" y="37230"/>
                  </a:lnTo>
                  <a:lnTo>
                    <a:pt x="36366" y="36539"/>
                  </a:lnTo>
                  <a:lnTo>
                    <a:pt x="36309" y="35847"/>
                  </a:lnTo>
                  <a:lnTo>
                    <a:pt x="36251" y="35098"/>
                  </a:lnTo>
                  <a:lnTo>
                    <a:pt x="36078" y="34349"/>
                  </a:lnTo>
                  <a:lnTo>
                    <a:pt x="35905" y="33600"/>
                  </a:lnTo>
                  <a:lnTo>
                    <a:pt x="35617" y="32850"/>
                  </a:lnTo>
                  <a:lnTo>
                    <a:pt x="35271" y="32043"/>
                  </a:lnTo>
                  <a:lnTo>
                    <a:pt x="34868" y="31237"/>
                  </a:lnTo>
                  <a:lnTo>
                    <a:pt x="34349" y="30430"/>
                  </a:lnTo>
                  <a:lnTo>
                    <a:pt x="33773" y="29565"/>
                  </a:lnTo>
                  <a:lnTo>
                    <a:pt x="33081" y="28758"/>
                  </a:lnTo>
                  <a:lnTo>
                    <a:pt x="33081" y="28758"/>
                  </a:lnTo>
                  <a:lnTo>
                    <a:pt x="32678" y="28297"/>
                  </a:lnTo>
                  <a:lnTo>
                    <a:pt x="32159" y="27836"/>
                  </a:lnTo>
                  <a:lnTo>
                    <a:pt x="31640" y="27375"/>
                  </a:lnTo>
                  <a:lnTo>
                    <a:pt x="31122" y="26972"/>
                  </a:lnTo>
                  <a:lnTo>
                    <a:pt x="30545" y="26626"/>
                  </a:lnTo>
                  <a:lnTo>
                    <a:pt x="29911" y="26223"/>
                  </a:lnTo>
                  <a:lnTo>
                    <a:pt x="29277" y="25935"/>
                  </a:lnTo>
                  <a:lnTo>
                    <a:pt x="28644" y="25646"/>
                  </a:lnTo>
                  <a:lnTo>
                    <a:pt x="27952" y="25358"/>
                  </a:lnTo>
                  <a:lnTo>
                    <a:pt x="27260" y="25128"/>
                  </a:lnTo>
                  <a:lnTo>
                    <a:pt x="26569" y="24955"/>
                  </a:lnTo>
                  <a:lnTo>
                    <a:pt x="25820" y="24782"/>
                  </a:lnTo>
                  <a:lnTo>
                    <a:pt x="25070" y="24667"/>
                  </a:lnTo>
                  <a:lnTo>
                    <a:pt x="24321" y="24551"/>
                  </a:lnTo>
                  <a:lnTo>
                    <a:pt x="23572" y="24494"/>
                  </a:lnTo>
                  <a:lnTo>
                    <a:pt x="22765" y="24494"/>
                  </a:lnTo>
                  <a:lnTo>
                    <a:pt x="22765" y="24494"/>
                  </a:lnTo>
                  <a:lnTo>
                    <a:pt x="22362" y="17808"/>
                  </a:lnTo>
                  <a:lnTo>
                    <a:pt x="22362" y="17808"/>
                  </a:lnTo>
                  <a:lnTo>
                    <a:pt x="25128" y="15503"/>
                  </a:lnTo>
                  <a:lnTo>
                    <a:pt x="25128" y="15503"/>
                  </a:lnTo>
                  <a:lnTo>
                    <a:pt x="25647" y="15042"/>
                  </a:lnTo>
                  <a:lnTo>
                    <a:pt x="26108" y="14581"/>
                  </a:lnTo>
                  <a:lnTo>
                    <a:pt x="26569" y="14062"/>
                  </a:lnTo>
                  <a:lnTo>
                    <a:pt x="27030" y="13486"/>
                  </a:lnTo>
                  <a:lnTo>
                    <a:pt x="27491" y="12852"/>
                  </a:lnTo>
                  <a:lnTo>
                    <a:pt x="27894" y="12276"/>
                  </a:lnTo>
                  <a:lnTo>
                    <a:pt x="28298" y="11584"/>
                  </a:lnTo>
                  <a:lnTo>
                    <a:pt x="28644" y="10950"/>
                  </a:lnTo>
                  <a:lnTo>
                    <a:pt x="28989" y="10259"/>
                  </a:lnTo>
                  <a:lnTo>
                    <a:pt x="29277" y="9509"/>
                  </a:lnTo>
                  <a:lnTo>
                    <a:pt x="29508" y="8818"/>
                  </a:lnTo>
                  <a:lnTo>
                    <a:pt x="29739" y="8069"/>
                  </a:lnTo>
                  <a:lnTo>
                    <a:pt x="29854" y="7377"/>
                  </a:lnTo>
                  <a:lnTo>
                    <a:pt x="29969" y="6685"/>
                  </a:lnTo>
                  <a:lnTo>
                    <a:pt x="29969" y="5936"/>
                  </a:lnTo>
                  <a:lnTo>
                    <a:pt x="29969" y="5245"/>
                  </a:lnTo>
                  <a:lnTo>
                    <a:pt x="29969" y="5245"/>
                  </a:lnTo>
                  <a:lnTo>
                    <a:pt x="29854" y="4553"/>
                  </a:lnTo>
                  <a:lnTo>
                    <a:pt x="29681" y="3861"/>
                  </a:lnTo>
                  <a:lnTo>
                    <a:pt x="29393" y="3227"/>
                  </a:lnTo>
                  <a:lnTo>
                    <a:pt x="29047" y="2594"/>
                  </a:lnTo>
                  <a:lnTo>
                    <a:pt x="28644" y="2075"/>
                  </a:lnTo>
                  <a:lnTo>
                    <a:pt x="28182" y="1614"/>
                  </a:lnTo>
                  <a:lnTo>
                    <a:pt x="27606" y="1153"/>
                  </a:lnTo>
                  <a:lnTo>
                    <a:pt x="27030" y="749"/>
                  </a:lnTo>
                  <a:lnTo>
                    <a:pt x="27030" y="749"/>
                  </a:lnTo>
                  <a:lnTo>
                    <a:pt x="26338" y="404"/>
                  </a:lnTo>
                  <a:lnTo>
                    <a:pt x="25589" y="173"/>
                  </a:lnTo>
                  <a:lnTo>
                    <a:pt x="24897" y="0"/>
                  </a:lnTo>
                  <a:lnTo>
                    <a:pt x="24148" y="0"/>
                  </a:lnTo>
                  <a:lnTo>
                    <a:pt x="24148" y="0"/>
                  </a:lnTo>
                  <a:lnTo>
                    <a:pt x="24148" y="0"/>
                  </a:lnTo>
                  <a:lnTo>
                    <a:pt x="24148" y="0"/>
                  </a:lnTo>
                  <a:lnTo>
                    <a:pt x="24148"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1612;p72"/>
            <p:cNvSpPr/>
            <p:nvPr/>
          </p:nvSpPr>
          <p:spPr>
            <a:xfrm>
              <a:off x="4601700" y="2647125"/>
              <a:ext cx="34600" cy="73500"/>
            </a:xfrm>
            <a:custGeom>
              <a:avLst/>
              <a:gdLst/>
              <a:ahLst/>
              <a:cxnLst/>
              <a:rect l="l" t="t" r="r" b="b"/>
              <a:pathLst>
                <a:path w="1384" h="2940" fill="none" extrusionOk="0">
                  <a:moveTo>
                    <a:pt x="1" y="2940"/>
                  </a:moveTo>
                  <a:lnTo>
                    <a:pt x="1" y="2940"/>
                  </a:lnTo>
                  <a:lnTo>
                    <a:pt x="174" y="2133"/>
                  </a:lnTo>
                  <a:lnTo>
                    <a:pt x="346" y="1442"/>
                  </a:lnTo>
                  <a:lnTo>
                    <a:pt x="635" y="865"/>
                  </a:lnTo>
                  <a:lnTo>
                    <a:pt x="980" y="404"/>
                  </a:lnTo>
                  <a:lnTo>
                    <a:pt x="1038" y="347"/>
                  </a:lnTo>
                  <a:lnTo>
                    <a:pt x="1096" y="289"/>
                  </a:lnTo>
                  <a:lnTo>
                    <a:pt x="1096" y="289"/>
                  </a:lnTo>
                  <a:lnTo>
                    <a:pt x="1211" y="116"/>
                  </a:lnTo>
                  <a:lnTo>
                    <a:pt x="1326" y="1"/>
                  </a:lnTo>
                  <a:lnTo>
                    <a:pt x="1326" y="1"/>
                  </a:lnTo>
                  <a:lnTo>
                    <a:pt x="1384" y="231"/>
                  </a:lnTo>
                  <a:lnTo>
                    <a:pt x="1384" y="635"/>
                  </a:lnTo>
                  <a:lnTo>
                    <a:pt x="1326" y="865"/>
                  </a:lnTo>
                  <a:lnTo>
                    <a:pt x="1211" y="1211"/>
                  </a:lnTo>
                  <a:lnTo>
                    <a:pt x="1038" y="1557"/>
                  </a:lnTo>
                  <a:lnTo>
                    <a:pt x="807" y="1903"/>
                  </a:lnTo>
                  <a:lnTo>
                    <a:pt x="807" y="1903"/>
                  </a:lnTo>
                  <a:lnTo>
                    <a:pt x="404" y="2479"/>
                  </a:lnTo>
                  <a:lnTo>
                    <a:pt x="1" y="2940"/>
                  </a:lnTo>
                  <a:lnTo>
                    <a:pt x="1" y="294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1613;p72"/>
            <p:cNvSpPr/>
            <p:nvPr/>
          </p:nvSpPr>
          <p:spPr>
            <a:xfrm>
              <a:off x="4196850" y="2998675"/>
              <a:ext cx="280975" cy="574925"/>
            </a:xfrm>
            <a:custGeom>
              <a:avLst/>
              <a:gdLst/>
              <a:ahLst/>
              <a:cxnLst/>
              <a:rect l="l" t="t" r="r" b="b"/>
              <a:pathLst>
                <a:path w="11239" h="22997" fill="none" extrusionOk="0">
                  <a:moveTo>
                    <a:pt x="10547" y="22996"/>
                  </a:moveTo>
                  <a:lnTo>
                    <a:pt x="10547" y="22996"/>
                  </a:lnTo>
                  <a:lnTo>
                    <a:pt x="9740" y="22996"/>
                  </a:lnTo>
                  <a:lnTo>
                    <a:pt x="8933" y="22938"/>
                  </a:lnTo>
                  <a:lnTo>
                    <a:pt x="8069" y="22823"/>
                  </a:lnTo>
                  <a:lnTo>
                    <a:pt x="7262" y="22650"/>
                  </a:lnTo>
                  <a:lnTo>
                    <a:pt x="6455" y="22420"/>
                  </a:lnTo>
                  <a:lnTo>
                    <a:pt x="5648" y="22132"/>
                  </a:lnTo>
                  <a:lnTo>
                    <a:pt x="4841" y="21786"/>
                  </a:lnTo>
                  <a:lnTo>
                    <a:pt x="4092" y="21325"/>
                  </a:lnTo>
                  <a:lnTo>
                    <a:pt x="3400" y="20806"/>
                  </a:lnTo>
                  <a:lnTo>
                    <a:pt x="2709" y="20230"/>
                  </a:lnTo>
                  <a:lnTo>
                    <a:pt x="2075" y="19481"/>
                  </a:lnTo>
                  <a:lnTo>
                    <a:pt x="1556" y="18674"/>
                  </a:lnTo>
                  <a:lnTo>
                    <a:pt x="1038" y="17752"/>
                  </a:lnTo>
                  <a:lnTo>
                    <a:pt x="634" y="16714"/>
                  </a:lnTo>
                  <a:lnTo>
                    <a:pt x="346" y="15562"/>
                  </a:lnTo>
                  <a:lnTo>
                    <a:pt x="115" y="14294"/>
                  </a:lnTo>
                  <a:lnTo>
                    <a:pt x="115" y="14294"/>
                  </a:lnTo>
                  <a:lnTo>
                    <a:pt x="0" y="13256"/>
                  </a:lnTo>
                  <a:lnTo>
                    <a:pt x="58" y="12277"/>
                  </a:lnTo>
                  <a:lnTo>
                    <a:pt x="173" y="11354"/>
                  </a:lnTo>
                  <a:lnTo>
                    <a:pt x="346" y="10375"/>
                  </a:lnTo>
                  <a:lnTo>
                    <a:pt x="634" y="9453"/>
                  </a:lnTo>
                  <a:lnTo>
                    <a:pt x="980" y="8588"/>
                  </a:lnTo>
                  <a:lnTo>
                    <a:pt x="1441" y="7724"/>
                  </a:lnTo>
                  <a:lnTo>
                    <a:pt x="1902" y="6917"/>
                  </a:lnTo>
                  <a:lnTo>
                    <a:pt x="2421" y="6110"/>
                  </a:lnTo>
                  <a:lnTo>
                    <a:pt x="3055" y="5303"/>
                  </a:lnTo>
                  <a:lnTo>
                    <a:pt x="3631" y="4612"/>
                  </a:lnTo>
                  <a:lnTo>
                    <a:pt x="4265" y="3920"/>
                  </a:lnTo>
                  <a:lnTo>
                    <a:pt x="4956" y="3286"/>
                  </a:lnTo>
                  <a:lnTo>
                    <a:pt x="5648" y="2652"/>
                  </a:lnTo>
                  <a:lnTo>
                    <a:pt x="6340" y="2133"/>
                  </a:lnTo>
                  <a:lnTo>
                    <a:pt x="6974" y="1615"/>
                  </a:lnTo>
                  <a:lnTo>
                    <a:pt x="7031" y="1615"/>
                  </a:lnTo>
                  <a:lnTo>
                    <a:pt x="7031" y="1615"/>
                  </a:lnTo>
                  <a:lnTo>
                    <a:pt x="7031" y="1615"/>
                  </a:lnTo>
                  <a:lnTo>
                    <a:pt x="7665" y="1154"/>
                  </a:lnTo>
                  <a:lnTo>
                    <a:pt x="8357" y="750"/>
                  </a:lnTo>
                  <a:lnTo>
                    <a:pt x="9798" y="1"/>
                  </a:lnTo>
                  <a:lnTo>
                    <a:pt x="9798" y="1"/>
                  </a:lnTo>
                  <a:lnTo>
                    <a:pt x="9970" y="5073"/>
                  </a:lnTo>
                  <a:lnTo>
                    <a:pt x="9970" y="5073"/>
                  </a:lnTo>
                  <a:lnTo>
                    <a:pt x="9452" y="5418"/>
                  </a:lnTo>
                  <a:lnTo>
                    <a:pt x="8933" y="5879"/>
                  </a:lnTo>
                  <a:lnTo>
                    <a:pt x="8414" y="6283"/>
                  </a:lnTo>
                  <a:lnTo>
                    <a:pt x="7953" y="6802"/>
                  </a:lnTo>
                  <a:lnTo>
                    <a:pt x="7953" y="6802"/>
                  </a:lnTo>
                  <a:lnTo>
                    <a:pt x="7550" y="7263"/>
                  </a:lnTo>
                  <a:lnTo>
                    <a:pt x="7146" y="7781"/>
                  </a:lnTo>
                  <a:lnTo>
                    <a:pt x="6801" y="8358"/>
                  </a:lnTo>
                  <a:lnTo>
                    <a:pt x="6513" y="8876"/>
                  </a:lnTo>
                  <a:lnTo>
                    <a:pt x="6224" y="9453"/>
                  </a:lnTo>
                  <a:lnTo>
                    <a:pt x="5994" y="9971"/>
                  </a:lnTo>
                  <a:lnTo>
                    <a:pt x="5821" y="10548"/>
                  </a:lnTo>
                  <a:lnTo>
                    <a:pt x="5648" y="11124"/>
                  </a:lnTo>
                  <a:lnTo>
                    <a:pt x="5590" y="11700"/>
                  </a:lnTo>
                  <a:lnTo>
                    <a:pt x="5475" y="12277"/>
                  </a:lnTo>
                  <a:lnTo>
                    <a:pt x="5475" y="12853"/>
                  </a:lnTo>
                  <a:lnTo>
                    <a:pt x="5475" y="13372"/>
                  </a:lnTo>
                  <a:lnTo>
                    <a:pt x="5533" y="13948"/>
                  </a:lnTo>
                  <a:lnTo>
                    <a:pt x="5648" y="14524"/>
                  </a:lnTo>
                  <a:lnTo>
                    <a:pt x="5821" y="15043"/>
                  </a:lnTo>
                  <a:lnTo>
                    <a:pt x="5994" y="15562"/>
                  </a:lnTo>
                  <a:lnTo>
                    <a:pt x="5994" y="15562"/>
                  </a:lnTo>
                  <a:lnTo>
                    <a:pt x="6224" y="16080"/>
                  </a:lnTo>
                  <a:lnTo>
                    <a:pt x="6513" y="16541"/>
                  </a:lnTo>
                  <a:lnTo>
                    <a:pt x="6801" y="16945"/>
                  </a:lnTo>
                  <a:lnTo>
                    <a:pt x="7089" y="17348"/>
                  </a:lnTo>
                  <a:lnTo>
                    <a:pt x="7089" y="17348"/>
                  </a:lnTo>
                  <a:lnTo>
                    <a:pt x="7608" y="17752"/>
                  </a:lnTo>
                  <a:lnTo>
                    <a:pt x="8184" y="18040"/>
                  </a:lnTo>
                  <a:lnTo>
                    <a:pt x="8818" y="18213"/>
                  </a:lnTo>
                  <a:lnTo>
                    <a:pt x="9394" y="18270"/>
                  </a:lnTo>
                  <a:lnTo>
                    <a:pt x="9394" y="18270"/>
                  </a:lnTo>
                  <a:lnTo>
                    <a:pt x="9682" y="18270"/>
                  </a:lnTo>
                  <a:lnTo>
                    <a:pt x="9682" y="18270"/>
                  </a:lnTo>
                  <a:lnTo>
                    <a:pt x="10259" y="18155"/>
                  </a:lnTo>
                  <a:lnTo>
                    <a:pt x="10835" y="17925"/>
                  </a:lnTo>
                  <a:lnTo>
                    <a:pt x="10835" y="17925"/>
                  </a:lnTo>
                  <a:lnTo>
                    <a:pt x="11238" y="22996"/>
                  </a:lnTo>
                  <a:lnTo>
                    <a:pt x="11238" y="22996"/>
                  </a:lnTo>
                  <a:lnTo>
                    <a:pt x="10547" y="22996"/>
                  </a:lnTo>
                  <a:lnTo>
                    <a:pt x="10547" y="2299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1614;p72"/>
            <p:cNvSpPr/>
            <p:nvPr/>
          </p:nvSpPr>
          <p:spPr>
            <a:xfrm>
              <a:off x="4620425" y="3206150"/>
              <a:ext cx="167175" cy="344375"/>
            </a:xfrm>
            <a:custGeom>
              <a:avLst/>
              <a:gdLst/>
              <a:ahLst/>
              <a:cxnLst/>
              <a:rect l="l" t="t" r="r" b="b"/>
              <a:pathLst>
                <a:path w="6687" h="13775" fill="none" extrusionOk="0">
                  <a:moveTo>
                    <a:pt x="750" y="13775"/>
                  </a:moveTo>
                  <a:lnTo>
                    <a:pt x="750" y="13775"/>
                  </a:lnTo>
                  <a:lnTo>
                    <a:pt x="1" y="1"/>
                  </a:lnTo>
                  <a:lnTo>
                    <a:pt x="1" y="1"/>
                  </a:lnTo>
                  <a:lnTo>
                    <a:pt x="462" y="59"/>
                  </a:lnTo>
                  <a:lnTo>
                    <a:pt x="462" y="59"/>
                  </a:lnTo>
                  <a:lnTo>
                    <a:pt x="1384" y="289"/>
                  </a:lnTo>
                  <a:lnTo>
                    <a:pt x="2249" y="577"/>
                  </a:lnTo>
                  <a:lnTo>
                    <a:pt x="3055" y="923"/>
                  </a:lnTo>
                  <a:lnTo>
                    <a:pt x="3747" y="1326"/>
                  </a:lnTo>
                  <a:lnTo>
                    <a:pt x="4439" y="1845"/>
                  </a:lnTo>
                  <a:lnTo>
                    <a:pt x="5015" y="2421"/>
                  </a:lnTo>
                  <a:lnTo>
                    <a:pt x="5534" y="3055"/>
                  </a:lnTo>
                  <a:lnTo>
                    <a:pt x="5995" y="3747"/>
                  </a:lnTo>
                  <a:lnTo>
                    <a:pt x="5995" y="3747"/>
                  </a:lnTo>
                  <a:lnTo>
                    <a:pt x="6283" y="4439"/>
                  </a:lnTo>
                  <a:lnTo>
                    <a:pt x="6513" y="5188"/>
                  </a:lnTo>
                  <a:lnTo>
                    <a:pt x="6629" y="5937"/>
                  </a:lnTo>
                  <a:lnTo>
                    <a:pt x="6686" y="6686"/>
                  </a:lnTo>
                  <a:lnTo>
                    <a:pt x="6629" y="7493"/>
                  </a:lnTo>
                  <a:lnTo>
                    <a:pt x="6513" y="8300"/>
                  </a:lnTo>
                  <a:lnTo>
                    <a:pt x="6283" y="9107"/>
                  </a:lnTo>
                  <a:lnTo>
                    <a:pt x="5937" y="9914"/>
                  </a:lnTo>
                  <a:lnTo>
                    <a:pt x="5937" y="9914"/>
                  </a:lnTo>
                  <a:lnTo>
                    <a:pt x="5764" y="10259"/>
                  </a:lnTo>
                  <a:lnTo>
                    <a:pt x="5534" y="10605"/>
                  </a:lnTo>
                  <a:lnTo>
                    <a:pt x="5015" y="11239"/>
                  </a:lnTo>
                  <a:lnTo>
                    <a:pt x="4439" y="11816"/>
                  </a:lnTo>
                  <a:lnTo>
                    <a:pt x="3747" y="12277"/>
                  </a:lnTo>
                  <a:lnTo>
                    <a:pt x="2998" y="12738"/>
                  </a:lnTo>
                  <a:lnTo>
                    <a:pt x="2249" y="13141"/>
                  </a:lnTo>
                  <a:lnTo>
                    <a:pt x="1499" y="13487"/>
                  </a:lnTo>
                  <a:lnTo>
                    <a:pt x="750" y="13775"/>
                  </a:lnTo>
                  <a:lnTo>
                    <a:pt x="750" y="13775"/>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1615;p72"/>
            <p:cNvSpPr/>
            <p:nvPr/>
          </p:nvSpPr>
          <p:spPr>
            <a:xfrm>
              <a:off x="4266000" y="3818500"/>
              <a:ext cx="187325" cy="213275"/>
            </a:xfrm>
            <a:custGeom>
              <a:avLst/>
              <a:gdLst/>
              <a:ahLst/>
              <a:cxnLst/>
              <a:rect l="l" t="t" r="r" b="b"/>
              <a:pathLst>
                <a:path w="7493" h="8531" fill="none" extrusionOk="0">
                  <a:moveTo>
                    <a:pt x="5303" y="8530"/>
                  </a:moveTo>
                  <a:lnTo>
                    <a:pt x="5303" y="8530"/>
                  </a:lnTo>
                  <a:lnTo>
                    <a:pt x="4842" y="8472"/>
                  </a:lnTo>
                  <a:lnTo>
                    <a:pt x="4380" y="8415"/>
                  </a:lnTo>
                  <a:lnTo>
                    <a:pt x="3977" y="8300"/>
                  </a:lnTo>
                  <a:lnTo>
                    <a:pt x="3516" y="8127"/>
                  </a:lnTo>
                  <a:lnTo>
                    <a:pt x="3113" y="7954"/>
                  </a:lnTo>
                  <a:lnTo>
                    <a:pt x="2709" y="7723"/>
                  </a:lnTo>
                  <a:lnTo>
                    <a:pt x="2306" y="7435"/>
                  </a:lnTo>
                  <a:lnTo>
                    <a:pt x="1902" y="7147"/>
                  </a:lnTo>
                  <a:lnTo>
                    <a:pt x="1557" y="6801"/>
                  </a:lnTo>
                  <a:lnTo>
                    <a:pt x="1211" y="6455"/>
                  </a:lnTo>
                  <a:lnTo>
                    <a:pt x="923" y="6052"/>
                  </a:lnTo>
                  <a:lnTo>
                    <a:pt x="692" y="5648"/>
                  </a:lnTo>
                  <a:lnTo>
                    <a:pt x="462" y="5245"/>
                  </a:lnTo>
                  <a:lnTo>
                    <a:pt x="289" y="4842"/>
                  </a:lnTo>
                  <a:lnTo>
                    <a:pt x="116" y="4438"/>
                  </a:lnTo>
                  <a:lnTo>
                    <a:pt x="58" y="3977"/>
                  </a:lnTo>
                  <a:lnTo>
                    <a:pt x="58" y="3977"/>
                  </a:lnTo>
                  <a:lnTo>
                    <a:pt x="0" y="3516"/>
                  </a:lnTo>
                  <a:lnTo>
                    <a:pt x="0" y="3113"/>
                  </a:lnTo>
                  <a:lnTo>
                    <a:pt x="58" y="2652"/>
                  </a:lnTo>
                  <a:lnTo>
                    <a:pt x="116" y="2248"/>
                  </a:lnTo>
                  <a:lnTo>
                    <a:pt x="289" y="1845"/>
                  </a:lnTo>
                  <a:lnTo>
                    <a:pt x="462" y="1499"/>
                  </a:lnTo>
                  <a:lnTo>
                    <a:pt x="692" y="1153"/>
                  </a:lnTo>
                  <a:lnTo>
                    <a:pt x="923" y="865"/>
                  </a:lnTo>
                  <a:lnTo>
                    <a:pt x="923" y="865"/>
                  </a:lnTo>
                  <a:lnTo>
                    <a:pt x="1326" y="519"/>
                  </a:lnTo>
                  <a:lnTo>
                    <a:pt x="1729" y="231"/>
                  </a:lnTo>
                  <a:lnTo>
                    <a:pt x="2133" y="58"/>
                  </a:lnTo>
                  <a:lnTo>
                    <a:pt x="2479" y="1"/>
                  </a:lnTo>
                  <a:lnTo>
                    <a:pt x="2479" y="1"/>
                  </a:lnTo>
                  <a:lnTo>
                    <a:pt x="2594" y="1"/>
                  </a:lnTo>
                  <a:lnTo>
                    <a:pt x="2594" y="1"/>
                  </a:lnTo>
                  <a:lnTo>
                    <a:pt x="2652" y="116"/>
                  </a:lnTo>
                  <a:lnTo>
                    <a:pt x="2709" y="346"/>
                  </a:lnTo>
                  <a:lnTo>
                    <a:pt x="2709" y="519"/>
                  </a:lnTo>
                  <a:lnTo>
                    <a:pt x="2652" y="750"/>
                  </a:lnTo>
                  <a:lnTo>
                    <a:pt x="2652" y="750"/>
                  </a:lnTo>
                  <a:lnTo>
                    <a:pt x="2306" y="1211"/>
                  </a:lnTo>
                  <a:lnTo>
                    <a:pt x="2306" y="1211"/>
                  </a:lnTo>
                  <a:lnTo>
                    <a:pt x="1902" y="1787"/>
                  </a:lnTo>
                  <a:lnTo>
                    <a:pt x="1729" y="2133"/>
                  </a:lnTo>
                  <a:lnTo>
                    <a:pt x="1499" y="2536"/>
                  </a:lnTo>
                  <a:lnTo>
                    <a:pt x="1499" y="2536"/>
                  </a:lnTo>
                  <a:lnTo>
                    <a:pt x="1384" y="2940"/>
                  </a:lnTo>
                  <a:lnTo>
                    <a:pt x="1326" y="3286"/>
                  </a:lnTo>
                  <a:lnTo>
                    <a:pt x="1268" y="3689"/>
                  </a:lnTo>
                  <a:lnTo>
                    <a:pt x="1268" y="4035"/>
                  </a:lnTo>
                  <a:lnTo>
                    <a:pt x="1268" y="4438"/>
                  </a:lnTo>
                  <a:lnTo>
                    <a:pt x="1384" y="4842"/>
                  </a:lnTo>
                  <a:lnTo>
                    <a:pt x="1441" y="5187"/>
                  </a:lnTo>
                  <a:lnTo>
                    <a:pt x="1614" y="5533"/>
                  </a:lnTo>
                  <a:lnTo>
                    <a:pt x="1787" y="5879"/>
                  </a:lnTo>
                  <a:lnTo>
                    <a:pt x="1960" y="6225"/>
                  </a:lnTo>
                  <a:lnTo>
                    <a:pt x="2190" y="6513"/>
                  </a:lnTo>
                  <a:lnTo>
                    <a:pt x="2479" y="6801"/>
                  </a:lnTo>
                  <a:lnTo>
                    <a:pt x="2767" y="7089"/>
                  </a:lnTo>
                  <a:lnTo>
                    <a:pt x="3055" y="7320"/>
                  </a:lnTo>
                  <a:lnTo>
                    <a:pt x="3401" y="7550"/>
                  </a:lnTo>
                  <a:lnTo>
                    <a:pt x="3747" y="7723"/>
                  </a:lnTo>
                  <a:lnTo>
                    <a:pt x="3747" y="7723"/>
                  </a:lnTo>
                  <a:lnTo>
                    <a:pt x="4150" y="7839"/>
                  </a:lnTo>
                  <a:lnTo>
                    <a:pt x="4553" y="7954"/>
                  </a:lnTo>
                  <a:lnTo>
                    <a:pt x="5014" y="8011"/>
                  </a:lnTo>
                  <a:lnTo>
                    <a:pt x="5418" y="8069"/>
                  </a:lnTo>
                  <a:lnTo>
                    <a:pt x="5418" y="8069"/>
                  </a:lnTo>
                  <a:lnTo>
                    <a:pt x="5937" y="8011"/>
                  </a:lnTo>
                  <a:lnTo>
                    <a:pt x="6455" y="7896"/>
                  </a:lnTo>
                  <a:lnTo>
                    <a:pt x="6974" y="7781"/>
                  </a:lnTo>
                  <a:lnTo>
                    <a:pt x="7493" y="7550"/>
                  </a:lnTo>
                  <a:lnTo>
                    <a:pt x="7493" y="7550"/>
                  </a:lnTo>
                  <a:lnTo>
                    <a:pt x="7032" y="7954"/>
                  </a:lnTo>
                  <a:lnTo>
                    <a:pt x="6513" y="8300"/>
                  </a:lnTo>
                  <a:lnTo>
                    <a:pt x="5937" y="8472"/>
                  </a:lnTo>
                  <a:lnTo>
                    <a:pt x="5303" y="8530"/>
                  </a:lnTo>
                  <a:lnTo>
                    <a:pt x="5303" y="853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3" name="TextBox 2"/>
          <p:cNvSpPr txBox="1"/>
          <p:nvPr/>
        </p:nvSpPr>
        <p:spPr>
          <a:xfrm>
            <a:off x="2363606" y="172914"/>
            <a:ext cx="3413114" cy="769441"/>
          </a:xfrm>
          <a:prstGeom prst="rect">
            <a:avLst/>
          </a:prstGeom>
          <a:noFill/>
        </p:spPr>
        <p:txBody>
          <a:bodyPr wrap="none" rtlCol="0">
            <a:spAutoFit/>
          </a:bodyPr>
          <a:lstStyle/>
          <a:p>
            <a:r>
              <a:rPr lang="en-US" sz="4400" b="1" dirty="0">
                <a:solidFill>
                  <a:srgbClr val="002060"/>
                </a:solidFill>
                <a:latin typeface="Arial" pitchFamily="34" charset="0"/>
                <a:cs typeface="Arial" pitchFamily="34" charset="0"/>
              </a:rPr>
              <a:t>II. NHẠC CỤ</a:t>
            </a:r>
          </a:p>
        </p:txBody>
      </p:sp>
      <p:sp>
        <p:nvSpPr>
          <p:cNvPr id="2" name="TextBox 1"/>
          <p:cNvSpPr txBox="1"/>
          <p:nvPr/>
        </p:nvSpPr>
        <p:spPr>
          <a:xfrm>
            <a:off x="7620000" y="301319"/>
            <a:ext cx="3890809" cy="584775"/>
          </a:xfrm>
          <a:prstGeom prst="rect">
            <a:avLst/>
          </a:prstGeom>
          <a:noFill/>
        </p:spPr>
        <p:txBody>
          <a:bodyPr wrap="none" rtlCol="0">
            <a:spAutoFit/>
          </a:bodyPr>
          <a:lstStyle/>
          <a:p>
            <a:r>
              <a:rPr lang="en-US" sz="3200" b="1" dirty="0">
                <a:solidFill>
                  <a:srgbClr val="002060"/>
                </a:solidFill>
                <a:latin typeface="Arial" pitchFamily="34" charset="0"/>
                <a:cs typeface="Arial" pitchFamily="34" charset="0"/>
              </a:rPr>
              <a:t>a. </a:t>
            </a:r>
            <a:r>
              <a:rPr lang="en-US" sz="3200" b="1" dirty="0" err="1">
                <a:solidFill>
                  <a:srgbClr val="002060"/>
                </a:solidFill>
                <a:latin typeface="Arial" pitchFamily="34" charset="0"/>
                <a:cs typeface="Arial" pitchFamily="34" charset="0"/>
              </a:rPr>
              <a:t>Sơ</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đồ</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ngón</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bấm</a:t>
            </a:r>
            <a:endParaRPr lang="en-US" sz="3200" b="1" dirty="0">
              <a:solidFill>
                <a:srgbClr val="002060"/>
              </a:solidFill>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818" y="1152966"/>
            <a:ext cx="16734582" cy="11136764"/>
          </a:xfrm>
          <a:prstGeom prst="rect">
            <a:avLst/>
          </a:prstGeom>
        </p:spPr>
      </p:pic>
    </p:spTree>
    <p:extLst>
      <p:ext uri="{BB962C8B-B14F-4D97-AF65-F5344CB8AC3E}">
        <p14:creationId xmlns:p14="http://schemas.microsoft.com/office/powerpoint/2010/main" val="1447154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954"/>
            <a:ext cx="18288000" cy="8825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10400" y="6521797"/>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C</a:t>
            </a:r>
          </a:p>
        </p:txBody>
      </p:sp>
      <p:sp>
        <p:nvSpPr>
          <p:cNvPr id="7" name="TextBox 6"/>
          <p:cNvSpPr txBox="1"/>
          <p:nvPr/>
        </p:nvSpPr>
        <p:spPr>
          <a:xfrm>
            <a:off x="8077200" y="6521797"/>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D</a:t>
            </a:r>
          </a:p>
        </p:txBody>
      </p:sp>
      <p:sp>
        <p:nvSpPr>
          <p:cNvPr id="8" name="TextBox 7"/>
          <p:cNvSpPr txBox="1"/>
          <p:nvPr/>
        </p:nvSpPr>
        <p:spPr>
          <a:xfrm>
            <a:off x="9144000" y="6521797"/>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E</a:t>
            </a:r>
          </a:p>
        </p:txBody>
      </p:sp>
      <p:sp>
        <p:nvSpPr>
          <p:cNvPr id="9" name="TextBox 8"/>
          <p:cNvSpPr txBox="1"/>
          <p:nvPr/>
        </p:nvSpPr>
        <p:spPr>
          <a:xfrm>
            <a:off x="10210800" y="6521797"/>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F</a:t>
            </a:r>
          </a:p>
        </p:txBody>
      </p:sp>
      <p:sp>
        <p:nvSpPr>
          <p:cNvPr id="10" name="TextBox 9"/>
          <p:cNvSpPr txBox="1"/>
          <p:nvPr/>
        </p:nvSpPr>
        <p:spPr>
          <a:xfrm>
            <a:off x="11125200" y="6515100"/>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G</a:t>
            </a:r>
          </a:p>
        </p:txBody>
      </p:sp>
      <p:sp>
        <p:nvSpPr>
          <p:cNvPr id="16" name="TextBox 15"/>
          <p:cNvSpPr txBox="1"/>
          <p:nvPr/>
        </p:nvSpPr>
        <p:spPr>
          <a:xfrm>
            <a:off x="7010400" y="7527042"/>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1</a:t>
            </a:r>
          </a:p>
        </p:txBody>
      </p:sp>
      <p:sp>
        <p:nvSpPr>
          <p:cNvPr id="17" name="TextBox 16"/>
          <p:cNvSpPr txBox="1"/>
          <p:nvPr/>
        </p:nvSpPr>
        <p:spPr>
          <a:xfrm>
            <a:off x="8077200" y="7527042"/>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2</a:t>
            </a:r>
          </a:p>
        </p:txBody>
      </p:sp>
      <p:sp>
        <p:nvSpPr>
          <p:cNvPr id="18" name="TextBox 17"/>
          <p:cNvSpPr txBox="1"/>
          <p:nvPr/>
        </p:nvSpPr>
        <p:spPr>
          <a:xfrm>
            <a:off x="9144000" y="7527042"/>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3</a:t>
            </a:r>
          </a:p>
        </p:txBody>
      </p:sp>
      <p:sp>
        <p:nvSpPr>
          <p:cNvPr id="19" name="TextBox 18"/>
          <p:cNvSpPr txBox="1"/>
          <p:nvPr/>
        </p:nvSpPr>
        <p:spPr>
          <a:xfrm>
            <a:off x="10210800" y="7527042"/>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4</a:t>
            </a:r>
          </a:p>
        </p:txBody>
      </p:sp>
      <p:sp>
        <p:nvSpPr>
          <p:cNvPr id="20" name="TextBox 19"/>
          <p:cNvSpPr txBox="1"/>
          <p:nvPr/>
        </p:nvSpPr>
        <p:spPr>
          <a:xfrm>
            <a:off x="11125200" y="7520345"/>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5</a:t>
            </a:r>
          </a:p>
        </p:txBody>
      </p:sp>
      <p:sp>
        <p:nvSpPr>
          <p:cNvPr id="24" name="TextBox 23"/>
          <p:cNvSpPr txBox="1"/>
          <p:nvPr/>
        </p:nvSpPr>
        <p:spPr>
          <a:xfrm>
            <a:off x="-152400" y="7510975"/>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5</a:t>
            </a:r>
          </a:p>
        </p:txBody>
      </p:sp>
      <p:sp>
        <p:nvSpPr>
          <p:cNvPr id="25" name="TextBox 24"/>
          <p:cNvSpPr txBox="1"/>
          <p:nvPr/>
        </p:nvSpPr>
        <p:spPr>
          <a:xfrm>
            <a:off x="838200" y="7510975"/>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4</a:t>
            </a:r>
          </a:p>
        </p:txBody>
      </p:sp>
      <p:sp>
        <p:nvSpPr>
          <p:cNvPr id="26" name="TextBox 25"/>
          <p:cNvSpPr txBox="1"/>
          <p:nvPr/>
        </p:nvSpPr>
        <p:spPr>
          <a:xfrm>
            <a:off x="1828800" y="7510975"/>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3</a:t>
            </a:r>
          </a:p>
        </p:txBody>
      </p:sp>
      <p:sp>
        <p:nvSpPr>
          <p:cNvPr id="27" name="TextBox 26"/>
          <p:cNvSpPr txBox="1"/>
          <p:nvPr/>
        </p:nvSpPr>
        <p:spPr>
          <a:xfrm>
            <a:off x="2971800" y="7510975"/>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2</a:t>
            </a:r>
          </a:p>
        </p:txBody>
      </p:sp>
      <p:sp>
        <p:nvSpPr>
          <p:cNvPr id="28" name="TextBox 27"/>
          <p:cNvSpPr txBox="1"/>
          <p:nvPr/>
        </p:nvSpPr>
        <p:spPr>
          <a:xfrm>
            <a:off x="3962400" y="7532317"/>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1</a:t>
            </a:r>
          </a:p>
        </p:txBody>
      </p:sp>
      <p:sp>
        <p:nvSpPr>
          <p:cNvPr id="29" name="TextBox 28"/>
          <p:cNvSpPr txBox="1"/>
          <p:nvPr/>
        </p:nvSpPr>
        <p:spPr>
          <a:xfrm>
            <a:off x="-76200" y="6524470"/>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C</a:t>
            </a:r>
          </a:p>
        </p:txBody>
      </p:sp>
      <p:sp>
        <p:nvSpPr>
          <p:cNvPr id="30" name="TextBox 29"/>
          <p:cNvSpPr txBox="1"/>
          <p:nvPr/>
        </p:nvSpPr>
        <p:spPr>
          <a:xfrm>
            <a:off x="990600" y="6524470"/>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D</a:t>
            </a:r>
          </a:p>
        </p:txBody>
      </p:sp>
      <p:sp>
        <p:nvSpPr>
          <p:cNvPr id="31" name="TextBox 30"/>
          <p:cNvSpPr txBox="1"/>
          <p:nvPr/>
        </p:nvSpPr>
        <p:spPr>
          <a:xfrm>
            <a:off x="2057400" y="6524470"/>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E</a:t>
            </a:r>
          </a:p>
        </p:txBody>
      </p:sp>
      <p:sp>
        <p:nvSpPr>
          <p:cNvPr id="32" name="TextBox 31"/>
          <p:cNvSpPr txBox="1"/>
          <p:nvPr/>
        </p:nvSpPr>
        <p:spPr>
          <a:xfrm>
            <a:off x="3124200" y="6524470"/>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F</a:t>
            </a:r>
          </a:p>
        </p:txBody>
      </p:sp>
      <p:sp>
        <p:nvSpPr>
          <p:cNvPr id="33" name="TextBox 32"/>
          <p:cNvSpPr txBox="1"/>
          <p:nvPr/>
        </p:nvSpPr>
        <p:spPr>
          <a:xfrm>
            <a:off x="4038600" y="6517773"/>
            <a:ext cx="762000"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G</a:t>
            </a:r>
          </a:p>
        </p:txBody>
      </p:sp>
      <p:sp>
        <p:nvSpPr>
          <p:cNvPr id="34" name="TextBox 33"/>
          <p:cNvSpPr txBox="1"/>
          <p:nvPr/>
        </p:nvSpPr>
        <p:spPr>
          <a:xfrm>
            <a:off x="324465" y="8877300"/>
            <a:ext cx="3180735"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TAY TRÁI</a:t>
            </a:r>
          </a:p>
        </p:txBody>
      </p:sp>
      <p:sp>
        <p:nvSpPr>
          <p:cNvPr id="35" name="TextBox 34"/>
          <p:cNvSpPr txBox="1"/>
          <p:nvPr/>
        </p:nvSpPr>
        <p:spPr>
          <a:xfrm>
            <a:off x="8077200" y="8891178"/>
            <a:ext cx="3180735" cy="995875"/>
          </a:xfrm>
          <a:prstGeom prst="rect">
            <a:avLst/>
          </a:prstGeom>
          <a:noFill/>
        </p:spPr>
        <p:txBody>
          <a:bodyPr wrap="square" lIns="163284" tIns="81642" rIns="163284" bIns="81642" rtlCol="0">
            <a:spAutoFit/>
          </a:bodyPr>
          <a:lstStyle/>
          <a:p>
            <a:r>
              <a:rPr lang="en-US" sz="5400" b="1" dirty="0">
                <a:solidFill>
                  <a:srgbClr val="FF0000"/>
                </a:solidFill>
                <a:effectLst>
                  <a:outerShdw blurRad="38100" dist="38100" dir="2700000" algn="tl">
                    <a:srgbClr val="000000">
                      <a:alpha val="43137"/>
                    </a:srgbClr>
                  </a:outerShdw>
                </a:effectLst>
              </a:rPr>
              <a:t>TAY PHẢI</a:t>
            </a:r>
          </a:p>
        </p:txBody>
      </p:sp>
    </p:spTree>
    <p:extLst>
      <p:ext uri="{BB962C8B-B14F-4D97-AF65-F5344CB8AC3E}">
        <p14:creationId xmlns:p14="http://schemas.microsoft.com/office/powerpoint/2010/main" val="2963367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954"/>
            <a:ext cx="18288000" cy="10235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10400" y="7866780"/>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C</a:t>
            </a:r>
          </a:p>
        </p:txBody>
      </p:sp>
      <p:sp>
        <p:nvSpPr>
          <p:cNvPr id="7" name="TextBox 6"/>
          <p:cNvSpPr txBox="1"/>
          <p:nvPr/>
        </p:nvSpPr>
        <p:spPr>
          <a:xfrm>
            <a:off x="8077200" y="7866780"/>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D</a:t>
            </a:r>
          </a:p>
        </p:txBody>
      </p:sp>
      <p:sp>
        <p:nvSpPr>
          <p:cNvPr id="8" name="TextBox 7"/>
          <p:cNvSpPr txBox="1"/>
          <p:nvPr/>
        </p:nvSpPr>
        <p:spPr>
          <a:xfrm>
            <a:off x="9144000" y="7866780"/>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E</a:t>
            </a:r>
          </a:p>
        </p:txBody>
      </p:sp>
      <p:sp>
        <p:nvSpPr>
          <p:cNvPr id="9" name="TextBox 8"/>
          <p:cNvSpPr txBox="1"/>
          <p:nvPr/>
        </p:nvSpPr>
        <p:spPr>
          <a:xfrm>
            <a:off x="10210800" y="7866780"/>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F</a:t>
            </a:r>
          </a:p>
        </p:txBody>
      </p:sp>
      <p:sp>
        <p:nvSpPr>
          <p:cNvPr id="10" name="TextBox 9"/>
          <p:cNvSpPr txBox="1"/>
          <p:nvPr/>
        </p:nvSpPr>
        <p:spPr>
          <a:xfrm>
            <a:off x="11125200" y="7860083"/>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G</a:t>
            </a:r>
          </a:p>
        </p:txBody>
      </p:sp>
      <p:sp>
        <p:nvSpPr>
          <p:cNvPr id="11" name="TextBox 10"/>
          <p:cNvSpPr txBox="1"/>
          <p:nvPr/>
        </p:nvSpPr>
        <p:spPr>
          <a:xfrm>
            <a:off x="12192000" y="7860083"/>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A</a:t>
            </a:r>
          </a:p>
        </p:txBody>
      </p:sp>
      <p:sp>
        <p:nvSpPr>
          <p:cNvPr id="12" name="TextBox 11"/>
          <p:cNvSpPr txBox="1"/>
          <p:nvPr/>
        </p:nvSpPr>
        <p:spPr>
          <a:xfrm>
            <a:off x="13258800" y="7860083"/>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B</a:t>
            </a:r>
          </a:p>
        </p:txBody>
      </p:sp>
      <p:sp>
        <p:nvSpPr>
          <p:cNvPr id="13" name="TextBox 12"/>
          <p:cNvSpPr txBox="1"/>
          <p:nvPr/>
        </p:nvSpPr>
        <p:spPr>
          <a:xfrm>
            <a:off x="14325600" y="7866780"/>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C</a:t>
            </a:r>
          </a:p>
        </p:txBody>
      </p:sp>
      <p:sp>
        <p:nvSpPr>
          <p:cNvPr id="16" name="TextBox 15"/>
          <p:cNvSpPr txBox="1"/>
          <p:nvPr/>
        </p:nvSpPr>
        <p:spPr>
          <a:xfrm>
            <a:off x="7010400" y="8872025"/>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1</a:t>
            </a:r>
          </a:p>
        </p:txBody>
      </p:sp>
      <p:sp>
        <p:nvSpPr>
          <p:cNvPr id="17" name="TextBox 16"/>
          <p:cNvSpPr txBox="1"/>
          <p:nvPr/>
        </p:nvSpPr>
        <p:spPr>
          <a:xfrm>
            <a:off x="8077200" y="8872025"/>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2</a:t>
            </a:r>
          </a:p>
        </p:txBody>
      </p:sp>
      <p:sp>
        <p:nvSpPr>
          <p:cNvPr id="18" name="TextBox 17"/>
          <p:cNvSpPr txBox="1"/>
          <p:nvPr/>
        </p:nvSpPr>
        <p:spPr>
          <a:xfrm>
            <a:off x="9144000" y="8872025"/>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3</a:t>
            </a:r>
          </a:p>
        </p:txBody>
      </p:sp>
      <p:sp>
        <p:nvSpPr>
          <p:cNvPr id="19" name="TextBox 18"/>
          <p:cNvSpPr txBox="1"/>
          <p:nvPr/>
        </p:nvSpPr>
        <p:spPr>
          <a:xfrm>
            <a:off x="10210800" y="8872025"/>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1</a:t>
            </a:r>
          </a:p>
        </p:txBody>
      </p:sp>
      <p:sp>
        <p:nvSpPr>
          <p:cNvPr id="20" name="TextBox 19"/>
          <p:cNvSpPr txBox="1"/>
          <p:nvPr/>
        </p:nvSpPr>
        <p:spPr>
          <a:xfrm>
            <a:off x="11125200" y="8865328"/>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2</a:t>
            </a:r>
          </a:p>
        </p:txBody>
      </p:sp>
      <p:sp>
        <p:nvSpPr>
          <p:cNvPr id="21" name="TextBox 20"/>
          <p:cNvSpPr txBox="1"/>
          <p:nvPr/>
        </p:nvSpPr>
        <p:spPr>
          <a:xfrm>
            <a:off x="12192000" y="8865328"/>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3</a:t>
            </a:r>
          </a:p>
        </p:txBody>
      </p:sp>
      <p:sp>
        <p:nvSpPr>
          <p:cNvPr id="22" name="TextBox 21"/>
          <p:cNvSpPr txBox="1"/>
          <p:nvPr/>
        </p:nvSpPr>
        <p:spPr>
          <a:xfrm>
            <a:off x="13258800" y="8865328"/>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4</a:t>
            </a:r>
          </a:p>
        </p:txBody>
      </p:sp>
      <p:sp>
        <p:nvSpPr>
          <p:cNvPr id="23" name="TextBox 22"/>
          <p:cNvSpPr txBox="1"/>
          <p:nvPr/>
        </p:nvSpPr>
        <p:spPr>
          <a:xfrm>
            <a:off x="14325600" y="8872025"/>
            <a:ext cx="762000" cy="995875"/>
          </a:xfrm>
          <a:prstGeom prst="rect">
            <a:avLst/>
          </a:prstGeom>
          <a:noFill/>
        </p:spPr>
        <p:txBody>
          <a:bodyPr wrap="square" lIns="163284" tIns="81642" rIns="163284" bIns="81642" rtlCol="0">
            <a:spAutoFit/>
          </a:bodyPr>
          <a:lstStyle/>
          <a:p>
            <a:r>
              <a:rPr lang="en-US" sz="5400" b="1" dirty="0">
                <a:solidFill>
                  <a:prstClr val="black"/>
                </a:solidFill>
                <a:effectLst>
                  <a:outerShdw blurRad="38100" dist="38100" dir="2700000" algn="tl">
                    <a:srgbClr val="000000">
                      <a:alpha val="43137"/>
                    </a:srgbClr>
                  </a:outerShdw>
                </a:effectLst>
              </a:rPr>
              <a:t>5</a:t>
            </a:r>
          </a:p>
        </p:txBody>
      </p:sp>
    </p:spTree>
    <p:extLst>
      <p:ext uri="{BB962C8B-B14F-4D97-AF65-F5344CB8AC3E}">
        <p14:creationId xmlns:p14="http://schemas.microsoft.com/office/powerpoint/2010/main" val="4095850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589;p72"/>
          <p:cNvGrpSpPr/>
          <p:nvPr/>
        </p:nvGrpSpPr>
        <p:grpSpPr>
          <a:xfrm>
            <a:off x="111601" y="241725"/>
            <a:ext cx="3313160" cy="2078529"/>
            <a:chOff x="4042675" y="2465600"/>
            <a:chExt cx="2120875" cy="1884575"/>
          </a:xfrm>
        </p:grpSpPr>
        <p:sp>
          <p:nvSpPr>
            <p:cNvPr id="19" name="Google Shape;1590;p72"/>
            <p:cNvSpPr/>
            <p:nvPr/>
          </p:nvSpPr>
          <p:spPr>
            <a:xfrm>
              <a:off x="4716975" y="2815700"/>
              <a:ext cx="897625" cy="1033075"/>
            </a:xfrm>
            <a:custGeom>
              <a:avLst/>
              <a:gdLst/>
              <a:ahLst/>
              <a:cxnLst/>
              <a:rect l="l" t="t" r="r" b="b"/>
              <a:pathLst>
                <a:path w="35905" h="41323" extrusionOk="0">
                  <a:moveTo>
                    <a:pt x="13371" y="1"/>
                  </a:moveTo>
                  <a:lnTo>
                    <a:pt x="12218" y="116"/>
                  </a:lnTo>
                  <a:lnTo>
                    <a:pt x="11065" y="289"/>
                  </a:lnTo>
                  <a:lnTo>
                    <a:pt x="9970" y="519"/>
                  </a:lnTo>
                  <a:lnTo>
                    <a:pt x="8818" y="808"/>
                  </a:lnTo>
                  <a:lnTo>
                    <a:pt x="7723" y="1096"/>
                  </a:lnTo>
                  <a:lnTo>
                    <a:pt x="6628" y="1499"/>
                  </a:lnTo>
                  <a:lnTo>
                    <a:pt x="5245" y="2191"/>
                  </a:lnTo>
                  <a:lnTo>
                    <a:pt x="4092" y="2825"/>
                  </a:lnTo>
                  <a:lnTo>
                    <a:pt x="2824" y="3574"/>
                  </a:lnTo>
                  <a:lnTo>
                    <a:pt x="1672" y="4381"/>
                  </a:lnTo>
                  <a:lnTo>
                    <a:pt x="692" y="5072"/>
                  </a:lnTo>
                  <a:lnTo>
                    <a:pt x="346" y="5418"/>
                  </a:lnTo>
                  <a:lnTo>
                    <a:pt x="115" y="5706"/>
                  </a:lnTo>
                  <a:lnTo>
                    <a:pt x="0" y="5937"/>
                  </a:lnTo>
                  <a:lnTo>
                    <a:pt x="0" y="5994"/>
                  </a:lnTo>
                  <a:lnTo>
                    <a:pt x="58" y="6110"/>
                  </a:lnTo>
                  <a:lnTo>
                    <a:pt x="231" y="6110"/>
                  </a:lnTo>
                  <a:lnTo>
                    <a:pt x="634" y="5937"/>
                  </a:lnTo>
                  <a:lnTo>
                    <a:pt x="1672" y="5303"/>
                  </a:lnTo>
                  <a:lnTo>
                    <a:pt x="3400" y="4150"/>
                  </a:lnTo>
                  <a:lnTo>
                    <a:pt x="4438" y="3631"/>
                  </a:lnTo>
                  <a:lnTo>
                    <a:pt x="5475" y="3113"/>
                  </a:lnTo>
                  <a:lnTo>
                    <a:pt x="6513" y="2709"/>
                  </a:lnTo>
                  <a:lnTo>
                    <a:pt x="7608" y="2306"/>
                  </a:lnTo>
                  <a:lnTo>
                    <a:pt x="8818" y="1960"/>
                  </a:lnTo>
                  <a:lnTo>
                    <a:pt x="10028" y="1672"/>
                  </a:lnTo>
                  <a:lnTo>
                    <a:pt x="11238" y="1441"/>
                  </a:lnTo>
                  <a:lnTo>
                    <a:pt x="12506" y="1269"/>
                  </a:lnTo>
                  <a:lnTo>
                    <a:pt x="13717" y="1211"/>
                  </a:lnTo>
                  <a:lnTo>
                    <a:pt x="14984" y="1211"/>
                  </a:lnTo>
                  <a:lnTo>
                    <a:pt x="16252" y="1269"/>
                  </a:lnTo>
                  <a:lnTo>
                    <a:pt x="17463" y="1384"/>
                  </a:lnTo>
                  <a:lnTo>
                    <a:pt x="18731" y="1614"/>
                  </a:lnTo>
                  <a:lnTo>
                    <a:pt x="19941" y="1903"/>
                  </a:lnTo>
                  <a:lnTo>
                    <a:pt x="21151" y="2248"/>
                  </a:lnTo>
                  <a:lnTo>
                    <a:pt x="22304" y="2709"/>
                  </a:lnTo>
                  <a:lnTo>
                    <a:pt x="23456" y="3228"/>
                  </a:lnTo>
                  <a:lnTo>
                    <a:pt x="24551" y="3804"/>
                  </a:lnTo>
                  <a:lnTo>
                    <a:pt x="25589" y="4438"/>
                  </a:lnTo>
                  <a:lnTo>
                    <a:pt x="26626" y="5130"/>
                  </a:lnTo>
                  <a:lnTo>
                    <a:pt x="27606" y="5937"/>
                  </a:lnTo>
                  <a:lnTo>
                    <a:pt x="28528" y="6744"/>
                  </a:lnTo>
                  <a:lnTo>
                    <a:pt x="29450" y="7608"/>
                  </a:lnTo>
                  <a:lnTo>
                    <a:pt x="30257" y="8588"/>
                  </a:lnTo>
                  <a:lnTo>
                    <a:pt x="31064" y="9568"/>
                  </a:lnTo>
                  <a:lnTo>
                    <a:pt x="31755" y="10605"/>
                  </a:lnTo>
                  <a:lnTo>
                    <a:pt x="32447" y="11642"/>
                  </a:lnTo>
                  <a:lnTo>
                    <a:pt x="33023" y="12795"/>
                  </a:lnTo>
                  <a:lnTo>
                    <a:pt x="33484" y="13832"/>
                  </a:lnTo>
                  <a:lnTo>
                    <a:pt x="33945" y="14870"/>
                  </a:lnTo>
                  <a:lnTo>
                    <a:pt x="34291" y="15965"/>
                  </a:lnTo>
                  <a:lnTo>
                    <a:pt x="34579" y="17060"/>
                  </a:lnTo>
                  <a:lnTo>
                    <a:pt x="34810" y="18097"/>
                  </a:lnTo>
                  <a:lnTo>
                    <a:pt x="34983" y="19192"/>
                  </a:lnTo>
                  <a:lnTo>
                    <a:pt x="35098" y="20345"/>
                  </a:lnTo>
                  <a:lnTo>
                    <a:pt x="35156" y="21440"/>
                  </a:lnTo>
                  <a:lnTo>
                    <a:pt x="35156" y="22535"/>
                  </a:lnTo>
                  <a:lnTo>
                    <a:pt x="35098" y="23630"/>
                  </a:lnTo>
                  <a:lnTo>
                    <a:pt x="34983" y="24725"/>
                  </a:lnTo>
                  <a:lnTo>
                    <a:pt x="34810" y="25820"/>
                  </a:lnTo>
                  <a:lnTo>
                    <a:pt x="34579" y="26915"/>
                  </a:lnTo>
                  <a:lnTo>
                    <a:pt x="34233" y="28010"/>
                  </a:lnTo>
                  <a:lnTo>
                    <a:pt x="33888" y="29105"/>
                  </a:lnTo>
                  <a:lnTo>
                    <a:pt x="33484" y="30142"/>
                  </a:lnTo>
                  <a:lnTo>
                    <a:pt x="32966" y="31180"/>
                  </a:lnTo>
                  <a:lnTo>
                    <a:pt x="32447" y="32159"/>
                  </a:lnTo>
                  <a:lnTo>
                    <a:pt x="31871" y="33139"/>
                  </a:lnTo>
                  <a:lnTo>
                    <a:pt x="31237" y="34061"/>
                  </a:lnTo>
                  <a:lnTo>
                    <a:pt x="30603" y="34926"/>
                  </a:lnTo>
                  <a:lnTo>
                    <a:pt x="29853" y="35790"/>
                  </a:lnTo>
                  <a:lnTo>
                    <a:pt x="29104" y="36597"/>
                  </a:lnTo>
                  <a:lnTo>
                    <a:pt x="28355" y="37404"/>
                  </a:lnTo>
                  <a:lnTo>
                    <a:pt x="27260" y="38268"/>
                  </a:lnTo>
                  <a:lnTo>
                    <a:pt x="25358" y="39594"/>
                  </a:lnTo>
                  <a:lnTo>
                    <a:pt x="23514" y="40862"/>
                  </a:lnTo>
                  <a:lnTo>
                    <a:pt x="22938" y="41208"/>
                  </a:lnTo>
                  <a:lnTo>
                    <a:pt x="22765" y="41265"/>
                  </a:lnTo>
                  <a:lnTo>
                    <a:pt x="22707" y="41265"/>
                  </a:lnTo>
                  <a:lnTo>
                    <a:pt x="22707" y="41323"/>
                  </a:lnTo>
                  <a:lnTo>
                    <a:pt x="22765" y="41323"/>
                  </a:lnTo>
                  <a:lnTo>
                    <a:pt x="23053" y="41265"/>
                  </a:lnTo>
                  <a:lnTo>
                    <a:pt x="23341" y="41150"/>
                  </a:lnTo>
                  <a:lnTo>
                    <a:pt x="23802" y="40919"/>
                  </a:lnTo>
                  <a:lnTo>
                    <a:pt x="24839" y="40285"/>
                  </a:lnTo>
                  <a:lnTo>
                    <a:pt x="25992" y="39479"/>
                  </a:lnTo>
                  <a:lnTo>
                    <a:pt x="28240" y="37807"/>
                  </a:lnTo>
                  <a:lnTo>
                    <a:pt x="29450" y="36885"/>
                  </a:lnTo>
                  <a:lnTo>
                    <a:pt x="30199" y="36078"/>
                  </a:lnTo>
                  <a:lnTo>
                    <a:pt x="30948" y="35214"/>
                  </a:lnTo>
                  <a:lnTo>
                    <a:pt x="31640" y="34349"/>
                  </a:lnTo>
                  <a:lnTo>
                    <a:pt x="32274" y="33427"/>
                  </a:lnTo>
                  <a:lnTo>
                    <a:pt x="32850" y="32505"/>
                  </a:lnTo>
                  <a:lnTo>
                    <a:pt x="33369" y="31525"/>
                  </a:lnTo>
                  <a:lnTo>
                    <a:pt x="33888" y="30546"/>
                  </a:lnTo>
                  <a:lnTo>
                    <a:pt x="34406" y="29566"/>
                  </a:lnTo>
                  <a:lnTo>
                    <a:pt x="34867" y="28240"/>
                  </a:lnTo>
                  <a:lnTo>
                    <a:pt x="35213" y="26972"/>
                  </a:lnTo>
                  <a:lnTo>
                    <a:pt x="35501" y="25647"/>
                  </a:lnTo>
                  <a:lnTo>
                    <a:pt x="35732" y="24379"/>
                  </a:lnTo>
                  <a:lnTo>
                    <a:pt x="35847" y="23053"/>
                  </a:lnTo>
                  <a:lnTo>
                    <a:pt x="35905" y="21786"/>
                  </a:lnTo>
                  <a:lnTo>
                    <a:pt x="35905" y="20460"/>
                  </a:lnTo>
                  <a:lnTo>
                    <a:pt x="35790" y="19192"/>
                  </a:lnTo>
                  <a:lnTo>
                    <a:pt x="35617" y="17924"/>
                  </a:lnTo>
                  <a:lnTo>
                    <a:pt x="35328" y="16656"/>
                  </a:lnTo>
                  <a:lnTo>
                    <a:pt x="35040" y="15388"/>
                  </a:lnTo>
                  <a:lnTo>
                    <a:pt x="34579" y="14121"/>
                  </a:lnTo>
                  <a:lnTo>
                    <a:pt x="34118" y="12910"/>
                  </a:lnTo>
                  <a:lnTo>
                    <a:pt x="33542" y="11700"/>
                  </a:lnTo>
                  <a:lnTo>
                    <a:pt x="32850" y="10547"/>
                  </a:lnTo>
                  <a:lnTo>
                    <a:pt x="32159" y="9395"/>
                  </a:lnTo>
                  <a:lnTo>
                    <a:pt x="31410" y="8357"/>
                  </a:lnTo>
                  <a:lnTo>
                    <a:pt x="30603" y="7378"/>
                  </a:lnTo>
                  <a:lnTo>
                    <a:pt x="29796" y="6513"/>
                  </a:lnTo>
                  <a:lnTo>
                    <a:pt x="28931" y="5649"/>
                  </a:lnTo>
                  <a:lnTo>
                    <a:pt x="28009" y="4842"/>
                  </a:lnTo>
                  <a:lnTo>
                    <a:pt x="27029" y="4093"/>
                  </a:lnTo>
                  <a:lnTo>
                    <a:pt x="26050" y="3401"/>
                  </a:lnTo>
                  <a:lnTo>
                    <a:pt x="25012" y="2767"/>
                  </a:lnTo>
                  <a:lnTo>
                    <a:pt x="23917" y="2248"/>
                  </a:lnTo>
                  <a:lnTo>
                    <a:pt x="22822" y="1730"/>
                  </a:lnTo>
                  <a:lnTo>
                    <a:pt x="21727" y="1269"/>
                  </a:lnTo>
                  <a:lnTo>
                    <a:pt x="20575" y="865"/>
                  </a:lnTo>
                  <a:lnTo>
                    <a:pt x="19364" y="577"/>
                  </a:lnTo>
                  <a:lnTo>
                    <a:pt x="18154" y="346"/>
                  </a:lnTo>
                  <a:lnTo>
                    <a:pt x="16944" y="174"/>
                  </a:lnTo>
                  <a:lnTo>
                    <a:pt x="15734" y="58"/>
                  </a:lnTo>
                  <a:lnTo>
                    <a:pt x="14523" y="1"/>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591;p72"/>
            <p:cNvSpPr/>
            <p:nvPr/>
          </p:nvSpPr>
          <p:spPr>
            <a:xfrm>
              <a:off x="4855275" y="2892075"/>
              <a:ext cx="1082075" cy="919250"/>
            </a:xfrm>
            <a:custGeom>
              <a:avLst/>
              <a:gdLst/>
              <a:ahLst/>
              <a:cxnLst/>
              <a:rect l="l" t="t" r="r" b="b"/>
              <a:pathLst>
                <a:path w="43283" h="36770" extrusionOk="0">
                  <a:moveTo>
                    <a:pt x="17348" y="0"/>
                  </a:moveTo>
                  <a:lnTo>
                    <a:pt x="15561" y="115"/>
                  </a:lnTo>
                  <a:lnTo>
                    <a:pt x="13832" y="346"/>
                  </a:lnTo>
                  <a:lnTo>
                    <a:pt x="12046" y="692"/>
                  </a:lnTo>
                  <a:lnTo>
                    <a:pt x="10317" y="1095"/>
                  </a:lnTo>
                  <a:lnTo>
                    <a:pt x="8588" y="1672"/>
                  </a:lnTo>
                  <a:lnTo>
                    <a:pt x="7032" y="2248"/>
                  </a:lnTo>
                  <a:lnTo>
                    <a:pt x="5533" y="2939"/>
                  </a:lnTo>
                  <a:lnTo>
                    <a:pt x="4093" y="3689"/>
                  </a:lnTo>
                  <a:lnTo>
                    <a:pt x="2652" y="4553"/>
                  </a:lnTo>
                  <a:lnTo>
                    <a:pt x="2076" y="4957"/>
                  </a:lnTo>
                  <a:lnTo>
                    <a:pt x="1499" y="5360"/>
                  </a:lnTo>
                  <a:lnTo>
                    <a:pt x="981" y="5763"/>
                  </a:lnTo>
                  <a:lnTo>
                    <a:pt x="462" y="6224"/>
                  </a:lnTo>
                  <a:lnTo>
                    <a:pt x="116" y="6685"/>
                  </a:lnTo>
                  <a:lnTo>
                    <a:pt x="58" y="6858"/>
                  </a:lnTo>
                  <a:lnTo>
                    <a:pt x="1" y="6974"/>
                  </a:lnTo>
                  <a:lnTo>
                    <a:pt x="58" y="7089"/>
                  </a:lnTo>
                  <a:lnTo>
                    <a:pt x="231" y="7147"/>
                  </a:lnTo>
                  <a:lnTo>
                    <a:pt x="462" y="7147"/>
                  </a:lnTo>
                  <a:lnTo>
                    <a:pt x="750" y="7031"/>
                  </a:lnTo>
                  <a:lnTo>
                    <a:pt x="1499" y="6801"/>
                  </a:lnTo>
                  <a:lnTo>
                    <a:pt x="2191" y="6513"/>
                  </a:lnTo>
                  <a:lnTo>
                    <a:pt x="3574" y="5879"/>
                  </a:lnTo>
                  <a:lnTo>
                    <a:pt x="5015" y="5245"/>
                  </a:lnTo>
                  <a:lnTo>
                    <a:pt x="6398" y="4668"/>
                  </a:lnTo>
                  <a:lnTo>
                    <a:pt x="7839" y="4092"/>
                  </a:lnTo>
                  <a:lnTo>
                    <a:pt x="9337" y="3631"/>
                  </a:lnTo>
                  <a:lnTo>
                    <a:pt x="10778" y="3228"/>
                  </a:lnTo>
                  <a:lnTo>
                    <a:pt x="12334" y="2824"/>
                  </a:lnTo>
                  <a:lnTo>
                    <a:pt x="14005" y="2536"/>
                  </a:lnTo>
                  <a:lnTo>
                    <a:pt x="15677" y="2305"/>
                  </a:lnTo>
                  <a:lnTo>
                    <a:pt x="17406" y="2133"/>
                  </a:lnTo>
                  <a:lnTo>
                    <a:pt x="19135" y="2133"/>
                  </a:lnTo>
                  <a:lnTo>
                    <a:pt x="20864" y="2190"/>
                  </a:lnTo>
                  <a:lnTo>
                    <a:pt x="22535" y="2363"/>
                  </a:lnTo>
                  <a:lnTo>
                    <a:pt x="24206" y="2651"/>
                  </a:lnTo>
                  <a:lnTo>
                    <a:pt x="25878" y="3055"/>
                  </a:lnTo>
                  <a:lnTo>
                    <a:pt x="26973" y="3400"/>
                  </a:lnTo>
                  <a:lnTo>
                    <a:pt x="28068" y="3804"/>
                  </a:lnTo>
                  <a:lnTo>
                    <a:pt x="29105" y="4207"/>
                  </a:lnTo>
                  <a:lnTo>
                    <a:pt x="30142" y="4726"/>
                  </a:lnTo>
                  <a:lnTo>
                    <a:pt x="31122" y="5245"/>
                  </a:lnTo>
                  <a:lnTo>
                    <a:pt x="32102" y="5821"/>
                  </a:lnTo>
                  <a:lnTo>
                    <a:pt x="33081" y="6455"/>
                  </a:lnTo>
                  <a:lnTo>
                    <a:pt x="34004" y="7089"/>
                  </a:lnTo>
                  <a:lnTo>
                    <a:pt x="34868" y="7838"/>
                  </a:lnTo>
                  <a:lnTo>
                    <a:pt x="35733" y="8587"/>
                  </a:lnTo>
                  <a:lnTo>
                    <a:pt x="36539" y="9337"/>
                  </a:lnTo>
                  <a:lnTo>
                    <a:pt x="37346" y="10201"/>
                  </a:lnTo>
                  <a:lnTo>
                    <a:pt x="38038" y="11066"/>
                  </a:lnTo>
                  <a:lnTo>
                    <a:pt x="38729" y="11988"/>
                  </a:lnTo>
                  <a:lnTo>
                    <a:pt x="39363" y="12910"/>
                  </a:lnTo>
                  <a:lnTo>
                    <a:pt x="39940" y="13889"/>
                  </a:lnTo>
                  <a:lnTo>
                    <a:pt x="40343" y="14696"/>
                  </a:lnTo>
                  <a:lnTo>
                    <a:pt x="40689" y="15503"/>
                  </a:lnTo>
                  <a:lnTo>
                    <a:pt x="41035" y="16310"/>
                  </a:lnTo>
                  <a:lnTo>
                    <a:pt x="41323" y="17117"/>
                  </a:lnTo>
                  <a:lnTo>
                    <a:pt x="41553" y="17981"/>
                  </a:lnTo>
                  <a:lnTo>
                    <a:pt x="41726" y="18788"/>
                  </a:lnTo>
                  <a:lnTo>
                    <a:pt x="41899" y="19653"/>
                  </a:lnTo>
                  <a:lnTo>
                    <a:pt x="42014" y="20517"/>
                  </a:lnTo>
                  <a:lnTo>
                    <a:pt x="42130" y="21382"/>
                  </a:lnTo>
                  <a:lnTo>
                    <a:pt x="42187" y="22304"/>
                  </a:lnTo>
                  <a:lnTo>
                    <a:pt x="42187" y="23168"/>
                  </a:lnTo>
                  <a:lnTo>
                    <a:pt x="42187" y="24033"/>
                  </a:lnTo>
                  <a:lnTo>
                    <a:pt x="42072" y="24897"/>
                  </a:lnTo>
                  <a:lnTo>
                    <a:pt x="42014" y="25762"/>
                  </a:lnTo>
                  <a:lnTo>
                    <a:pt x="41841" y="26626"/>
                  </a:lnTo>
                  <a:lnTo>
                    <a:pt x="41669" y="27491"/>
                  </a:lnTo>
                  <a:lnTo>
                    <a:pt x="41265" y="28931"/>
                  </a:lnTo>
                  <a:lnTo>
                    <a:pt x="40746" y="30315"/>
                  </a:lnTo>
                  <a:lnTo>
                    <a:pt x="40113" y="31640"/>
                  </a:lnTo>
                  <a:lnTo>
                    <a:pt x="39421" y="32966"/>
                  </a:lnTo>
                  <a:lnTo>
                    <a:pt x="38845" y="33715"/>
                  </a:lnTo>
                  <a:lnTo>
                    <a:pt x="37807" y="34983"/>
                  </a:lnTo>
                  <a:lnTo>
                    <a:pt x="36828" y="36193"/>
                  </a:lnTo>
                  <a:lnTo>
                    <a:pt x="36366" y="36712"/>
                  </a:lnTo>
                  <a:lnTo>
                    <a:pt x="36424" y="36769"/>
                  </a:lnTo>
                  <a:lnTo>
                    <a:pt x="36597" y="36712"/>
                  </a:lnTo>
                  <a:lnTo>
                    <a:pt x="37000" y="36366"/>
                  </a:lnTo>
                  <a:lnTo>
                    <a:pt x="37519" y="35905"/>
                  </a:lnTo>
                  <a:lnTo>
                    <a:pt x="38095" y="35271"/>
                  </a:lnTo>
                  <a:lnTo>
                    <a:pt x="39248" y="34003"/>
                  </a:lnTo>
                  <a:lnTo>
                    <a:pt x="39824" y="33311"/>
                  </a:lnTo>
                  <a:lnTo>
                    <a:pt x="40458" y="32332"/>
                  </a:lnTo>
                  <a:lnTo>
                    <a:pt x="41092" y="31294"/>
                  </a:lnTo>
                  <a:lnTo>
                    <a:pt x="41553" y="30257"/>
                  </a:lnTo>
                  <a:lnTo>
                    <a:pt x="42014" y="29220"/>
                  </a:lnTo>
                  <a:lnTo>
                    <a:pt x="42475" y="27721"/>
                  </a:lnTo>
                  <a:lnTo>
                    <a:pt x="42879" y="26223"/>
                  </a:lnTo>
                  <a:lnTo>
                    <a:pt x="43109" y="24724"/>
                  </a:lnTo>
                  <a:lnTo>
                    <a:pt x="43282" y="23168"/>
                  </a:lnTo>
                  <a:lnTo>
                    <a:pt x="43282" y="21670"/>
                  </a:lnTo>
                  <a:lnTo>
                    <a:pt x="43225" y="20114"/>
                  </a:lnTo>
                  <a:lnTo>
                    <a:pt x="42994" y="18615"/>
                  </a:lnTo>
                  <a:lnTo>
                    <a:pt x="42648" y="17059"/>
                  </a:lnTo>
                  <a:lnTo>
                    <a:pt x="42418" y="16252"/>
                  </a:lnTo>
                  <a:lnTo>
                    <a:pt x="42187" y="15388"/>
                  </a:lnTo>
                  <a:lnTo>
                    <a:pt x="41841" y="14581"/>
                  </a:lnTo>
                  <a:lnTo>
                    <a:pt x="41496" y="13832"/>
                  </a:lnTo>
                  <a:lnTo>
                    <a:pt x="41150" y="13025"/>
                  </a:lnTo>
                  <a:lnTo>
                    <a:pt x="40746" y="12276"/>
                  </a:lnTo>
                  <a:lnTo>
                    <a:pt x="40285" y="11527"/>
                  </a:lnTo>
                  <a:lnTo>
                    <a:pt x="39824" y="10835"/>
                  </a:lnTo>
                  <a:lnTo>
                    <a:pt x="38845" y="9452"/>
                  </a:lnTo>
                  <a:lnTo>
                    <a:pt x="37692" y="8126"/>
                  </a:lnTo>
                  <a:lnTo>
                    <a:pt x="36482" y="6916"/>
                  </a:lnTo>
                  <a:lnTo>
                    <a:pt x="35214" y="5821"/>
                  </a:lnTo>
                  <a:lnTo>
                    <a:pt x="33831" y="4784"/>
                  </a:lnTo>
                  <a:lnTo>
                    <a:pt x="32390" y="3804"/>
                  </a:lnTo>
                  <a:lnTo>
                    <a:pt x="30834" y="2939"/>
                  </a:lnTo>
                  <a:lnTo>
                    <a:pt x="29278" y="2190"/>
                  </a:lnTo>
                  <a:lnTo>
                    <a:pt x="27722" y="1556"/>
                  </a:lnTo>
                  <a:lnTo>
                    <a:pt x="26050" y="1038"/>
                  </a:lnTo>
                  <a:lnTo>
                    <a:pt x="24379" y="576"/>
                  </a:lnTo>
                  <a:lnTo>
                    <a:pt x="22708" y="288"/>
                  </a:lnTo>
                  <a:lnTo>
                    <a:pt x="20921" y="58"/>
                  </a:lnTo>
                  <a:lnTo>
                    <a:pt x="19135"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592;p72"/>
            <p:cNvSpPr/>
            <p:nvPr/>
          </p:nvSpPr>
          <p:spPr>
            <a:xfrm>
              <a:off x="4440325" y="3291175"/>
              <a:ext cx="1414900" cy="824150"/>
            </a:xfrm>
            <a:custGeom>
              <a:avLst/>
              <a:gdLst/>
              <a:ahLst/>
              <a:cxnLst/>
              <a:rect l="l" t="t" r="r" b="b"/>
              <a:pathLst>
                <a:path w="56596" h="32966" extrusionOk="0">
                  <a:moveTo>
                    <a:pt x="55039" y="0"/>
                  </a:moveTo>
                  <a:lnTo>
                    <a:pt x="54982" y="58"/>
                  </a:lnTo>
                  <a:lnTo>
                    <a:pt x="54924" y="346"/>
                  </a:lnTo>
                  <a:lnTo>
                    <a:pt x="54866" y="980"/>
                  </a:lnTo>
                  <a:lnTo>
                    <a:pt x="54924" y="1672"/>
                  </a:lnTo>
                  <a:lnTo>
                    <a:pt x="54924" y="2363"/>
                  </a:lnTo>
                  <a:lnTo>
                    <a:pt x="54924" y="3055"/>
                  </a:lnTo>
                  <a:lnTo>
                    <a:pt x="54924" y="3862"/>
                  </a:lnTo>
                  <a:lnTo>
                    <a:pt x="54866" y="4668"/>
                  </a:lnTo>
                  <a:lnTo>
                    <a:pt x="54751" y="5475"/>
                  </a:lnTo>
                  <a:lnTo>
                    <a:pt x="54636" y="6225"/>
                  </a:lnTo>
                  <a:lnTo>
                    <a:pt x="54290" y="7781"/>
                  </a:lnTo>
                  <a:lnTo>
                    <a:pt x="53771" y="9337"/>
                  </a:lnTo>
                  <a:lnTo>
                    <a:pt x="53137" y="10835"/>
                  </a:lnTo>
                  <a:lnTo>
                    <a:pt x="52446" y="12218"/>
                  </a:lnTo>
                  <a:lnTo>
                    <a:pt x="51639" y="13659"/>
                  </a:lnTo>
                  <a:lnTo>
                    <a:pt x="50774" y="14985"/>
                  </a:lnTo>
                  <a:lnTo>
                    <a:pt x="49679" y="16425"/>
                  </a:lnTo>
                  <a:lnTo>
                    <a:pt x="48469" y="17866"/>
                  </a:lnTo>
                  <a:lnTo>
                    <a:pt x="47259" y="19249"/>
                  </a:lnTo>
                  <a:lnTo>
                    <a:pt x="45933" y="20517"/>
                  </a:lnTo>
                  <a:lnTo>
                    <a:pt x="44550" y="21728"/>
                  </a:lnTo>
                  <a:lnTo>
                    <a:pt x="43052" y="22938"/>
                  </a:lnTo>
                  <a:lnTo>
                    <a:pt x="41553" y="23975"/>
                  </a:lnTo>
                  <a:lnTo>
                    <a:pt x="39997" y="25013"/>
                  </a:lnTo>
                  <a:lnTo>
                    <a:pt x="38441" y="25992"/>
                  </a:lnTo>
                  <a:lnTo>
                    <a:pt x="36770" y="26857"/>
                  </a:lnTo>
                  <a:lnTo>
                    <a:pt x="35099" y="27664"/>
                  </a:lnTo>
                  <a:lnTo>
                    <a:pt x="33427" y="28413"/>
                  </a:lnTo>
                  <a:lnTo>
                    <a:pt x="31698" y="29104"/>
                  </a:lnTo>
                  <a:lnTo>
                    <a:pt x="29912" y="29681"/>
                  </a:lnTo>
                  <a:lnTo>
                    <a:pt x="28125" y="30199"/>
                  </a:lnTo>
                  <a:lnTo>
                    <a:pt x="26396" y="30660"/>
                  </a:lnTo>
                  <a:lnTo>
                    <a:pt x="24552" y="31006"/>
                  </a:lnTo>
                  <a:lnTo>
                    <a:pt x="22708" y="31352"/>
                  </a:lnTo>
                  <a:lnTo>
                    <a:pt x="20864" y="31583"/>
                  </a:lnTo>
                  <a:lnTo>
                    <a:pt x="18962" y="31698"/>
                  </a:lnTo>
                  <a:lnTo>
                    <a:pt x="17118" y="31813"/>
                  </a:lnTo>
                  <a:lnTo>
                    <a:pt x="15216" y="31813"/>
                  </a:lnTo>
                  <a:lnTo>
                    <a:pt x="13371" y="31698"/>
                  </a:lnTo>
                  <a:lnTo>
                    <a:pt x="11527" y="31583"/>
                  </a:lnTo>
                  <a:lnTo>
                    <a:pt x="9683" y="31352"/>
                  </a:lnTo>
                  <a:lnTo>
                    <a:pt x="7896" y="31006"/>
                  </a:lnTo>
                  <a:lnTo>
                    <a:pt x="6167" y="30660"/>
                  </a:lnTo>
                  <a:lnTo>
                    <a:pt x="4381" y="30199"/>
                  </a:lnTo>
                  <a:lnTo>
                    <a:pt x="2076" y="29450"/>
                  </a:lnTo>
                  <a:lnTo>
                    <a:pt x="692" y="28989"/>
                  </a:lnTo>
                  <a:lnTo>
                    <a:pt x="1" y="28816"/>
                  </a:lnTo>
                  <a:lnTo>
                    <a:pt x="59" y="28932"/>
                  </a:lnTo>
                  <a:lnTo>
                    <a:pt x="289" y="29047"/>
                  </a:lnTo>
                  <a:lnTo>
                    <a:pt x="1038" y="29450"/>
                  </a:lnTo>
                  <a:lnTo>
                    <a:pt x="2133" y="29854"/>
                  </a:lnTo>
                  <a:lnTo>
                    <a:pt x="3459" y="30372"/>
                  </a:lnTo>
                  <a:lnTo>
                    <a:pt x="5995" y="31237"/>
                  </a:lnTo>
                  <a:lnTo>
                    <a:pt x="7435" y="31640"/>
                  </a:lnTo>
                  <a:lnTo>
                    <a:pt x="8703" y="31986"/>
                  </a:lnTo>
                  <a:lnTo>
                    <a:pt x="9971" y="32217"/>
                  </a:lnTo>
                  <a:lnTo>
                    <a:pt x="11297" y="32447"/>
                  </a:lnTo>
                  <a:lnTo>
                    <a:pt x="12565" y="32620"/>
                  </a:lnTo>
                  <a:lnTo>
                    <a:pt x="13890" y="32793"/>
                  </a:lnTo>
                  <a:lnTo>
                    <a:pt x="15216" y="32908"/>
                  </a:lnTo>
                  <a:lnTo>
                    <a:pt x="16541" y="32966"/>
                  </a:lnTo>
                  <a:lnTo>
                    <a:pt x="19250" y="32966"/>
                  </a:lnTo>
                  <a:lnTo>
                    <a:pt x="20691" y="32908"/>
                  </a:lnTo>
                  <a:lnTo>
                    <a:pt x="22074" y="32793"/>
                  </a:lnTo>
                  <a:lnTo>
                    <a:pt x="23457" y="32620"/>
                  </a:lnTo>
                  <a:lnTo>
                    <a:pt x="24840" y="32447"/>
                  </a:lnTo>
                  <a:lnTo>
                    <a:pt x="26223" y="32217"/>
                  </a:lnTo>
                  <a:lnTo>
                    <a:pt x="27607" y="31928"/>
                  </a:lnTo>
                  <a:lnTo>
                    <a:pt x="28990" y="31583"/>
                  </a:lnTo>
                  <a:lnTo>
                    <a:pt x="30315" y="31237"/>
                  </a:lnTo>
                  <a:lnTo>
                    <a:pt x="31641" y="30833"/>
                  </a:lnTo>
                  <a:lnTo>
                    <a:pt x="33024" y="30372"/>
                  </a:lnTo>
                  <a:lnTo>
                    <a:pt x="34292" y="29911"/>
                  </a:lnTo>
                  <a:lnTo>
                    <a:pt x="35617" y="29393"/>
                  </a:lnTo>
                  <a:lnTo>
                    <a:pt x="36885" y="28816"/>
                  </a:lnTo>
                  <a:lnTo>
                    <a:pt x="38153" y="28182"/>
                  </a:lnTo>
                  <a:lnTo>
                    <a:pt x="39421" y="27548"/>
                  </a:lnTo>
                  <a:lnTo>
                    <a:pt x="40862" y="26741"/>
                  </a:lnTo>
                  <a:lnTo>
                    <a:pt x="42303" y="25877"/>
                  </a:lnTo>
                  <a:lnTo>
                    <a:pt x="43686" y="24897"/>
                  </a:lnTo>
                  <a:lnTo>
                    <a:pt x="45069" y="23918"/>
                  </a:lnTo>
                  <a:lnTo>
                    <a:pt x="46452" y="22823"/>
                  </a:lnTo>
                  <a:lnTo>
                    <a:pt x="47778" y="21670"/>
                  </a:lnTo>
                  <a:lnTo>
                    <a:pt x="49046" y="20460"/>
                  </a:lnTo>
                  <a:lnTo>
                    <a:pt x="50256" y="19192"/>
                  </a:lnTo>
                  <a:lnTo>
                    <a:pt x="51408" y="17866"/>
                  </a:lnTo>
                  <a:lnTo>
                    <a:pt x="52446" y="16483"/>
                  </a:lnTo>
                  <a:lnTo>
                    <a:pt x="53368" y="15042"/>
                  </a:lnTo>
                  <a:lnTo>
                    <a:pt x="54232" y="13601"/>
                  </a:lnTo>
                  <a:lnTo>
                    <a:pt x="54982" y="12045"/>
                  </a:lnTo>
                  <a:lnTo>
                    <a:pt x="55327" y="11238"/>
                  </a:lnTo>
                  <a:lnTo>
                    <a:pt x="55616" y="10489"/>
                  </a:lnTo>
                  <a:lnTo>
                    <a:pt x="55846" y="9682"/>
                  </a:lnTo>
                  <a:lnTo>
                    <a:pt x="56077" y="8818"/>
                  </a:lnTo>
                  <a:lnTo>
                    <a:pt x="56249" y="8011"/>
                  </a:lnTo>
                  <a:lnTo>
                    <a:pt x="56422" y="7147"/>
                  </a:lnTo>
                  <a:lnTo>
                    <a:pt x="56480" y="6397"/>
                  </a:lnTo>
                  <a:lnTo>
                    <a:pt x="56538" y="5648"/>
                  </a:lnTo>
                  <a:lnTo>
                    <a:pt x="56595" y="4899"/>
                  </a:lnTo>
                  <a:lnTo>
                    <a:pt x="56538" y="4150"/>
                  </a:lnTo>
                  <a:lnTo>
                    <a:pt x="56480" y="3401"/>
                  </a:lnTo>
                  <a:lnTo>
                    <a:pt x="56365" y="2651"/>
                  </a:lnTo>
                  <a:lnTo>
                    <a:pt x="56192" y="1960"/>
                  </a:lnTo>
                  <a:lnTo>
                    <a:pt x="55961" y="1211"/>
                  </a:lnTo>
                  <a:lnTo>
                    <a:pt x="55788" y="807"/>
                  </a:lnTo>
                  <a:lnTo>
                    <a:pt x="55500" y="288"/>
                  </a:lnTo>
                  <a:lnTo>
                    <a:pt x="55327" y="58"/>
                  </a:lnTo>
                  <a:lnTo>
                    <a:pt x="55154"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1593;p72"/>
            <p:cNvSpPr/>
            <p:nvPr/>
          </p:nvSpPr>
          <p:spPr>
            <a:xfrm>
              <a:off x="4450425" y="3889100"/>
              <a:ext cx="1237650" cy="325650"/>
            </a:xfrm>
            <a:custGeom>
              <a:avLst/>
              <a:gdLst/>
              <a:ahLst/>
              <a:cxnLst/>
              <a:rect l="l" t="t" r="r" b="b"/>
              <a:pathLst>
                <a:path w="49506" h="13026" extrusionOk="0">
                  <a:moveTo>
                    <a:pt x="49333" y="1"/>
                  </a:moveTo>
                  <a:lnTo>
                    <a:pt x="48987" y="58"/>
                  </a:lnTo>
                  <a:lnTo>
                    <a:pt x="48699" y="116"/>
                  </a:lnTo>
                  <a:lnTo>
                    <a:pt x="48008" y="404"/>
                  </a:lnTo>
                  <a:lnTo>
                    <a:pt x="47374" y="807"/>
                  </a:lnTo>
                  <a:lnTo>
                    <a:pt x="46682" y="1326"/>
                  </a:lnTo>
                  <a:lnTo>
                    <a:pt x="45357" y="2363"/>
                  </a:lnTo>
                  <a:lnTo>
                    <a:pt x="44262" y="3170"/>
                  </a:lnTo>
                  <a:lnTo>
                    <a:pt x="41956" y="4669"/>
                  </a:lnTo>
                  <a:lnTo>
                    <a:pt x="39593" y="6052"/>
                  </a:lnTo>
                  <a:lnTo>
                    <a:pt x="38037" y="6859"/>
                  </a:lnTo>
                  <a:lnTo>
                    <a:pt x="36424" y="7608"/>
                  </a:lnTo>
                  <a:lnTo>
                    <a:pt x="34810" y="8300"/>
                  </a:lnTo>
                  <a:lnTo>
                    <a:pt x="33139" y="8933"/>
                  </a:lnTo>
                  <a:lnTo>
                    <a:pt x="31467" y="9510"/>
                  </a:lnTo>
                  <a:lnTo>
                    <a:pt x="29738" y="10028"/>
                  </a:lnTo>
                  <a:lnTo>
                    <a:pt x="28009" y="10432"/>
                  </a:lnTo>
                  <a:lnTo>
                    <a:pt x="26280" y="10778"/>
                  </a:lnTo>
                  <a:lnTo>
                    <a:pt x="24379" y="11066"/>
                  </a:lnTo>
                  <a:lnTo>
                    <a:pt x="22477" y="11296"/>
                  </a:lnTo>
                  <a:lnTo>
                    <a:pt x="20517" y="11412"/>
                  </a:lnTo>
                  <a:lnTo>
                    <a:pt x="18615" y="11469"/>
                  </a:lnTo>
                  <a:lnTo>
                    <a:pt x="16656" y="11412"/>
                  </a:lnTo>
                  <a:lnTo>
                    <a:pt x="14754" y="11296"/>
                  </a:lnTo>
                  <a:lnTo>
                    <a:pt x="12795" y="11066"/>
                  </a:lnTo>
                  <a:lnTo>
                    <a:pt x="10893" y="10720"/>
                  </a:lnTo>
                  <a:lnTo>
                    <a:pt x="8818" y="10201"/>
                  </a:lnTo>
                  <a:lnTo>
                    <a:pt x="5072" y="9106"/>
                  </a:lnTo>
                  <a:lnTo>
                    <a:pt x="1499" y="8011"/>
                  </a:lnTo>
                  <a:lnTo>
                    <a:pt x="346" y="7608"/>
                  </a:lnTo>
                  <a:lnTo>
                    <a:pt x="0" y="7493"/>
                  </a:lnTo>
                  <a:lnTo>
                    <a:pt x="58" y="7550"/>
                  </a:lnTo>
                  <a:lnTo>
                    <a:pt x="231" y="7666"/>
                  </a:lnTo>
                  <a:lnTo>
                    <a:pt x="1787" y="8588"/>
                  </a:lnTo>
                  <a:lnTo>
                    <a:pt x="3401" y="9452"/>
                  </a:lnTo>
                  <a:lnTo>
                    <a:pt x="5130" y="10201"/>
                  </a:lnTo>
                  <a:lnTo>
                    <a:pt x="6858" y="10835"/>
                  </a:lnTo>
                  <a:lnTo>
                    <a:pt x="8645" y="11412"/>
                  </a:lnTo>
                  <a:lnTo>
                    <a:pt x="10432" y="11930"/>
                  </a:lnTo>
                  <a:lnTo>
                    <a:pt x="12276" y="12276"/>
                  </a:lnTo>
                  <a:lnTo>
                    <a:pt x="14178" y="12622"/>
                  </a:lnTo>
                  <a:lnTo>
                    <a:pt x="16022" y="12795"/>
                  </a:lnTo>
                  <a:lnTo>
                    <a:pt x="17924" y="12968"/>
                  </a:lnTo>
                  <a:lnTo>
                    <a:pt x="19826" y="13025"/>
                  </a:lnTo>
                  <a:lnTo>
                    <a:pt x="21727" y="13025"/>
                  </a:lnTo>
                  <a:lnTo>
                    <a:pt x="23572" y="12910"/>
                  </a:lnTo>
                  <a:lnTo>
                    <a:pt x="25416" y="12737"/>
                  </a:lnTo>
                  <a:lnTo>
                    <a:pt x="27203" y="12449"/>
                  </a:lnTo>
                  <a:lnTo>
                    <a:pt x="28989" y="12161"/>
                  </a:lnTo>
                  <a:lnTo>
                    <a:pt x="30718" y="11757"/>
                  </a:lnTo>
                  <a:lnTo>
                    <a:pt x="32389" y="11354"/>
                  </a:lnTo>
                  <a:lnTo>
                    <a:pt x="34003" y="10835"/>
                  </a:lnTo>
                  <a:lnTo>
                    <a:pt x="35674" y="10201"/>
                  </a:lnTo>
                  <a:lnTo>
                    <a:pt x="37288" y="9567"/>
                  </a:lnTo>
                  <a:lnTo>
                    <a:pt x="38844" y="8876"/>
                  </a:lnTo>
                  <a:lnTo>
                    <a:pt x="40400" y="8069"/>
                  </a:lnTo>
                  <a:lnTo>
                    <a:pt x="41899" y="7205"/>
                  </a:lnTo>
                  <a:lnTo>
                    <a:pt x="43339" y="6340"/>
                  </a:lnTo>
                  <a:lnTo>
                    <a:pt x="44723" y="5360"/>
                  </a:lnTo>
                  <a:lnTo>
                    <a:pt x="46048" y="4323"/>
                  </a:lnTo>
                  <a:lnTo>
                    <a:pt x="47316" y="3228"/>
                  </a:lnTo>
                  <a:lnTo>
                    <a:pt x="47835" y="2594"/>
                  </a:lnTo>
                  <a:lnTo>
                    <a:pt x="48757" y="1499"/>
                  </a:lnTo>
                  <a:lnTo>
                    <a:pt x="49160" y="923"/>
                  </a:lnTo>
                  <a:lnTo>
                    <a:pt x="49448" y="462"/>
                  </a:lnTo>
                  <a:lnTo>
                    <a:pt x="49506" y="289"/>
                  </a:lnTo>
                  <a:lnTo>
                    <a:pt x="49506" y="116"/>
                  </a:lnTo>
                  <a:lnTo>
                    <a:pt x="49448" y="58"/>
                  </a:lnTo>
                  <a:lnTo>
                    <a:pt x="49333" y="1"/>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594;p72"/>
            <p:cNvSpPr/>
            <p:nvPr/>
          </p:nvSpPr>
          <p:spPr>
            <a:xfrm>
              <a:off x="4559925" y="3547625"/>
              <a:ext cx="1603625" cy="802550"/>
            </a:xfrm>
            <a:custGeom>
              <a:avLst/>
              <a:gdLst/>
              <a:ahLst/>
              <a:cxnLst/>
              <a:rect l="l" t="t" r="r" b="b"/>
              <a:pathLst>
                <a:path w="64145" h="32102" extrusionOk="0">
                  <a:moveTo>
                    <a:pt x="64087" y="1"/>
                  </a:moveTo>
                  <a:lnTo>
                    <a:pt x="64029" y="289"/>
                  </a:lnTo>
                  <a:lnTo>
                    <a:pt x="63683" y="1153"/>
                  </a:lnTo>
                  <a:lnTo>
                    <a:pt x="62646" y="3689"/>
                  </a:lnTo>
                  <a:lnTo>
                    <a:pt x="60859" y="7723"/>
                  </a:lnTo>
                  <a:lnTo>
                    <a:pt x="60226" y="8876"/>
                  </a:lnTo>
                  <a:lnTo>
                    <a:pt x="59592" y="9971"/>
                  </a:lnTo>
                  <a:lnTo>
                    <a:pt x="58900" y="11066"/>
                  </a:lnTo>
                  <a:lnTo>
                    <a:pt x="58151" y="12161"/>
                  </a:lnTo>
                  <a:lnTo>
                    <a:pt x="57402" y="13198"/>
                  </a:lnTo>
                  <a:lnTo>
                    <a:pt x="56652" y="14236"/>
                  </a:lnTo>
                  <a:lnTo>
                    <a:pt x="55846" y="15273"/>
                  </a:lnTo>
                  <a:lnTo>
                    <a:pt x="54981" y="16253"/>
                  </a:lnTo>
                  <a:lnTo>
                    <a:pt x="54117" y="17290"/>
                  </a:lnTo>
                  <a:lnTo>
                    <a:pt x="53194" y="18212"/>
                  </a:lnTo>
                  <a:lnTo>
                    <a:pt x="52215" y="19192"/>
                  </a:lnTo>
                  <a:lnTo>
                    <a:pt x="51235" y="20057"/>
                  </a:lnTo>
                  <a:lnTo>
                    <a:pt x="50198" y="20979"/>
                  </a:lnTo>
                  <a:lnTo>
                    <a:pt x="49160" y="21786"/>
                  </a:lnTo>
                  <a:lnTo>
                    <a:pt x="48123" y="22592"/>
                  </a:lnTo>
                  <a:lnTo>
                    <a:pt x="47028" y="23399"/>
                  </a:lnTo>
                  <a:lnTo>
                    <a:pt x="45875" y="24149"/>
                  </a:lnTo>
                  <a:lnTo>
                    <a:pt x="44723" y="24840"/>
                  </a:lnTo>
                  <a:lnTo>
                    <a:pt x="43570" y="25532"/>
                  </a:lnTo>
                  <a:lnTo>
                    <a:pt x="42417" y="26166"/>
                  </a:lnTo>
                  <a:lnTo>
                    <a:pt x="41207" y="26742"/>
                  </a:lnTo>
                  <a:lnTo>
                    <a:pt x="39997" y="27318"/>
                  </a:lnTo>
                  <a:lnTo>
                    <a:pt x="38729" y="27837"/>
                  </a:lnTo>
                  <a:lnTo>
                    <a:pt x="37461" y="28298"/>
                  </a:lnTo>
                  <a:lnTo>
                    <a:pt x="36193" y="28701"/>
                  </a:lnTo>
                  <a:lnTo>
                    <a:pt x="34925" y="29105"/>
                  </a:lnTo>
                  <a:lnTo>
                    <a:pt x="33600" y="29451"/>
                  </a:lnTo>
                  <a:lnTo>
                    <a:pt x="32332" y="29739"/>
                  </a:lnTo>
                  <a:lnTo>
                    <a:pt x="31006" y="29969"/>
                  </a:lnTo>
                  <a:lnTo>
                    <a:pt x="29681" y="30200"/>
                  </a:lnTo>
                  <a:lnTo>
                    <a:pt x="28355" y="30373"/>
                  </a:lnTo>
                  <a:lnTo>
                    <a:pt x="27030" y="30488"/>
                  </a:lnTo>
                  <a:lnTo>
                    <a:pt x="25762" y="30546"/>
                  </a:lnTo>
                  <a:lnTo>
                    <a:pt x="24436" y="30603"/>
                  </a:lnTo>
                  <a:lnTo>
                    <a:pt x="21728" y="30603"/>
                  </a:lnTo>
                  <a:lnTo>
                    <a:pt x="19076" y="30430"/>
                  </a:lnTo>
                  <a:lnTo>
                    <a:pt x="16425" y="30142"/>
                  </a:lnTo>
                  <a:lnTo>
                    <a:pt x="14120" y="29681"/>
                  </a:lnTo>
                  <a:lnTo>
                    <a:pt x="11872" y="29163"/>
                  </a:lnTo>
                  <a:lnTo>
                    <a:pt x="9625" y="28529"/>
                  </a:lnTo>
                  <a:lnTo>
                    <a:pt x="7435" y="27779"/>
                  </a:lnTo>
                  <a:lnTo>
                    <a:pt x="5994" y="27145"/>
                  </a:lnTo>
                  <a:lnTo>
                    <a:pt x="3516" y="26050"/>
                  </a:lnTo>
                  <a:lnTo>
                    <a:pt x="2248" y="25532"/>
                  </a:lnTo>
                  <a:lnTo>
                    <a:pt x="1153" y="25071"/>
                  </a:lnTo>
                  <a:lnTo>
                    <a:pt x="404" y="24783"/>
                  </a:lnTo>
                  <a:lnTo>
                    <a:pt x="58" y="24783"/>
                  </a:lnTo>
                  <a:lnTo>
                    <a:pt x="0" y="24898"/>
                  </a:lnTo>
                  <a:lnTo>
                    <a:pt x="0" y="24955"/>
                  </a:lnTo>
                  <a:lnTo>
                    <a:pt x="173" y="25244"/>
                  </a:lnTo>
                  <a:lnTo>
                    <a:pt x="461" y="25474"/>
                  </a:lnTo>
                  <a:lnTo>
                    <a:pt x="865" y="25820"/>
                  </a:lnTo>
                  <a:lnTo>
                    <a:pt x="1902" y="26511"/>
                  </a:lnTo>
                  <a:lnTo>
                    <a:pt x="3228" y="27203"/>
                  </a:lnTo>
                  <a:lnTo>
                    <a:pt x="4553" y="27895"/>
                  </a:lnTo>
                  <a:lnTo>
                    <a:pt x="5764" y="28529"/>
                  </a:lnTo>
                  <a:lnTo>
                    <a:pt x="7204" y="29163"/>
                  </a:lnTo>
                  <a:lnTo>
                    <a:pt x="9510" y="30027"/>
                  </a:lnTo>
                  <a:lnTo>
                    <a:pt x="10662" y="30373"/>
                  </a:lnTo>
                  <a:lnTo>
                    <a:pt x="11815" y="30719"/>
                  </a:lnTo>
                  <a:lnTo>
                    <a:pt x="13025" y="31007"/>
                  </a:lnTo>
                  <a:lnTo>
                    <a:pt x="14178" y="31295"/>
                  </a:lnTo>
                  <a:lnTo>
                    <a:pt x="15388" y="31525"/>
                  </a:lnTo>
                  <a:lnTo>
                    <a:pt x="16598" y="31698"/>
                  </a:lnTo>
                  <a:lnTo>
                    <a:pt x="17981" y="31871"/>
                  </a:lnTo>
                  <a:lnTo>
                    <a:pt x="19365" y="31987"/>
                  </a:lnTo>
                  <a:lnTo>
                    <a:pt x="20748" y="32044"/>
                  </a:lnTo>
                  <a:lnTo>
                    <a:pt x="22073" y="32102"/>
                  </a:lnTo>
                  <a:lnTo>
                    <a:pt x="23456" y="32102"/>
                  </a:lnTo>
                  <a:lnTo>
                    <a:pt x="24840" y="32044"/>
                  </a:lnTo>
                  <a:lnTo>
                    <a:pt x="26223" y="31987"/>
                  </a:lnTo>
                  <a:lnTo>
                    <a:pt x="27606" y="31871"/>
                  </a:lnTo>
                  <a:lnTo>
                    <a:pt x="28931" y="31698"/>
                  </a:lnTo>
                  <a:lnTo>
                    <a:pt x="30315" y="31525"/>
                  </a:lnTo>
                  <a:lnTo>
                    <a:pt x="31640" y="31237"/>
                  </a:lnTo>
                  <a:lnTo>
                    <a:pt x="33023" y="30949"/>
                  </a:lnTo>
                  <a:lnTo>
                    <a:pt x="34349" y="30603"/>
                  </a:lnTo>
                  <a:lnTo>
                    <a:pt x="35674" y="30258"/>
                  </a:lnTo>
                  <a:lnTo>
                    <a:pt x="37000" y="29796"/>
                  </a:lnTo>
                  <a:lnTo>
                    <a:pt x="38268" y="29335"/>
                  </a:lnTo>
                  <a:lnTo>
                    <a:pt x="39536" y="28817"/>
                  </a:lnTo>
                  <a:lnTo>
                    <a:pt x="40804" y="28240"/>
                  </a:lnTo>
                  <a:lnTo>
                    <a:pt x="42072" y="27606"/>
                  </a:lnTo>
                  <a:lnTo>
                    <a:pt x="43282" y="26973"/>
                  </a:lnTo>
                  <a:lnTo>
                    <a:pt x="44492" y="26281"/>
                  </a:lnTo>
                  <a:lnTo>
                    <a:pt x="45645" y="25589"/>
                  </a:lnTo>
                  <a:lnTo>
                    <a:pt x="46797" y="24840"/>
                  </a:lnTo>
                  <a:lnTo>
                    <a:pt x="47892" y="24033"/>
                  </a:lnTo>
                  <a:lnTo>
                    <a:pt x="48987" y="23169"/>
                  </a:lnTo>
                  <a:lnTo>
                    <a:pt x="50082" y="22304"/>
                  </a:lnTo>
                  <a:lnTo>
                    <a:pt x="51120" y="21440"/>
                  </a:lnTo>
                  <a:lnTo>
                    <a:pt x="52157" y="20460"/>
                  </a:lnTo>
                  <a:lnTo>
                    <a:pt x="53137" y="19538"/>
                  </a:lnTo>
                  <a:lnTo>
                    <a:pt x="54059" y="18501"/>
                  </a:lnTo>
                  <a:lnTo>
                    <a:pt x="54981" y="17521"/>
                  </a:lnTo>
                  <a:lnTo>
                    <a:pt x="55903" y="16426"/>
                  </a:lnTo>
                  <a:lnTo>
                    <a:pt x="56710" y="15388"/>
                  </a:lnTo>
                  <a:lnTo>
                    <a:pt x="57517" y="14351"/>
                  </a:lnTo>
                  <a:lnTo>
                    <a:pt x="58266" y="13256"/>
                  </a:lnTo>
                  <a:lnTo>
                    <a:pt x="58958" y="12161"/>
                  </a:lnTo>
                  <a:lnTo>
                    <a:pt x="59649" y="11066"/>
                  </a:lnTo>
                  <a:lnTo>
                    <a:pt x="60283" y="9913"/>
                  </a:lnTo>
                  <a:lnTo>
                    <a:pt x="60917" y="8761"/>
                  </a:lnTo>
                  <a:lnTo>
                    <a:pt x="61493" y="7551"/>
                  </a:lnTo>
                  <a:lnTo>
                    <a:pt x="62070" y="6110"/>
                  </a:lnTo>
                  <a:lnTo>
                    <a:pt x="63049" y="3574"/>
                  </a:lnTo>
                  <a:lnTo>
                    <a:pt x="63568" y="2248"/>
                  </a:lnTo>
                  <a:lnTo>
                    <a:pt x="63914" y="1153"/>
                  </a:lnTo>
                  <a:lnTo>
                    <a:pt x="64144" y="347"/>
                  </a:lnTo>
                  <a:lnTo>
                    <a:pt x="64144" y="116"/>
                  </a:lnTo>
                  <a:lnTo>
                    <a:pt x="64087" y="1"/>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595;p72"/>
            <p:cNvSpPr/>
            <p:nvPr/>
          </p:nvSpPr>
          <p:spPr>
            <a:xfrm>
              <a:off x="4709775" y="3000125"/>
              <a:ext cx="613800" cy="873150"/>
            </a:xfrm>
            <a:custGeom>
              <a:avLst/>
              <a:gdLst/>
              <a:ahLst/>
              <a:cxnLst/>
              <a:rect l="l" t="t" r="r" b="b"/>
              <a:pathLst>
                <a:path w="24552" h="34926" extrusionOk="0">
                  <a:moveTo>
                    <a:pt x="21209" y="1"/>
                  </a:moveTo>
                  <a:lnTo>
                    <a:pt x="22649" y="3689"/>
                  </a:lnTo>
                  <a:lnTo>
                    <a:pt x="23053" y="5130"/>
                  </a:lnTo>
                  <a:lnTo>
                    <a:pt x="23341" y="6571"/>
                  </a:lnTo>
                  <a:lnTo>
                    <a:pt x="23571" y="8069"/>
                  </a:lnTo>
                  <a:lnTo>
                    <a:pt x="23687" y="9567"/>
                  </a:lnTo>
                  <a:lnTo>
                    <a:pt x="23744" y="11354"/>
                  </a:lnTo>
                  <a:lnTo>
                    <a:pt x="23629" y="13083"/>
                  </a:lnTo>
                  <a:lnTo>
                    <a:pt x="23399" y="14812"/>
                  </a:lnTo>
                  <a:lnTo>
                    <a:pt x="23053" y="16541"/>
                  </a:lnTo>
                  <a:lnTo>
                    <a:pt x="22592" y="18212"/>
                  </a:lnTo>
                  <a:lnTo>
                    <a:pt x="21958" y="19826"/>
                  </a:lnTo>
                  <a:lnTo>
                    <a:pt x="21612" y="20633"/>
                  </a:lnTo>
                  <a:lnTo>
                    <a:pt x="21209" y="21440"/>
                  </a:lnTo>
                  <a:lnTo>
                    <a:pt x="20805" y="22189"/>
                  </a:lnTo>
                  <a:lnTo>
                    <a:pt x="20344" y="22938"/>
                  </a:lnTo>
                  <a:lnTo>
                    <a:pt x="19422" y="24321"/>
                  </a:lnTo>
                  <a:lnTo>
                    <a:pt x="18385" y="25647"/>
                  </a:lnTo>
                  <a:lnTo>
                    <a:pt x="17232" y="26857"/>
                  </a:lnTo>
                  <a:lnTo>
                    <a:pt x="16022" y="27952"/>
                  </a:lnTo>
                  <a:lnTo>
                    <a:pt x="14696" y="29047"/>
                  </a:lnTo>
                  <a:lnTo>
                    <a:pt x="13313" y="29969"/>
                  </a:lnTo>
                  <a:lnTo>
                    <a:pt x="11872" y="30834"/>
                  </a:lnTo>
                  <a:lnTo>
                    <a:pt x="10431" y="31583"/>
                  </a:lnTo>
                  <a:lnTo>
                    <a:pt x="8991" y="32159"/>
                  </a:lnTo>
                  <a:lnTo>
                    <a:pt x="7492" y="32678"/>
                  </a:lnTo>
                  <a:lnTo>
                    <a:pt x="5994" y="33139"/>
                  </a:lnTo>
                  <a:lnTo>
                    <a:pt x="4495" y="33485"/>
                  </a:lnTo>
                  <a:lnTo>
                    <a:pt x="2017" y="33773"/>
                  </a:lnTo>
                  <a:lnTo>
                    <a:pt x="1268" y="33946"/>
                  </a:lnTo>
                  <a:lnTo>
                    <a:pt x="634" y="34061"/>
                  </a:lnTo>
                  <a:lnTo>
                    <a:pt x="173" y="34234"/>
                  </a:lnTo>
                  <a:lnTo>
                    <a:pt x="58" y="34292"/>
                  </a:lnTo>
                  <a:lnTo>
                    <a:pt x="0" y="34407"/>
                  </a:lnTo>
                  <a:lnTo>
                    <a:pt x="58" y="34580"/>
                  </a:lnTo>
                  <a:lnTo>
                    <a:pt x="173" y="34695"/>
                  </a:lnTo>
                  <a:lnTo>
                    <a:pt x="403" y="34753"/>
                  </a:lnTo>
                  <a:lnTo>
                    <a:pt x="692" y="34868"/>
                  </a:lnTo>
                  <a:lnTo>
                    <a:pt x="1498" y="34926"/>
                  </a:lnTo>
                  <a:lnTo>
                    <a:pt x="3343" y="34926"/>
                  </a:lnTo>
                  <a:lnTo>
                    <a:pt x="4207" y="34810"/>
                  </a:lnTo>
                  <a:lnTo>
                    <a:pt x="5245" y="34753"/>
                  </a:lnTo>
                  <a:lnTo>
                    <a:pt x="6570" y="34465"/>
                  </a:lnTo>
                  <a:lnTo>
                    <a:pt x="7896" y="34119"/>
                  </a:lnTo>
                  <a:lnTo>
                    <a:pt x="9221" y="33658"/>
                  </a:lnTo>
                  <a:lnTo>
                    <a:pt x="10489" y="33197"/>
                  </a:lnTo>
                  <a:lnTo>
                    <a:pt x="11296" y="32851"/>
                  </a:lnTo>
                  <a:lnTo>
                    <a:pt x="12045" y="32505"/>
                  </a:lnTo>
                  <a:lnTo>
                    <a:pt x="12794" y="32102"/>
                  </a:lnTo>
                  <a:lnTo>
                    <a:pt x="13543" y="31641"/>
                  </a:lnTo>
                  <a:lnTo>
                    <a:pt x="14984" y="30661"/>
                  </a:lnTo>
                  <a:lnTo>
                    <a:pt x="16367" y="29623"/>
                  </a:lnTo>
                  <a:lnTo>
                    <a:pt x="17635" y="28413"/>
                  </a:lnTo>
                  <a:lnTo>
                    <a:pt x="18788" y="27203"/>
                  </a:lnTo>
                  <a:lnTo>
                    <a:pt x="19883" y="25877"/>
                  </a:lnTo>
                  <a:lnTo>
                    <a:pt x="20863" y="24494"/>
                  </a:lnTo>
                  <a:lnTo>
                    <a:pt x="21324" y="23687"/>
                  </a:lnTo>
                  <a:lnTo>
                    <a:pt x="21785" y="22938"/>
                  </a:lnTo>
                  <a:lnTo>
                    <a:pt x="22188" y="22131"/>
                  </a:lnTo>
                  <a:lnTo>
                    <a:pt x="22592" y="21324"/>
                  </a:lnTo>
                  <a:lnTo>
                    <a:pt x="22937" y="20460"/>
                  </a:lnTo>
                  <a:lnTo>
                    <a:pt x="23226" y="19653"/>
                  </a:lnTo>
                  <a:lnTo>
                    <a:pt x="23514" y="18789"/>
                  </a:lnTo>
                  <a:lnTo>
                    <a:pt x="23744" y="17924"/>
                  </a:lnTo>
                  <a:lnTo>
                    <a:pt x="24148" y="16138"/>
                  </a:lnTo>
                  <a:lnTo>
                    <a:pt x="24378" y="14351"/>
                  </a:lnTo>
                  <a:lnTo>
                    <a:pt x="24551" y="12564"/>
                  </a:lnTo>
                  <a:lnTo>
                    <a:pt x="24494" y="10778"/>
                  </a:lnTo>
                  <a:lnTo>
                    <a:pt x="24378" y="9106"/>
                  </a:lnTo>
                  <a:lnTo>
                    <a:pt x="24090" y="7435"/>
                  </a:lnTo>
                  <a:lnTo>
                    <a:pt x="23744" y="5764"/>
                  </a:lnTo>
                  <a:lnTo>
                    <a:pt x="23283" y="4150"/>
                  </a:lnTo>
                  <a:lnTo>
                    <a:pt x="22937" y="3343"/>
                  </a:lnTo>
                  <a:lnTo>
                    <a:pt x="22304" y="1902"/>
                  </a:lnTo>
                  <a:lnTo>
                    <a:pt x="21612" y="577"/>
                  </a:lnTo>
                  <a:lnTo>
                    <a:pt x="21381" y="116"/>
                  </a:lnTo>
                  <a:lnTo>
                    <a:pt x="21266" y="1"/>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1596;p72"/>
            <p:cNvSpPr/>
            <p:nvPr/>
          </p:nvSpPr>
          <p:spPr>
            <a:xfrm>
              <a:off x="4740025" y="2687475"/>
              <a:ext cx="538875" cy="194525"/>
            </a:xfrm>
            <a:custGeom>
              <a:avLst/>
              <a:gdLst/>
              <a:ahLst/>
              <a:cxnLst/>
              <a:rect l="l" t="t" r="r" b="b"/>
              <a:pathLst>
                <a:path w="21555" h="7781" extrusionOk="0">
                  <a:moveTo>
                    <a:pt x="14639" y="0"/>
                  </a:moveTo>
                  <a:lnTo>
                    <a:pt x="13832" y="116"/>
                  </a:lnTo>
                  <a:lnTo>
                    <a:pt x="12218" y="346"/>
                  </a:lnTo>
                  <a:lnTo>
                    <a:pt x="10720" y="692"/>
                  </a:lnTo>
                  <a:lnTo>
                    <a:pt x="9394" y="1095"/>
                  </a:lnTo>
                  <a:lnTo>
                    <a:pt x="8587" y="1441"/>
                  </a:lnTo>
                  <a:lnTo>
                    <a:pt x="7781" y="1787"/>
                  </a:lnTo>
                  <a:lnTo>
                    <a:pt x="6974" y="2133"/>
                  </a:lnTo>
                  <a:lnTo>
                    <a:pt x="6225" y="2536"/>
                  </a:lnTo>
                  <a:lnTo>
                    <a:pt x="5418" y="2997"/>
                  </a:lnTo>
                  <a:lnTo>
                    <a:pt x="4726" y="3458"/>
                  </a:lnTo>
                  <a:lnTo>
                    <a:pt x="3977" y="3977"/>
                  </a:lnTo>
                  <a:lnTo>
                    <a:pt x="3285" y="4496"/>
                  </a:lnTo>
                  <a:lnTo>
                    <a:pt x="2594" y="5072"/>
                  </a:lnTo>
                  <a:lnTo>
                    <a:pt x="1441" y="6109"/>
                  </a:lnTo>
                  <a:lnTo>
                    <a:pt x="807" y="6686"/>
                  </a:lnTo>
                  <a:lnTo>
                    <a:pt x="346" y="7204"/>
                  </a:lnTo>
                  <a:lnTo>
                    <a:pt x="58" y="7550"/>
                  </a:lnTo>
                  <a:lnTo>
                    <a:pt x="0" y="7723"/>
                  </a:lnTo>
                  <a:lnTo>
                    <a:pt x="0" y="7781"/>
                  </a:lnTo>
                  <a:lnTo>
                    <a:pt x="231" y="7723"/>
                  </a:lnTo>
                  <a:lnTo>
                    <a:pt x="807" y="7377"/>
                  </a:lnTo>
                  <a:lnTo>
                    <a:pt x="2421" y="6340"/>
                  </a:lnTo>
                  <a:lnTo>
                    <a:pt x="5130" y="4669"/>
                  </a:lnTo>
                  <a:lnTo>
                    <a:pt x="6743" y="3862"/>
                  </a:lnTo>
                  <a:lnTo>
                    <a:pt x="7608" y="3516"/>
                  </a:lnTo>
                  <a:lnTo>
                    <a:pt x="8472" y="3228"/>
                  </a:lnTo>
                  <a:lnTo>
                    <a:pt x="9337" y="2940"/>
                  </a:lnTo>
                  <a:lnTo>
                    <a:pt x="10201" y="2709"/>
                  </a:lnTo>
                  <a:lnTo>
                    <a:pt x="11066" y="2536"/>
                  </a:lnTo>
                  <a:lnTo>
                    <a:pt x="11930" y="2363"/>
                  </a:lnTo>
                  <a:lnTo>
                    <a:pt x="12795" y="2306"/>
                  </a:lnTo>
                  <a:lnTo>
                    <a:pt x="13601" y="2248"/>
                  </a:lnTo>
                  <a:lnTo>
                    <a:pt x="14408" y="2190"/>
                  </a:lnTo>
                  <a:lnTo>
                    <a:pt x="15215" y="2248"/>
                  </a:lnTo>
                  <a:lnTo>
                    <a:pt x="16829" y="2363"/>
                  </a:lnTo>
                  <a:lnTo>
                    <a:pt x="18500" y="2594"/>
                  </a:lnTo>
                  <a:lnTo>
                    <a:pt x="19307" y="2709"/>
                  </a:lnTo>
                  <a:lnTo>
                    <a:pt x="19941" y="2767"/>
                  </a:lnTo>
                  <a:lnTo>
                    <a:pt x="20575" y="2767"/>
                  </a:lnTo>
                  <a:lnTo>
                    <a:pt x="21094" y="2709"/>
                  </a:lnTo>
                  <a:lnTo>
                    <a:pt x="21324" y="2651"/>
                  </a:lnTo>
                  <a:lnTo>
                    <a:pt x="21439" y="2536"/>
                  </a:lnTo>
                  <a:lnTo>
                    <a:pt x="21555" y="2421"/>
                  </a:lnTo>
                  <a:lnTo>
                    <a:pt x="21555" y="2248"/>
                  </a:lnTo>
                  <a:lnTo>
                    <a:pt x="21439" y="2018"/>
                  </a:lnTo>
                  <a:lnTo>
                    <a:pt x="21209" y="1787"/>
                  </a:lnTo>
                  <a:lnTo>
                    <a:pt x="20690" y="1326"/>
                  </a:lnTo>
                  <a:lnTo>
                    <a:pt x="20056" y="923"/>
                  </a:lnTo>
                  <a:lnTo>
                    <a:pt x="19365" y="577"/>
                  </a:lnTo>
                  <a:lnTo>
                    <a:pt x="18673" y="346"/>
                  </a:lnTo>
                  <a:lnTo>
                    <a:pt x="17924" y="173"/>
                  </a:lnTo>
                  <a:lnTo>
                    <a:pt x="17117" y="58"/>
                  </a:lnTo>
                  <a:lnTo>
                    <a:pt x="16310"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597;p72"/>
            <p:cNvSpPr/>
            <p:nvPr/>
          </p:nvSpPr>
          <p:spPr>
            <a:xfrm>
              <a:off x="5415750" y="2743675"/>
              <a:ext cx="556175" cy="855850"/>
            </a:xfrm>
            <a:custGeom>
              <a:avLst/>
              <a:gdLst/>
              <a:ahLst/>
              <a:cxnLst/>
              <a:rect l="l" t="t" r="r" b="b"/>
              <a:pathLst>
                <a:path w="22247" h="34234" extrusionOk="0">
                  <a:moveTo>
                    <a:pt x="10259" y="0"/>
                  </a:moveTo>
                  <a:lnTo>
                    <a:pt x="10259" y="25185"/>
                  </a:lnTo>
                  <a:lnTo>
                    <a:pt x="9798" y="25070"/>
                  </a:lnTo>
                  <a:lnTo>
                    <a:pt x="9279" y="25012"/>
                  </a:lnTo>
                  <a:lnTo>
                    <a:pt x="8703" y="24955"/>
                  </a:lnTo>
                  <a:lnTo>
                    <a:pt x="8184" y="24897"/>
                  </a:lnTo>
                  <a:lnTo>
                    <a:pt x="7262" y="24955"/>
                  </a:lnTo>
                  <a:lnTo>
                    <a:pt x="6340" y="25070"/>
                  </a:lnTo>
                  <a:lnTo>
                    <a:pt x="5706" y="25243"/>
                  </a:lnTo>
                  <a:lnTo>
                    <a:pt x="5072" y="25416"/>
                  </a:lnTo>
                  <a:lnTo>
                    <a:pt x="4438" y="25646"/>
                  </a:lnTo>
                  <a:lnTo>
                    <a:pt x="3862" y="25934"/>
                  </a:lnTo>
                  <a:lnTo>
                    <a:pt x="3286" y="26223"/>
                  </a:lnTo>
                  <a:lnTo>
                    <a:pt x="2767" y="26511"/>
                  </a:lnTo>
                  <a:lnTo>
                    <a:pt x="2306" y="26857"/>
                  </a:lnTo>
                  <a:lnTo>
                    <a:pt x="1845" y="27260"/>
                  </a:lnTo>
                  <a:lnTo>
                    <a:pt x="1441" y="27606"/>
                  </a:lnTo>
                  <a:lnTo>
                    <a:pt x="1038" y="28009"/>
                  </a:lnTo>
                  <a:lnTo>
                    <a:pt x="750" y="28470"/>
                  </a:lnTo>
                  <a:lnTo>
                    <a:pt x="462" y="28874"/>
                  </a:lnTo>
                  <a:lnTo>
                    <a:pt x="289" y="29335"/>
                  </a:lnTo>
                  <a:lnTo>
                    <a:pt x="116" y="29796"/>
                  </a:lnTo>
                  <a:lnTo>
                    <a:pt x="1" y="30257"/>
                  </a:lnTo>
                  <a:lnTo>
                    <a:pt x="1" y="30718"/>
                  </a:lnTo>
                  <a:lnTo>
                    <a:pt x="1" y="31064"/>
                  </a:lnTo>
                  <a:lnTo>
                    <a:pt x="58" y="31467"/>
                  </a:lnTo>
                  <a:lnTo>
                    <a:pt x="173" y="31813"/>
                  </a:lnTo>
                  <a:lnTo>
                    <a:pt x="346" y="32159"/>
                  </a:lnTo>
                  <a:lnTo>
                    <a:pt x="519" y="32447"/>
                  </a:lnTo>
                  <a:lnTo>
                    <a:pt x="807" y="32735"/>
                  </a:lnTo>
                  <a:lnTo>
                    <a:pt x="1038" y="33023"/>
                  </a:lnTo>
                  <a:lnTo>
                    <a:pt x="1384" y="33254"/>
                  </a:lnTo>
                  <a:lnTo>
                    <a:pt x="1672" y="33484"/>
                  </a:lnTo>
                  <a:lnTo>
                    <a:pt x="2075" y="33715"/>
                  </a:lnTo>
                  <a:lnTo>
                    <a:pt x="2479" y="33830"/>
                  </a:lnTo>
                  <a:lnTo>
                    <a:pt x="2882" y="34003"/>
                  </a:lnTo>
                  <a:lnTo>
                    <a:pt x="3343" y="34118"/>
                  </a:lnTo>
                  <a:lnTo>
                    <a:pt x="3862" y="34176"/>
                  </a:lnTo>
                  <a:lnTo>
                    <a:pt x="4323" y="34233"/>
                  </a:lnTo>
                  <a:lnTo>
                    <a:pt x="5764" y="34233"/>
                  </a:lnTo>
                  <a:lnTo>
                    <a:pt x="6686" y="34061"/>
                  </a:lnTo>
                  <a:lnTo>
                    <a:pt x="7377" y="33945"/>
                  </a:lnTo>
                  <a:lnTo>
                    <a:pt x="8011" y="33715"/>
                  </a:lnTo>
                  <a:lnTo>
                    <a:pt x="8588" y="33542"/>
                  </a:lnTo>
                  <a:lnTo>
                    <a:pt x="9164" y="33254"/>
                  </a:lnTo>
                  <a:lnTo>
                    <a:pt x="9740" y="32966"/>
                  </a:lnTo>
                  <a:lnTo>
                    <a:pt x="10259" y="32620"/>
                  </a:lnTo>
                  <a:lnTo>
                    <a:pt x="10778" y="32332"/>
                  </a:lnTo>
                  <a:lnTo>
                    <a:pt x="11239" y="31928"/>
                  </a:lnTo>
                  <a:lnTo>
                    <a:pt x="11642" y="31525"/>
                  </a:lnTo>
                  <a:lnTo>
                    <a:pt x="11988" y="31121"/>
                  </a:lnTo>
                  <a:lnTo>
                    <a:pt x="12276" y="30718"/>
                  </a:lnTo>
                  <a:lnTo>
                    <a:pt x="12564" y="30315"/>
                  </a:lnTo>
                  <a:lnTo>
                    <a:pt x="12795" y="29853"/>
                  </a:lnTo>
                  <a:lnTo>
                    <a:pt x="12910" y="29392"/>
                  </a:lnTo>
                  <a:lnTo>
                    <a:pt x="13025" y="28931"/>
                  </a:lnTo>
                  <a:lnTo>
                    <a:pt x="13083" y="28470"/>
                  </a:lnTo>
                  <a:lnTo>
                    <a:pt x="13083" y="14062"/>
                  </a:lnTo>
                  <a:lnTo>
                    <a:pt x="13659" y="14235"/>
                  </a:lnTo>
                  <a:lnTo>
                    <a:pt x="14293" y="14408"/>
                  </a:lnTo>
                  <a:lnTo>
                    <a:pt x="15676" y="14754"/>
                  </a:lnTo>
                  <a:lnTo>
                    <a:pt x="17405" y="15100"/>
                  </a:lnTo>
                  <a:lnTo>
                    <a:pt x="18155" y="15330"/>
                  </a:lnTo>
                  <a:lnTo>
                    <a:pt x="18789" y="15618"/>
                  </a:lnTo>
                  <a:lnTo>
                    <a:pt x="19365" y="15964"/>
                  </a:lnTo>
                  <a:lnTo>
                    <a:pt x="19826" y="16368"/>
                  </a:lnTo>
                  <a:lnTo>
                    <a:pt x="19999" y="16598"/>
                  </a:lnTo>
                  <a:lnTo>
                    <a:pt x="20172" y="16829"/>
                  </a:lnTo>
                  <a:lnTo>
                    <a:pt x="20287" y="17117"/>
                  </a:lnTo>
                  <a:lnTo>
                    <a:pt x="20402" y="17463"/>
                  </a:lnTo>
                  <a:lnTo>
                    <a:pt x="21382" y="20805"/>
                  </a:lnTo>
                  <a:lnTo>
                    <a:pt x="22074" y="17347"/>
                  </a:lnTo>
                  <a:lnTo>
                    <a:pt x="22131" y="17117"/>
                  </a:lnTo>
                  <a:lnTo>
                    <a:pt x="22189" y="16540"/>
                  </a:lnTo>
                  <a:lnTo>
                    <a:pt x="22246" y="15676"/>
                  </a:lnTo>
                  <a:lnTo>
                    <a:pt x="22131" y="14639"/>
                  </a:lnTo>
                  <a:lnTo>
                    <a:pt x="22016" y="14062"/>
                  </a:lnTo>
                  <a:lnTo>
                    <a:pt x="21901" y="13486"/>
                  </a:lnTo>
                  <a:lnTo>
                    <a:pt x="21670" y="12852"/>
                  </a:lnTo>
                  <a:lnTo>
                    <a:pt x="21440" y="12276"/>
                  </a:lnTo>
                  <a:lnTo>
                    <a:pt x="21094" y="11699"/>
                  </a:lnTo>
                  <a:lnTo>
                    <a:pt x="20690" y="11123"/>
                  </a:lnTo>
                  <a:lnTo>
                    <a:pt x="20172" y="10604"/>
                  </a:lnTo>
                  <a:lnTo>
                    <a:pt x="19595" y="10086"/>
                  </a:lnTo>
                  <a:lnTo>
                    <a:pt x="18443" y="9164"/>
                  </a:lnTo>
                  <a:lnTo>
                    <a:pt x="17290" y="8184"/>
                  </a:lnTo>
                  <a:lnTo>
                    <a:pt x="16080" y="7204"/>
                  </a:lnTo>
                  <a:lnTo>
                    <a:pt x="14985" y="6167"/>
                  </a:lnTo>
                  <a:lnTo>
                    <a:pt x="13947" y="5187"/>
                  </a:lnTo>
                  <a:lnTo>
                    <a:pt x="13083" y="4265"/>
                  </a:lnTo>
                  <a:lnTo>
                    <a:pt x="12334" y="3400"/>
                  </a:lnTo>
                  <a:lnTo>
                    <a:pt x="11873" y="2709"/>
                  </a:lnTo>
                  <a:lnTo>
                    <a:pt x="10259" y="0"/>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598;p72"/>
            <p:cNvSpPr/>
            <p:nvPr/>
          </p:nvSpPr>
          <p:spPr>
            <a:xfrm>
              <a:off x="5394150" y="2665850"/>
              <a:ext cx="597950" cy="955275"/>
            </a:xfrm>
            <a:custGeom>
              <a:avLst/>
              <a:gdLst/>
              <a:ahLst/>
              <a:cxnLst/>
              <a:rect l="l" t="t" r="r" b="b"/>
              <a:pathLst>
                <a:path w="23918" h="38211" extrusionOk="0">
                  <a:moveTo>
                    <a:pt x="11988" y="6283"/>
                  </a:moveTo>
                  <a:lnTo>
                    <a:pt x="12506" y="7032"/>
                  </a:lnTo>
                  <a:lnTo>
                    <a:pt x="13255" y="7897"/>
                  </a:lnTo>
                  <a:lnTo>
                    <a:pt x="14178" y="8876"/>
                  </a:lnTo>
                  <a:lnTo>
                    <a:pt x="15215" y="9914"/>
                  </a:lnTo>
                  <a:lnTo>
                    <a:pt x="16368" y="10951"/>
                  </a:lnTo>
                  <a:lnTo>
                    <a:pt x="17578" y="11988"/>
                  </a:lnTo>
                  <a:lnTo>
                    <a:pt x="18788" y="12968"/>
                  </a:lnTo>
                  <a:lnTo>
                    <a:pt x="19941" y="13890"/>
                  </a:lnTo>
                  <a:lnTo>
                    <a:pt x="20459" y="14351"/>
                  </a:lnTo>
                  <a:lnTo>
                    <a:pt x="20920" y="14812"/>
                  </a:lnTo>
                  <a:lnTo>
                    <a:pt x="21266" y="15331"/>
                  </a:lnTo>
                  <a:lnTo>
                    <a:pt x="21554" y="15850"/>
                  </a:lnTo>
                  <a:lnTo>
                    <a:pt x="21785" y="16368"/>
                  </a:lnTo>
                  <a:lnTo>
                    <a:pt x="21958" y="16945"/>
                  </a:lnTo>
                  <a:lnTo>
                    <a:pt x="22073" y="17463"/>
                  </a:lnTo>
                  <a:lnTo>
                    <a:pt x="22131" y="17925"/>
                  </a:lnTo>
                  <a:lnTo>
                    <a:pt x="22246" y="18904"/>
                  </a:lnTo>
                  <a:lnTo>
                    <a:pt x="22188" y="19653"/>
                  </a:lnTo>
                  <a:lnTo>
                    <a:pt x="22131" y="20287"/>
                  </a:lnTo>
                  <a:lnTo>
                    <a:pt x="21900" y="19711"/>
                  </a:lnTo>
                  <a:lnTo>
                    <a:pt x="21612" y="19250"/>
                  </a:lnTo>
                  <a:lnTo>
                    <a:pt x="21266" y="18789"/>
                  </a:lnTo>
                  <a:lnTo>
                    <a:pt x="20805" y="18443"/>
                  </a:lnTo>
                  <a:lnTo>
                    <a:pt x="20344" y="18155"/>
                  </a:lnTo>
                  <a:lnTo>
                    <a:pt x="19883" y="17867"/>
                  </a:lnTo>
                  <a:lnTo>
                    <a:pt x="19307" y="17636"/>
                  </a:lnTo>
                  <a:lnTo>
                    <a:pt x="18730" y="17463"/>
                  </a:lnTo>
                  <a:lnTo>
                    <a:pt x="17578" y="17175"/>
                  </a:lnTo>
                  <a:lnTo>
                    <a:pt x="16368" y="16945"/>
                  </a:lnTo>
                  <a:lnTo>
                    <a:pt x="15273" y="16657"/>
                  </a:lnTo>
                  <a:lnTo>
                    <a:pt x="14696" y="16541"/>
                  </a:lnTo>
                  <a:lnTo>
                    <a:pt x="14235" y="16368"/>
                  </a:lnTo>
                  <a:lnTo>
                    <a:pt x="13083" y="15850"/>
                  </a:lnTo>
                  <a:lnTo>
                    <a:pt x="13083" y="31583"/>
                  </a:lnTo>
                  <a:lnTo>
                    <a:pt x="13025" y="31987"/>
                  </a:lnTo>
                  <a:lnTo>
                    <a:pt x="12967" y="32333"/>
                  </a:lnTo>
                  <a:lnTo>
                    <a:pt x="12794" y="32736"/>
                  </a:lnTo>
                  <a:lnTo>
                    <a:pt x="12621" y="33082"/>
                  </a:lnTo>
                  <a:lnTo>
                    <a:pt x="12391" y="33485"/>
                  </a:lnTo>
                  <a:lnTo>
                    <a:pt x="12103" y="33831"/>
                  </a:lnTo>
                  <a:lnTo>
                    <a:pt x="11757" y="34177"/>
                  </a:lnTo>
                  <a:lnTo>
                    <a:pt x="11411" y="34523"/>
                  </a:lnTo>
                  <a:lnTo>
                    <a:pt x="11008" y="34811"/>
                  </a:lnTo>
                  <a:lnTo>
                    <a:pt x="10547" y="35099"/>
                  </a:lnTo>
                  <a:lnTo>
                    <a:pt x="9625" y="35618"/>
                  </a:lnTo>
                  <a:lnTo>
                    <a:pt x="9048" y="35848"/>
                  </a:lnTo>
                  <a:lnTo>
                    <a:pt x="8530" y="36079"/>
                  </a:lnTo>
                  <a:lnTo>
                    <a:pt x="7953" y="36194"/>
                  </a:lnTo>
                  <a:lnTo>
                    <a:pt x="7377" y="36367"/>
                  </a:lnTo>
                  <a:lnTo>
                    <a:pt x="6570" y="36482"/>
                  </a:lnTo>
                  <a:lnTo>
                    <a:pt x="5763" y="36540"/>
                  </a:lnTo>
                  <a:lnTo>
                    <a:pt x="4899" y="36482"/>
                  </a:lnTo>
                  <a:lnTo>
                    <a:pt x="4150" y="36309"/>
                  </a:lnTo>
                  <a:lnTo>
                    <a:pt x="3458" y="36079"/>
                  </a:lnTo>
                  <a:lnTo>
                    <a:pt x="2882" y="35790"/>
                  </a:lnTo>
                  <a:lnTo>
                    <a:pt x="2363" y="35387"/>
                  </a:lnTo>
                  <a:lnTo>
                    <a:pt x="2190" y="35156"/>
                  </a:lnTo>
                  <a:lnTo>
                    <a:pt x="2017" y="34926"/>
                  </a:lnTo>
                  <a:lnTo>
                    <a:pt x="1902" y="34695"/>
                  </a:lnTo>
                  <a:lnTo>
                    <a:pt x="1787" y="34407"/>
                  </a:lnTo>
                  <a:lnTo>
                    <a:pt x="1729" y="34119"/>
                  </a:lnTo>
                  <a:lnTo>
                    <a:pt x="1729" y="33831"/>
                  </a:lnTo>
                  <a:lnTo>
                    <a:pt x="1729" y="33428"/>
                  </a:lnTo>
                  <a:lnTo>
                    <a:pt x="1844" y="33024"/>
                  </a:lnTo>
                  <a:lnTo>
                    <a:pt x="1960" y="32678"/>
                  </a:lnTo>
                  <a:lnTo>
                    <a:pt x="2190" y="32275"/>
                  </a:lnTo>
                  <a:lnTo>
                    <a:pt x="2421" y="31929"/>
                  </a:lnTo>
                  <a:lnTo>
                    <a:pt x="2709" y="31583"/>
                  </a:lnTo>
                  <a:lnTo>
                    <a:pt x="2997" y="31238"/>
                  </a:lnTo>
                  <a:lnTo>
                    <a:pt x="3400" y="30892"/>
                  </a:lnTo>
                  <a:lnTo>
                    <a:pt x="3804" y="30604"/>
                  </a:lnTo>
                  <a:lnTo>
                    <a:pt x="4207" y="30315"/>
                  </a:lnTo>
                  <a:lnTo>
                    <a:pt x="5187" y="29797"/>
                  </a:lnTo>
                  <a:lnTo>
                    <a:pt x="5706" y="29566"/>
                  </a:lnTo>
                  <a:lnTo>
                    <a:pt x="6224" y="29336"/>
                  </a:lnTo>
                  <a:lnTo>
                    <a:pt x="6801" y="29163"/>
                  </a:lnTo>
                  <a:lnTo>
                    <a:pt x="7377" y="29047"/>
                  </a:lnTo>
                  <a:lnTo>
                    <a:pt x="8241" y="28932"/>
                  </a:lnTo>
                  <a:lnTo>
                    <a:pt x="9048" y="28875"/>
                  </a:lnTo>
                  <a:lnTo>
                    <a:pt x="9913" y="28932"/>
                  </a:lnTo>
                  <a:lnTo>
                    <a:pt x="10662" y="29105"/>
                  </a:lnTo>
                  <a:lnTo>
                    <a:pt x="11411" y="29336"/>
                  </a:lnTo>
                  <a:lnTo>
                    <a:pt x="11988" y="29681"/>
                  </a:lnTo>
                  <a:lnTo>
                    <a:pt x="11988" y="6283"/>
                  </a:lnTo>
                  <a:close/>
                  <a:moveTo>
                    <a:pt x="10259" y="1"/>
                  </a:moveTo>
                  <a:lnTo>
                    <a:pt x="10259" y="6283"/>
                  </a:lnTo>
                  <a:lnTo>
                    <a:pt x="10259" y="27261"/>
                  </a:lnTo>
                  <a:lnTo>
                    <a:pt x="9682" y="27203"/>
                  </a:lnTo>
                  <a:lnTo>
                    <a:pt x="9048" y="27146"/>
                  </a:lnTo>
                  <a:lnTo>
                    <a:pt x="8069" y="27203"/>
                  </a:lnTo>
                  <a:lnTo>
                    <a:pt x="7031" y="27376"/>
                  </a:lnTo>
                  <a:lnTo>
                    <a:pt x="6340" y="27549"/>
                  </a:lnTo>
                  <a:lnTo>
                    <a:pt x="5590" y="27722"/>
                  </a:lnTo>
                  <a:lnTo>
                    <a:pt x="4899" y="28010"/>
                  </a:lnTo>
                  <a:lnTo>
                    <a:pt x="4265" y="28298"/>
                  </a:lnTo>
                  <a:lnTo>
                    <a:pt x="3631" y="28644"/>
                  </a:lnTo>
                  <a:lnTo>
                    <a:pt x="3055" y="28990"/>
                  </a:lnTo>
                  <a:lnTo>
                    <a:pt x="2536" y="29393"/>
                  </a:lnTo>
                  <a:lnTo>
                    <a:pt x="2017" y="29797"/>
                  </a:lnTo>
                  <a:lnTo>
                    <a:pt x="1556" y="30258"/>
                  </a:lnTo>
                  <a:lnTo>
                    <a:pt x="1153" y="30719"/>
                  </a:lnTo>
                  <a:lnTo>
                    <a:pt x="807" y="31180"/>
                  </a:lnTo>
                  <a:lnTo>
                    <a:pt x="519" y="31699"/>
                  </a:lnTo>
                  <a:lnTo>
                    <a:pt x="288" y="32217"/>
                  </a:lnTo>
                  <a:lnTo>
                    <a:pt x="115" y="32736"/>
                  </a:lnTo>
                  <a:lnTo>
                    <a:pt x="58" y="33255"/>
                  </a:lnTo>
                  <a:lnTo>
                    <a:pt x="0" y="33831"/>
                  </a:lnTo>
                  <a:lnTo>
                    <a:pt x="0" y="34292"/>
                  </a:lnTo>
                  <a:lnTo>
                    <a:pt x="115" y="34753"/>
                  </a:lnTo>
                  <a:lnTo>
                    <a:pt x="231" y="35156"/>
                  </a:lnTo>
                  <a:lnTo>
                    <a:pt x="404" y="35618"/>
                  </a:lnTo>
                  <a:lnTo>
                    <a:pt x="634" y="35963"/>
                  </a:lnTo>
                  <a:lnTo>
                    <a:pt x="922" y="36367"/>
                  </a:lnTo>
                  <a:lnTo>
                    <a:pt x="1210" y="36713"/>
                  </a:lnTo>
                  <a:lnTo>
                    <a:pt x="1614" y="37001"/>
                  </a:lnTo>
                  <a:lnTo>
                    <a:pt x="2017" y="37289"/>
                  </a:lnTo>
                  <a:lnTo>
                    <a:pt x="2421" y="37519"/>
                  </a:lnTo>
                  <a:lnTo>
                    <a:pt x="2882" y="37750"/>
                  </a:lnTo>
                  <a:lnTo>
                    <a:pt x="3400" y="37923"/>
                  </a:lnTo>
                  <a:lnTo>
                    <a:pt x="3977" y="38038"/>
                  </a:lnTo>
                  <a:lnTo>
                    <a:pt x="4495" y="38153"/>
                  </a:lnTo>
                  <a:lnTo>
                    <a:pt x="5129" y="38211"/>
                  </a:lnTo>
                  <a:lnTo>
                    <a:pt x="6743" y="38211"/>
                  </a:lnTo>
                  <a:lnTo>
                    <a:pt x="7723" y="38038"/>
                  </a:lnTo>
                  <a:lnTo>
                    <a:pt x="8472" y="37865"/>
                  </a:lnTo>
                  <a:lnTo>
                    <a:pt x="9164" y="37635"/>
                  </a:lnTo>
                  <a:lnTo>
                    <a:pt x="9855" y="37404"/>
                  </a:lnTo>
                  <a:lnTo>
                    <a:pt x="10547" y="37116"/>
                  </a:lnTo>
                  <a:lnTo>
                    <a:pt x="11123" y="36770"/>
                  </a:lnTo>
                  <a:lnTo>
                    <a:pt x="11699" y="36424"/>
                  </a:lnTo>
                  <a:lnTo>
                    <a:pt x="12276" y="36021"/>
                  </a:lnTo>
                  <a:lnTo>
                    <a:pt x="12737" y="35618"/>
                  </a:lnTo>
                  <a:lnTo>
                    <a:pt x="13198" y="35156"/>
                  </a:lnTo>
                  <a:lnTo>
                    <a:pt x="13601" y="34695"/>
                  </a:lnTo>
                  <a:lnTo>
                    <a:pt x="13947" y="34234"/>
                  </a:lnTo>
                  <a:lnTo>
                    <a:pt x="14235" y="33716"/>
                  </a:lnTo>
                  <a:lnTo>
                    <a:pt x="14466" y="33197"/>
                  </a:lnTo>
                  <a:lnTo>
                    <a:pt x="14639" y="32678"/>
                  </a:lnTo>
                  <a:lnTo>
                    <a:pt x="14754" y="32160"/>
                  </a:lnTo>
                  <a:lnTo>
                    <a:pt x="14754" y="31583"/>
                  </a:lnTo>
                  <a:lnTo>
                    <a:pt x="14754" y="18328"/>
                  </a:lnTo>
                  <a:lnTo>
                    <a:pt x="16368" y="18674"/>
                  </a:lnTo>
                  <a:lnTo>
                    <a:pt x="17924" y="19020"/>
                  </a:lnTo>
                  <a:lnTo>
                    <a:pt x="18558" y="19250"/>
                  </a:lnTo>
                  <a:lnTo>
                    <a:pt x="19134" y="19423"/>
                  </a:lnTo>
                  <a:lnTo>
                    <a:pt x="19595" y="19711"/>
                  </a:lnTo>
                  <a:lnTo>
                    <a:pt x="19998" y="19999"/>
                  </a:lnTo>
                  <a:lnTo>
                    <a:pt x="20286" y="20345"/>
                  </a:lnTo>
                  <a:lnTo>
                    <a:pt x="20459" y="20806"/>
                  </a:lnTo>
                  <a:lnTo>
                    <a:pt x="22419" y="27491"/>
                  </a:lnTo>
                  <a:lnTo>
                    <a:pt x="23802" y="20633"/>
                  </a:lnTo>
                  <a:lnTo>
                    <a:pt x="23860" y="20345"/>
                  </a:lnTo>
                  <a:lnTo>
                    <a:pt x="23917" y="19711"/>
                  </a:lnTo>
                  <a:lnTo>
                    <a:pt x="23917" y="18731"/>
                  </a:lnTo>
                  <a:lnTo>
                    <a:pt x="23917" y="18213"/>
                  </a:lnTo>
                  <a:lnTo>
                    <a:pt x="23860" y="17579"/>
                  </a:lnTo>
                  <a:lnTo>
                    <a:pt x="23744" y="16945"/>
                  </a:lnTo>
                  <a:lnTo>
                    <a:pt x="23572" y="16311"/>
                  </a:lnTo>
                  <a:lnTo>
                    <a:pt x="23341" y="15619"/>
                  </a:lnTo>
                  <a:lnTo>
                    <a:pt x="23053" y="14985"/>
                  </a:lnTo>
                  <a:lnTo>
                    <a:pt x="22649" y="14294"/>
                  </a:lnTo>
                  <a:lnTo>
                    <a:pt x="22188" y="13660"/>
                  </a:lnTo>
                  <a:lnTo>
                    <a:pt x="21670" y="13083"/>
                  </a:lnTo>
                  <a:lnTo>
                    <a:pt x="20978" y="12507"/>
                  </a:lnTo>
                  <a:lnTo>
                    <a:pt x="19768" y="11527"/>
                  </a:lnTo>
                  <a:lnTo>
                    <a:pt x="18558" y="10548"/>
                  </a:lnTo>
                  <a:lnTo>
                    <a:pt x="17405" y="9510"/>
                  </a:lnTo>
                  <a:lnTo>
                    <a:pt x="16310" y="8530"/>
                  </a:lnTo>
                  <a:lnTo>
                    <a:pt x="15330" y="7608"/>
                  </a:lnTo>
                  <a:lnTo>
                    <a:pt x="14523" y="6744"/>
                  </a:lnTo>
                  <a:lnTo>
                    <a:pt x="13889" y="5995"/>
                  </a:lnTo>
                  <a:lnTo>
                    <a:pt x="13486" y="5418"/>
                  </a:lnTo>
                  <a:lnTo>
                    <a:pt x="1025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599;p72"/>
            <p:cNvSpPr/>
            <p:nvPr/>
          </p:nvSpPr>
          <p:spPr>
            <a:xfrm>
              <a:off x="5437375" y="2822900"/>
              <a:ext cx="512925" cy="756450"/>
            </a:xfrm>
            <a:custGeom>
              <a:avLst/>
              <a:gdLst/>
              <a:ahLst/>
              <a:cxnLst/>
              <a:rect l="l" t="t" r="r" b="b"/>
              <a:pathLst>
                <a:path w="20517" h="30258" fill="none" extrusionOk="0">
                  <a:moveTo>
                    <a:pt x="10259" y="1"/>
                  </a:moveTo>
                  <a:lnTo>
                    <a:pt x="10259" y="1"/>
                  </a:lnTo>
                  <a:lnTo>
                    <a:pt x="10777" y="750"/>
                  </a:lnTo>
                  <a:lnTo>
                    <a:pt x="11526" y="1615"/>
                  </a:lnTo>
                  <a:lnTo>
                    <a:pt x="12449" y="2594"/>
                  </a:lnTo>
                  <a:lnTo>
                    <a:pt x="13486" y="3632"/>
                  </a:lnTo>
                  <a:lnTo>
                    <a:pt x="14639" y="4669"/>
                  </a:lnTo>
                  <a:lnTo>
                    <a:pt x="15849" y="5706"/>
                  </a:lnTo>
                  <a:lnTo>
                    <a:pt x="17059" y="6686"/>
                  </a:lnTo>
                  <a:lnTo>
                    <a:pt x="18212" y="7608"/>
                  </a:lnTo>
                  <a:lnTo>
                    <a:pt x="18212" y="7608"/>
                  </a:lnTo>
                  <a:lnTo>
                    <a:pt x="18730" y="8069"/>
                  </a:lnTo>
                  <a:lnTo>
                    <a:pt x="19191" y="8530"/>
                  </a:lnTo>
                  <a:lnTo>
                    <a:pt x="19537" y="9049"/>
                  </a:lnTo>
                  <a:lnTo>
                    <a:pt x="19825" y="9568"/>
                  </a:lnTo>
                  <a:lnTo>
                    <a:pt x="20056" y="10086"/>
                  </a:lnTo>
                  <a:lnTo>
                    <a:pt x="20229" y="10663"/>
                  </a:lnTo>
                  <a:lnTo>
                    <a:pt x="20344" y="11181"/>
                  </a:lnTo>
                  <a:lnTo>
                    <a:pt x="20402" y="11643"/>
                  </a:lnTo>
                  <a:lnTo>
                    <a:pt x="20517" y="12622"/>
                  </a:lnTo>
                  <a:lnTo>
                    <a:pt x="20459" y="13371"/>
                  </a:lnTo>
                  <a:lnTo>
                    <a:pt x="20402" y="14005"/>
                  </a:lnTo>
                  <a:lnTo>
                    <a:pt x="20402" y="14005"/>
                  </a:lnTo>
                  <a:lnTo>
                    <a:pt x="20171" y="13429"/>
                  </a:lnTo>
                  <a:lnTo>
                    <a:pt x="19883" y="12968"/>
                  </a:lnTo>
                  <a:lnTo>
                    <a:pt x="19537" y="12507"/>
                  </a:lnTo>
                  <a:lnTo>
                    <a:pt x="19076" y="12161"/>
                  </a:lnTo>
                  <a:lnTo>
                    <a:pt x="18615" y="11873"/>
                  </a:lnTo>
                  <a:lnTo>
                    <a:pt x="18154" y="11585"/>
                  </a:lnTo>
                  <a:lnTo>
                    <a:pt x="17578" y="11354"/>
                  </a:lnTo>
                  <a:lnTo>
                    <a:pt x="17001" y="11181"/>
                  </a:lnTo>
                  <a:lnTo>
                    <a:pt x="15849" y="10893"/>
                  </a:lnTo>
                  <a:lnTo>
                    <a:pt x="14639" y="10663"/>
                  </a:lnTo>
                  <a:lnTo>
                    <a:pt x="13544" y="10375"/>
                  </a:lnTo>
                  <a:lnTo>
                    <a:pt x="12967" y="10259"/>
                  </a:lnTo>
                  <a:lnTo>
                    <a:pt x="12506" y="10086"/>
                  </a:lnTo>
                  <a:lnTo>
                    <a:pt x="12506" y="10086"/>
                  </a:lnTo>
                  <a:lnTo>
                    <a:pt x="11354" y="9568"/>
                  </a:lnTo>
                  <a:lnTo>
                    <a:pt x="11354" y="25301"/>
                  </a:lnTo>
                  <a:lnTo>
                    <a:pt x="11354" y="25301"/>
                  </a:lnTo>
                  <a:lnTo>
                    <a:pt x="11296" y="25705"/>
                  </a:lnTo>
                  <a:lnTo>
                    <a:pt x="11238" y="26051"/>
                  </a:lnTo>
                  <a:lnTo>
                    <a:pt x="11065" y="26454"/>
                  </a:lnTo>
                  <a:lnTo>
                    <a:pt x="10892" y="26800"/>
                  </a:lnTo>
                  <a:lnTo>
                    <a:pt x="10662" y="27203"/>
                  </a:lnTo>
                  <a:lnTo>
                    <a:pt x="10374" y="27549"/>
                  </a:lnTo>
                  <a:lnTo>
                    <a:pt x="10028" y="27895"/>
                  </a:lnTo>
                  <a:lnTo>
                    <a:pt x="9682" y="28241"/>
                  </a:lnTo>
                  <a:lnTo>
                    <a:pt x="9279" y="28529"/>
                  </a:lnTo>
                  <a:lnTo>
                    <a:pt x="8818" y="28817"/>
                  </a:lnTo>
                  <a:lnTo>
                    <a:pt x="7896" y="29336"/>
                  </a:lnTo>
                  <a:lnTo>
                    <a:pt x="7319" y="29566"/>
                  </a:lnTo>
                  <a:lnTo>
                    <a:pt x="6801" y="29797"/>
                  </a:lnTo>
                  <a:lnTo>
                    <a:pt x="6224" y="29912"/>
                  </a:lnTo>
                  <a:lnTo>
                    <a:pt x="5648" y="30085"/>
                  </a:lnTo>
                  <a:lnTo>
                    <a:pt x="5648" y="30085"/>
                  </a:lnTo>
                  <a:lnTo>
                    <a:pt x="4841" y="30200"/>
                  </a:lnTo>
                  <a:lnTo>
                    <a:pt x="4034" y="30258"/>
                  </a:lnTo>
                  <a:lnTo>
                    <a:pt x="4034" y="30258"/>
                  </a:lnTo>
                  <a:lnTo>
                    <a:pt x="3170" y="30200"/>
                  </a:lnTo>
                  <a:lnTo>
                    <a:pt x="2421" y="30027"/>
                  </a:lnTo>
                  <a:lnTo>
                    <a:pt x="1729" y="29797"/>
                  </a:lnTo>
                  <a:lnTo>
                    <a:pt x="1153" y="29508"/>
                  </a:lnTo>
                  <a:lnTo>
                    <a:pt x="634" y="29105"/>
                  </a:lnTo>
                  <a:lnTo>
                    <a:pt x="461" y="28874"/>
                  </a:lnTo>
                  <a:lnTo>
                    <a:pt x="288" y="28644"/>
                  </a:lnTo>
                  <a:lnTo>
                    <a:pt x="173" y="28413"/>
                  </a:lnTo>
                  <a:lnTo>
                    <a:pt x="58" y="28125"/>
                  </a:lnTo>
                  <a:lnTo>
                    <a:pt x="0" y="27837"/>
                  </a:lnTo>
                  <a:lnTo>
                    <a:pt x="0" y="27549"/>
                  </a:lnTo>
                  <a:lnTo>
                    <a:pt x="0" y="27549"/>
                  </a:lnTo>
                  <a:lnTo>
                    <a:pt x="0" y="27146"/>
                  </a:lnTo>
                  <a:lnTo>
                    <a:pt x="115" y="26742"/>
                  </a:lnTo>
                  <a:lnTo>
                    <a:pt x="231" y="26396"/>
                  </a:lnTo>
                  <a:lnTo>
                    <a:pt x="461" y="25993"/>
                  </a:lnTo>
                  <a:lnTo>
                    <a:pt x="692" y="25647"/>
                  </a:lnTo>
                  <a:lnTo>
                    <a:pt x="980" y="25301"/>
                  </a:lnTo>
                  <a:lnTo>
                    <a:pt x="1268" y="24956"/>
                  </a:lnTo>
                  <a:lnTo>
                    <a:pt x="1671" y="24610"/>
                  </a:lnTo>
                  <a:lnTo>
                    <a:pt x="2075" y="24322"/>
                  </a:lnTo>
                  <a:lnTo>
                    <a:pt x="2478" y="24033"/>
                  </a:lnTo>
                  <a:lnTo>
                    <a:pt x="3458" y="23515"/>
                  </a:lnTo>
                  <a:lnTo>
                    <a:pt x="3977" y="23284"/>
                  </a:lnTo>
                  <a:lnTo>
                    <a:pt x="4495" y="23054"/>
                  </a:lnTo>
                  <a:lnTo>
                    <a:pt x="5072" y="22881"/>
                  </a:lnTo>
                  <a:lnTo>
                    <a:pt x="5648" y="22765"/>
                  </a:lnTo>
                  <a:lnTo>
                    <a:pt x="5648" y="22765"/>
                  </a:lnTo>
                  <a:lnTo>
                    <a:pt x="6512" y="22650"/>
                  </a:lnTo>
                  <a:lnTo>
                    <a:pt x="7319" y="22593"/>
                  </a:lnTo>
                  <a:lnTo>
                    <a:pt x="7319" y="22593"/>
                  </a:lnTo>
                  <a:lnTo>
                    <a:pt x="8184" y="22650"/>
                  </a:lnTo>
                  <a:lnTo>
                    <a:pt x="8933" y="22823"/>
                  </a:lnTo>
                  <a:lnTo>
                    <a:pt x="9682" y="23054"/>
                  </a:lnTo>
                  <a:lnTo>
                    <a:pt x="10259" y="23399"/>
                  </a:lnTo>
                  <a:lnTo>
                    <a:pt x="102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1600;p72"/>
            <p:cNvSpPr/>
            <p:nvPr/>
          </p:nvSpPr>
          <p:spPr>
            <a:xfrm>
              <a:off x="5394150" y="2665850"/>
              <a:ext cx="597950" cy="955275"/>
            </a:xfrm>
            <a:custGeom>
              <a:avLst/>
              <a:gdLst/>
              <a:ahLst/>
              <a:cxnLst/>
              <a:rect l="l" t="t" r="r" b="b"/>
              <a:pathLst>
                <a:path w="23918" h="38211" fill="none" extrusionOk="0">
                  <a:moveTo>
                    <a:pt x="10259" y="1"/>
                  </a:moveTo>
                  <a:lnTo>
                    <a:pt x="10259" y="6283"/>
                  </a:lnTo>
                  <a:lnTo>
                    <a:pt x="10259" y="27261"/>
                  </a:lnTo>
                  <a:lnTo>
                    <a:pt x="10259" y="27261"/>
                  </a:lnTo>
                  <a:lnTo>
                    <a:pt x="9682" y="27203"/>
                  </a:lnTo>
                  <a:lnTo>
                    <a:pt x="9048" y="27146"/>
                  </a:lnTo>
                  <a:lnTo>
                    <a:pt x="9048" y="27146"/>
                  </a:lnTo>
                  <a:lnTo>
                    <a:pt x="8069" y="27203"/>
                  </a:lnTo>
                  <a:lnTo>
                    <a:pt x="7031" y="27376"/>
                  </a:lnTo>
                  <a:lnTo>
                    <a:pt x="7031" y="27376"/>
                  </a:lnTo>
                  <a:lnTo>
                    <a:pt x="6340" y="27549"/>
                  </a:lnTo>
                  <a:lnTo>
                    <a:pt x="5590" y="27722"/>
                  </a:lnTo>
                  <a:lnTo>
                    <a:pt x="4899" y="28010"/>
                  </a:lnTo>
                  <a:lnTo>
                    <a:pt x="4265" y="28298"/>
                  </a:lnTo>
                  <a:lnTo>
                    <a:pt x="3631" y="28644"/>
                  </a:lnTo>
                  <a:lnTo>
                    <a:pt x="3055" y="28990"/>
                  </a:lnTo>
                  <a:lnTo>
                    <a:pt x="2536" y="29393"/>
                  </a:lnTo>
                  <a:lnTo>
                    <a:pt x="2017" y="29797"/>
                  </a:lnTo>
                  <a:lnTo>
                    <a:pt x="1556" y="30258"/>
                  </a:lnTo>
                  <a:lnTo>
                    <a:pt x="1153" y="30719"/>
                  </a:lnTo>
                  <a:lnTo>
                    <a:pt x="807" y="31180"/>
                  </a:lnTo>
                  <a:lnTo>
                    <a:pt x="519" y="31699"/>
                  </a:lnTo>
                  <a:lnTo>
                    <a:pt x="288" y="32217"/>
                  </a:lnTo>
                  <a:lnTo>
                    <a:pt x="115" y="32736"/>
                  </a:lnTo>
                  <a:lnTo>
                    <a:pt x="58" y="33255"/>
                  </a:lnTo>
                  <a:lnTo>
                    <a:pt x="0" y="33831"/>
                  </a:lnTo>
                  <a:lnTo>
                    <a:pt x="0" y="33831"/>
                  </a:lnTo>
                  <a:lnTo>
                    <a:pt x="0" y="34292"/>
                  </a:lnTo>
                  <a:lnTo>
                    <a:pt x="115" y="34753"/>
                  </a:lnTo>
                  <a:lnTo>
                    <a:pt x="231" y="35156"/>
                  </a:lnTo>
                  <a:lnTo>
                    <a:pt x="404" y="35618"/>
                  </a:lnTo>
                  <a:lnTo>
                    <a:pt x="634" y="35963"/>
                  </a:lnTo>
                  <a:lnTo>
                    <a:pt x="922" y="36367"/>
                  </a:lnTo>
                  <a:lnTo>
                    <a:pt x="1210" y="36713"/>
                  </a:lnTo>
                  <a:lnTo>
                    <a:pt x="1614" y="37001"/>
                  </a:lnTo>
                  <a:lnTo>
                    <a:pt x="2017" y="37289"/>
                  </a:lnTo>
                  <a:lnTo>
                    <a:pt x="2421" y="37519"/>
                  </a:lnTo>
                  <a:lnTo>
                    <a:pt x="2882" y="37750"/>
                  </a:lnTo>
                  <a:lnTo>
                    <a:pt x="3400" y="37923"/>
                  </a:lnTo>
                  <a:lnTo>
                    <a:pt x="3977" y="38038"/>
                  </a:lnTo>
                  <a:lnTo>
                    <a:pt x="4495" y="38153"/>
                  </a:lnTo>
                  <a:lnTo>
                    <a:pt x="5129" y="38211"/>
                  </a:lnTo>
                  <a:lnTo>
                    <a:pt x="5763" y="38211"/>
                  </a:lnTo>
                  <a:lnTo>
                    <a:pt x="5763" y="38211"/>
                  </a:lnTo>
                  <a:lnTo>
                    <a:pt x="6743" y="38211"/>
                  </a:lnTo>
                  <a:lnTo>
                    <a:pt x="7723" y="38038"/>
                  </a:lnTo>
                  <a:lnTo>
                    <a:pt x="7723" y="38038"/>
                  </a:lnTo>
                  <a:lnTo>
                    <a:pt x="8472" y="37865"/>
                  </a:lnTo>
                  <a:lnTo>
                    <a:pt x="9164" y="37635"/>
                  </a:lnTo>
                  <a:lnTo>
                    <a:pt x="9855" y="37404"/>
                  </a:lnTo>
                  <a:lnTo>
                    <a:pt x="10547" y="37116"/>
                  </a:lnTo>
                  <a:lnTo>
                    <a:pt x="11123" y="36770"/>
                  </a:lnTo>
                  <a:lnTo>
                    <a:pt x="11699" y="36424"/>
                  </a:lnTo>
                  <a:lnTo>
                    <a:pt x="12276" y="36021"/>
                  </a:lnTo>
                  <a:lnTo>
                    <a:pt x="12737" y="35618"/>
                  </a:lnTo>
                  <a:lnTo>
                    <a:pt x="13198" y="35156"/>
                  </a:lnTo>
                  <a:lnTo>
                    <a:pt x="13601" y="34695"/>
                  </a:lnTo>
                  <a:lnTo>
                    <a:pt x="13947" y="34234"/>
                  </a:lnTo>
                  <a:lnTo>
                    <a:pt x="14235" y="33716"/>
                  </a:lnTo>
                  <a:lnTo>
                    <a:pt x="14466" y="33197"/>
                  </a:lnTo>
                  <a:lnTo>
                    <a:pt x="14639" y="32678"/>
                  </a:lnTo>
                  <a:lnTo>
                    <a:pt x="14754" y="32160"/>
                  </a:lnTo>
                  <a:lnTo>
                    <a:pt x="14754" y="31583"/>
                  </a:lnTo>
                  <a:lnTo>
                    <a:pt x="14754" y="18328"/>
                  </a:lnTo>
                  <a:lnTo>
                    <a:pt x="14754" y="18328"/>
                  </a:lnTo>
                  <a:lnTo>
                    <a:pt x="16368" y="18674"/>
                  </a:lnTo>
                  <a:lnTo>
                    <a:pt x="16368" y="18674"/>
                  </a:lnTo>
                  <a:lnTo>
                    <a:pt x="17924" y="19020"/>
                  </a:lnTo>
                  <a:lnTo>
                    <a:pt x="18558" y="19250"/>
                  </a:lnTo>
                  <a:lnTo>
                    <a:pt x="19134" y="19423"/>
                  </a:lnTo>
                  <a:lnTo>
                    <a:pt x="19595" y="19711"/>
                  </a:lnTo>
                  <a:lnTo>
                    <a:pt x="19998" y="19999"/>
                  </a:lnTo>
                  <a:lnTo>
                    <a:pt x="20286" y="20345"/>
                  </a:lnTo>
                  <a:lnTo>
                    <a:pt x="20459" y="20806"/>
                  </a:lnTo>
                  <a:lnTo>
                    <a:pt x="22419" y="27491"/>
                  </a:lnTo>
                  <a:lnTo>
                    <a:pt x="23802" y="20633"/>
                  </a:lnTo>
                  <a:lnTo>
                    <a:pt x="23802" y="20633"/>
                  </a:lnTo>
                  <a:lnTo>
                    <a:pt x="23860" y="20345"/>
                  </a:lnTo>
                  <a:lnTo>
                    <a:pt x="23917" y="19711"/>
                  </a:lnTo>
                  <a:lnTo>
                    <a:pt x="23917" y="18731"/>
                  </a:lnTo>
                  <a:lnTo>
                    <a:pt x="23917" y="18213"/>
                  </a:lnTo>
                  <a:lnTo>
                    <a:pt x="23860" y="17579"/>
                  </a:lnTo>
                  <a:lnTo>
                    <a:pt x="23744" y="16945"/>
                  </a:lnTo>
                  <a:lnTo>
                    <a:pt x="23572" y="16311"/>
                  </a:lnTo>
                  <a:lnTo>
                    <a:pt x="23341" y="15619"/>
                  </a:lnTo>
                  <a:lnTo>
                    <a:pt x="23053" y="14985"/>
                  </a:lnTo>
                  <a:lnTo>
                    <a:pt x="22649" y="14294"/>
                  </a:lnTo>
                  <a:lnTo>
                    <a:pt x="22188" y="13660"/>
                  </a:lnTo>
                  <a:lnTo>
                    <a:pt x="21670" y="13083"/>
                  </a:lnTo>
                  <a:lnTo>
                    <a:pt x="20978" y="12507"/>
                  </a:lnTo>
                  <a:lnTo>
                    <a:pt x="20978" y="12507"/>
                  </a:lnTo>
                  <a:lnTo>
                    <a:pt x="19768" y="11527"/>
                  </a:lnTo>
                  <a:lnTo>
                    <a:pt x="18558" y="10548"/>
                  </a:lnTo>
                  <a:lnTo>
                    <a:pt x="17405" y="9510"/>
                  </a:lnTo>
                  <a:lnTo>
                    <a:pt x="16310" y="8530"/>
                  </a:lnTo>
                  <a:lnTo>
                    <a:pt x="15330" y="7608"/>
                  </a:lnTo>
                  <a:lnTo>
                    <a:pt x="14523" y="6744"/>
                  </a:lnTo>
                  <a:lnTo>
                    <a:pt x="13889" y="5995"/>
                  </a:lnTo>
                  <a:lnTo>
                    <a:pt x="13486" y="5418"/>
                  </a:lnTo>
                  <a:lnTo>
                    <a:pt x="10259" y="1"/>
                  </a:lnTo>
                  <a:lnTo>
                    <a:pt x="102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601;p72"/>
            <p:cNvSpPr/>
            <p:nvPr/>
          </p:nvSpPr>
          <p:spPr>
            <a:xfrm>
              <a:off x="4774600" y="3361775"/>
              <a:ext cx="615250" cy="739150"/>
            </a:xfrm>
            <a:custGeom>
              <a:avLst/>
              <a:gdLst/>
              <a:ahLst/>
              <a:cxnLst/>
              <a:rect l="l" t="t" r="r" b="b"/>
              <a:pathLst>
                <a:path w="24610" h="29566" extrusionOk="0">
                  <a:moveTo>
                    <a:pt x="24609" y="0"/>
                  </a:moveTo>
                  <a:lnTo>
                    <a:pt x="8242" y="4265"/>
                  </a:lnTo>
                  <a:lnTo>
                    <a:pt x="8242" y="21900"/>
                  </a:lnTo>
                  <a:lnTo>
                    <a:pt x="7493" y="21785"/>
                  </a:lnTo>
                  <a:lnTo>
                    <a:pt x="6743" y="21727"/>
                  </a:lnTo>
                  <a:lnTo>
                    <a:pt x="5994" y="21785"/>
                  </a:lnTo>
                  <a:lnTo>
                    <a:pt x="5245" y="21900"/>
                  </a:lnTo>
                  <a:lnTo>
                    <a:pt x="4669" y="22016"/>
                  </a:lnTo>
                  <a:lnTo>
                    <a:pt x="4150" y="22189"/>
                  </a:lnTo>
                  <a:lnTo>
                    <a:pt x="3631" y="22361"/>
                  </a:lnTo>
                  <a:lnTo>
                    <a:pt x="3170" y="22592"/>
                  </a:lnTo>
                  <a:lnTo>
                    <a:pt x="2248" y="23053"/>
                  </a:lnTo>
                  <a:lnTo>
                    <a:pt x="1845" y="23341"/>
                  </a:lnTo>
                  <a:lnTo>
                    <a:pt x="1499" y="23687"/>
                  </a:lnTo>
                  <a:lnTo>
                    <a:pt x="1153" y="23975"/>
                  </a:lnTo>
                  <a:lnTo>
                    <a:pt x="865" y="24321"/>
                  </a:lnTo>
                  <a:lnTo>
                    <a:pt x="577" y="24667"/>
                  </a:lnTo>
                  <a:lnTo>
                    <a:pt x="404" y="25070"/>
                  </a:lnTo>
                  <a:lnTo>
                    <a:pt x="231" y="25416"/>
                  </a:lnTo>
                  <a:lnTo>
                    <a:pt x="58" y="25762"/>
                  </a:lnTo>
                  <a:lnTo>
                    <a:pt x="0" y="26165"/>
                  </a:lnTo>
                  <a:lnTo>
                    <a:pt x="0" y="26569"/>
                  </a:lnTo>
                  <a:lnTo>
                    <a:pt x="0" y="26857"/>
                  </a:lnTo>
                  <a:lnTo>
                    <a:pt x="58" y="27203"/>
                  </a:lnTo>
                  <a:lnTo>
                    <a:pt x="173" y="27491"/>
                  </a:lnTo>
                  <a:lnTo>
                    <a:pt x="289" y="27779"/>
                  </a:lnTo>
                  <a:lnTo>
                    <a:pt x="462" y="28067"/>
                  </a:lnTo>
                  <a:lnTo>
                    <a:pt x="634" y="28298"/>
                  </a:lnTo>
                  <a:lnTo>
                    <a:pt x="865" y="28528"/>
                  </a:lnTo>
                  <a:lnTo>
                    <a:pt x="1095" y="28759"/>
                  </a:lnTo>
                  <a:lnTo>
                    <a:pt x="1729" y="29104"/>
                  </a:lnTo>
                  <a:lnTo>
                    <a:pt x="2421" y="29335"/>
                  </a:lnTo>
                  <a:lnTo>
                    <a:pt x="3228" y="29508"/>
                  </a:lnTo>
                  <a:lnTo>
                    <a:pt x="4092" y="29565"/>
                  </a:lnTo>
                  <a:lnTo>
                    <a:pt x="4784" y="29565"/>
                  </a:lnTo>
                  <a:lnTo>
                    <a:pt x="5533" y="29450"/>
                  </a:lnTo>
                  <a:lnTo>
                    <a:pt x="6109" y="29335"/>
                  </a:lnTo>
                  <a:lnTo>
                    <a:pt x="6628" y="29162"/>
                  </a:lnTo>
                  <a:lnTo>
                    <a:pt x="7147" y="28989"/>
                  </a:lnTo>
                  <a:lnTo>
                    <a:pt x="7608" y="28759"/>
                  </a:lnTo>
                  <a:lnTo>
                    <a:pt x="8530" y="28240"/>
                  </a:lnTo>
                  <a:lnTo>
                    <a:pt x="8933" y="27952"/>
                  </a:lnTo>
                  <a:lnTo>
                    <a:pt x="9279" y="27664"/>
                  </a:lnTo>
                  <a:lnTo>
                    <a:pt x="9625" y="27318"/>
                  </a:lnTo>
                  <a:lnTo>
                    <a:pt x="9913" y="26972"/>
                  </a:lnTo>
                  <a:lnTo>
                    <a:pt x="10201" y="26626"/>
                  </a:lnTo>
                  <a:lnTo>
                    <a:pt x="10432" y="26280"/>
                  </a:lnTo>
                  <a:lnTo>
                    <a:pt x="10605" y="25935"/>
                  </a:lnTo>
                  <a:lnTo>
                    <a:pt x="10720" y="25531"/>
                  </a:lnTo>
                  <a:lnTo>
                    <a:pt x="10778" y="25185"/>
                  </a:lnTo>
                  <a:lnTo>
                    <a:pt x="10835" y="24782"/>
                  </a:lnTo>
                  <a:lnTo>
                    <a:pt x="10835" y="8184"/>
                  </a:lnTo>
                  <a:lnTo>
                    <a:pt x="22016" y="5302"/>
                  </a:lnTo>
                  <a:lnTo>
                    <a:pt x="22016" y="19019"/>
                  </a:lnTo>
                  <a:lnTo>
                    <a:pt x="21324" y="18904"/>
                  </a:lnTo>
                  <a:lnTo>
                    <a:pt x="20517" y="18846"/>
                  </a:lnTo>
                  <a:lnTo>
                    <a:pt x="19826" y="18846"/>
                  </a:lnTo>
                  <a:lnTo>
                    <a:pt x="19019" y="18961"/>
                  </a:lnTo>
                  <a:lnTo>
                    <a:pt x="18500" y="19134"/>
                  </a:lnTo>
                  <a:lnTo>
                    <a:pt x="17982" y="19249"/>
                  </a:lnTo>
                  <a:lnTo>
                    <a:pt x="17463" y="19422"/>
                  </a:lnTo>
                  <a:lnTo>
                    <a:pt x="17002" y="19653"/>
                  </a:lnTo>
                  <a:lnTo>
                    <a:pt x="16080" y="20171"/>
                  </a:lnTo>
                  <a:lnTo>
                    <a:pt x="15676" y="20460"/>
                  </a:lnTo>
                  <a:lnTo>
                    <a:pt x="15331" y="20748"/>
                  </a:lnTo>
                  <a:lnTo>
                    <a:pt x="14985" y="21094"/>
                  </a:lnTo>
                  <a:lnTo>
                    <a:pt x="14697" y="21439"/>
                  </a:lnTo>
                  <a:lnTo>
                    <a:pt x="14408" y="21785"/>
                  </a:lnTo>
                  <a:lnTo>
                    <a:pt x="14178" y="22131"/>
                  </a:lnTo>
                  <a:lnTo>
                    <a:pt x="14005" y="22477"/>
                  </a:lnTo>
                  <a:lnTo>
                    <a:pt x="13890" y="22880"/>
                  </a:lnTo>
                  <a:lnTo>
                    <a:pt x="13832" y="23284"/>
                  </a:lnTo>
                  <a:lnTo>
                    <a:pt x="13774" y="23629"/>
                  </a:lnTo>
                  <a:lnTo>
                    <a:pt x="13832" y="23975"/>
                  </a:lnTo>
                  <a:lnTo>
                    <a:pt x="13890" y="24263"/>
                  </a:lnTo>
                  <a:lnTo>
                    <a:pt x="13947" y="24609"/>
                  </a:lnTo>
                  <a:lnTo>
                    <a:pt x="14120" y="24897"/>
                  </a:lnTo>
                  <a:lnTo>
                    <a:pt x="14236" y="25128"/>
                  </a:lnTo>
                  <a:lnTo>
                    <a:pt x="14466" y="25358"/>
                  </a:lnTo>
                  <a:lnTo>
                    <a:pt x="14697" y="25589"/>
                  </a:lnTo>
                  <a:lnTo>
                    <a:pt x="14927" y="25819"/>
                  </a:lnTo>
                  <a:lnTo>
                    <a:pt x="15561" y="26165"/>
                  </a:lnTo>
                  <a:lnTo>
                    <a:pt x="16253" y="26453"/>
                  </a:lnTo>
                  <a:lnTo>
                    <a:pt x="17002" y="26626"/>
                  </a:lnTo>
                  <a:lnTo>
                    <a:pt x="17866" y="26684"/>
                  </a:lnTo>
                  <a:lnTo>
                    <a:pt x="18616" y="26626"/>
                  </a:lnTo>
                  <a:lnTo>
                    <a:pt x="19365" y="26511"/>
                  </a:lnTo>
                  <a:lnTo>
                    <a:pt x="19941" y="26396"/>
                  </a:lnTo>
                  <a:lnTo>
                    <a:pt x="20460" y="26223"/>
                  </a:lnTo>
                  <a:lnTo>
                    <a:pt x="20978" y="26050"/>
                  </a:lnTo>
                  <a:lnTo>
                    <a:pt x="21439" y="25819"/>
                  </a:lnTo>
                  <a:lnTo>
                    <a:pt x="22304" y="25358"/>
                  </a:lnTo>
                  <a:lnTo>
                    <a:pt x="22707" y="25070"/>
                  </a:lnTo>
                  <a:lnTo>
                    <a:pt x="23111" y="24724"/>
                  </a:lnTo>
                  <a:lnTo>
                    <a:pt x="23457" y="24436"/>
                  </a:lnTo>
                  <a:lnTo>
                    <a:pt x="23745" y="24090"/>
                  </a:lnTo>
                  <a:lnTo>
                    <a:pt x="23975" y="23745"/>
                  </a:lnTo>
                  <a:lnTo>
                    <a:pt x="24206" y="23399"/>
                  </a:lnTo>
                  <a:lnTo>
                    <a:pt x="24379" y="22995"/>
                  </a:lnTo>
                  <a:lnTo>
                    <a:pt x="24494" y="22650"/>
                  </a:lnTo>
                  <a:lnTo>
                    <a:pt x="24609" y="22246"/>
                  </a:lnTo>
                  <a:lnTo>
                    <a:pt x="24609" y="21843"/>
                  </a:lnTo>
                  <a:lnTo>
                    <a:pt x="24609" y="0"/>
                  </a:lnTo>
                  <a:close/>
                </a:path>
              </a:pathLst>
            </a:custGeom>
            <a:solidFill>
              <a:srgbClr val="FB4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602;p72"/>
            <p:cNvSpPr/>
            <p:nvPr/>
          </p:nvSpPr>
          <p:spPr>
            <a:xfrm>
              <a:off x="4752975" y="3334400"/>
              <a:ext cx="658475" cy="788125"/>
            </a:xfrm>
            <a:custGeom>
              <a:avLst/>
              <a:gdLst/>
              <a:ahLst/>
              <a:cxnLst/>
              <a:rect l="l" t="t" r="r" b="b"/>
              <a:pathLst>
                <a:path w="26339" h="31525" extrusionOk="0">
                  <a:moveTo>
                    <a:pt x="24610" y="2248"/>
                  </a:moveTo>
                  <a:lnTo>
                    <a:pt x="24610" y="22938"/>
                  </a:lnTo>
                  <a:lnTo>
                    <a:pt x="24610" y="23284"/>
                  </a:lnTo>
                  <a:lnTo>
                    <a:pt x="24552" y="23572"/>
                  </a:lnTo>
                  <a:lnTo>
                    <a:pt x="24437" y="23860"/>
                  </a:lnTo>
                  <a:lnTo>
                    <a:pt x="24264" y="24148"/>
                  </a:lnTo>
                  <a:lnTo>
                    <a:pt x="23861" y="24724"/>
                  </a:lnTo>
                  <a:lnTo>
                    <a:pt x="23284" y="25301"/>
                  </a:lnTo>
                  <a:lnTo>
                    <a:pt x="22650" y="25762"/>
                  </a:lnTo>
                  <a:lnTo>
                    <a:pt x="21843" y="26223"/>
                  </a:lnTo>
                  <a:lnTo>
                    <a:pt x="20979" y="26511"/>
                  </a:lnTo>
                  <a:lnTo>
                    <a:pt x="20057" y="26799"/>
                  </a:lnTo>
                  <a:lnTo>
                    <a:pt x="19423" y="26857"/>
                  </a:lnTo>
                  <a:lnTo>
                    <a:pt x="18731" y="26914"/>
                  </a:lnTo>
                  <a:lnTo>
                    <a:pt x="18097" y="26857"/>
                  </a:lnTo>
                  <a:lnTo>
                    <a:pt x="17463" y="26741"/>
                  </a:lnTo>
                  <a:lnTo>
                    <a:pt x="16887" y="26569"/>
                  </a:lnTo>
                  <a:lnTo>
                    <a:pt x="16426" y="26338"/>
                  </a:lnTo>
                  <a:lnTo>
                    <a:pt x="16080" y="25992"/>
                  </a:lnTo>
                  <a:lnTo>
                    <a:pt x="15792" y="25646"/>
                  </a:lnTo>
                  <a:lnTo>
                    <a:pt x="15562" y="25185"/>
                  </a:lnTo>
                  <a:lnTo>
                    <a:pt x="15504" y="24724"/>
                  </a:lnTo>
                  <a:lnTo>
                    <a:pt x="15562" y="24436"/>
                  </a:lnTo>
                  <a:lnTo>
                    <a:pt x="15619" y="24148"/>
                  </a:lnTo>
                  <a:lnTo>
                    <a:pt x="15734" y="23802"/>
                  </a:lnTo>
                  <a:lnTo>
                    <a:pt x="15907" y="23514"/>
                  </a:lnTo>
                  <a:lnTo>
                    <a:pt x="16311" y="22938"/>
                  </a:lnTo>
                  <a:lnTo>
                    <a:pt x="16829" y="22419"/>
                  </a:lnTo>
                  <a:lnTo>
                    <a:pt x="17521" y="21900"/>
                  </a:lnTo>
                  <a:lnTo>
                    <a:pt x="18328" y="21497"/>
                  </a:lnTo>
                  <a:lnTo>
                    <a:pt x="19135" y="21151"/>
                  </a:lnTo>
                  <a:lnTo>
                    <a:pt x="20057" y="20921"/>
                  </a:lnTo>
                  <a:lnTo>
                    <a:pt x="20748" y="20805"/>
                  </a:lnTo>
                  <a:lnTo>
                    <a:pt x="22074" y="20805"/>
                  </a:lnTo>
                  <a:lnTo>
                    <a:pt x="22708" y="20978"/>
                  </a:lnTo>
                  <a:lnTo>
                    <a:pt x="23284" y="21151"/>
                  </a:lnTo>
                  <a:lnTo>
                    <a:pt x="23745" y="21439"/>
                  </a:lnTo>
                  <a:lnTo>
                    <a:pt x="23745" y="5302"/>
                  </a:lnTo>
                  <a:lnTo>
                    <a:pt x="10836" y="8645"/>
                  </a:lnTo>
                  <a:lnTo>
                    <a:pt x="10836" y="25877"/>
                  </a:lnTo>
                  <a:lnTo>
                    <a:pt x="10778" y="26165"/>
                  </a:lnTo>
                  <a:lnTo>
                    <a:pt x="10720" y="26453"/>
                  </a:lnTo>
                  <a:lnTo>
                    <a:pt x="10605" y="26799"/>
                  </a:lnTo>
                  <a:lnTo>
                    <a:pt x="10432" y="27087"/>
                  </a:lnTo>
                  <a:lnTo>
                    <a:pt x="10029" y="27664"/>
                  </a:lnTo>
                  <a:lnTo>
                    <a:pt x="9453" y="28182"/>
                  </a:lnTo>
                  <a:lnTo>
                    <a:pt x="8819" y="28701"/>
                  </a:lnTo>
                  <a:lnTo>
                    <a:pt x="8012" y="29104"/>
                  </a:lnTo>
                  <a:lnTo>
                    <a:pt x="7205" y="29450"/>
                  </a:lnTo>
                  <a:lnTo>
                    <a:pt x="6283" y="29681"/>
                  </a:lnTo>
                  <a:lnTo>
                    <a:pt x="5591" y="29796"/>
                  </a:lnTo>
                  <a:lnTo>
                    <a:pt x="4266" y="29796"/>
                  </a:lnTo>
                  <a:lnTo>
                    <a:pt x="3632" y="29681"/>
                  </a:lnTo>
                  <a:lnTo>
                    <a:pt x="3113" y="29508"/>
                  </a:lnTo>
                  <a:lnTo>
                    <a:pt x="2594" y="29220"/>
                  </a:lnTo>
                  <a:lnTo>
                    <a:pt x="2249" y="28931"/>
                  </a:lnTo>
                  <a:lnTo>
                    <a:pt x="1960" y="28528"/>
                  </a:lnTo>
                  <a:lnTo>
                    <a:pt x="1788" y="28125"/>
                  </a:lnTo>
                  <a:lnTo>
                    <a:pt x="1730" y="27664"/>
                  </a:lnTo>
                  <a:lnTo>
                    <a:pt x="1730" y="27318"/>
                  </a:lnTo>
                  <a:lnTo>
                    <a:pt x="1788" y="27030"/>
                  </a:lnTo>
                  <a:lnTo>
                    <a:pt x="1903" y="26741"/>
                  </a:lnTo>
                  <a:lnTo>
                    <a:pt x="2076" y="26453"/>
                  </a:lnTo>
                  <a:lnTo>
                    <a:pt x="2479" y="25877"/>
                  </a:lnTo>
                  <a:lnTo>
                    <a:pt x="3055" y="25301"/>
                  </a:lnTo>
                  <a:lnTo>
                    <a:pt x="3689" y="24840"/>
                  </a:lnTo>
                  <a:lnTo>
                    <a:pt x="4496" y="24379"/>
                  </a:lnTo>
                  <a:lnTo>
                    <a:pt x="5361" y="24090"/>
                  </a:lnTo>
                  <a:lnTo>
                    <a:pt x="6283" y="23860"/>
                  </a:lnTo>
                  <a:lnTo>
                    <a:pt x="6917" y="23745"/>
                  </a:lnTo>
                  <a:lnTo>
                    <a:pt x="7608" y="23687"/>
                  </a:lnTo>
                  <a:lnTo>
                    <a:pt x="8300" y="23745"/>
                  </a:lnTo>
                  <a:lnTo>
                    <a:pt x="8934" y="23860"/>
                  </a:lnTo>
                  <a:lnTo>
                    <a:pt x="9453" y="24033"/>
                  </a:lnTo>
                  <a:lnTo>
                    <a:pt x="9971" y="24321"/>
                  </a:lnTo>
                  <a:lnTo>
                    <a:pt x="9971" y="5994"/>
                  </a:lnTo>
                  <a:lnTo>
                    <a:pt x="24610" y="2248"/>
                  </a:lnTo>
                  <a:close/>
                  <a:moveTo>
                    <a:pt x="26339" y="0"/>
                  </a:moveTo>
                  <a:lnTo>
                    <a:pt x="24206" y="577"/>
                  </a:lnTo>
                  <a:lnTo>
                    <a:pt x="9510" y="4323"/>
                  </a:lnTo>
                  <a:lnTo>
                    <a:pt x="8242" y="4668"/>
                  </a:lnTo>
                  <a:lnTo>
                    <a:pt x="8242" y="5994"/>
                  </a:lnTo>
                  <a:lnTo>
                    <a:pt x="8242" y="22016"/>
                  </a:lnTo>
                  <a:lnTo>
                    <a:pt x="7608" y="21958"/>
                  </a:lnTo>
                  <a:lnTo>
                    <a:pt x="6744" y="22016"/>
                  </a:lnTo>
                  <a:lnTo>
                    <a:pt x="5937" y="22131"/>
                  </a:lnTo>
                  <a:lnTo>
                    <a:pt x="5303" y="22304"/>
                  </a:lnTo>
                  <a:lnTo>
                    <a:pt x="4727" y="22477"/>
                  </a:lnTo>
                  <a:lnTo>
                    <a:pt x="4150" y="22707"/>
                  </a:lnTo>
                  <a:lnTo>
                    <a:pt x="3574" y="22938"/>
                  </a:lnTo>
                  <a:lnTo>
                    <a:pt x="3055" y="23226"/>
                  </a:lnTo>
                  <a:lnTo>
                    <a:pt x="2537" y="23514"/>
                  </a:lnTo>
                  <a:lnTo>
                    <a:pt x="2133" y="23860"/>
                  </a:lnTo>
                  <a:lnTo>
                    <a:pt x="1672" y="24206"/>
                  </a:lnTo>
                  <a:lnTo>
                    <a:pt x="1327" y="24609"/>
                  </a:lnTo>
                  <a:lnTo>
                    <a:pt x="981" y="25012"/>
                  </a:lnTo>
                  <a:lnTo>
                    <a:pt x="693" y="25416"/>
                  </a:lnTo>
                  <a:lnTo>
                    <a:pt x="462" y="25819"/>
                  </a:lnTo>
                  <a:lnTo>
                    <a:pt x="232" y="26280"/>
                  </a:lnTo>
                  <a:lnTo>
                    <a:pt x="116" y="26741"/>
                  </a:lnTo>
                  <a:lnTo>
                    <a:pt x="1" y="27203"/>
                  </a:lnTo>
                  <a:lnTo>
                    <a:pt x="1" y="27664"/>
                  </a:lnTo>
                  <a:lnTo>
                    <a:pt x="1" y="28067"/>
                  </a:lnTo>
                  <a:lnTo>
                    <a:pt x="59" y="28470"/>
                  </a:lnTo>
                  <a:lnTo>
                    <a:pt x="174" y="28874"/>
                  </a:lnTo>
                  <a:lnTo>
                    <a:pt x="347" y="29220"/>
                  </a:lnTo>
                  <a:lnTo>
                    <a:pt x="520" y="29565"/>
                  </a:lnTo>
                  <a:lnTo>
                    <a:pt x="808" y="29911"/>
                  </a:lnTo>
                  <a:lnTo>
                    <a:pt x="1038" y="30199"/>
                  </a:lnTo>
                  <a:lnTo>
                    <a:pt x="1384" y="30430"/>
                  </a:lnTo>
                  <a:lnTo>
                    <a:pt x="1730" y="30718"/>
                  </a:lnTo>
                  <a:lnTo>
                    <a:pt x="2076" y="30891"/>
                  </a:lnTo>
                  <a:lnTo>
                    <a:pt x="2479" y="31121"/>
                  </a:lnTo>
                  <a:lnTo>
                    <a:pt x="2940" y="31237"/>
                  </a:lnTo>
                  <a:lnTo>
                    <a:pt x="3401" y="31352"/>
                  </a:lnTo>
                  <a:lnTo>
                    <a:pt x="3862" y="31467"/>
                  </a:lnTo>
                  <a:lnTo>
                    <a:pt x="4381" y="31525"/>
                  </a:lnTo>
                  <a:lnTo>
                    <a:pt x="5764" y="31525"/>
                  </a:lnTo>
                  <a:lnTo>
                    <a:pt x="6571" y="31352"/>
                  </a:lnTo>
                  <a:lnTo>
                    <a:pt x="7205" y="31237"/>
                  </a:lnTo>
                  <a:lnTo>
                    <a:pt x="7839" y="31064"/>
                  </a:lnTo>
                  <a:lnTo>
                    <a:pt x="8415" y="30833"/>
                  </a:lnTo>
                  <a:lnTo>
                    <a:pt x="8934" y="30603"/>
                  </a:lnTo>
                  <a:lnTo>
                    <a:pt x="9453" y="30315"/>
                  </a:lnTo>
                  <a:lnTo>
                    <a:pt x="9971" y="29969"/>
                  </a:lnTo>
                  <a:lnTo>
                    <a:pt x="10432" y="29681"/>
                  </a:lnTo>
                  <a:lnTo>
                    <a:pt x="10836" y="29277"/>
                  </a:lnTo>
                  <a:lnTo>
                    <a:pt x="11239" y="28931"/>
                  </a:lnTo>
                  <a:lnTo>
                    <a:pt x="11527" y="28528"/>
                  </a:lnTo>
                  <a:lnTo>
                    <a:pt x="11815" y="28125"/>
                  </a:lnTo>
                  <a:lnTo>
                    <a:pt x="12104" y="27664"/>
                  </a:lnTo>
                  <a:lnTo>
                    <a:pt x="12277" y="27260"/>
                  </a:lnTo>
                  <a:lnTo>
                    <a:pt x="12392" y="26799"/>
                  </a:lnTo>
                  <a:lnTo>
                    <a:pt x="12507" y="26338"/>
                  </a:lnTo>
                  <a:lnTo>
                    <a:pt x="12565" y="25877"/>
                  </a:lnTo>
                  <a:lnTo>
                    <a:pt x="12565" y="9971"/>
                  </a:lnTo>
                  <a:lnTo>
                    <a:pt x="22016" y="7550"/>
                  </a:lnTo>
                  <a:lnTo>
                    <a:pt x="22016" y="19076"/>
                  </a:lnTo>
                  <a:lnTo>
                    <a:pt x="21382" y="19076"/>
                  </a:lnTo>
                  <a:lnTo>
                    <a:pt x="20576" y="19134"/>
                  </a:lnTo>
                  <a:lnTo>
                    <a:pt x="19769" y="19249"/>
                  </a:lnTo>
                  <a:lnTo>
                    <a:pt x="19135" y="19365"/>
                  </a:lnTo>
                  <a:lnTo>
                    <a:pt x="18501" y="19537"/>
                  </a:lnTo>
                  <a:lnTo>
                    <a:pt x="17924" y="19768"/>
                  </a:lnTo>
                  <a:lnTo>
                    <a:pt x="17406" y="19999"/>
                  </a:lnTo>
                  <a:lnTo>
                    <a:pt x="16887" y="20287"/>
                  </a:lnTo>
                  <a:lnTo>
                    <a:pt x="16368" y="20632"/>
                  </a:lnTo>
                  <a:lnTo>
                    <a:pt x="15907" y="20921"/>
                  </a:lnTo>
                  <a:lnTo>
                    <a:pt x="15504" y="21324"/>
                  </a:lnTo>
                  <a:lnTo>
                    <a:pt x="15101" y="21670"/>
                  </a:lnTo>
                  <a:lnTo>
                    <a:pt x="14812" y="22073"/>
                  </a:lnTo>
                  <a:lnTo>
                    <a:pt x="14524" y="22477"/>
                  </a:lnTo>
                  <a:lnTo>
                    <a:pt x="14236" y="22938"/>
                  </a:lnTo>
                  <a:lnTo>
                    <a:pt x="14063" y="23341"/>
                  </a:lnTo>
                  <a:lnTo>
                    <a:pt x="13890" y="23802"/>
                  </a:lnTo>
                  <a:lnTo>
                    <a:pt x="13833" y="24263"/>
                  </a:lnTo>
                  <a:lnTo>
                    <a:pt x="13775" y="24724"/>
                  </a:lnTo>
                  <a:lnTo>
                    <a:pt x="13833" y="25185"/>
                  </a:lnTo>
                  <a:lnTo>
                    <a:pt x="13890" y="25589"/>
                  </a:lnTo>
                  <a:lnTo>
                    <a:pt x="14006" y="25935"/>
                  </a:lnTo>
                  <a:lnTo>
                    <a:pt x="14178" y="26338"/>
                  </a:lnTo>
                  <a:lnTo>
                    <a:pt x="14351" y="26684"/>
                  </a:lnTo>
                  <a:lnTo>
                    <a:pt x="14582" y="26972"/>
                  </a:lnTo>
                  <a:lnTo>
                    <a:pt x="14870" y="27260"/>
                  </a:lnTo>
                  <a:lnTo>
                    <a:pt x="15158" y="27548"/>
                  </a:lnTo>
                  <a:lnTo>
                    <a:pt x="15504" y="27779"/>
                  </a:lnTo>
                  <a:lnTo>
                    <a:pt x="15907" y="28009"/>
                  </a:lnTo>
                  <a:lnTo>
                    <a:pt x="16311" y="28182"/>
                  </a:lnTo>
                  <a:lnTo>
                    <a:pt x="16772" y="28355"/>
                  </a:lnTo>
                  <a:lnTo>
                    <a:pt x="17233" y="28470"/>
                  </a:lnTo>
                  <a:lnTo>
                    <a:pt x="17694" y="28586"/>
                  </a:lnTo>
                  <a:lnTo>
                    <a:pt x="18213" y="28586"/>
                  </a:lnTo>
                  <a:lnTo>
                    <a:pt x="18731" y="28643"/>
                  </a:lnTo>
                  <a:lnTo>
                    <a:pt x="19596" y="28586"/>
                  </a:lnTo>
                  <a:lnTo>
                    <a:pt x="20403" y="28470"/>
                  </a:lnTo>
                  <a:lnTo>
                    <a:pt x="21037" y="28298"/>
                  </a:lnTo>
                  <a:lnTo>
                    <a:pt x="21613" y="28125"/>
                  </a:lnTo>
                  <a:lnTo>
                    <a:pt x="22189" y="27952"/>
                  </a:lnTo>
                  <a:lnTo>
                    <a:pt x="22766" y="27664"/>
                  </a:lnTo>
                  <a:lnTo>
                    <a:pt x="23284" y="27375"/>
                  </a:lnTo>
                  <a:lnTo>
                    <a:pt x="23803" y="27087"/>
                  </a:lnTo>
                  <a:lnTo>
                    <a:pt x="24206" y="26741"/>
                  </a:lnTo>
                  <a:lnTo>
                    <a:pt x="24667" y="26396"/>
                  </a:lnTo>
                  <a:lnTo>
                    <a:pt x="25013" y="25992"/>
                  </a:lnTo>
                  <a:lnTo>
                    <a:pt x="25359" y="25646"/>
                  </a:lnTo>
                  <a:lnTo>
                    <a:pt x="25647" y="25185"/>
                  </a:lnTo>
                  <a:lnTo>
                    <a:pt x="25878" y="24782"/>
                  </a:lnTo>
                  <a:lnTo>
                    <a:pt x="26108" y="24321"/>
                  </a:lnTo>
                  <a:lnTo>
                    <a:pt x="26223" y="23860"/>
                  </a:lnTo>
                  <a:lnTo>
                    <a:pt x="26339" y="23399"/>
                  </a:lnTo>
                  <a:lnTo>
                    <a:pt x="26339" y="22938"/>
                  </a:lnTo>
                  <a:lnTo>
                    <a:pt x="26339" y="2248"/>
                  </a:lnTo>
                  <a:lnTo>
                    <a:pt x="26339"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1603;p72"/>
            <p:cNvSpPr/>
            <p:nvPr/>
          </p:nvSpPr>
          <p:spPr>
            <a:xfrm>
              <a:off x="4796200" y="3390575"/>
              <a:ext cx="572025" cy="688725"/>
            </a:xfrm>
            <a:custGeom>
              <a:avLst/>
              <a:gdLst/>
              <a:ahLst/>
              <a:cxnLst/>
              <a:rect l="l" t="t" r="r" b="b"/>
              <a:pathLst>
                <a:path w="22881" h="27549" fill="none" extrusionOk="0">
                  <a:moveTo>
                    <a:pt x="22881" y="1"/>
                  </a:moveTo>
                  <a:lnTo>
                    <a:pt x="22881" y="20691"/>
                  </a:lnTo>
                  <a:lnTo>
                    <a:pt x="22881" y="20691"/>
                  </a:lnTo>
                  <a:lnTo>
                    <a:pt x="22881" y="21037"/>
                  </a:lnTo>
                  <a:lnTo>
                    <a:pt x="22823" y="21325"/>
                  </a:lnTo>
                  <a:lnTo>
                    <a:pt x="22708" y="21613"/>
                  </a:lnTo>
                  <a:lnTo>
                    <a:pt x="22535" y="21901"/>
                  </a:lnTo>
                  <a:lnTo>
                    <a:pt x="22132" y="22477"/>
                  </a:lnTo>
                  <a:lnTo>
                    <a:pt x="21555" y="23054"/>
                  </a:lnTo>
                  <a:lnTo>
                    <a:pt x="20921" y="23515"/>
                  </a:lnTo>
                  <a:lnTo>
                    <a:pt x="20114" y="23976"/>
                  </a:lnTo>
                  <a:lnTo>
                    <a:pt x="19250" y="24264"/>
                  </a:lnTo>
                  <a:lnTo>
                    <a:pt x="18328" y="24552"/>
                  </a:lnTo>
                  <a:lnTo>
                    <a:pt x="18328" y="24552"/>
                  </a:lnTo>
                  <a:lnTo>
                    <a:pt x="17694" y="24610"/>
                  </a:lnTo>
                  <a:lnTo>
                    <a:pt x="17002" y="24667"/>
                  </a:lnTo>
                  <a:lnTo>
                    <a:pt x="17002" y="24667"/>
                  </a:lnTo>
                  <a:lnTo>
                    <a:pt x="16368" y="24610"/>
                  </a:lnTo>
                  <a:lnTo>
                    <a:pt x="15734" y="24494"/>
                  </a:lnTo>
                  <a:lnTo>
                    <a:pt x="15158" y="24322"/>
                  </a:lnTo>
                  <a:lnTo>
                    <a:pt x="14697" y="24091"/>
                  </a:lnTo>
                  <a:lnTo>
                    <a:pt x="14351" y="23745"/>
                  </a:lnTo>
                  <a:lnTo>
                    <a:pt x="14063" y="23399"/>
                  </a:lnTo>
                  <a:lnTo>
                    <a:pt x="13833" y="22938"/>
                  </a:lnTo>
                  <a:lnTo>
                    <a:pt x="13775" y="22477"/>
                  </a:lnTo>
                  <a:lnTo>
                    <a:pt x="13775" y="22477"/>
                  </a:lnTo>
                  <a:lnTo>
                    <a:pt x="13833" y="22189"/>
                  </a:lnTo>
                  <a:lnTo>
                    <a:pt x="13890" y="21901"/>
                  </a:lnTo>
                  <a:lnTo>
                    <a:pt x="14005" y="21555"/>
                  </a:lnTo>
                  <a:lnTo>
                    <a:pt x="14178" y="21267"/>
                  </a:lnTo>
                  <a:lnTo>
                    <a:pt x="14582" y="20691"/>
                  </a:lnTo>
                  <a:lnTo>
                    <a:pt x="15100" y="20172"/>
                  </a:lnTo>
                  <a:lnTo>
                    <a:pt x="15792" y="19653"/>
                  </a:lnTo>
                  <a:lnTo>
                    <a:pt x="16599" y="19250"/>
                  </a:lnTo>
                  <a:lnTo>
                    <a:pt x="17406" y="18904"/>
                  </a:lnTo>
                  <a:lnTo>
                    <a:pt x="18328" y="18674"/>
                  </a:lnTo>
                  <a:lnTo>
                    <a:pt x="18328" y="18674"/>
                  </a:lnTo>
                  <a:lnTo>
                    <a:pt x="19019" y="18558"/>
                  </a:lnTo>
                  <a:lnTo>
                    <a:pt x="19653" y="18558"/>
                  </a:lnTo>
                  <a:lnTo>
                    <a:pt x="19653" y="18558"/>
                  </a:lnTo>
                  <a:lnTo>
                    <a:pt x="20345" y="18558"/>
                  </a:lnTo>
                  <a:lnTo>
                    <a:pt x="20979" y="18731"/>
                  </a:lnTo>
                  <a:lnTo>
                    <a:pt x="21555" y="18904"/>
                  </a:lnTo>
                  <a:lnTo>
                    <a:pt x="22016" y="19192"/>
                  </a:lnTo>
                  <a:lnTo>
                    <a:pt x="22016" y="3055"/>
                  </a:lnTo>
                  <a:lnTo>
                    <a:pt x="9107" y="6398"/>
                  </a:lnTo>
                  <a:lnTo>
                    <a:pt x="9107" y="23630"/>
                  </a:lnTo>
                  <a:lnTo>
                    <a:pt x="9107" y="23630"/>
                  </a:lnTo>
                  <a:lnTo>
                    <a:pt x="9049" y="23918"/>
                  </a:lnTo>
                  <a:lnTo>
                    <a:pt x="8991" y="24206"/>
                  </a:lnTo>
                  <a:lnTo>
                    <a:pt x="8876" y="24552"/>
                  </a:lnTo>
                  <a:lnTo>
                    <a:pt x="8703" y="24840"/>
                  </a:lnTo>
                  <a:lnTo>
                    <a:pt x="8300" y="25417"/>
                  </a:lnTo>
                  <a:lnTo>
                    <a:pt x="7724" y="25935"/>
                  </a:lnTo>
                  <a:lnTo>
                    <a:pt x="7090" y="26454"/>
                  </a:lnTo>
                  <a:lnTo>
                    <a:pt x="6283" y="26857"/>
                  </a:lnTo>
                  <a:lnTo>
                    <a:pt x="5476" y="27203"/>
                  </a:lnTo>
                  <a:lnTo>
                    <a:pt x="4554" y="27434"/>
                  </a:lnTo>
                  <a:lnTo>
                    <a:pt x="4554" y="27434"/>
                  </a:lnTo>
                  <a:lnTo>
                    <a:pt x="3862" y="27549"/>
                  </a:lnTo>
                  <a:lnTo>
                    <a:pt x="3228" y="27549"/>
                  </a:lnTo>
                  <a:lnTo>
                    <a:pt x="3228" y="27549"/>
                  </a:lnTo>
                  <a:lnTo>
                    <a:pt x="2537" y="27549"/>
                  </a:lnTo>
                  <a:lnTo>
                    <a:pt x="1903" y="27434"/>
                  </a:lnTo>
                  <a:lnTo>
                    <a:pt x="1384" y="27261"/>
                  </a:lnTo>
                  <a:lnTo>
                    <a:pt x="865" y="26973"/>
                  </a:lnTo>
                  <a:lnTo>
                    <a:pt x="520" y="26684"/>
                  </a:lnTo>
                  <a:lnTo>
                    <a:pt x="231" y="26281"/>
                  </a:lnTo>
                  <a:lnTo>
                    <a:pt x="59" y="25878"/>
                  </a:lnTo>
                  <a:lnTo>
                    <a:pt x="1" y="25417"/>
                  </a:lnTo>
                  <a:lnTo>
                    <a:pt x="1" y="25417"/>
                  </a:lnTo>
                  <a:lnTo>
                    <a:pt x="1" y="25071"/>
                  </a:lnTo>
                  <a:lnTo>
                    <a:pt x="59" y="24783"/>
                  </a:lnTo>
                  <a:lnTo>
                    <a:pt x="174" y="24494"/>
                  </a:lnTo>
                  <a:lnTo>
                    <a:pt x="347" y="24206"/>
                  </a:lnTo>
                  <a:lnTo>
                    <a:pt x="750" y="23630"/>
                  </a:lnTo>
                  <a:lnTo>
                    <a:pt x="1326" y="23054"/>
                  </a:lnTo>
                  <a:lnTo>
                    <a:pt x="1960" y="22593"/>
                  </a:lnTo>
                  <a:lnTo>
                    <a:pt x="2767" y="22132"/>
                  </a:lnTo>
                  <a:lnTo>
                    <a:pt x="3632" y="21843"/>
                  </a:lnTo>
                  <a:lnTo>
                    <a:pt x="4554" y="21613"/>
                  </a:lnTo>
                  <a:lnTo>
                    <a:pt x="4554" y="21613"/>
                  </a:lnTo>
                  <a:lnTo>
                    <a:pt x="5188" y="21498"/>
                  </a:lnTo>
                  <a:lnTo>
                    <a:pt x="5879" y="21440"/>
                  </a:lnTo>
                  <a:lnTo>
                    <a:pt x="5879" y="21440"/>
                  </a:lnTo>
                  <a:lnTo>
                    <a:pt x="6571" y="21498"/>
                  </a:lnTo>
                  <a:lnTo>
                    <a:pt x="7205" y="21613"/>
                  </a:lnTo>
                  <a:lnTo>
                    <a:pt x="7724" y="21786"/>
                  </a:lnTo>
                  <a:lnTo>
                    <a:pt x="8242" y="22074"/>
                  </a:lnTo>
                  <a:lnTo>
                    <a:pt x="8242" y="3747"/>
                  </a:lnTo>
                  <a:lnTo>
                    <a:pt x="2288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604;p72"/>
            <p:cNvSpPr/>
            <p:nvPr/>
          </p:nvSpPr>
          <p:spPr>
            <a:xfrm>
              <a:off x="4752975" y="3334400"/>
              <a:ext cx="658475" cy="788125"/>
            </a:xfrm>
            <a:custGeom>
              <a:avLst/>
              <a:gdLst/>
              <a:ahLst/>
              <a:cxnLst/>
              <a:rect l="l" t="t" r="r" b="b"/>
              <a:pathLst>
                <a:path w="26339" h="31525" fill="none" extrusionOk="0">
                  <a:moveTo>
                    <a:pt x="26339" y="0"/>
                  </a:moveTo>
                  <a:lnTo>
                    <a:pt x="24206" y="577"/>
                  </a:lnTo>
                  <a:lnTo>
                    <a:pt x="9510" y="4323"/>
                  </a:lnTo>
                  <a:lnTo>
                    <a:pt x="8242" y="4668"/>
                  </a:lnTo>
                  <a:lnTo>
                    <a:pt x="8242" y="5994"/>
                  </a:lnTo>
                  <a:lnTo>
                    <a:pt x="8242" y="22016"/>
                  </a:lnTo>
                  <a:lnTo>
                    <a:pt x="8242" y="22016"/>
                  </a:lnTo>
                  <a:lnTo>
                    <a:pt x="7608" y="21958"/>
                  </a:lnTo>
                  <a:lnTo>
                    <a:pt x="7608" y="21958"/>
                  </a:lnTo>
                  <a:lnTo>
                    <a:pt x="6744" y="22016"/>
                  </a:lnTo>
                  <a:lnTo>
                    <a:pt x="5937" y="22131"/>
                  </a:lnTo>
                  <a:lnTo>
                    <a:pt x="5937" y="22131"/>
                  </a:lnTo>
                  <a:lnTo>
                    <a:pt x="5303" y="22304"/>
                  </a:lnTo>
                  <a:lnTo>
                    <a:pt x="4727" y="22477"/>
                  </a:lnTo>
                  <a:lnTo>
                    <a:pt x="4150" y="22707"/>
                  </a:lnTo>
                  <a:lnTo>
                    <a:pt x="3574" y="22938"/>
                  </a:lnTo>
                  <a:lnTo>
                    <a:pt x="3055" y="23226"/>
                  </a:lnTo>
                  <a:lnTo>
                    <a:pt x="2537" y="23514"/>
                  </a:lnTo>
                  <a:lnTo>
                    <a:pt x="2133" y="23860"/>
                  </a:lnTo>
                  <a:lnTo>
                    <a:pt x="1672" y="24206"/>
                  </a:lnTo>
                  <a:lnTo>
                    <a:pt x="1327" y="24609"/>
                  </a:lnTo>
                  <a:lnTo>
                    <a:pt x="981" y="25012"/>
                  </a:lnTo>
                  <a:lnTo>
                    <a:pt x="693" y="25416"/>
                  </a:lnTo>
                  <a:lnTo>
                    <a:pt x="462" y="25819"/>
                  </a:lnTo>
                  <a:lnTo>
                    <a:pt x="232" y="26280"/>
                  </a:lnTo>
                  <a:lnTo>
                    <a:pt x="116" y="26741"/>
                  </a:lnTo>
                  <a:lnTo>
                    <a:pt x="1" y="27203"/>
                  </a:lnTo>
                  <a:lnTo>
                    <a:pt x="1" y="27664"/>
                  </a:lnTo>
                  <a:lnTo>
                    <a:pt x="1" y="27664"/>
                  </a:lnTo>
                  <a:lnTo>
                    <a:pt x="1" y="28067"/>
                  </a:lnTo>
                  <a:lnTo>
                    <a:pt x="59" y="28470"/>
                  </a:lnTo>
                  <a:lnTo>
                    <a:pt x="174" y="28874"/>
                  </a:lnTo>
                  <a:lnTo>
                    <a:pt x="347" y="29220"/>
                  </a:lnTo>
                  <a:lnTo>
                    <a:pt x="520" y="29565"/>
                  </a:lnTo>
                  <a:lnTo>
                    <a:pt x="808" y="29911"/>
                  </a:lnTo>
                  <a:lnTo>
                    <a:pt x="1038" y="30199"/>
                  </a:lnTo>
                  <a:lnTo>
                    <a:pt x="1384" y="30430"/>
                  </a:lnTo>
                  <a:lnTo>
                    <a:pt x="1730" y="30718"/>
                  </a:lnTo>
                  <a:lnTo>
                    <a:pt x="2076" y="30891"/>
                  </a:lnTo>
                  <a:lnTo>
                    <a:pt x="2479" y="31121"/>
                  </a:lnTo>
                  <a:lnTo>
                    <a:pt x="2940" y="31237"/>
                  </a:lnTo>
                  <a:lnTo>
                    <a:pt x="3401" y="31352"/>
                  </a:lnTo>
                  <a:lnTo>
                    <a:pt x="3862" y="31467"/>
                  </a:lnTo>
                  <a:lnTo>
                    <a:pt x="4381" y="31525"/>
                  </a:lnTo>
                  <a:lnTo>
                    <a:pt x="4957" y="31525"/>
                  </a:lnTo>
                  <a:lnTo>
                    <a:pt x="4957" y="31525"/>
                  </a:lnTo>
                  <a:lnTo>
                    <a:pt x="5764" y="31525"/>
                  </a:lnTo>
                  <a:lnTo>
                    <a:pt x="6571" y="31352"/>
                  </a:lnTo>
                  <a:lnTo>
                    <a:pt x="6571" y="31352"/>
                  </a:lnTo>
                  <a:lnTo>
                    <a:pt x="7205" y="31237"/>
                  </a:lnTo>
                  <a:lnTo>
                    <a:pt x="7839" y="31064"/>
                  </a:lnTo>
                  <a:lnTo>
                    <a:pt x="8415" y="30833"/>
                  </a:lnTo>
                  <a:lnTo>
                    <a:pt x="8934" y="30603"/>
                  </a:lnTo>
                  <a:lnTo>
                    <a:pt x="9453" y="30315"/>
                  </a:lnTo>
                  <a:lnTo>
                    <a:pt x="9971" y="29969"/>
                  </a:lnTo>
                  <a:lnTo>
                    <a:pt x="10432" y="29681"/>
                  </a:lnTo>
                  <a:lnTo>
                    <a:pt x="10836" y="29277"/>
                  </a:lnTo>
                  <a:lnTo>
                    <a:pt x="11239" y="28931"/>
                  </a:lnTo>
                  <a:lnTo>
                    <a:pt x="11527" y="28528"/>
                  </a:lnTo>
                  <a:lnTo>
                    <a:pt x="11815" y="28125"/>
                  </a:lnTo>
                  <a:lnTo>
                    <a:pt x="12104" y="27664"/>
                  </a:lnTo>
                  <a:lnTo>
                    <a:pt x="12277" y="27260"/>
                  </a:lnTo>
                  <a:lnTo>
                    <a:pt x="12392" y="26799"/>
                  </a:lnTo>
                  <a:lnTo>
                    <a:pt x="12507" y="26338"/>
                  </a:lnTo>
                  <a:lnTo>
                    <a:pt x="12565" y="25877"/>
                  </a:lnTo>
                  <a:lnTo>
                    <a:pt x="12565" y="9971"/>
                  </a:lnTo>
                  <a:lnTo>
                    <a:pt x="22016" y="7550"/>
                  </a:lnTo>
                  <a:lnTo>
                    <a:pt x="22016" y="19076"/>
                  </a:lnTo>
                  <a:lnTo>
                    <a:pt x="22016" y="19076"/>
                  </a:lnTo>
                  <a:lnTo>
                    <a:pt x="21382" y="19076"/>
                  </a:lnTo>
                  <a:lnTo>
                    <a:pt x="21382" y="19076"/>
                  </a:lnTo>
                  <a:lnTo>
                    <a:pt x="20576" y="19134"/>
                  </a:lnTo>
                  <a:lnTo>
                    <a:pt x="19769" y="19249"/>
                  </a:lnTo>
                  <a:lnTo>
                    <a:pt x="19769" y="19249"/>
                  </a:lnTo>
                  <a:lnTo>
                    <a:pt x="19135" y="19365"/>
                  </a:lnTo>
                  <a:lnTo>
                    <a:pt x="18501" y="19537"/>
                  </a:lnTo>
                  <a:lnTo>
                    <a:pt x="17924" y="19768"/>
                  </a:lnTo>
                  <a:lnTo>
                    <a:pt x="17406" y="19999"/>
                  </a:lnTo>
                  <a:lnTo>
                    <a:pt x="16887" y="20287"/>
                  </a:lnTo>
                  <a:lnTo>
                    <a:pt x="16368" y="20632"/>
                  </a:lnTo>
                  <a:lnTo>
                    <a:pt x="15907" y="20921"/>
                  </a:lnTo>
                  <a:lnTo>
                    <a:pt x="15504" y="21324"/>
                  </a:lnTo>
                  <a:lnTo>
                    <a:pt x="15101" y="21670"/>
                  </a:lnTo>
                  <a:lnTo>
                    <a:pt x="14812" y="22073"/>
                  </a:lnTo>
                  <a:lnTo>
                    <a:pt x="14524" y="22477"/>
                  </a:lnTo>
                  <a:lnTo>
                    <a:pt x="14236" y="22938"/>
                  </a:lnTo>
                  <a:lnTo>
                    <a:pt x="14063" y="23341"/>
                  </a:lnTo>
                  <a:lnTo>
                    <a:pt x="13890" y="23802"/>
                  </a:lnTo>
                  <a:lnTo>
                    <a:pt x="13833" y="24263"/>
                  </a:lnTo>
                  <a:lnTo>
                    <a:pt x="13775" y="24724"/>
                  </a:lnTo>
                  <a:lnTo>
                    <a:pt x="13775" y="24724"/>
                  </a:lnTo>
                  <a:lnTo>
                    <a:pt x="13833" y="25185"/>
                  </a:lnTo>
                  <a:lnTo>
                    <a:pt x="13890" y="25589"/>
                  </a:lnTo>
                  <a:lnTo>
                    <a:pt x="14006" y="25935"/>
                  </a:lnTo>
                  <a:lnTo>
                    <a:pt x="14178" y="26338"/>
                  </a:lnTo>
                  <a:lnTo>
                    <a:pt x="14351" y="26684"/>
                  </a:lnTo>
                  <a:lnTo>
                    <a:pt x="14582" y="26972"/>
                  </a:lnTo>
                  <a:lnTo>
                    <a:pt x="14870" y="27260"/>
                  </a:lnTo>
                  <a:lnTo>
                    <a:pt x="15158" y="27548"/>
                  </a:lnTo>
                  <a:lnTo>
                    <a:pt x="15504" y="27779"/>
                  </a:lnTo>
                  <a:lnTo>
                    <a:pt x="15907" y="28009"/>
                  </a:lnTo>
                  <a:lnTo>
                    <a:pt x="16311" y="28182"/>
                  </a:lnTo>
                  <a:lnTo>
                    <a:pt x="16772" y="28355"/>
                  </a:lnTo>
                  <a:lnTo>
                    <a:pt x="17233" y="28470"/>
                  </a:lnTo>
                  <a:lnTo>
                    <a:pt x="17694" y="28586"/>
                  </a:lnTo>
                  <a:lnTo>
                    <a:pt x="18213" y="28586"/>
                  </a:lnTo>
                  <a:lnTo>
                    <a:pt x="18731" y="28643"/>
                  </a:lnTo>
                  <a:lnTo>
                    <a:pt x="18731" y="28643"/>
                  </a:lnTo>
                  <a:lnTo>
                    <a:pt x="19596" y="28586"/>
                  </a:lnTo>
                  <a:lnTo>
                    <a:pt x="20403" y="28470"/>
                  </a:lnTo>
                  <a:lnTo>
                    <a:pt x="20403" y="28470"/>
                  </a:lnTo>
                  <a:lnTo>
                    <a:pt x="21037" y="28298"/>
                  </a:lnTo>
                  <a:lnTo>
                    <a:pt x="21613" y="28125"/>
                  </a:lnTo>
                  <a:lnTo>
                    <a:pt x="22189" y="27952"/>
                  </a:lnTo>
                  <a:lnTo>
                    <a:pt x="22766" y="27664"/>
                  </a:lnTo>
                  <a:lnTo>
                    <a:pt x="23284" y="27375"/>
                  </a:lnTo>
                  <a:lnTo>
                    <a:pt x="23803" y="27087"/>
                  </a:lnTo>
                  <a:lnTo>
                    <a:pt x="24206" y="26741"/>
                  </a:lnTo>
                  <a:lnTo>
                    <a:pt x="24667" y="26396"/>
                  </a:lnTo>
                  <a:lnTo>
                    <a:pt x="25013" y="25992"/>
                  </a:lnTo>
                  <a:lnTo>
                    <a:pt x="25359" y="25646"/>
                  </a:lnTo>
                  <a:lnTo>
                    <a:pt x="25647" y="25185"/>
                  </a:lnTo>
                  <a:lnTo>
                    <a:pt x="25878" y="24782"/>
                  </a:lnTo>
                  <a:lnTo>
                    <a:pt x="26108" y="24321"/>
                  </a:lnTo>
                  <a:lnTo>
                    <a:pt x="26223" y="23860"/>
                  </a:lnTo>
                  <a:lnTo>
                    <a:pt x="26339" y="23399"/>
                  </a:lnTo>
                  <a:lnTo>
                    <a:pt x="26339" y="22938"/>
                  </a:lnTo>
                  <a:lnTo>
                    <a:pt x="26339" y="2248"/>
                  </a:lnTo>
                  <a:lnTo>
                    <a:pt x="26339" y="0"/>
                  </a:lnTo>
                  <a:lnTo>
                    <a:pt x="26339"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1605;p72"/>
            <p:cNvSpPr/>
            <p:nvPr/>
          </p:nvSpPr>
          <p:spPr>
            <a:xfrm>
              <a:off x="4064300" y="2487200"/>
              <a:ext cx="865925" cy="1659825"/>
            </a:xfrm>
            <a:custGeom>
              <a:avLst/>
              <a:gdLst/>
              <a:ahLst/>
              <a:cxnLst/>
              <a:rect l="l" t="t" r="r" b="b"/>
              <a:pathLst>
                <a:path w="34637" h="66393" extrusionOk="0">
                  <a:moveTo>
                    <a:pt x="23053" y="5533"/>
                  </a:moveTo>
                  <a:lnTo>
                    <a:pt x="23283" y="5649"/>
                  </a:lnTo>
                  <a:lnTo>
                    <a:pt x="23456" y="5821"/>
                  </a:lnTo>
                  <a:lnTo>
                    <a:pt x="23571" y="5994"/>
                  </a:lnTo>
                  <a:lnTo>
                    <a:pt x="23687" y="6282"/>
                  </a:lnTo>
                  <a:lnTo>
                    <a:pt x="23744" y="6628"/>
                  </a:lnTo>
                  <a:lnTo>
                    <a:pt x="23744" y="6916"/>
                  </a:lnTo>
                  <a:lnTo>
                    <a:pt x="23687" y="7262"/>
                  </a:lnTo>
                  <a:lnTo>
                    <a:pt x="23629" y="7666"/>
                  </a:lnTo>
                  <a:lnTo>
                    <a:pt x="23456" y="8011"/>
                  </a:lnTo>
                  <a:lnTo>
                    <a:pt x="23226" y="8415"/>
                  </a:lnTo>
                  <a:lnTo>
                    <a:pt x="22995" y="8818"/>
                  </a:lnTo>
                  <a:lnTo>
                    <a:pt x="22419" y="9510"/>
                  </a:lnTo>
                  <a:lnTo>
                    <a:pt x="21842" y="10144"/>
                  </a:lnTo>
                  <a:lnTo>
                    <a:pt x="21208" y="10720"/>
                  </a:lnTo>
                  <a:lnTo>
                    <a:pt x="20402" y="11296"/>
                  </a:lnTo>
                  <a:lnTo>
                    <a:pt x="20402" y="11296"/>
                  </a:lnTo>
                  <a:lnTo>
                    <a:pt x="20459" y="10432"/>
                  </a:lnTo>
                  <a:lnTo>
                    <a:pt x="20575" y="9625"/>
                  </a:lnTo>
                  <a:lnTo>
                    <a:pt x="20690" y="8876"/>
                  </a:lnTo>
                  <a:lnTo>
                    <a:pt x="20805" y="8242"/>
                  </a:lnTo>
                  <a:lnTo>
                    <a:pt x="21036" y="7666"/>
                  </a:lnTo>
                  <a:lnTo>
                    <a:pt x="21266" y="7089"/>
                  </a:lnTo>
                  <a:lnTo>
                    <a:pt x="21497" y="6628"/>
                  </a:lnTo>
                  <a:lnTo>
                    <a:pt x="21785" y="6225"/>
                  </a:lnTo>
                  <a:lnTo>
                    <a:pt x="21842" y="6225"/>
                  </a:lnTo>
                  <a:lnTo>
                    <a:pt x="21842" y="6167"/>
                  </a:lnTo>
                  <a:lnTo>
                    <a:pt x="22073" y="5879"/>
                  </a:lnTo>
                  <a:lnTo>
                    <a:pt x="22361" y="5706"/>
                  </a:lnTo>
                  <a:lnTo>
                    <a:pt x="22592" y="5533"/>
                  </a:lnTo>
                  <a:close/>
                  <a:moveTo>
                    <a:pt x="16367" y="29681"/>
                  </a:moveTo>
                  <a:lnTo>
                    <a:pt x="16598" y="33312"/>
                  </a:lnTo>
                  <a:lnTo>
                    <a:pt x="16425" y="32908"/>
                  </a:lnTo>
                  <a:lnTo>
                    <a:pt x="15964" y="32217"/>
                  </a:lnTo>
                  <a:lnTo>
                    <a:pt x="15676" y="31756"/>
                  </a:lnTo>
                  <a:lnTo>
                    <a:pt x="15445" y="31352"/>
                  </a:lnTo>
                  <a:lnTo>
                    <a:pt x="15388" y="31007"/>
                  </a:lnTo>
                  <a:lnTo>
                    <a:pt x="15388" y="30661"/>
                  </a:lnTo>
                  <a:lnTo>
                    <a:pt x="15503" y="30488"/>
                  </a:lnTo>
                  <a:lnTo>
                    <a:pt x="15618" y="30315"/>
                  </a:lnTo>
                  <a:lnTo>
                    <a:pt x="16079" y="29912"/>
                  </a:lnTo>
                  <a:lnTo>
                    <a:pt x="16367" y="29681"/>
                  </a:lnTo>
                  <a:close/>
                  <a:moveTo>
                    <a:pt x="21381" y="27837"/>
                  </a:moveTo>
                  <a:lnTo>
                    <a:pt x="22131" y="27894"/>
                  </a:lnTo>
                  <a:lnTo>
                    <a:pt x="22822" y="27952"/>
                  </a:lnTo>
                  <a:lnTo>
                    <a:pt x="23860" y="28183"/>
                  </a:lnTo>
                  <a:lnTo>
                    <a:pt x="24782" y="28528"/>
                  </a:lnTo>
                  <a:lnTo>
                    <a:pt x="25704" y="28932"/>
                  </a:lnTo>
                  <a:lnTo>
                    <a:pt x="26511" y="29393"/>
                  </a:lnTo>
                  <a:lnTo>
                    <a:pt x="27260" y="29969"/>
                  </a:lnTo>
                  <a:lnTo>
                    <a:pt x="27951" y="30603"/>
                  </a:lnTo>
                  <a:lnTo>
                    <a:pt x="28528" y="31295"/>
                  </a:lnTo>
                  <a:lnTo>
                    <a:pt x="28989" y="32102"/>
                  </a:lnTo>
                  <a:lnTo>
                    <a:pt x="29335" y="32908"/>
                  </a:lnTo>
                  <a:lnTo>
                    <a:pt x="29623" y="33715"/>
                  </a:lnTo>
                  <a:lnTo>
                    <a:pt x="29738" y="34580"/>
                  </a:lnTo>
                  <a:lnTo>
                    <a:pt x="29796" y="35444"/>
                  </a:lnTo>
                  <a:lnTo>
                    <a:pt x="29738" y="36309"/>
                  </a:lnTo>
                  <a:lnTo>
                    <a:pt x="29623" y="37231"/>
                  </a:lnTo>
                  <a:lnTo>
                    <a:pt x="29335" y="38095"/>
                  </a:lnTo>
                  <a:lnTo>
                    <a:pt x="28989" y="39017"/>
                  </a:lnTo>
                  <a:lnTo>
                    <a:pt x="28701" y="39536"/>
                  </a:lnTo>
                  <a:lnTo>
                    <a:pt x="28412" y="39997"/>
                  </a:lnTo>
                  <a:lnTo>
                    <a:pt x="28067" y="40458"/>
                  </a:lnTo>
                  <a:lnTo>
                    <a:pt x="27663" y="40862"/>
                  </a:lnTo>
                  <a:lnTo>
                    <a:pt x="27202" y="41207"/>
                  </a:lnTo>
                  <a:lnTo>
                    <a:pt x="26741" y="41553"/>
                  </a:lnTo>
                  <a:lnTo>
                    <a:pt x="25819" y="42187"/>
                  </a:lnTo>
                  <a:lnTo>
                    <a:pt x="24782" y="42706"/>
                  </a:lnTo>
                  <a:lnTo>
                    <a:pt x="23860" y="43167"/>
                  </a:lnTo>
                  <a:lnTo>
                    <a:pt x="22937" y="43455"/>
                  </a:lnTo>
                  <a:lnTo>
                    <a:pt x="22188" y="43743"/>
                  </a:lnTo>
                  <a:lnTo>
                    <a:pt x="21324" y="27837"/>
                  </a:lnTo>
                  <a:close/>
                  <a:moveTo>
                    <a:pt x="15964" y="19077"/>
                  </a:moveTo>
                  <a:lnTo>
                    <a:pt x="16022" y="22362"/>
                  </a:lnTo>
                  <a:lnTo>
                    <a:pt x="16137" y="25993"/>
                  </a:lnTo>
                  <a:lnTo>
                    <a:pt x="15561" y="26396"/>
                  </a:lnTo>
                  <a:lnTo>
                    <a:pt x="14984" y="26799"/>
                  </a:lnTo>
                  <a:lnTo>
                    <a:pt x="14408" y="27318"/>
                  </a:lnTo>
                  <a:lnTo>
                    <a:pt x="13889" y="27837"/>
                  </a:lnTo>
                  <a:lnTo>
                    <a:pt x="13543" y="28298"/>
                  </a:lnTo>
                  <a:lnTo>
                    <a:pt x="13198" y="28759"/>
                  </a:lnTo>
                  <a:lnTo>
                    <a:pt x="12852" y="29220"/>
                  </a:lnTo>
                  <a:lnTo>
                    <a:pt x="12564" y="29681"/>
                  </a:lnTo>
                  <a:lnTo>
                    <a:pt x="12333" y="30200"/>
                  </a:lnTo>
                  <a:lnTo>
                    <a:pt x="12160" y="30718"/>
                  </a:lnTo>
                  <a:lnTo>
                    <a:pt x="11987" y="31237"/>
                  </a:lnTo>
                  <a:lnTo>
                    <a:pt x="11815" y="31756"/>
                  </a:lnTo>
                  <a:lnTo>
                    <a:pt x="11699" y="32217"/>
                  </a:lnTo>
                  <a:lnTo>
                    <a:pt x="11642" y="32736"/>
                  </a:lnTo>
                  <a:lnTo>
                    <a:pt x="11642" y="33254"/>
                  </a:lnTo>
                  <a:lnTo>
                    <a:pt x="11642" y="33773"/>
                  </a:lnTo>
                  <a:lnTo>
                    <a:pt x="11699" y="34292"/>
                  </a:lnTo>
                  <a:lnTo>
                    <a:pt x="11815" y="34753"/>
                  </a:lnTo>
                  <a:lnTo>
                    <a:pt x="11930" y="35271"/>
                  </a:lnTo>
                  <a:lnTo>
                    <a:pt x="12103" y="35732"/>
                  </a:lnTo>
                  <a:lnTo>
                    <a:pt x="12276" y="36136"/>
                  </a:lnTo>
                  <a:lnTo>
                    <a:pt x="12506" y="36539"/>
                  </a:lnTo>
                  <a:lnTo>
                    <a:pt x="12737" y="36885"/>
                  </a:lnTo>
                  <a:lnTo>
                    <a:pt x="13025" y="37173"/>
                  </a:lnTo>
                  <a:lnTo>
                    <a:pt x="13371" y="37461"/>
                  </a:lnTo>
                  <a:lnTo>
                    <a:pt x="13832" y="37692"/>
                  </a:lnTo>
                  <a:lnTo>
                    <a:pt x="14293" y="37865"/>
                  </a:lnTo>
                  <a:lnTo>
                    <a:pt x="14927" y="37865"/>
                  </a:lnTo>
                  <a:lnTo>
                    <a:pt x="15215" y="37807"/>
                  </a:lnTo>
                  <a:lnTo>
                    <a:pt x="15503" y="37750"/>
                  </a:lnTo>
                  <a:lnTo>
                    <a:pt x="15791" y="37577"/>
                  </a:lnTo>
                  <a:lnTo>
                    <a:pt x="16022" y="37404"/>
                  </a:lnTo>
                  <a:lnTo>
                    <a:pt x="16310" y="37231"/>
                  </a:lnTo>
                  <a:lnTo>
                    <a:pt x="16483" y="37000"/>
                  </a:lnTo>
                  <a:lnTo>
                    <a:pt x="16656" y="36712"/>
                  </a:lnTo>
                  <a:lnTo>
                    <a:pt x="16828" y="36424"/>
                  </a:lnTo>
                  <a:lnTo>
                    <a:pt x="17462" y="44262"/>
                  </a:lnTo>
                  <a:lnTo>
                    <a:pt x="16771" y="44320"/>
                  </a:lnTo>
                  <a:lnTo>
                    <a:pt x="15100" y="44320"/>
                  </a:lnTo>
                  <a:lnTo>
                    <a:pt x="14350" y="44262"/>
                  </a:lnTo>
                  <a:lnTo>
                    <a:pt x="13486" y="44147"/>
                  </a:lnTo>
                  <a:lnTo>
                    <a:pt x="12679" y="44031"/>
                  </a:lnTo>
                  <a:lnTo>
                    <a:pt x="11757" y="43801"/>
                  </a:lnTo>
                  <a:lnTo>
                    <a:pt x="10892" y="43513"/>
                  </a:lnTo>
                  <a:lnTo>
                    <a:pt x="10028" y="43167"/>
                  </a:lnTo>
                  <a:lnTo>
                    <a:pt x="9221" y="42706"/>
                  </a:lnTo>
                  <a:lnTo>
                    <a:pt x="8414" y="42130"/>
                  </a:lnTo>
                  <a:lnTo>
                    <a:pt x="7607" y="41496"/>
                  </a:lnTo>
                  <a:lnTo>
                    <a:pt x="6916" y="40689"/>
                  </a:lnTo>
                  <a:lnTo>
                    <a:pt x="6282" y="39824"/>
                  </a:lnTo>
                  <a:lnTo>
                    <a:pt x="5936" y="39306"/>
                  </a:lnTo>
                  <a:lnTo>
                    <a:pt x="5706" y="38787"/>
                  </a:lnTo>
                  <a:lnTo>
                    <a:pt x="5417" y="38211"/>
                  </a:lnTo>
                  <a:lnTo>
                    <a:pt x="5187" y="37634"/>
                  </a:lnTo>
                  <a:lnTo>
                    <a:pt x="5014" y="37000"/>
                  </a:lnTo>
                  <a:lnTo>
                    <a:pt x="4841" y="36309"/>
                  </a:lnTo>
                  <a:lnTo>
                    <a:pt x="4668" y="35617"/>
                  </a:lnTo>
                  <a:lnTo>
                    <a:pt x="4553" y="34868"/>
                  </a:lnTo>
                  <a:lnTo>
                    <a:pt x="4438" y="33773"/>
                  </a:lnTo>
                  <a:lnTo>
                    <a:pt x="4495" y="32736"/>
                  </a:lnTo>
                  <a:lnTo>
                    <a:pt x="4611" y="31698"/>
                  </a:lnTo>
                  <a:lnTo>
                    <a:pt x="4841" y="30718"/>
                  </a:lnTo>
                  <a:lnTo>
                    <a:pt x="5129" y="29739"/>
                  </a:lnTo>
                  <a:lnTo>
                    <a:pt x="5475" y="28759"/>
                  </a:lnTo>
                  <a:lnTo>
                    <a:pt x="5936" y="27837"/>
                  </a:lnTo>
                  <a:lnTo>
                    <a:pt x="6455" y="26972"/>
                  </a:lnTo>
                  <a:lnTo>
                    <a:pt x="7031" y="26108"/>
                  </a:lnTo>
                  <a:lnTo>
                    <a:pt x="7607" y="25301"/>
                  </a:lnTo>
                  <a:lnTo>
                    <a:pt x="8299" y="24494"/>
                  </a:lnTo>
                  <a:lnTo>
                    <a:pt x="8933" y="23803"/>
                  </a:lnTo>
                  <a:lnTo>
                    <a:pt x="9682" y="23111"/>
                  </a:lnTo>
                  <a:lnTo>
                    <a:pt x="10374" y="22477"/>
                  </a:lnTo>
                  <a:lnTo>
                    <a:pt x="11123" y="21901"/>
                  </a:lnTo>
                  <a:lnTo>
                    <a:pt x="11815" y="21382"/>
                  </a:lnTo>
                  <a:lnTo>
                    <a:pt x="12794" y="20748"/>
                  </a:lnTo>
                  <a:lnTo>
                    <a:pt x="13832" y="20114"/>
                  </a:lnTo>
                  <a:lnTo>
                    <a:pt x="14869" y="19595"/>
                  </a:lnTo>
                  <a:lnTo>
                    <a:pt x="15964" y="19077"/>
                  </a:lnTo>
                  <a:close/>
                  <a:moveTo>
                    <a:pt x="17751" y="51178"/>
                  </a:moveTo>
                  <a:lnTo>
                    <a:pt x="17923" y="53598"/>
                  </a:lnTo>
                  <a:lnTo>
                    <a:pt x="17981" y="54809"/>
                  </a:lnTo>
                  <a:lnTo>
                    <a:pt x="17923" y="55961"/>
                  </a:lnTo>
                  <a:lnTo>
                    <a:pt x="17808" y="57114"/>
                  </a:lnTo>
                  <a:lnTo>
                    <a:pt x="17635" y="58209"/>
                  </a:lnTo>
                  <a:lnTo>
                    <a:pt x="17347" y="59246"/>
                  </a:lnTo>
                  <a:lnTo>
                    <a:pt x="17174" y="59765"/>
                  </a:lnTo>
                  <a:lnTo>
                    <a:pt x="16944" y="60226"/>
                  </a:lnTo>
                  <a:lnTo>
                    <a:pt x="16656" y="60802"/>
                  </a:lnTo>
                  <a:lnTo>
                    <a:pt x="16310" y="61263"/>
                  </a:lnTo>
                  <a:lnTo>
                    <a:pt x="15906" y="61667"/>
                  </a:lnTo>
                  <a:lnTo>
                    <a:pt x="15445" y="62013"/>
                  </a:lnTo>
                  <a:lnTo>
                    <a:pt x="14984" y="62301"/>
                  </a:lnTo>
                  <a:lnTo>
                    <a:pt x="14466" y="62474"/>
                  </a:lnTo>
                  <a:lnTo>
                    <a:pt x="13947" y="62589"/>
                  </a:lnTo>
                  <a:lnTo>
                    <a:pt x="13371" y="62647"/>
                  </a:lnTo>
                  <a:lnTo>
                    <a:pt x="12852" y="62589"/>
                  </a:lnTo>
                  <a:lnTo>
                    <a:pt x="12333" y="62531"/>
                  </a:lnTo>
                  <a:lnTo>
                    <a:pt x="11815" y="62358"/>
                  </a:lnTo>
                  <a:lnTo>
                    <a:pt x="11296" y="62186"/>
                  </a:lnTo>
                  <a:lnTo>
                    <a:pt x="10777" y="61955"/>
                  </a:lnTo>
                  <a:lnTo>
                    <a:pt x="10316" y="61667"/>
                  </a:lnTo>
                  <a:lnTo>
                    <a:pt x="9855" y="61379"/>
                  </a:lnTo>
                  <a:lnTo>
                    <a:pt x="9394" y="61033"/>
                  </a:lnTo>
                  <a:lnTo>
                    <a:pt x="8991" y="60629"/>
                  </a:lnTo>
                  <a:lnTo>
                    <a:pt x="8645" y="60226"/>
                  </a:lnTo>
                  <a:lnTo>
                    <a:pt x="8299" y="59823"/>
                  </a:lnTo>
                  <a:lnTo>
                    <a:pt x="8011" y="59362"/>
                  </a:lnTo>
                  <a:lnTo>
                    <a:pt x="7723" y="58900"/>
                  </a:lnTo>
                  <a:lnTo>
                    <a:pt x="7492" y="58382"/>
                  </a:lnTo>
                  <a:lnTo>
                    <a:pt x="7377" y="57863"/>
                  </a:lnTo>
                  <a:lnTo>
                    <a:pt x="7262" y="57344"/>
                  </a:lnTo>
                  <a:lnTo>
                    <a:pt x="7204" y="56826"/>
                  </a:lnTo>
                  <a:lnTo>
                    <a:pt x="7204" y="56249"/>
                  </a:lnTo>
                  <a:lnTo>
                    <a:pt x="7262" y="55731"/>
                  </a:lnTo>
                  <a:lnTo>
                    <a:pt x="7377" y="55212"/>
                  </a:lnTo>
                  <a:lnTo>
                    <a:pt x="7550" y="54751"/>
                  </a:lnTo>
                  <a:lnTo>
                    <a:pt x="7780" y="54290"/>
                  </a:lnTo>
                  <a:lnTo>
                    <a:pt x="8068" y="53887"/>
                  </a:lnTo>
                  <a:lnTo>
                    <a:pt x="8414" y="53483"/>
                  </a:lnTo>
                  <a:lnTo>
                    <a:pt x="8818" y="53080"/>
                  </a:lnTo>
                  <a:lnTo>
                    <a:pt x="9394" y="52734"/>
                  </a:lnTo>
                  <a:lnTo>
                    <a:pt x="9970" y="52503"/>
                  </a:lnTo>
                  <a:lnTo>
                    <a:pt x="10258" y="52388"/>
                  </a:lnTo>
                  <a:lnTo>
                    <a:pt x="10547" y="52388"/>
                  </a:lnTo>
                  <a:lnTo>
                    <a:pt x="10892" y="52446"/>
                  </a:lnTo>
                  <a:lnTo>
                    <a:pt x="11181" y="52619"/>
                  </a:lnTo>
                  <a:lnTo>
                    <a:pt x="11353" y="52734"/>
                  </a:lnTo>
                  <a:lnTo>
                    <a:pt x="11469" y="52964"/>
                  </a:lnTo>
                  <a:lnTo>
                    <a:pt x="11526" y="53137"/>
                  </a:lnTo>
                  <a:lnTo>
                    <a:pt x="11642" y="53425"/>
                  </a:lnTo>
                  <a:lnTo>
                    <a:pt x="11642" y="53656"/>
                  </a:lnTo>
                  <a:lnTo>
                    <a:pt x="11642" y="53887"/>
                  </a:lnTo>
                  <a:lnTo>
                    <a:pt x="11584" y="54117"/>
                  </a:lnTo>
                  <a:lnTo>
                    <a:pt x="11526" y="54348"/>
                  </a:lnTo>
                  <a:lnTo>
                    <a:pt x="11296" y="54693"/>
                  </a:lnTo>
                  <a:lnTo>
                    <a:pt x="11065" y="54982"/>
                  </a:lnTo>
                  <a:lnTo>
                    <a:pt x="10720" y="55500"/>
                  </a:lnTo>
                  <a:lnTo>
                    <a:pt x="10547" y="55788"/>
                  </a:lnTo>
                  <a:lnTo>
                    <a:pt x="10374" y="56134"/>
                  </a:lnTo>
                  <a:lnTo>
                    <a:pt x="10201" y="56710"/>
                  </a:lnTo>
                  <a:lnTo>
                    <a:pt x="10201" y="57287"/>
                  </a:lnTo>
                  <a:lnTo>
                    <a:pt x="10258" y="57863"/>
                  </a:lnTo>
                  <a:lnTo>
                    <a:pt x="10489" y="58439"/>
                  </a:lnTo>
                  <a:lnTo>
                    <a:pt x="10777" y="59016"/>
                  </a:lnTo>
                  <a:lnTo>
                    <a:pt x="11123" y="59477"/>
                  </a:lnTo>
                  <a:lnTo>
                    <a:pt x="11642" y="59880"/>
                  </a:lnTo>
                  <a:lnTo>
                    <a:pt x="12160" y="60168"/>
                  </a:lnTo>
                  <a:lnTo>
                    <a:pt x="12794" y="60341"/>
                  </a:lnTo>
                  <a:lnTo>
                    <a:pt x="13486" y="60457"/>
                  </a:lnTo>
                  <a:lnTo>
                    <a:pt x="13889" y="60399"/>
                  </a:lnTo>
                  <a:lnTo>
                    <a:pt x="14293" y="60341"/>
                  </a:lnTo>
                  <a:lnTo>
                    <a:pt x="14696" y="60226"/>
                  </a:lnTo>
                  <a:lnTo>
                    <a:pt x="15100" y="60111"/>
                  </a:lnTo>
                  <a:lnTo>
                    <a:pt x="15445" y="59880"/>
                  </a:lnTo>
                  <a:lnTo>
                    <a:pt x="15791" y="59707"/>
                  </a:lnTo>
                  <a:lnTo>
                    <a:pt x="16079" y="59419"/>
                  </a:lnTo>
                  <a:lnTo>
                    <a:pt x="16367" y="59131"/>
                  </a:lnTo>
                  <a:lnTo>
                    <a:pt x="16828" y="58555"/>
                  </a:lnTo>
                  <a:lnTo>
                    <a:pt x="17117" y="57921"/>
                  </a:lnTo>
                  <a:lnTo>
                    <a:pt x="17347" y="57229"/>
                  </a:lnTo>
                  <a:lnTo>
                    <a:pt x="17462" y="56538"/>
                  </a:lnTo>
                  <a:lnTo>
                    <a:pt x="17520" y="55731"/>
                  </a:lnTo>
                  <a:lnTo>
                    <a:pt x="17462" y="55039"/>
                  </a:lnTo>
                  <a:lnTo>
                    <a:pt x="17290" y="54290"/>
                  </a:lnTo>
                  <a:lnTo>
                    <a:pt x="17059" y="53598"/>
                  </a:lnTo>
                  <a:lnTo>
                    <a:pt x="16713" y="52907"/>
                  </a:lnTo>
                  <a:lnTo>
                    <a:pt x="16310" y="52273"/>
                  </a:lnTo>
                  <a:lnTo>
                    <a:pt x="15791" y="51696"/>
                  </a:lnTo>
                  <a:lnTo>
                    <a:pt x="15330" y="51178"/>
                  </a:lnTo>
                  <a:lnTo>
                    <a:pt x="16656" y="51235"/>
                  </a:lnTo>
                  <a:lnTo>
                    <a:pt x="17751" y="51178"/>
                  </a:lnTo>
                  <a:close/>
                  <a:moveTo>
                    <a:pt x="22880" y="1"/>
                  </a:moveTo>
                  <a:lnTo>
                    <a:pt x="22534" y="58"/>
                  </a:lnTo>
                  <a:lnTo>
                    <a:pt x="21785" y="231"/>
                  </a:lnTo>
                  <a:lnTo>
                    <a:pt x="21093" y="577"/>
                  </a:lnTo>
                  <a:lnTo>
                    <a:pt x="20402" y="980"/>
                  </a:lnTo>
                  <a:lnTo>
                    <a:pt x="19825" y="1557"/>
                  </a:lnTo>
                  <a:lnTo>
                    <a:pt x="19249" y="2133"/>
                  </a:lnTo>
                  <a:lnTo>
                    <a:pt x="18730" y="2825"/>
                  </a:lnTo>
                  <a:lnTo>
                    <a:pt x="18212" y="3574"/>
                  </a:lnTo>
                  <a:lnTo>
                    <a:pt x="17808" y="4381"/>
                  </a:lnTo>
                  <a:lnTo>
                    <a:pt x="17405" y="5245"/>
                  </a:lnTo>
                  <a:lnTo>
                    <a:pt x="17059" y="6110"/>
                  </a:lnTo>
                  <a:lnTo>
                    <a:pt x="16771" y="6974"/>
                  </a:lnTo>
                  <a:lnTo>
                    <a:pt x="16540" y="7839"/>
                  </a:lnTo>
                  <a:lnTo>
                    <a:pt x="16367" y="8703"/>
                  </a:lnTo>
                  <a:lnTo>
                    <a:pt x="16252" y="9567"/>
                  </a:lnTo>
                  <a:lnTo>
                    <a:pt x="16195" y="10374"/>
                  </a:lnTo>
                  <a:lnTo>
                    <a:pt x="16137" y="11181"/>
                  </a:lnTo>
                  <a:lnTo>
                    <a:pt x="16022" y="13890"/>
                  </a:lnTo>
                  <a:lnTo>
                    <a:pt x="13889" y="14927"/>
                  </a:lnTo>
                  <a:lnTo>
                    <a:pt x="11584" y="16022"/>
                  </a:lnTo>
                  <a:lnTo>
                    <a:pt x="10489" y="16656"/>
                  </a:lnTo>
                  <a:lnTo>
                    <a:pt x="9452" y="17290"/>
                  </a:lnTo>
                  <a:lnTo>
                    <a:pt x="8587" y="17867"/>
                  </a:lnTo>
                  <a:lnTo>
                    <a:pt x="7723" y="18558"/>
                  </a:lnTo>
                  <a:lnTo>
                    <a:pt x="6916" y="19250"/>
                  </a:lnTo>
                  <a:lnTo>
                    <a:pt x="6167" y="19999"/>
                  </a:lnTo>
                  <a:lnTo>
                    <a:pt x="5417" y="20748"/>
                  </a:lnTo>
                  <a:lnTo>
                    <a:pt x="4726" y="21555"/>
                  </a:lnTo>
                  <a:lnTo>
                    <a:pt x="4092" y="22419"/>
                  </a:lnTo>
                  <a:lnTo>
                    <a:pt x="3458" y="23284"/>
                  </a:lnTo>
                  <a:lnTo>
                    <a:pt x="2882" y="24206"/>
                  </a:lnTo>
                  <a:lnTo>
                    <a:pt x="2363" y="25128"/>
                  </a:lnTo>
                  <a:lnTo>
                    <a:pt x="1902" y="26050"/>
                  </a:lnTo>
                  <a:lnTo>
                    <a:pt x="1441" y="27030"/>
                  </a:lnTo>
                  <a:lnTo>
                    <a:pt x="1095" y="28010"/>
                  </a:lnTo>
                  <a:lnTo>
                    <a:pt x="749" y="28989"/>
                  </a:lnTo>
                  <a:lnTo>
                    <a:pt x="519" y="30027"/>
                  </a:lnTo>
                  <a:lnTo>
                    <a:pt x="288" y="31064"/>
                  </a:lnTo>
                  <a:lnTo>
                    <a:pt x="115" y="31929"/>
                  </a:lnTo>
                  <a:lnTo>
                    <a:pt x="58" y="32793"/>
                  </a:lnTo>
                  <a:lnTo>
                    <a:pt x="0" y="33658"/>
                  </a:lnTo>
                  <a:lnTo>
                    <a:pt x="0" y="34522"/>
                  </a:lnTo>
                  <a:lnTo>
                    <a:pt x="0" y="35387"/>
                  </a:lnTo>
                  <a:lnTo>
                    <a:pt x="58" y="36251"/>
                  </a:lnTo>
                  <a:lnTo>
                    <a:pt x="173" y="37058"/>
                  </a:lnTo>
                  <a:lnTo>
                    <a:pt x="346" y="37922"/>
                  </a:lnTo>
                  <a:lnTo>
                    <a:pt x="519" y="38729"/>
                  </a:lnTo>
                  <a:lnTo>
                    <a:pt x="749" y="39536"/>
                  </a:lnTo>
                  <a:lnTo>
                    <a:pt x="1037" y="40343"/>
                  </a:lnTo>
                  <a:lnTo>
                    <a:pt x="1326" y="41092"/>
                  </a:lnTo>
                  <a:lnTo>
                    <a:pt x="1671" y="41899"/>
                  </a:lnTo>
                  <a:lnTo>
                    <a:pt x="2075" y="42591"/>
                  </a:lnTo>
                  <a:lnTo>
                    <a:pt x="2478" y="43340"/>
                  </a:lnTo>
                  <a:lnTo>
                    <a:pt x="2939" y="44031"/>
                  </a:lnTo>
                  <a:lnTo>
                    <a:pt x="3573" y="44896"/>
                  </a:lnTo>
                  <a:lnTo>
                    <a:pt x="4207" y="45645"/>
                  </a:lnTo>
                  <a:lnTo>
                    <a:pt x="4899" y="46394"/>
                  </a:lnTo>
                  <a:lnTo>
                    <a:pt x="5648" y="47086"/>
                  </a:lnTo>
                  <a:lnTo>
                    <a:pt x="6455" y="47720"/>
                  </a:lnTo>
                  <a:lnTo>
                    <a:pt x="7262" y="48296"/>
                  </a:lnTo>
                  <a:lnTo>
                    <a:pt x="8126" y="48873"/>
                  </a:lnTo>
                  <a:lnTo>
                    <a:pt x="9048" y="49334"/>
                  </a:lnTo>
                  <a:lnTo>
                    <a:pt x="8472" y="49506"/>
                  </a:lnTo>
                  <a:lnTo>
                    <a:pt x="7896" y="49737"/>
                  </a:lnTo>
                  <a:lnTo>
                    <a:pt x="7319" y="50025"/>
                  </a:lnTo>
                  <a:lnTo>
                    <a:pt x="6801" y="50371"/>
                  </a:lnTo>
                  <a:lnTo>
                    <a:pt x="6282" y="50774"/>
                  </a:lnTo>
                  <a:lnTo>
                    <a:pt x="5821" y="51293"/>
                  </a:lnTo>
                  <a:lnTo>
                    <a:pt x="5417" y="51754"/>
                  </a:lnTo>
                  <a:lnTo>
                    <a:pt x="5014" y="52330"/>
                  </a:lnTo>
                  <a:lnTo>
                    <a:pt x="4726" y="52849"/>
                  </a:lnTo>
                  <a:lnTo>
                    <a:pt x="4495" y="53368"/>
                  </a:lnTo>
                  <a:lnTo>
                    <a:pt x="4265" y="53887"/>
                  </a:lnTo>
                  <a:lnTo>
                    <a:pt x="4092" y="54405"/>
                  </a:lnTo>
                  <a:lnTo>
                    <a:pt x="3977" y="54982"/>
                  </a:lnTo>
                  <a:lnTo>
                    <a:pt x="3861" y="55500"/>
                  </a:lnTo>
                  <a:lnTo>
                    <a:pt x="3804" y="56077"/>
                  </a:lnTo>
                  <a:lnTo>
                    <a:pt x="3746" y="56653"/>
                  </a:lnTo>
                  <a:lnTo>
                    <a:pt x="3746" y="57229"/>
                  </a:lnTo>
                  <a:lnTo>
                    <a:pt x="3746" y="57805"/>
                  </a:lnTo>
                  <a:lnTo>
                    <a:pt x="3804" y="58382"/>
                  </a:lnTo>
                  <a:lnTo>
                    <a:pt x="3919" y="58958"/>
                  </a:lnTo>
                  <a:lnTo>
                    <a:pt x="4034" y="59534"/>
                  </a:lnTo>
                  <a:lnTo>
                    <a:pt x="4207" y="60053"/>
                  </a:lnTo>
                  <a:lnTo>
                    <a:pt x="4438" y="60572"/>
                  </a:lnTo>
                  <a:lnTo>
                    <a:pt x="4668" y="61148"/>
                  </a:lnTo>
                  <a:lnTo>
                    <a:pt x="5014" y="61724"/>
                  </a:lnTo>
                  <a:lnTo>
                    <a:pt x="5360" y="62301"/>
                  </a:lnTo>
                  <a:lnTo>
                    <a:pt x="5706" y="62877"/>
                  </a:lnTo>
                  <a:lnTo>
                    <a:pt x="6109" y="63338"/>
                  </a:lnTo>
                  <a:lnTo>
                    <a:pt x="6570" y="63857"/>
                  </a:lnTo>
                  <a:lnTo>
                    <a:pt x="7031" y="64260"/>
                  </a:lnTo>
                  <a:lnTo>
                    <a:pt x="7492" y="64664"/>
                  </a:lnTo>
                  <a:lnTo>
                    <a:pt x="8011" y="65009"/>
                  </a:lnTo>
                  <a:lnTo>
                    <a:pt x="8472" y="65355"/>
                  </a:lnTo>
                  <a:lnTo>
                    <a:pt x="9048" y="65586"/>
                  </a:lnTo>
                  <a:lnTo>
                    <a:pt x="9567" y="65874"/>
                  </a:lnTo>
                  <a:lnTo>
                    <a:pt x="10143" y="66047"/>
                  </a:lnTo>
                  <a:lnTo>
                    <a:pt x="10720" y="66220"/>
                  </a:lnTo>
                  <a:lnTo>
                    <a:pt x="11296" y="66335"/>
                  </a:lnTo>
                  <a:lnTo>
                    <a:pt x="11930" y="66393"/>
                  </a:lnTo>
                  <a:lnTo>
                    <a:pt x="12564" y="66393"/>
                  </a:lnTo>
                  <a:lnTo>
                    <a:pt x="13313" y="66335"/>
                  </a:lnTo>
                  <a:lnTo>
                    <a:pt x="14062" y="66277"/>
                  </a:lnTo>
                  <a:lnTo>
                    <a:pt x="14869" y="66104"/>
                  </a:lnTo>
                  <a:lnTo>
                    <a:pt x="15618" y="65816"/>
                  </a:lnTo>
                  <a:lnTo>
                    <a:pt x="16367" y="65528"/>
                  </a:lnTo>
                  <a:lnTo>
                    <a:pt x="17117" y="65125"/>
                  </a:lnTo>
                  <a:lnTo>
                    <a:pt x="17808" y="64664"/>
                  </a:lnTo>
                  <a:lnTo>
                    <a:pt x="18500" y="64145"/>
                  </a:lnTo>
                  <a:lnTo>
                    <a:pt x="19076" y="63569"/>
                  </a:lnTo>
                  <a:lnTo>
                    <a:pt x="19710" y="62877"/>
                  </a:lnTo>
                  <a:lnTo>
                    <a:pt x="20229" y="62186"/>
                  </a:lnTo>
                  <a:lnTo>
                    <a:pt x="20690" y="61379"/>
                  </a:lnTo>
                  <a:lnTo>
                    <a:pt x="21093" y="60514"/>
                  </a:lnTo>
                  <a:lnTo>
                    <a:pt x="21439" y="59650"/>
                  </a:lnTo>
                  <a:lnTo>
                    <a:pt x="21670" y="58670"/>
                  </a:lnTo>
                  <a:lnTo>
                    <a:pt x="21842" y="57633"/>
                  </a:lnTo>
                  <a:lnTo>
                    <a:pt x="21958" y="55904"/>
                  </a:lnTo>
                  <a:lnTo>
                    <a:pt x="22073" y="54117"/>
                  </a:lnTo>
                  <a:lnTo>
                    <a:pt x="22188" y="52273"/>
                  </a:lnTo>
                  <a:lnTo>
                    <a:pt x="22246" y="50313"/>
                  </a:lnTo>
                  <a:lnTo>
                    <a:pt x="23283" y="49910"/>
                  </a:lnTo>
                  <a:lnTo>
                    <a:pt x="24321" y="49506"/>
                  </a:lnTo>
                  <a:lnTo>
                    <a:pt x="25358" y="48988"/>
                  </a:lnTo>
                  <a:lnTo>
                    <a:pt x="26338" y="48469"/>
                  </a:lnTo>
                  <a:lnTo>
                    <a:pt x="27260" y="47893"/>
                  </a:lnTo>
                  <a:lnTo>
                    <a:pt x="28182" y="47259"/>
                  </a:lnTo>
                  <a:lnTo>
                    <a:pt x="29046" y="46567"/>
                  </a:lnTo>
                  <a:lnTo>
                    <a:pt x="29853" y="45876"/>
                  </a:lnTo>
                  <a:lnTo>
                    <a:pt x="30602" y="45126"/>
                  </a:lnTo>
                  <a:lnTo>
                    <a:pt x="31294" y="44320"/>
                  </a:lnTo>
                  <a:lnTo>
                    <a:pt x="31928" y="43513"/>
                  </a:lnTo>
                  <a:lnTo>
                    <a:pt x="32504" y="42706"/>
                  </a:lnTo>
                  <a:lnTo>
                    <a:pt x="33081" y="41841"/>
                  </a:lnTo>
                  <a:lnTo>
                    <a:pt x="33484" y="40977"/>
                  </a:lnTo>
                  <a:lnTo>
                    <a:pt x="33887" y="40055"/>
                  </a:lnTo>
                  <a:lnTo>
                    <a:pt x="34176" y="39190"/>
                  </a:lnTo>
                  <a:lnTo>
                    <a:pt x="34406" y="38441"/>
                  </a:lnTo>
                  <a:lnTo>
                    <a:pt x="34521" y="37750"/>
                  </a:lnTo>
                  <a:lnTo>
                    <a:pt x="34637" y="37058"/>
                  </a:lnTo>
                  <a:lnTo>
                    <a:pt x="34637" y="36366"/>
                  </a:lnTo>
                  <a:lnTo>
                    <a:pt x="34637" y="35675"/>
                  </a:lnTo>
                  <a:lnTo>
                    <a:pt x="34579" y="34983"/>
                  </a:lnTo>
                  <a:lnTo>
                    <a:pt x="34521" y="34292"/>
                  </a:lnTo>
                  <a:lnTo>
                    <a:pt x="34349" y="33658"/>
                  </a:lnTo>
                  <a:lnTo>
                    <a:pt x="34176" y="32966"/>
                  </a:lnTo>
                  <a:lnTo>
                    <a:pt x="33945" y="32275"/>
                  </a:lnTo>
                  <a:lnTo>
                    <a:pt x="33657" y="31641"/>
                  </a:lnTo>
                  <a:lnTo>
                    <a:pt x="33311" y="31007"/>
                  </a:lnTo>
                  <a:lnTo>
                    <a:pt x="32965" y="30315"/>
                  </a:lnTo>
                  <a:lnTo>
                    <a:pt x="32562" y="29681"/>
                  </a:lnTo>
                  <a:lnTo>
                    <a:pt x="32101" y="29105"/>
                  </a:lnTo>
                  <a:lnTo>
                    <a:pt x="31582" y="28471"/>
                  </a:lnTo>
                  <a:lnTo>
                    <a:pt x="31179" y="28010"/>
                  </a:lnTo>
                  <a:lnTo>
                    <a:pt x="30718" y="27606"/>
                  </a:lnTo>
                  <a:lnTo>
                    <a:pt x="30257" y="27203"/>
                  </a:lnTo>
                  <a:lnTo>
                    <a:pt x="29738" y="26799"/>
                  </a:lnTo>
                  <a:lnTo>
                    <a:pt x="29162" y="26454"/>
                  </a:lnTo>
                  <a:lnTo>
                    <a:pt x="28585" y="26108"/>
                  </a:lnTo>
                  <a:lnTo>
                    <a:pt x="28009" y="25820"/>
                  </a:lnTo>
                  <a:lnTo>
                    <a:pt x="27375" y="25589"/>
                  </a:lnTo>
                  <a:lnTo>
                    <a:pt x="26107" y="25128"/>
                  </a:lnTo>
                  <a:lnTo>
                    <a:pt x="24724" y="24782"/>
                  </a:lnTo>
                  <a:lnTo>
                    <a:pt x="23341" y="24552"/>
                  </a:lnTo>
                  <a:lnTo>
                    <a:pt x="22592" y="24494"/>
                  </a:lnTo>
                  <a:lnTo>
                    <a:pt x="21093" y="24494"/>
                  </a:lnTo>
                  <a:lnTo>
                    <a:pt x="20575" y="16541"/>
                  </a:lnTo>
                  <a:lnTo>
                    <a:pt x="23744" y="14005"/>
                  </a:lnTo>
                  <a:lnTo>
                    <a:pt x="24205" y="13544"/>
                  </a:lnTo>
                  <a:lnTo>
                    <a:pt x="24666" y="13083"/>
                  </a:lnTo>
                  <a:lnTo>
                    <a:pt x="25531" y="12046"/>
                  </a:lnTo>
                  <a:lnTo>
                    <a:pt x="26338" y="10893"/>
                  </a:lnTo>
                  <a:lnTo>
                    <a:pt x="27029" y="9683"/>
                  </a:lnTo>
                  <a:lnTo>
                    <a:pt x="27317" y="8991"/>
                  </a:lnTo>
                  <a:lnTo>
                    <a:pt x="27606" y="8357"/>
                  </a:lnTo>
                  <a:lnTo>
                    <a:pt x="27836" y="7723"/>
                  </a:lnTo>
                  <a:lnTo>
                    <a:pt x="28009" y="7032"/>
                  </a:lnTo>
                  <a:lnTo>
                    <a:pt x="28124" y="6398"/>
                  </a:lnTo>
                  <a:lnTo>
                    <a:pt x="28240" y="5764"/>
                  </a:lnTo>
                  <a:lnTo>
                    <a:pt x="28240" y="5072"/>
                  </a:lnTo>
                  <a:lnTo>
                    <a:pt x="28240" y="4496"/>
                  </a:lnTo>
                  <a:lnTo>
                    <a:pt x="28124" y="3862"/>
                  </a:lnTo>
                  <a:lnTo>
                    <a:pt x="27951" y="3286"/>
                  </a:lnTo>
                  <a:lnTo>
                    <a:pt x="27779" y="2709"/>
                  </a:lnTo>
                  <a:lnTo>
                    <a:pt x="27490" y="2248"/>
                  </a:lnTo>
                  <a:lnTo>
                    <a:pt x="27145" y="1787"/>
                  </a:lnTo>
                  <a:lnTo>
                    <a:pt x="26741" y="1326"/>
                  </a:lnTo>
                  <a:lnTo>
                    <a:pt x="26280" y="980"/>
                  </a:lnTo>
                  <a:lnTo>
                    <a:pt x="25761" y="635"/>
                  </a:lnTo>
                  <a:lnTo>
                    <a:pt x="25127" y="346"/>
                  </a:lnTo>
                  <a:lnTo>
                    <a:pt x="24494" y="116"/>
                  </a:lnTo>
                  <a:lnTo>
                    <a:pt x="23917" y="1"/>
                  </a:lnTo>
                  <a:close/>
                </a:path>
              </a:pathLst>
            </a:custGeom>
            <a:solidFill>
              <a:srgbClr val="FB4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606;p72"/>
            <p:cNvSpPr/>
            <p:nvPr/>
          </p:nvSpPr>
          <p:spPr>
            <a:xfrm>
              <a:off x="4042675" y="2465600"/>
              <a:ext cx="909175" cy="1703050"/>
            </a:xfrm>
            <a:custGeom>
              <a:avLst/>
              <a:gdLst/>
              <a:ahLst/>
              <a:cxnLst/>
              <a:rect l="l" t="t" r="r" b="b"/>
              <a:pathLst>
                <a:path w="36367" h="68122" extrusionOk="0">
                  <a:moveTo>
                    <a:pt x="23687" y="7262"/>
                  </a:moveTo>
                  <a:lnTo>
                    <a:pt x="23745" y="7492"/>
                  </a:lnTo>
                  <a:lnTo>
                    <a:pt x="23745" y="7896"/>
                  </a:lnTo>
                  <a:lnTo>
                    <a:pt x="23687" y="8126"/>
                  </a:lnTo>
                  <a:lnTo>
                    <a:pt x="23572" y="8472"/>
                  </a:lnTo>
                  <a:lnTo>
                    <a:pt x="23399" y="8818"/>
                  </a:lnTo>
                  <a:lnTo>
                    <a:pt x="23168" y="9164"/>
                  </a:lnTo>
                  <a:lnTo>
                    <a:pt x="22765" y="9740"/>
                  </a:lnTo>
                  <a:lnTo>
                    <a:pt x="22362" y="10201"/>
                  </a:lnTo>
                  <a:lnTo>
                    <a:pt x="22535" y="9394"/>
                  </a:lnTo>
                  <a:lnTo>
                    <a:pt x="22707" y="8703"/>
                  </a:lnTo>
                  <a:lnTo>
                    <a:pt x="22996" y="8126"/>
                  </a:lnTo>
                  <a:lnTo>
                    <a:pt x="23341" y="7665"/>
                  </a:lnTo>
                  <a:lnTo>
                    <a:pt x="23399" y="7608"/>
                  </a:lnTo>
                  <a:lnTo>
                    <a:pt x="23457" y="7550"/>
                  </a:lnTo>
                  <a:lnTo>
                    <a:pt x="23572" y="7377"/>
                  </a:lnTo>
                  <a:lnTo>
                    <a:pt x="23687" y="7262"/>
                  </a:lnTo>
                  <a:close/>
                  <a:moveTo>
                    <a:pt x="23745" y="5533"/>
                  </a:moveTo>
                  <a:lnTo>
                    <a:pt x="23284" y="5590"/>
                  </a:lnTo>
                  <a:lnTo>
                    <a:pt x="22823" y="5763"/>
                  </a:lnTo>
                  <a:lnTo>
                    <a:pt x="22419" y="6109"/>
                  </a:lnTo>
                  <a:lnTo>
                    <a:pt x="22016" y="6570"/>
                  </a:lnTo>
                  <a:lnTo>
                    <a:pt x="21555" y="7204"/>
                  </a:lnTo>
                  <a:lnTo>
                    <a:pt x="21209" y="7953"/>
                  </a:lnTo>
                  <a:lnTo>
                    <a:pt x="20921" y="8760"/>
                  </a:lnTo>
                  <a:lnTo>
                    <a:pt x="20690" y="9625"/>
                  </a:lnTo>
                  <a:lnTo>
                    <a:pt x="20517" y="10604"/>
                  </a:lnTo>
                  <a:lnTo>
                    <a:pt x="20460" y="11584"/>
                  </a:lnTo>
                  <a:lnTo>
                    <a:pt x="20402" y="12622"/>
                  </a:lnTo>
                  <a:lnTo>
                    <a:pt x="20402" y="13659"/>
                  </a:lnTo>
                  <a:lnTo>
                    <a:pt x="21785" y="12852"/>
                  </a:lnTo>
                  <a:lnTo>
                    <a:pt x="22362" y="12449"/>
                  </a:lnTo>
                  <a:lnTo>
                    <a:pt x="22823" y="12045"/>
                  </a:lnTo>
                  <a:lnTo>
                    <a:pt x="23284" y="11642"/>
                  </a:lnTo>
                  <a:lnTo>
                    <a:pt x="23745" y="11238"/>
                  </a:lnTo>
                  <a:lnTo>
                    <a:pt x="24148" y="10720"/>
                  </a:lnTo>
                  <a:lnTo>
                    <a:pt x="24552" y="10143"/>
                  </a:lnTo>
                  <a:lnTo>
                    <a:pt x="24897" y="9682"/>
                  </a:lnTo>
                  <a:lnTo>
                    <a:pt x="25128" y="9221"/>
                  </a:lnTo>
                  <a:lnTo>
                    <a:pt x="25301" y="8760"/>
                  </a:lnTo>
                  <a:lnTo>
                    <a:pt x="25416" y="8357"/>
                  </a:lnTo>
                  <a:lnTo>
                    <a:pt x="25474" y="7953"/>
                  </a:lnTo>
                  <a:lnTo>
                    <a:pt x="25474" y="7550"/>
                  </a:lnTo>
                  <a:lnTo>
                    <a:pt x="25474" y="7204"/>
                  </a:lnTo>
                  <a:lnTo>
                    <a:pt x="25359" y="6858"/>
                  </a:lnTo>
                  <a:lnTo>
                    <a:pt x="25243" y="6570"/>
                  </a:lnTo>
                  <a:lnTo>
                    <a:pt x="25128" y="6282"/>
                  </a:lnTo>
                  <a:lnTo>
                    <a:pt x="24955" y="6051"/>
                  </a:lnTo>
                  <a:lnTo>
                    <a:pt x="24725" y="5879"/>
                  </a:lnTo>
                  <a:lnTo>
                    <a:pt x="24494" y="5706"/>
                  </a:lnTo>
                  <a:lnTo>
                    <a:pt x="24264" y="5590"/>
                  </a:lnTo>
                  <a:lnTo>
                    <a:pt x="23975" y="5533"/>
                  </a:lnTo>
                  <a:close/>
                  <a:moveTo>
                    <a:pt x="23111" y="29623"/>
                  </a:moveTo>
                  <a:lnTo>
                    <a:pt x="23572" y="29681"/>
                  </a:lnTo>
                  <a:lnTo>
                    <a:pt x="24494" y="29911"/>
                  </a:lnTo>
                  <a:lnTo>
                    <a:pt x="25359" y="30199"/>
                  </a:lnTo>
                  <a:lnTo>
                    <a:pt x="26165" y="30545"/>
                  </a:lnTo>
                  <a:lnTo>
                    <a:pt x="26857" y="30948"/>
                  </a:lnTo>
                  <a:lnTo>
                    <a:pt x="27549" y="31467"/>
                  </a:lnTo>
                  <a:lnTo>
                    <a:pt x="28125" y="32043"/>
                  </a:lnTo>
                  <a:lnTo>
                    <a:pt x="28644" y="32677"/>
                  </a:lnTo>
                  <a:lnTo>
                    <a:pt x="29105" y="33369"/>
                  </a:lnTo>
                  <a:lnTo>
                    <a:pt x="29393" y="34061"/>
                  </a:lnTo>
                  <a:lnTo>
                    <a:pt x="29623" y="34810"/>
                  </a:lnTo>
                  <a:lnTo>
                    <a:pt x="29739" y="35559"/>
                  </a:lnTo>
                  <a:lnTo>
                    <a:pt x="29796" y="36308"/>
                  </a:lnTo>
                  <a:lnTo>
                    <a:pt x="29739" y="37115"/>
                  </a:lnTo>
                  <a:lnTo>
                    <a:pt x="29623" y="37922"/>
                  </a:lnTo>
                  <a:lnTo>
                    <a:pt x="29393" y="38729"/>
                  </a:lnTo>
                  <a:lnTo>
                    <a:pt x="29047" y="39536"/>
                  </a:lnTo>
                  <a:lnTo>
                    <a:pt x="28874" y="39881"/>
                  </a:lnTo>
                  <a:lnTo>
                    <a:pt x="28644" y="40227"/>
                  </a:lnTo>
                  <a:lnTo>
                    <a:pt x="28125" y="40861"/>
                  </a:lnTo>
                  <a:lnTo>
                    <a:pt x="27549" y="41438"/>
                  </a:lnTo>
                  <a:lnTo>
                    <a:pt x="26857" y="41899"/>
                  </a:lnTo>
                  <a:lnTo>
                    <a:pt x="26108" y="42360"/>
                  </a:lnTo>
                  <a:lnTo>
                    <a:pt x="25359" y="42763"/>
                  </a:lnTo>
                  <a:lnTo>
                    <a:pt x="24609" y="43109"/>
                  </a:lnTo>
                  <a:lnTo>
                    <a:pt x="23860" y="43397"/>
                  </a:lnTo>
                  <a:lnTo>
                    <a:pt x="23111" y="29623"/>
                  </a:lnTo>
                  <a:close/>
                  <a:moveTo>
                    <a:pt x="15965" y="21324"/>
                  </a:moveTo>
                  <a:lnTo>
                    <a:pt x="16137" y="26396"/>
                  </a:lnTo>
                  <a:lnTo>
                    <a:pt x="15619" y="26741"/>
                  </a:lnTo>
                  <a:lnTo>
                    <a:pt x="15100" y="27202"/>
                  </a:lnTo>
                  <a:lnTo>
                    <a:pt x="14581" y="27606"/>
                  </a:lnTo>
                  <a:lnTo>
                    <a:pt x="14120" y="28125"/>
                  </a:lnTo>
                  <a:lnTo>
                    <a:pt x="13717" y="28586"/>
                  </a:lnTo>
                  <a:lnTo>
                    <a:pt x="13313" y="29104"/>
                  </a:lnTo>
                  <a:lnTo>
                    <a:pt x="12968" y="29681"/>
                  </a:lnTo>
                  <a:lnTo>
                    <a:pt x="12680" y="30199"/>
                  </a:lnTo>
                  <a:lnTo>
                    <a:pt x="12391" y="30776"/>
                  </a:lnTo>
                  <a:lnTo>
                    <a:pt x="12161" y="31294"/>
                  </a:lnTo>
                  <a:lnTo>
                    <a:pt x="11988" y="31871"/>
                  </a:lnTo>
                  <a:lnTo>
                    <a:pt x="11815" y="32447"/>
                  </a:lnTo>
                  <a:lnTo>
                    <a:pt x="11757" y="33023"/>
                  </a:lnTo>
                  <a:lnTo>
                    <a:pt x="11642" y="33600"/>
                  </a:lnTo>
                  <a:lnTo>
                    <a:pt x="11642" y="34176"/>
                  </a:lnTo>
                  <a:lnTo>
                    <a:pt x="11642" y="34695"/>
                  </a:lnTo>
                  <a:lnTo>
                    <a:pt x="11700" y="35271"/>
                  </a:lnTo>
                  <a:lnTo>
                    <a:pt x="11815" y="35847"/>
                  </a:lnTo>
                  <a:lnTo>
                    <a:pt x="11988" y="36366"/>
                  </a:lnTo>
                  <a:lnTo>
                    <a:pt x="12161" y="36885"/>
                  </a:lnTo>
                  <a:lnTo>
                    <a:pt x="12391" y="37403"/>
                  </a:lnTo>
                  <a:lnTo>
                    <a:pt x="12680" y="37864"/>
                  </a:lnTo>
                  <a:lnTo>
                    <a:pt x="12968" y="38268"/>
                  </a:lnTo>
                  <a:lnTo>
                    <a:pt x="13256" y="38671"/>
                  </a:lnTo>
                  <a:lnTo>
                    <a:pt x="13775" y="39075"/>
                  </a:lnTo>
                  <a:lnTo>
                    <a:pt x="14351" y="39363"/>
                  </a:lnTo>
                  <a:lnTo>
                    <a:pt x="14985" y="39536"/>
                  </a:lnTo>
                  <a:lnTo>
                    <a:pt x="15561" y="39593"/>
                  </a:lnTo>
                  <a:lnTo>
                    <a:pt x="15849" y="39593"/>
                  </a:lnTo>
                  <a:lnTo>
                    <a:pt x="16426" y="39478"/>
                  </a:lnTo>
                  <a:lnTo>
                    <a:pt x="17002" y="39248"/>
                  </a:lnTo>
                  <a:lnTo>
                    <a:pt x="17405" y="44319"/>
                  </a:lnTo>
                  <a:lnTo>
                    <a:pt x="15907" y="44319"/>
                  </a:lnTo>
                  <a:lnTo>
                    <a:pt x="15100" y="44261"/>
                  </a:lnTo>
                  <a:lnTo>
                    <a:pt x="14236" y="44146"/>
                  </a:lnTo>
                  <a:lnTo>
                    <a:pt x="13429" y="43973"/>
                  </a:lnTo>
                  <a:lnTo>
                    <a:pt x="12622" y="43743"/>
                  </a:lnTo>
                  <a:lnTo>
                    <a:pt x="11815" y="43455"/>
                  </a:lnTo>
                  <a:lnTo>
                    <a:pt x="11008" y="43109"/>
                  </a:lnTo>
                  <a:lnTo>
                    <a:pt x="10259" y="42648"/>
                  </a:lnTo>
                  <a:lnTo>
                    <a:pt x="9567" y="42129"/>
                  </a:lnTo>
                  <a:lnTo>
                    <a:pt x="8876" y="41553"/>
                  </a:lnTo>
                  <a:lnTo>
                    <a:pt x="8242" y="40804"/>
                  </a:lnTo>
                  <a:lnTo>
                    <a:pt x="7723" y="39997"/>
                  </a:lnTo>
                  <a:lnTo>
                    <a:pt x="7205" y="39075"/>
                  </a:lnTo>
                  <a:lnTo>
                    <a:pt x="6801" y="38037"/>
                  </a:lnTo>
                  <a:lnTo>
                    <a:pt x="6513" y="36885"/>
                  </a:lnTo>
                  <a:lnTo>
                    <a:pt x="6282" y="35617"/>
                  </a:lnTo>
                  <a:lnTo>
                    <a:pt x="6167" y="34579"/>
                  </a:lnTo>
                  <a:lnTo>
                    <a:pt x="6225" y="33600"/>
                  </a:lnTo>
                  <a:lnTo>
                    <a:pt x="6340" y="32677"/>
                  </a:lnTo>
                  <a:lnTo>
                    <a:pt x="6513" y="31698"/>
                  </a:lnTo>
                  <a:lnTo>
                    <a:pt x="6801" y="30776"/>
                  </a:lnTo>
                  <a:lnTo>
                    <a:pt x="7147" y="29911"/>
                  </a:lnTo>
                  <a:lnTo>
                    <a:pt x="7608" y="29047"/>
                  </a:lnTo>
                  <a:lnTo>
                    <a:pt x="8069" y="28240"/>
                  </a:lnTo>
                  <a:lnTo>
                    <a:pt x="8588" y="27433"/>
                  </a:lnTo>
                  <a:lnTo>
                    <a:pt x="9222" y="26626"/>
                  </a:lnTo>
                  <a:lnTo>
                    <a:pt x="9798" y="25935"/>
                  </a:lnTo>
                  <a:lnTo>
                    <a:pt x="10432" y="25243"/>
                  </a:lnTo>
                  <a:lnTo>
                    <a:pt x="11123" y="24609"/>
                  </a:lnTo>
                  <a:lnTo>
                    <a:pt x="11815" y="23975"/>
                  </a:lnTo>
                  <a:lnTo>
                    <a:pt x="12507" y="23456"/>
                  </a:lnTo>
                  <a:lnTo>
                    <a:pt x="13141" y="22938"/>
                  </a:lnTo>
                  <a:lnTo>
                    <a:pt x="13198" y="22938"/>
                  </a:lnTo>
                  <a:lnTo>
                    <a:pt x="13832" y="22477"/>
                  </a:lnTo>
                  <a:lnTo>
                    <a:pt x="14524" y="22073"/>
                  </a:lnTo>
                  <a:lnTo>
                    <a:pt x="15965" y="21324"/>
                  </a:lnTo>
                  <a:close/>
                  <a:moveTo>
                    <a:pt x="22246" y="27836"/>
                  </a:moveTo>
                  <a:lnTo>
                    <a:pt x="21267" y="27894"/>
                  </a:lnTo>
                  <a:lnTo>
                    <a:pt x="22246" y="45702"/>
                  </a:lnTo>
                  <a:lnTo>
                    <a:pt x="23284" y="45414"/>
                  </a:lnTo>
                  <a:lnTo>
                    <a:pt x="24436" y="45068"/>
                  </a:lnTo>
                  <a:lnTo>
                    <a:pt x="25762" y="44492"/>
                  </a:lnTo>
                  <a:lnTo>
                    <a:pt x="26454" y="44146"/>
                  </a:lnTo>
                  <a:lnTo>
                    <a:pt x="27145" y="43743"/>
                  </a:lnTo>
                  <a:lnTo>
                    <a:pt x="27837" y="43339"/>
                  </a:lnTo>
                  <a:lnTo>
                    <a:pt x="28528" y="42821"/>
                  </a:lnTo>
                  <a:lnTo>
                    <a:pt x="29162" y="42244"/>
                  </a:lnTo>
                  <a:lnTo>
                    <a:pt x="29739" y="41668"/>
                  </a:lnTo>
                  <a:lnTo>
                    <a:pt x="30200" y="40976"/>
                  </a:lnTo>
                  <a:lnTo>
                    <a:pt x="30603" y="40227"/>
                  </a:lnTo>
                  <a:lnTo>
                    <a:pt x="31064" y="39190"/>
                  </a:lnTo>
                  <a:lnTo>
                    <a:pt x="31352" y="38095"/>
                  </a:lnTo>
                  <a:lnTo>
                    <a:pt x="31525" y="37057"/>
                  </a:lnTo>
                  <a:lnTo>
                    <a:pt x="31525" y="36020"/>
                  </a:lnTo>
                  <a:lnTo>
                    <a:pt x="31467" y="35040"/>
                  </a:lnTo>
                  <a:lnTo>
                    <a:pt x="31237" y="34118"/>
                  </a:lnTo>
                  <a:lnTo>
                    <a:pt x="30891" y="33196"/>
                  </a:lnTo>
                  <a:lnTo>
                    <a:pt x="30488" y="32332"/>
                  </a:lnTo>
                  <a:lnTo>
                    <a:pt x="29969" y="31525"/>
                  </a:lnTo>
                  <a:lnTo>
                    <a:pt x="29335" y="30776"/>
                  </a:lnTo>
                  <a:lnTo>
                    <a:pt x="28644" y="30142"/>
                  </a:lnTo>
                  <a:lnTo>
                    <a:pt x="27837" y="29508"/>
                  </a:lnTo>
                  <a:lnTo>
                    <a:pt x="26972" y="28989"/>
                  </a:lnTo>
                  <a:lnTo>
                    <a:pt x="25992" y="28586"/>
                  </a:lnTo>
                  <a:lnTo>
                    <a:pt x="24955" y="28240"/>
                  </a:lnTo>
                  <a:lnTo>
                    <a:pt x="23860" y="28009"/>
                  </a:lnTo>
                  <a:lnTo>
                    <a:pt x="23053" y="27894"/>
                  </a:lnTo>
                  <a:lnTo>
                    <a:pt x="22246" y="27836"/>
                  </a:lnTo>
                  <a:close/>
                  <a:moveTo>
                    <a:pt x="17693" y="18558"/>
                  </a:moveTo>
                  <a:lnTo>
                    <a:pt x="16253" y="19249"/>
                  </a:lnTo>
                  <a:lnTo>
                    <a:pt x="14870" y="19941"/>
                  </a:lnTo>
                  <a:lnTo>
                    <a:pt x="13486" y="20690"/>
                  </a:lnTo>
                  <a:lnTo>
                    <a:pt x="12161" y="21554"/>
                  </a:lnTo>
                  <a:lnTo>
                    <a:pt x="11354" y="22188"/>
                  </a:lnTo>
                  <a:lnTo>
                    <a:pt x="10490" y="22822"/>
                  </a:lnTo>
                  <a:lnTo>
                    <a:pt x="9683" y="23572"/>
                  </a:lnTo>
                  <a:lnTo>
                    <a:pt x="8933" y="24321"/>
                  </a:lnTo>
                  <a:lnTo>
                    <a:pt x="8184" y="25128"/>
                  </a:lnTo>
                  <a:lnTo>
                    <a:pt x="7550" y="25992"/>
                  </a:lnTo>
                  <a:lnTo>
                    <a:pt x="6916" y="26857"/>
                  </a:lnTo>
                  <a:lnTo>
                    <a:pt x="6340" y="27779"/>
                  </a:lnTo>
                  <a:lnTo>
                    <a:pt x="5821" y="28701"/>
                  </a:lnTo>
                  <a:lnTo>
                    <a:pt x="5418" y="29681"/>
                  </a:lnTo>
                  <a:lnTo>
                    <a:pt x="5072" y="30660"/>
                  </a:lnTo>
                  <a:lnTo>
                    <a:pt x="4784" y="31698"/>
                  </a:lnTo>
                  <a:lnTo>
                    <a:pt x="4553" y="32677"/>
                  </a:lnTo>
                  <a:lnTo>
                    <a:pt x="4496" y="33715"/>
                  </a:lnTo>
                  <a:lnTo>
                    <a:pt x="4438" y="34752"/>
                  </a:lnTo>
                  <a:lnTo>
                    <a:pt x="4553" y="35847"/>
                  </a:lnTo>
                  <a:lnTo>
                    <a:pt x="4669" y="36654"/>
                  </a:lnTo>
                  <a:lnTo>
                    <a:pt x="4842" y="37403"/>
                  </a:lnTo>
                  <a:lnTo>
                    <a:pt x="5072" y="38152"/>
                  </a:lnTo>
                  <a:lnTo>
                    <a:pt x="5245" y="38844"/>
                  </a:lnTo>
                  <a:lnTo>
                    <a:pt x="5533" y="39478"/>
                  </a:lnTo>
                  <a:lnTo>
                    <a:pt x="5821" y="40112"/>
                  </a:lnTo>
                  <a:lnTo>
                    <a:pt x="6110" y="40688"/>
                  </a:lnTo>
                  <a:lnTo>
                    <a:pt x="6398" y="41207"/>
                  </a:lnTo>
                  <a:lnTo>
                    <a:pt x="6743" y="41726"/>
                  </a:lnTo>
                  <a:lnTo>
                    <a:pt x="7147" y="42187"/>
                  </a:lnTo>
                  <a:lnTo>
                    <a:pt x="7896" y="42994"/>
                  </a:lnTo>
                  <a:lnTo>
                    <a:pt x="8761" y="43685"/>
                  </a:lnTo>
                  <a:lnTo>
                    <a:pt x="9625" y="44319"/>
                  </a:lnTo>
                  <a:lnTo>
                    <a:pt x="10547" y="44780"/>
                  </a:lnTo>
                  <a:lnTo>
                    <a:pt x="11469" y="45184"/>
                  </a:lnTo>
                  <a:lnTo>
                    <a:pt x="12391" y="45472"/>
                  </a:lnTo>
                  <a:lnTo>
                    <a:pt x="13313" y="45702"/>
                  </a:lnTo>
                  <a:lnTo>
                    <a:pt x="14236" y="45875"/>
                  </a:lnTo>
                  <a:lnTo>
                    <a:pt x="15100" y="45990"/>
                  </a:lnTo>
                  <a:lnTo>
                    <a:pt x="15965" y="46048"/>
                  </a:lnTo>
                  <a:lnTo>
                    <a:pt x="17751" y="46048"/>
                  </a:lnTo>
                  <a:lnTo>
                    <a:pt x="18558" y="45933"/>
                  </a:lnTo>
                  <a:lnTo>
                    <a:pt x="19250" y="45875"/>
                  </a:lnTo>
                  <a:lnTo>
                    <a:pt x="18788" y="39881"/>
                  </a:lnTo>
                  <a:lnTo>
                    <a:pt x="18327" y="34349"/>
                  </a:lnTo>
                  <a:lnTo>
                    <a:pt x="17982" y="28931"/>
                  </a:lnTo>
                  <a:lnTo>
                    <a:pt x="17578" y="29220"/>
                  </a:lnTo>
                  <a:lnTo>
                    <a:pt x="17175" y="29450"/>
                  </a:lnTo>
                  <a:lnTo>
                    <a:pt x="16426" y="30084"/>
                  </a:lnTo>
                  <a:lnTo>
                    <a:pt x="16137" y="30315"/>
                  </a:lnTo>
                  <a:lnTo>
                    <a:pt x="15849" y="30603"/>
                  </a:lnTo>
                  <a:lnTo>
                    <a:pt x="15619" y="30891"/>
                  </a:lnTo>
                  <a:lnTo>
                    <a:pt x="15446" y="31237"/>
                  </a:lnTo>
                  <a:lnTo>
                    <a:pt x="15388" y="31698"/>
                  </a:lnTo>
                  <a:lnTo>
                    <a:pt x="15388" y="32101"/>
                  </a:lnTo>
                  <a:lnTo>
                    <a:pt x="15503" y="32447"/>
                  </a:lnTo>
                  <a:lnTo>
                    <a:pt x="15676" y="32793"/>
                  </a:lnTo>
                  <a:lnTo>
                    <a:pt x="16080" y="33484"/>
                  </a:lnTo>
                  <a:lnTo>
                    <a:pt x="16483" y="34176"/>
                  </a:lnTo>
                  <a:lnTo>
                    <a:pt x="16771" y="34695"/>
                  </a:lnTo>
                  <a:lnTo>
                    <a:pt x="16944" y="35213"/>
                  </a:lnTo>
                  <a:lnTo>
                    <a:pt x="17060" y="35790"/>
                  </a:lnTo>
                  <a:lnTo>
                    <a:pt x="17060" y="36308"/>
                  </a:lnTo>
                  <a:lnTo>
                    <a:pt x="17002" y="36596"/>
                  </a:lnTo>
                  <a:lnTo>
                    <a:pt x="16944" y="36885"/>
                  </a:lnTo>
                  <a:lnTo>
                    <a:pt x="16829" y="37115"/>
                  </a:lnTo>
                  <a:lnTo>
                    <a:pt x="16656" y="37346"/>
                  </a:lnTo>
                  <a:lnTo>
                    <a:pt x="16426" y="37576"/>
                  </a:lnTo>
                  <a:lnTo>
                    <a:pt x="16195" y="37691"/>
                  </a:lnTo>
                  <a:lnTo>
                    <a:pt x="15965" y="37807"/>
                  </a:lnTo>
                  <a:lnTo>
                    <a:pt x="15676" y="37864"/>
                  </a:lnTo>
                  <a:lnTo>
                    <a:pt x="15273" y="37864"/>
                  </a:lnTo>
                  <a:lnTo>
                    <a:pt x="14985" y="37749"/>
                  </a:lnTo>
                  <a:lnTo>
                    <a:pt x="14697" y="37576"/>
                  </a:lnTo>
                  <a:lnTo>
                    <a:pt x="14466" y="37403"/>
                  </a:lnTo>
                  <a:lnTo>
                    <a:pt x="14236" y="37173"/>
                  </a:lnTo>
                  <a:lnTo>
                    <a:pt x="14063" y="36885"/>
                  </a:lnTo>
                  <a:lnTo>
                    <a:pt x="13775" y="36251"/>
                  </a:lnTo>
                  <a:lnTo>
                    <a:pt x="13602" y="35790"/>
                  </a:lnTo>
                  <a:lnTo>
                    <a:pt x="13486" y="35329"/>
                  </a:lnTo>
                  <a:lnTo>
                    <a:pt x="13371" y="34867"/>
                  </a:lnTo>
                  <a:lnTo>
                    <a:pt x="13371" y="34406"/>
                  </a:lnTo>
                  <a:lnTo>
                    <a:pt x="13371" y="33945"/>
                  </a:lnTo>
                  <a:lnTo>
                    <a:pt x="13371" y="33484"/>
                  </a:lnTo>
                  <a:lnTo>
                    <a:pt x="13602" y="32562"/>
                  </a:lnTo>
                  <a:lnTo>
                    <a:pt x="13890" y="31640"/>
                  </a:lnTo>
                  <a:lnTo>
                    <a:pt x="14293" y="30776"/>
                  </a:lnTo>
                  <a:lnTo>
                    <a:pt x="14812" y="30026"/>
                  </a:lnTo>
                  <a:lnTo>
                    <a:pt x="15446" y="29277"/>
                  </a:lnTo>
                  <a:lnTo>
                    <a:pt x="16022" y="28701"/>
                  </a:lnTo>
                  <a:lnTo>
                    <a:pt x="16598" y="28182"/>
                  </a:lnTo>
                  <a:lnTo>
                    <a:pt x="17232" y="27721"/>
                  </a:lnTo>
                  <a:lnTo>
                    <a:pt x="17924" y="27318"/>
                  </a:lnTo>
                  <a:lnTo>
                    <a:pt x="17751" y="22938"/>
                  </a:lnTo>
                  <a:lnTo>
                    <a:pt x="17693" y="18558"/>
                  </a:lnTo>
                  <a:close/>
                  <a:moveTo>
                    <a:pt x="11527" y="54117"/>
                  </a:moveTo>
                  <a:lnTo>
                    <a:pt x="11585" y="54232"/>
                  </a:lnTo>
                  <a:lnTo>
                    <a:pt x="11642" y="54462"/>
                  </a:lnTo>
                  <a:lnTo>
                    <a:pt x="11642" y="54635"/>
                  </a:lnTo>
                  <a:lnTo>
                    <a:pt x="11585" y="54866"/>
                  </a:lnTo>
                  <a:lnTo>
                    <a:pt x="11239" y="55327"/>
                  </a:lnTo>
                  <a:lnTo>
                    <a:pt x="10835" y="55903"/>
                  </a:lnTo>
                  <a:lnTo>
                    <a:pt x="10662" y="56249"/>
                  </a:lnTo>
                  <a:lnTo>
                    <a:pt x="10432" y="56652"/>
                  </a:lnTo>
                  <a:lnTo>
                    <a:pt x="10317" y="57056"/>
                  </a:lnTo>
                  <a:lnTo>
                    <a:pt x="10259" y="57402"/>
                  </a:lnTo>
                  <a:lnTo>
                    <a:pt x="10201" y="57805"/>
                  </a:lnTo>
                  <a:lnTo>
                    <a:pt x="10201" y="58151"/>
                  </a:lnTo>
                  <a:lnTo>
                    <a:pt x="10201" y="58554"/>
                  </a:lnTo>
                  <a:lnTo>
                    <a:pt x="10317" y="58958"/>
                  </a:lnTo>
                  <a:lnTo>
                    <a:pt x="10374" y="59303"/>
                  </a:lnTo>
                  <a:lnTo>
                    <a:pt x="10547" y="59649"/>
                  </a:lnTo>
                  <a:lnTo>
                    <a:pt x="10720" y="59995"/>
                  </a:lnTo>
                  <a:lnTo>
                    <a:pt x="10893" y="60341"/>
                  </a:lnTo>
                  <a:lnTo>
                    <a:pt x="11123" y="60629"/>
                  </a:lnTo>
                  <a:lnTo>
                    <a:pt x="11412" y="60917"/>
                  </a:lnTo>
                  <a:lnTo>
                    <a:pt x="11700" y="61205"/>
                  </a:lnTo>
                  <a:lnTo>
                    <a:pt x="11988" y="61436"/>
                  </a:lnTo>
                  <a:lnTo>
                    <a:pt x="12334" y="61666"/>
                  </a:lnTo>
                  <a:lnTo>
                    <a:pt x="12680" y="61839"/>
                  </a:lnTo>
                  <a:lnTo>
                    <a:pt x="13083" y="61955"/>
                  </a:lnTo>
                  <a:lnTo>
                    <a:pt x="13486" y="62070"/>
                  </a:lnTo>
                  <a:lnTo>
                    <a:pt x="13947" y="62127"/>
                  </a:lnTo>
                  <a:lnTo>
                    <a:pt x="14351" y="62185"/>
                  </a:lnTo>
                  <a:lnTo>
                    <a:pt x="14870" y="62127"/>
                  </a:lnTo>
                  <a:lnTo>
                    <a:pt x="15388" y="62012"/>
                  </a:lnTo>
                  <a:lnTo>
                    <a:pt x="15907" y="61897"/>
                  </a:lnTo>
                  <a:lnTo>
                    <a:pt x="16426" y="61666"/>
                  </a:lnTo>
                  <a:lnTo>
                    <a:pt x="15965" y="62070"/>
                  </a:lnTo>
                  <a:lnTo>
                    <a:pt x="15446" y="62416"/>
                  </a:lnTo>
                  <a:lnTo>
                    <a:pt x="14870" y="62588"/>
                  </a:lnTo>
                  <a:lnTo>
                    <a:pt x="14236" y="62646"/>
                  </a:lnTo>
                  <a:lnTo>
                    <a:pt x="13775" y="62588"/>
                  </a:lnTo>
                  <a:lnTo>
                    <a:pt x="13313" y="62531"/>
                  </a:lnTo>
                  <a:lnTo>
                    <a:pt x="12910" y="62416"/>
                  </a:lnTo>
                  <a:lnTo>
                    <a:pt x="12449" y="62243"/>
                  </a:lnTo>
                  <a:lnTo>
                    <a:pt x="12046" y="62070"/>
                  </a:lnTo>
                  <a:lnTo>
                    <a:pt x="11642" y="61839"/>
                  </a:lnTo>
                  <a:lnTo>
                    <a:pt x="11239" y="61551"/>
                  </a:lnTo>
                  <a:lnTo>
                    <a:pt x="10835" y="61263"/>
                  </a:lnTo>
                  <a:lnTo>
                    <a:pt x="10490" y="60917"/>
                  </a:lnTo>
                  <a:lnTo>
                    <a:pt x="10144" y="60571"/>
                  </a:lnTo>
                  <a:lnTo>
                    <a:pt x="9856" y="60168"/>
                  </a:lnTo>
                  <a:lnTo>
                    <a:pt x="9625" y="59764"/>
                  </a:lnTo>
                  <a:lnTo>
                    <a:pt x="9395" y="59361"/>
                  </a:lnTo>
                  <a:lnTo>
                    <a:pt x="9222" y="58958"/>
                  </a:lnTo>
                  <a:lnTo>
                    <a:pt x="9049" y="58554"/>
                  </a:lnTo>
                  <a:lnTo>
                    <a:pt x="8991" y="58093"/>
                  </a:lnTo>
                  <a:lnTo>
                    <a:pt x="8933" y="57632"/>
                  </a:lnTo>
                  <a:lnTo>
                    <a:pt x="8933" y="57229"/>
                  </a:lnTo>
                  <a:lnTo>
                    <a:pt x="8991" y="56768"/>
                  </a:lnTo>
                  <a:lnTo>
                    <a:pt x="9049" y="56364"/>
                  </a:lnTo>
                  <a:lnTo>
                    <a:pt x="9222" y="55961"/>
                  </a:lnTo>
                  <a:lnTo>
                    <a:pt x="9395" y="55615"/>
                  </a:lnTo>
                  <a:lnTo>
                    <a:pt x="9625" y="55269"/>
                  </a:lnTo>
                  <a:lnTo>
                    <a:pt x="9856" y="54981"/>
                  </a:lnTo>
                  <a:lnTo>
                    <a:pt x="10259" y="54635"/>
                  </a:lnTo>
                  <a:lnTo>
                    <a:pt x="10662" y="54347"/>
                  </a:lnTo>
                  <a:lnTo>
                    <a:pt x="11066" y="54174"/>
                  </a:lnTo>
                  <a:lnTo>
                    <a:pt x="11412" y="54117"/>
                  </a:lnTo>
                  <a:close/>
                  <a:moveTo>
                    <a:pt x="24148" y="1671"/>
                  </a:moveTo>
                  <a:lnTo>
                    <a:pt x="24667" y="1729"/>
                  </a:lnTo>
                  <a:lnTo>
                    <a:pt x="25128" y="1844"/>
                  </a:lnTo>
                  <a:lnTo>
                    <a:pt x="25647" y="2017"/>
                  </a:lnTo>
                  <a:lnTo>
                    <a:pt x="26165" y="2248"/>
                  </a:lnTo>
                  <a:lnTo>
                    <a:pt x="26569" y="2478"/>
                  </a:lnTo>
                  <a:lnTo>
                    <a:pt x="26915" y="2766"/>
                  </a:lnTo>
                  <a:lnTo>
                    <a:pt x="27203" y="3055"/>
                  </a:lnTo>
                  <a:lnTo>
                    <a:pt x="27433" y="3343"/>
                  </a:lnTo>
                  <a:lnTo>
                    <a:pt x="27664" y="3689"/>
                  </a:lnTo>
                  <a:lnTo>
                    <a:pt x="27837" y="3977"/>
                  </a:lnTo>
                  <a:lnTo>
                    <a:pt x="28010" y="4380"/>
                  </a:lnTo>
                  <a:lnTo>
                    <a:pt x="28125" y="4726"/>
                  </a:lnTo>
                  <a:lnTo>
                    <a:pt x="28240" y="5533"/>
                  </a:lnTo>
                  <a:lnTo>
                    <a:pt x="28240" y="6340"/>
                  </a:lnTo>
                  <a:lnTo>
                    <a:pt x="28182" y="7204"/>
                  </a:lnTo>
                  <a:lnTo>
                    <a:pt x="27952" y="8069"/>
                  </a:lnTo>
                  <a:lnTo>
                    <a:pt x="27664" y="8933"/>
                  </a:lnTo>
                  <a:lnTo>
                    <a:pt x="27318" y="9798"/>
                  </a:lnTo>
                  <a:lnTo>
                    <a:pt x="26857" y="10662"/>
                  </a:lnTo>
                  <a:lnTo>
                    <a:pt x="26396" y="11469"/>
                  </a:lnTo>
                  <a:lnTo>
                    <a:pt x="25820" y="12218"/>
                  </a:lnTo>
                  <a:lnTo>
                    <a:pt x="25243" y="12967"/>
                  </a:lnTo>
                  <a:lnTo>
                    <a:pt x="24667" y="13601"/>
                  </a:lnTo>
                  <a:lnTo>
                    <a:pt x="24033" y="14178"/>
                  </a:lnTo>
                  <a:lnTo>
                    <a:pt x="21901" y="15964"/>
                  </a:lnTo>
                  <a:lnTo>
                    <a:pt x="20575" y="17059"/>
                  </a:lnTo>
                  <a:lnTo>
                    <a:pt x="21151" y="26338"/>
                  </a:lnTo>
                  <a:lnTo>
                    <a:pt x="21958" y="26223"/>
                  </a:lnTo>
                  <a:lnTo>
                    <a:pt x="22765" y="26223"/>
                  </a:lnTo>
                  <a:lnTo>
                    <a:pt x="24033" y="26280"/>
                  </a:lnTo>
                  <a:lnTo>
                    <a:pt x="25301" y="26453"/>
                  </a:lnTo>
                  <a:lnTo>
                    <a:pt x="26511" y="26741"/>
                  </a:lnTo>
                  <a:lnTo>
                    <a:pt x="27721" y="27145"/>
                  </a:lnTo>
                  <a:lnTo>
                    <a:pt x="28874" y="27663"/>
                  </a:lnTo>
                  <a:lnTo>
                    <a:pt x="29450" y="27952"/>
                  </a:lnTo>
                  <a:lnTo>
                    <a:pt x="29969" y="28297"/>
                  </a:lnTo>
                  <a:lnTo>
                    <a:pt x="30430" y="28643"/>
                  </a:lnTo>
                  <a:lnTo>
                    <a:pt x="30949" y="29047"/>
                  </a:lnTo>
                  <a:lnTo>
                    <a:pt x="31410" y="29450"/>
                  </a:lnTo>
                  <a:lnTo>
                    <a:pt x="31813" y="29911"/>
                  </a:lnTo>
                  <a:lnTo>
                    <a:pt x="32447" y="30718"/>
                  </a:lnTo>
                  <a:lnTo>
                    <a:pt x="33024" y="31467"/>
                  </a:lnTo>
                  <a:lnTo>
                    <a:pt x="33485" y="32274"/>
                  </a:lnTo>
                  <a:lnTo>
                    <a:pt x="33830" y="33081"/>
                  </a:lnTo>
                  <a:lnTo>
                    <a:pt x="34176" y="33888"/>
                  </a:lnTo>
                  <a:lnTo>
                    <a:pt x="34407" y="34695"/>
                  </a:lnTo>
                  <a:lnTo>
                    <a:pt x="34580" y="35501"/>
                  </a:lnTo>
                  <a:lnTo>
                    <a:pt x="34637" y="36308"/>
                  </a:lnTo>
                  <a:lnTo>
                    <a:pt x="34637" y="37115"/>
                  </a:lnTo>
                  <a:lnTo>
                    <a:pt x="34580" y="37922"/>
                  </a:lnTo>
                  <a:lnTo>
                    <a:pt x="34522" y="38671"/>
                  </a:lnTo>
                  <a:lnTo>
                    <a:pt x="34349" y="39478"/>
                  </a:lnTo>
                  <a:lnTo>
                    <a:pt x="34119" y="40227"/>
                  </a:lnTo>
                  <a:lnTo>
                    <a:pt x="33830" y="40976"/>
                  </a:lnTo>
                  <a:lnTo>
                    <a:pt x="33485" y="41726"/>
                  </a:lnTo>
                  <a:lnTo>
                    <a:pt x="33081" y="42417"/>
                  </a:lnTo>
                  <a:lnTo>
                    <a:pt x="32678" y="43109"/>
                  </a:lnTo>
                  <a:lnTo>
                    <a:pt x="32159" y="43800"/>
                  </a:lnTo>
                  <a:lnTo>
                    <a:pt x="31640" y="44492"/>
                  </a:lnTo>
                  <a:lnTo>
                    <a:pt x="31064" y="45126"/>
                  </a:lnTo>
                  <a:lnTo>
                    <a:pt x="30488" y="45702"/>
                  </a:lnTo>
                  <a:lnTo>
                    <a:pt x="29854" y="46336"/>
                  </a:lnTo>
                  <a:lnTo>
                    <a:pt x="29220" y="46855"/>
                  </a:lnTo>
                  <a:lnTo>
                    <a:pt x="28471" y="47431"/>
                  </a:lnTo>
                  <a:lnTo>
                    <a:pt x="27779" y="47950"/>
                  </a:lnTo>
                  <a:lnTo>
                    <a:pt x="27030" y="48411"/>
                  </a:lnTo>
                  <a:lnTo>
                    <a:pt x="26281" y="48872"/>
                  </a:lnTo>
                  <a:lnTo>
                    <a:pt x="25474" y="49275"/>
                  </a:lnTo>
                  <a:lnTo>
                    <a:pt x="24725" y="49621"/>
                  </a:lnTo>
                  <a:lnTo>
                    <a:pt x="23860" y="49967"/>
                  </a:lnTo>
                  <a:lnTo>
                    <a:pt x="23053" y="50255"/>
                  </a:lnTo>
                  <a:lnTo>
                    <a:pt x="22246" y="50543"/>
                  </a:lnTo>
                  <a:lnTo>
                    <a:pt x="22189" y="52503"/>
                  </a:lnTo>
                  <a:lnTo>
                    <a:pt x="22131" y="54462"/>
                  </a:lnTo>
                  <a:lnTo>
                    <a:pt x="22016" y="56422"/>
                  </a:lnTo>
                  <a:lnTo>
                    <a:pt x="21843" y="58381"/>
                  </a:lnTo>
                  <a:lnTo>
                    <a:pt x="21670" y="59303"/>
                  </a:lnTo>
                  <a:lnTo>
                    <a:pt x="21497" y="60168"/>
                  </a:lnTo>
                  <a:lnTo>
                    <a:pt x="21209" y="60975"/>
                  </a:lnTo>
                  <a:lnTo>
                    <a:pt x="20863" y="61724"/>
                  </a:lnTo>
                  <a:lnTo>
                    <a:pt x="20460" y="62416"/>
                  </a:lnTo>
                  <a:lnTo>
                    <a:pt x="19999" y="63107"/>
                  </a:lnTo>
                  <a:lnTo>
                    <a:pt x="19480" y="63683"/>
                  </a:lnTo>
                  <a:lnTo>
                    <a:pt x="18904" y="64260"/>
                  </a:lnTo>
                  <a:lnTo>
                    <a:pt x="18327" y="64721"/>
                  </a:lnTo>
                  <a:lnTo>
                    <a:pt x="17693" y="65182"/>
                  </a:lnTo>
                  <a:lnTo>
                    <a:pt x="17002" y="65528"/>
                  </a:lnTo>
                  <a:lnTo>
                    <a:pt x="16310" y="65816"/>
                  </a:lnTo>
                  <a:lnTo>
                    <a:pt x="15619" y="66104"/>
                  </a:lnTo>
                  <a:lnTo>
                    <a:pt x="14870" y="66277"/>
                  </a:lnTo>
                  <a:lnTo>
                    <a:pt x="14178" y="66392"/>
                  </a:lnTo>
                  <a:lnTo>
                    <a:pt x="12910" y="66392"/>
                  </a:lnTo>
                  <a:lnTo>
                    <a:pt x="12391" y="66335"/>
                  </a:lnTo>
                  <a:lnTo>
                    <a:pt x="11873" y="66219"/>
                  </a:lnTo>
                  <a:lnTo>
                    <a:pt x="11412" y="66104"/>
                  </a:lnTo>
                  <a:lnTo>
                    <a:pt x="10893" y="65989"/>
                  </a:lnTo>
                  <a:lnTo>
                    <a:pt x="10432" y="65758"/>
                  </a:lnTo>
                  <a:lnTo>
                    <a:pt x="9913" y="65528"/>
                  </a:lnTo>
                  <a:lnTo>
                    <a:pt x="9452" y="65240"/>
                  </a:lnTo>
                  <a:lnTo>
                    <a:pt x="8991" y="64951"/>
                  </a:lnTo>
                  <a:lnTo>
                    <a:pt x="8588" y="64606"/>
                  </a:lnTo>
                  <a:lnTo>
                    <a:pt x="8127" y="64202"/>
                  </a:lnTo>
                  <a:lnTo>
                    <a:pt x="7723" y="63741"/>
                  </a:lnTo>
                  <a:lnTo>
                    <a:pt x="7377" y="63280"/>
                  </a:lnTo>
                  <a:lnTo>
                    <a:pt x="6974" y="62761"/>
                  </a:lnTo>
                  <a:lnTo>
                    <a:pt x="6628" y="62185"/>
                  </a:lnTo>
                  <a:lnTo>
                    <a:pt x="6340" y="61609"/>
                  </a:lnTo>
                  <a:lnTo>
                    <a:pt x="5937" y="60744"/>
                  </a:lnTo>
                  <a:lnTo>
                    <a:pt x="5648" y="59822"/>
                  </a:lnTo>
                  <a:lnTo>
                    <a:pt x="5533" y="58900"/>
                  </a:lnTo>
                  <a:lnTo>
                    <a:pt x="5476" y="57978"/>
                  </a:lnTo>
                  <a:lnTo>
                    <a:pt x="5476" y="57056"/>
                  </a:lnTo>
                  <a:lnTo>
                    <a:pt x="5648" y="56191"/>
                  </a:lnTo>
                  <a:lnTo>
                    <a:pt x="5879" y="55327"/>
                  </a:lnTo>
                  <a:lnTo>
                    <a:pt x="6167" y="54520"/>
                  </a:lnTo>
                  <a:lnTo>
                    <a:pt x="6571" y="53771"/>
                  </a:lnTo>
                  <a:lnTo>
                    <a:pt x="7032" y="53079"/>
                  </a:lnTo>
                  <a:lnTo>
                    <a:pt x="7608" y="52445"/>
                  </a:lnTo>
                  <a:lnTo>
                    <a:pt x="8184" y="51927"/>
                  </a:lnTo>
                  <a:lnTo>
                    <a:pt x="8876" y="51523"/>
                  </a:lnTo>
                  <a:lnTo>
                    <a:pt x="9625" y="51177"/>
                  </a:lnTo>
                  <a:lnTo>
                    <a:pt x="10374" y="51004"/>
                  </a:lnTo>
                  <a:lnTo>
                    <a:pt x="10835" y="50947"/>
                  </a:lnTo>
                  <a:lnTo>
                    <a:pt x="11239" y="50947"/>
                  </a:lnTo>
                  <a:lnTo>
                    <a:pt x="12046" y="51004"/>
                  </a:lnTo>
                  <a:lnTo>
                    <a:pt x="12852" y="51177"/>
                  </a:lnTo>
                  <a:lnTo>
                    <a:pt x="13717" y="51465"/>
                  </a:lnTo>
                  <a:lnTo>
                    <a:pt x="14639" y="51927"/>
                  </a:lnTo>
                  <a:lnTo>
                    <a:pt x="15273" y="52388"/>
                  </a:lnTo>
                  <a:lnTo>
                    <a:pt x="15849" y="52906"/>
                  </a:lnTo>
                  <a:lnTo>
                    <a:pt x="16368" y="53540"/>
                  </a:lnTo>
                  <a:lnTo>
                    <a:pt x="16829" y="54232"/>
                  </a:lnTo>
                  <a:lnTo>
                    <a:pt x="17175" y="54923"/>
                  </a:lnTo>
                  <a:lnTo>
                    <a:pt x="17405" y="55730"/>
                  </a:lnTo>
                  <a:lnTo>
                    <a:pt x="17463" y="56134"/>
                  </a:lnTo>
                  <a:lnTo>
                    <a:pt x="17521" y="56479"/>
                  </a:lnTo>
                  <a:lnTo>
                    <a:pt x="17521" y="56883"/>
                  </a:lnTo>
                  <a:lnTo>
                    <a:pt x="17463" y="57286"/>
                  </a:lnTo>
                  <a:lnTo>
                    <a:pt x="17405" y="57863"/>
                  </a:lnTo>
                  <a:lnTo>
                    <a:pt x="17232" y="58439"/>
                  </a:lnTo>
                  <a:lnTo>
                    <a:pt x="16944" y="58958"/>
                  </a:lnTo>
                  <a:lnTo>
                    <a:pt x="16598" y="59419"/>
                  </a:lnTo>
                  <a:lnTo>
                    <a:pt x="16137" y="59822"/>
                  </a:lnTo>
                  <a:lnTo>
                    <a:pt x="15561" y="60168"/>
                  </a:lnTo>
                  <a:lnTo>
                    <a:pt x="14985" y="60341"/>
                  </a:lnTo>
                  <a:lnTo>
                    <a:pt x="14697" y="60398"/>
                  </a:lnTo>
                  <a:lnTo>
                    <a:pt x="14351" y="60456"/>
                  </a:lnTo>
                  <a:lnTo>
                    <a:pt x="13832" y="60398"/>
                  </a:lnTo>
                  <a:lnTo>
                    <a:pt x="13371" y="60226"/>
                  </a:lnTo>
                  <a:lnTo>
                    <a:pt x="12968" y="60053"/>
                  </a:lnTo>
                  <a:lnTo>
                    <a:pt x="12622" y="59764"/>
                  </a:lnTo>
                  <a:lnTo>
                    <a:pt x="12334" y="59419"/>
                  </a:lnTo>
                  <a:lnTo>
                    <a:pt x="12161" y="59015"/>
                  </a:lnTo>
                  <a:lnTo>
                    <a:pt x="11988" y="58612"/>
                  </a:lnTo>
                  <a:lnTo>
                    <a:pt x="11930" y="58151"/>
                  </a:lnTo>
                  <a:lnTo>
                    <a:pt x="11930" y="57747"/>
                  </a:lnTo>
                  <a:lnTo>
                    <a:pt x="12046" y="57286"/>
                  </a:lnTo>
                  <a:lnTo>
                    <a:pt x="12276" y="56883"/>
                  </a:lnTo>
                  <a:lnTo>
                    <a:pt x="12564" y="56422"/>
                  </a:lnTo>
                  <a:lnTo>
                    <a:pt x="12910" y="56018"/>
                  </a:lnTo>
                  <a:lnTo>
                    <a:pt x="13141" y="55557"/>
                  </a:lnTo>
                  <a:lnTo>
                    <a:pt x="13256" y="55212"/>
                  </a:lnTo>
                  <a:lnTo>
                    <a:pt x="13371" y="54866"/>
                  </a:lnTo>
                  <a:lnTo>
                    <a:pt x="13371" y="54462"/>
                  </a:lnTo>
                  <a:lnTo>
                    <a:pt x="13313" y="54117"/>
                  </a:lnTo>
                  <a:lnTo>
                    <a:pt x="13198" y="53713"/>
                  </a:lnTo>
                  <a:lnTo>
                    <a:pt x="13083" y="53367"/>
                  </a:lnTo>
                  <a:lnTo>
                    <a:pt x="12852" y="53079"/>
                  </a:lnTo>
                  <a:lnTo>
                    <a:pt x="12564" y="52791"/>
                  </a:lnTo>
                  <a:lnTo>
                    <a:pt x="12334" y="52618"/>
                  </a:lnTo>
                  <a:lnTo>
                    <a:pt x="12046" y="52503"/>
                  </a:lnTo>
                  <a:lnTo>
                    <a:pt x="11700" y="52388"/>
                  </a:lnTo>
                  <a:lnTo>
                    <a:pt x="11412" y="52388"/>
                  </a:lnTo>
                  <a:lnTo>
                    <a:pt x="11008" y="52445"/>
                  </a:lnTo>
                  <a:lnTo>
                    <a:pt x="10662" y="52503"/>
                  </a:lnTo>
                  <a:lnTo>
                    <a:pt x="10259" y="52618"/>
                  </a:lnTo>
                  <a:lnTo>
                    <a:pt x="9913" y="52791"/>
                  </a:lnTo>
                  <a:lnTo>
                    <a:pt x="9222" y="53252"/>
                  </a:lnTo>
                  <a:lnTo>
                    <a:pt x="8645" y="53771"/>
                  </a:lnTo>
                  <a:lnTo>
                    <a:pt x="8242" y="54232"/>
                  </a:lnTo>
                  <a:lnTo>
                    <a:pt x="7896" y="54751"/>
                  </a:lnTo>
                  <a:lnTo>
                    <a:pt x="7608" y="55327"/>
                  </a:lnTo>
                  <a:lnTo>
                    <a:pt x="7435" y="55903"/>
                  </a:lnTo>
                  <a:lnTo>
                    <a:pt x="7262" y="56479"/>
                  </a:lnTo>
                  <a:lnTo>
                    <a:pt x="7205" y="57113"/>
                  </a:lnTo>
                  <a:lnTo>
                    <a:pt x="7205" y="57747"/>
                  </a:lnTo>
                  <a:lnTo>
                    <a:pt x="7262" y="58381"/>
                  </a:lnTo>
                  <a:lnTo>
                    <a:pt x="7377" y="58958"/>
                  </a:lnTo>
                  <a:lnTo>
                    <a:pt x="7550" y="59534"/>
                  </a:lnTo>
                  <a:lnTo>
                    <a:pt x="7838" y="60110"/>
                  </a:lnTo>
                  <a:lnTo>
                    <a:pt x="8127" y="60687"/>
                  </a:lnTo>
                  <a:lnTo>
                    <a:pt x="8472" y="61205"/>
                  </a:lnTo>
                  <a:lnTo>
                    <a:pt x="8876" y="61724"/>
                  </a:lnTo>
                  <a:lnTo>
                    <a:pt x="9279" y="62185"/>
                  </a:lnTo>
                  <a:lnTo>
                    <a:pt x="9740" y="62588"/>
                  </a:lnTo>
                  <a:lnTo>
                    <a:pt x="10259" y="62992"/>
                  </a:lnTo>
                  <a:lnTo>
                    <a:pt x="10778" y="63338"/>
                  </a:lnTo>
                  <a:lnTo>
                    <a:pt x="11354" y="63626"/>
                  </a:lnTo>
                  <a:lnTo>
                    <a:pt x="11873" y="63856"/>
                  </a:lnTo>
                  <a:lnTo>
                    <a:pt x="12449" y="64087"/>
                  </a:lnTo>
                  <a:lnTo>
                    <a:pt x="13025" y="64260"/>
                  </a:lnTo>
                  <a:lnTo>
                    <a:pt x="13659" y="64317"/>
                  </a:lnTo>
                  <a:lnTo>
                    <a:pt x="14236" y="64375"/>
                  </a:lnTo>
                  <a:lnTo>
                    <a:pt x="14870" y="64317"/>
                  </a:lnTo>
                  <a:lnTo>
                    <a:pt x="15503" y="64202"/>
                  </a:lnTo>
                  <a:lnTo>
                    <a:pt x="16080" y="63972"/>
                  </a:lnTo>
                  <a:lnTo>
                    <a:pt x="16656" y="63683"/>
                  </a:lnTo>
                  <a:lnTo>
                    <a:pt x="17232" y="63280"/>
                  </a:lnTo>
                  <a:lnTo>
                    <a:pt x="17751" y="62819"/>
                  </a:lnTo>
                  <a:lnTo>
                    <a:pt x="18212" y="62185"/>
                  </a:lnTo>
                  <a:lnTo>
                    <a:pt x="18616" y="61493"/>
                  </a:lnTo>
                  <a:lnTo>
                    <a:pt x="18846" y="60917"/>
                  </a:lnTo>
                  <a:lnTo>
                    <a:pt x="19077" y="60341"/>
                  </a:lnTo>
                  <a:lnTo>
                    <a:pt x="19250" y="59764"/>
                  </a:lnTo>
                  <a:lnTo>
                    <a:pt x="19365" y="59131"/>
                  </a:lnTo>
                  <a:lnTo>
                    <a:pt x="19595" y="57863"/>
                  </a:lnTo>
                  <a:lnTo>
                    <a:pt x="19653" y="56479"/>
                  </a:lnTo>
                  <a:lnTo>
                    <a:pt x="19653" y="55154"/>
                  </a:lnTo>
                  <a:lnTo>
                    <a:pt x="19595" y="53771"/>
                  </a:lnTo>
                  <a:lnTo>
                    <a:pt x="19422" y="51120"/>
                  </a:lnTo>
                  <a:lnTo>
                    <a:pt x="18500" y="51177"/>
                  </a:lnTo>
                  <a:lnTo>
                    <a:pt x="17521" y="51235"/>
                  </a:lnTo>
                  <a:lnTo>
                    <a:pt x="16253" y="51177"/>
                  </a:lnTo>
                  <a:lnTo>
                    <a:pt x="14927" y="51004"/>
                  </a:lnTo>
                  <a:lnTo>
                    <a:pt x="14120" y="50832"/>
                  </a:lnTo>
                  <a:lnTo>
                    <a:pt x="13313" y="50601"/>
                  </a:lnTo>
                  <a:lnTo>
                    <a:pt x="12507" y="50370"/>
                  </a:lnTo>
                  <a:lnTo>
                    <a:pt x="11700" y="50082"/>
                  </a:lnTo>
                  <a:lnTo>
                    <a:pt x="10951" y="49794"/>
                  </a:lnTo>
                  <a:lnTo>
                    <a:pt x="10259" y="49391"/>
                  </a:lnTo>
                  <a:lnTo>
                    <a:pt x="9567" y="49045"/>
                  </a:lnTo>
                  <a:lnTo>
                    <a:pt x="8876" y="48642"/>
                  </a:lnTo>
                  <a:lnTo>
                    <a:pt x="8242" y="48180"/>
                  </a:lnTo>
                  <a:lnTo>
                    <a:pt x="7608" y="47719"/>
                  </a:lnTo>
                  <a:lnTo>
                    <a:pt x="6974" y="47201"/>
                  </a:lnTo>
                  <a:lnTo>
                    <a:pt x="6455" y="46682"/>
                  </a:lnTo>
                  <a:lnTo>
                    <a:pt x="5879" y="46163"/>
                  </a:lnTo>
                  <a:lnTo>
                    <a:pt x="5360" y="45587"/>
                  </a:lnTo>
                  <a:lnTo>
                    <a:pt x="4899" y="44953"/>
                  </a:lnTo>
                  <a:lnTo>
                    <a:pt x="4438" y="44319"/>
                  </a:lnTo>
                  <a:lnTo>
                    <a:pt x="4035" y="43685"/>
                  </a:lnTo>
                  <a:lnTo>
                    <a:pt x="3631" y="43051"/>
                  </a:lnTo>
                  <a:lnTo>
                    <a:pt x="3286" y="42360"/>
                  </a:lnTo>
                  <a:lnTo>
                    <a:pt x="2997" y="41610"/>
                  </a:lnTo>
                  <a:lnTo>
                    <a:pt x="2709" y="40919"/>
                  </a:lnTo>
                  <a:lnTo>
                    <a:pt x="2421" y="40170"/>
                  </a:lnTo>
                  <a:lnTo>
                    <a:pt x="2248" y="39420"/>
                  </a:lnTo>
                  <a:lnTo>
                    <a:pt x="2018" y="38671"/>
                  </a:lnTo>
                  <a:lnTo>
                    <a:pt x="1902" y="37864"/>
                  </a:lnTo>
                  <a:lnTo>
                    <a:pt x="1787" y="37057"/>
                  </a:lnTo>
                  <a:lnTo>
                    <a:pt x="1729" y="36251"/>
                  </a:lnTo>
                  <a:lnTo>
                    <a:pt x="1672" y="35444"/>
                  </a:lnTo>
                  <a:lnTo>
                    <a:pt x="1729" y="34579"/>
                  </a:lnTo>
                  <a:lnTo>
                    <a:pt x="1787" y="33772"/>
                  </a:lnTo>
                  <a:lnTo>
                    <a:pt x="1845" y="32908"/>
                  </a:lnTo>
                  <a:lnTo>
                    <a:pt x="2018" y="32101"/>
                  </a:lnTo>
                  <a:lnTo>
                    <a:pt x="2191" y="31064"/>
                  </a:lnTo>
                  <a:lnTo>
                    <a:pt x="2479" y="30084"/>
                  </a:lnTo>
                  <a:lnTo>
                    <a:pt x="2767" y="29104"/>
                  </a:lnTo>
                  <a:lnTo>
                    <a:pt x="3170" y="28182"/>
                  </a:lnTo>
                  <a:lnTo>
                    <a:pt x="3574" y="27260"/>
                  </a:lnTo>
                  <a:lnTo>
                    <a:pt x="4035" y="26338"/>
                  </a:lnTo>
                  <a:lnTo>
                    <a:pt x="4496" y="25473"/>
                  </a:lnTo>
                  <a:lnTo>
                    <a:pt x="5072" y="24609"/>
                  </a:lnTo>
                  <a:lnTo>
                    <a:pt x="5648" y="23744"/>
                  </a:lnTo>
                  <a:lnTo>
                    <a:pt x="6282" y="22938"/>
                  </a:lnTo>
                  <a:lnTo>
                    <a:pt x="6974" y="22188"/>
                  </a:lnTo>
                  <a:lnTo>
                    <a:pt x="7666" y="21439"/>
                  </a:lnTo>
                  <a:lnTo>
                    <a:pt x="8415" y="20748"/>
                  </a:lnTo>
                  <a:lnTo>
                    <a:pt x="9164" y="20056"/>
                  </a:lnTo>
                  <a:lnTo>
                    <a:pt x="9971" y="19422"/>
                  </a:lnTo>
                  <a:lnTo>
                    <a:pt x="10778" y="18846"/>
                  </a:lnTo>
                  <a:lnTo>
                    <a:pt x="11585" y="18385"/>
                  </a:lnTo>
                  <a:lnTo>
                    <a:pt x="12391" y="17924"/>
                  </a:lnTo>
                  <a:lnTo>
                    <a:pt x="14120" y="17059"/>
                  </a:lnTo>
                  <a:lnTo>
                    <a:pt x="15907" y="16195"/>
                  </a:lnTo>
                  <a:lnTo>
                    <a:pt x="17693" y="15273"/>
                  </a:lnTo>
                  <a:lnTo>
                    <a:pt x="17809" y="13313"/>
                  </a:lnTo>
                  <a:lnTo>
                    <a:pt x="17924" y="11296"/>
                  </a:lnTo>
                  <a:lnTo>
                    <a:pt x="17982" y="10604"/>
                  </a:lnTo>
                  <a:lnTo>
                    <a:pt x="18039" y="9798"/>
                  </a:lnTo>
                  <a:lnTo>
                    <a:pt x="18212" y="9048"/>
                  </a:lnTo>
                  <a:lnTo>
                    <a:pt x="18443" y="8241"/>
                  </a:lnTo>
                  <a:lnTo>
                    <a:pt x="18673" y="7435"/>
                  </a:lnTo>
                  <a:lnTo>
                    <a:pt x="19019" y="6628"/>
                  </a:lnTo>
                  <a:lnTo>
                    <a:pt x="19365" y="5821"/>
                  </a:lnTo>
                  <a:lnTo>
                    <a:pt x="19711" y="5072"/>
                  </a:lnTo>
                  <a:lnTo>
                    <a:pt x="20172" y="4380"/>
                  </a:lnTo>
                  <a:lnTo>
                    <a:pt x="20633" y="3746"/>
                  </a:lnTo>
                  <a:lnTo>
                    <a:pt x="21094" y="3170"/>
                  </a:lnTo>
                  <a:lnTo>
                    <a:pt x="21670" y="2651"/>
                  </a:lnTo>
                  <a:lnTo>
                    <a:pt x="22246" y="2248"/>
                  </a:lnTo>
                  <a:lnTo>
                    <a:pt x="22823" y="1960"/>
                  </a:lnTo>
                  <a:lnTo>
                    <a:pt x="23514" y="1787"/>
                  </a:lnTo>
                  <a:lnTo>
                    <a:pt x="24148" y="1671"/>
                  </a:lnTo>
                  <a:close/>
                  <a:moveTo>
                    <a:pt x="23745" y="0"/>
                  </a:moveTo>
                  <a:lnTo>
                    <a:pt x="23341" y="58"/>
                  </a:lnTo>
                  <a:lnTo>
                    <a:pt x="22880" y="115"/>
                  </a:lnTo>
                  <a:lnTo>
                    <a:pt x="22477" y="231"/>
                  </a:lnTo>
                  <a:lnTo>
                    <a:pt x="21670" y="576"/>
                  </a:lnTo>
                  <a:lnTo>
                    <a:pt x="20921" y="1095"/>
                  </a:lnTo>
                  <a:lnTo>
                    <a:pt x="20172" y="1671"/>
                  </a:lnTo>
                  <a:lnTo>
                    <a:pt x="19480" y="2421"/>
                  </a:lnTo>
                  <a:lnTo>
                    <a:pt x="18846" y="3285"/>
                  </a:lnTo>
                  <a:lnTo>
                    <a:pt x="18212" y="4265"/>
                  </a:lnTo>
                  <a:lnTo>
                    <a:pt x="17809" y="5072"/>
                  </a:lnTo>
                  <a:lnTo>
                    <a:pt x="17405" y="5879"/>
                  </a:lnTo>
                  <a:lnTo>
                    <a:pt x="17117" y="6743"/>
                  </a:lnTo>
                  <a:lnTo>
                    <a:pt x="16829" y="7665"/>
                  </a:lnTo>
                  <a:lnTo>
                    <a:pt x="16541" y="8587"/>
                  </a:lnTo>
                  <a:lnTo>
                    <a:pt x="16368" y="9452"/>
                  </a:lnTo>
                  <a:lnTo>
                    <a:pt x="16253" y="10374"/>
                  </a:lnTo>
                  <a:lnTo>
                    <a:pt x="16195" y="11238"/>
                  </a:lnTo>
                  <a:lnTo>
                    <a:pt x="16137" y="11988"/>
                  </a:lnTo>
                  <a:lnTo>
                    <a:pt x="16022" y="14235"/>
                  </a:lnTo>
                  <a:lnTo>
                    <a:pt x="14408" y="14984"/>
                  </a:lnTo>
                  <a:lnTo>
                    <a:pt x="12046" y="16137"/>
                  </a:lnTo>
                  <a:lnTo>
                    <a:pt x="10951" y="16771"/>
                  </a:lnTo>
                  <a:lnTo>
                    <a:pt x="9856" y="17405"/>
                  </a:lnTo>
                  <a:lnTo>
                    <a:pt x="8933" y="18039"/>
                  </a:lnTo>
                  <a:lnTo>
                    <a:pt x="8069" y="18731"/>
                  </a:lnTo>
                  <a:lnTo>
                    <a:pt x="7205" y="19480"/>
                  </a:lnTo>
                  <a:lnTo>
                    <a:pt x="6398" y="20229"/>
                  </a:lnTo>
                  <a:lnTo>
                    <a:pt x="5648" y="21036"/>
                  </a:lnTo>
                  <a:lnTo>
                    <a:pt x="4957" y="21900"/>
                  </a:lnTo>
                  <a:lnTo>
                    <a:pt x="4265" y="22765"/>
                  </a:lnTo>
                  <a:lnTo>
                    <a:pt x="3631" y="23687"/>
                  </a:lnTo>
                  <a:lnTo>
                    <a:pt x="2997" y="24609"/>
                  </a:lnTo>
                  <a:lnTo>
                    <a:pt x="2479" y="25589"/>
                  </a:lnTo>
                  <a:lnTo>
                    <a:pt x="1960" y="26568"/>
                  </a:lnTo>
                  <a:lnTo>
                    <a:pt x="1557" y="27548"/>
                  </a:lnTo>
                  <a:lnTo>
                    <a:pt x="1153" y="28586"/>
                  </a:lnTo>
                  <a:lnTo>
                    <a:pt x="807" y="29623"/>
                  </a:lnTo>
                  <a:lnTo>
                    <a:pt x="519" y="30718"/>
                  </a:lnTo>
                  <a:lnTo>
                    <a:pt x="289" y="31755"/>
                  </a:lnTo>
                  <a:lnTo>
                    <a:pt x="173" y="32677"/>
                  </a:lnTo>
                  <a:lnTo>
                    <a:pt x="58" y="33600"/>
                  </a:lnTo>
                  <a:lnTo>
                    <a:pt x="1" y="34522"/>
                  </a:lnTo>
                  <a:lnTo>
                    <a:pt x="1" y="35386"/>
                  </a:lnTo>
                  <a:lnTo>
                    <a:pt x="1" y="36308"/>
                  </a:lnTo>
                  <a:lnTo>
                    <a:pt x="58" y="37230"/>
                  </a:lnTo>
                  <a:lnTo>
                    <a:pt x="173" y="38095"/>
                  </a:lnTo>
                  <a:lnTo>
                    <a:pt x="346" y="38959"/>
                  </a:lnTo>
                  <a:lnTo>
                    <a:pt x="519" y="39824"/>
                  </a:lnTo>
                  <a:lnTo>
                    <a:pt x="807" y="40688"/>
                  </a:lnTo>
                  <a:lnTo>
                    <a:pt x="1096" y="41495"/>
                  </a:lnTo>
                  <a:lnTo>
                    <a:pt x="1384" y="42302"/>
                  </a:lnTo>
                  <a:lnTo>
                    <a:pt x="1729" y="43109"/>
                  </a:lnTo>
                  <a:lnTo>
                    <a:pt x="2133" y="43916"/>
                  </a:lnTo>
                  <a:lnTo>
                    <a:pt x="2594" y="44665"/>
                  </a:lnTo>
                  <a:lnTo>
                    <a:pt x="3113" y="45414"/>
                  </a:lnTo>
                  <a:lnTo>
                    <a:pt x="3574" y="46106"/>
                  </a:lnTo>
                  <a:lnTo>
                    <a:pt x="4150" y="46740"/>
                  </a:lnTo>
                  <a:lnTo>
                    <a:pt x="4669" y="47374"/>
                  </a:lnTo>
                  <a:lnTo>
                    <a:pt x="5303" y="47950"/>
                  </a:lnTo>
                  <a:lnTo>
                    <a:pt x="5879" y="48526"/>
                  </a:lnTo>
                  <a:lnTo>
                    <a:pt x="6571" y="49103"/>
                  </a:lnTo>
                  <a:lnTo>
                    <a:pt x="7205" y="49564"/>
                  </a:lnTo>
                  <a:lnTo>
                    <a:pt x="7896" y="50082"/>
                  </a:lnTo>
                  <a:lnTo>
                    <a:pt x="7147" y="50601"/>
                  </a:lnTo>
                  <a:lnTo>
                    <a:pt x="6398" y="51177"/>
                  </a:lnTo>
                  <a:lnTo>
                    <a:pt x="5764" y="51927"/>
                  </a:lnTo>
                  <a:lnTo>
                    <a:pt x="5187" y="52733"/>
                  </a:lnTo>
                  <a:lnTo>
                    <a:pt x="4842" y="53310"/>
                  </a:lnTo>
                  <a:lnTo>
                    <a:pt x="4611" y="53828"/>
                  </a:lnTo>
                  <a:lnTo>
                    <a:pt x="4381" y="54405"/>
                  </a:lnTo>
                  <a:lnTo>
                    <a:pt x="4150" y="55039"/>
                  </a:lnTo>
                  <a:lnTo>
                    <a:pt x="3977" y="55615"/>
                  </a:lnTo>
                  <a:lnTo>
                    <a:pt x="3862" y="56249"/>
                  </a:lnTo>
                  <a:lnTo>
                    <a:pt x="3804" y="56883"/>
                  </a:lnTo>
                  <a:lnTo>
                    <a:pt x="3747" y="57459"/>
                  </a:lnTo>
                  <a:lnTo>
                    <a:pt x="3747" y="58093"/>
                  </a:lnTo>
                  <a:lnTo>
                    <a:pt x="3747" y="58727"/>
                  </a:lnTo>
                  <a:lnTo>
                    <a:pt x="3862" y="59361"/>
                  </a:lnTo>
                  <a:lnTo>
                    <a:pt x="3977" y="59995"/>
                  </a:lnTo>
                  <a:lnTo>
                    <a:pt x="4092" y="60629"/>
                  </a:lnTo>
                  <a:lnTo>
                    <a:pt x="4265" y="61205"/>
                  </a:lnTo>
                  <a:lnTo>
                    <a:pt x="4496" y="61782"/>
                  </a:lnTo>
                  <a:lnTo>
                    <a:pt x="4784" y="62358"/>
                  </a:lnTo>
                  <a:lnTo>
                    <a:pt x="5130" y="63050"/>
                  </a:lnTo>
                  <a:lnTo>
                    <a:pt x="5533" y="63683"/>
                  </a:lnTo>
                  <a:lnTo>
                    <a:pt x="5937" y="64260"/>
                  </a:lnTo>
                  <a:lnTo>
                    <a:pt x="6340" y="64836"/>
                  </a:lnTo>
                  <a:lnTo>
                    <a:pt x="6859" y="65355"/>
                  </a:lnTo>
                  <a:lnTo>
                    <a:pt x="7320" y="65816"/>
                  </a:lnTo>
                  <a:lnTo>
                    <a:pt x="7838" y="66219"/>
                  </a:lnTo>
                  <a:lnTo>
                    <a:pt x="8415" y="66623"/>
                  </a:lnTo>
                  <a:lnTo>
                    <a:pt x="8933" y="66968"/>
                  </a:lnTo>
                  <a:lnTo>
                    <a:pt x="9567" y="67257"/>
                  </a:lnTo>
                  <a:lnTo>
                    <a:pt x="10144" y="67545"/>
                  </a:lnTo>
                  <a:lnTo>
                    <a:pt x="10778" y="67718"/>
                  </a:lnTo>
                  <a:lnTo>
                    <a:pt x="11412" y="67891"/>
                  </a:lnTo>
                  <a:lnTo>
                    <a:pt x="12046" y="68006"/>
                  </a:lnTo>
                  <a:lnTo>
                    <a:pt x="12737" y="68121"/>
                  </a:lnTo>
                  <a:lnTo>
                    <a:pt x="13429" y="68121"/>
                  </a:lnTo>
                  <a:lnTo>
                    <a:pt x="14351" y="68064"/>
                  </a:lnTo>
                  <a:lnTo>
                    <a:pt x="15331" y="67948"/>
                  </a:lnTo>
                  <a:lnTo>
                    <a:pt x="16253" y="67718"/>
                  </a:lnTo>
                  <a:lnTo>
                    <a:pt x="17117" y="67372"/>
                  </a:lnTo>
                  <a:lnTo>
                    <a:pt x="17924" y="67026"/>
                  </a:lnTo>
                  <a:lnTo>
                    <a:pt x="18731" y="66507"/>
                  </a:lnTo>
                  <a:lnTo>
                    <a:pt x="19480" y="65989"/>
                  </a:lnTo>
                  <a:lnTo>
                    <a:pt x="20229" y="65412"/>
                  </a:lnTo>
                  <a:lnTo>
                    <a:pt x="20863" y="64721"/>
                  </a:lnTo>
                  <a:lnTo>
                    <a:pt x="21440" y="63972"/>
                  </a:lnTo>
                  <a:lnTo>
                    <a:pt x="21958" y="63222"/>
                  </a:lnTo>
                  <a:lnTo>
                    <a:pt x="22419" y="62358"/>
                  </a:lnTo>
                  <a:lnTo>
                    <a:pt x="22823" y="61493"/>
                  </a:lnTo>
                  <a:lnTo>
                    <a:pt x="23168" y="60571"/>
                  </a:lnTo>
                  <a:lnTo>
                    <a:pt x="23399" y="59592"/>
                  </a:lnTo>
                  <a:lnTo>
                    <a:pt x="23572" y="58554"/>
                  </a:lnTo>
                  <a:lnTo>
                    <a:pt x="23802" y="55269"/>
                  </a:lnTo>
                  <a:lnTo>
                    <a:pt x="23918" y="51811"/>
                  </a:lnTo>
                  <a:lnTo>
                    <a:pt x="25013" y="51408"/>
                  </a:lnTo>
                  <a:lnTo>
                    <a:pt x="26050" y="50889"/>
                  </a:lnTo>
                  <a:lnTo>
                    <a:pt x="27030" y="50370"/>
                  </a:lnTo>
                  <a:lnTo>
                    <a:pt x="28010" y="49794"/>
                  </a:lnTo>
                  <a:lnTo>
                    <a:pt x="28989" y="49218"/>
                  </a:lnTo>
                  <a:lnTo>
                    <a:pt x="29854" y="48526"/>
                  </a:lnTo>
                  <a:lnTo>
                    <a:pt x="30718" y="47835"/>
                  </a:lnTo>
                  <a:lnTo>
                    <a:pt x="31525" y="47143"/>
                  </a:lnTo>
                  <a:lnTo>
                    <a:pt x="32274" y="46336"/>
                  </a:lnTo>
                  <a:lnTo>
                    <a:pt x="32966" y="45529"/>
                  </a:lnTo>
                  <a:lnTo>
                    <a:pt x="33657" y="44723"/>
                  </a:lnTo>
                  <a:lnTo>
                    <a:pt x="34234" y="43858"/>
                  </a:lnTo>
                  <a:lnTo>
                    <a:pt x="34752" y="42994"/>
                  </a:lnTo>
                  <a:lnTo>
                    <a:pt x="35214" y="42129"/>
                  </a:lnTo>
                  <a:lnTo>
                    <a:pt x="35559" y="41207"/>
                  </a:lnTo>
                  <a:lnTo>
                    <a:pt x="35905" y="40285"/>
                  </a:lnTo>
                  <a:lnTo>
                    <a:pt x="36136" y="39132"/>
                  </a:lnTo>
                  <a:lnTo>
                    <a:pt x="36251" y="38556"/>
                  </a:lnTo>
                  <a:lnTo>
                    <a:pt x="36366" y="37922"/>
                  </a:lnTo>
                  <a:lnTo>
                    <a:pt x="36366" y="37230"/>
                  </a:lnTo>
                  <a:lnTo>
                    <a:pt x="36366" y="36539"/>
                  </a:lnTo>
                  <a:lnTo>
                    <a:pt x="36309" y="35847"/>
                  </a:lnTo>
                  <a:lnTo>
                    <a:pt x="36251" y="35098"/>
                  </a:lnTo>
                  <a:lnTo>
                    <a:pt x="36078" y="34349"/>
                  </a:lnTo>
                  <a:lnTo>
                    <a:pt x="35905" y="33600"/>
                  </a:lnTo>
                  <a:lnTo>
                    <a:pt x="35617" y="32850"/>
                  </a:lnTo>
                  <a:lnTo>
                    <a:pt x="35271" y="32043"/>
                  </a:lnTo>
                  <a:lnTo>
                    <a:pt x="34868" y="31237"/>
                  </a:lnTo>
                  <a:lnTo>
                    <a:pt x="34349" y="30430"/>
                  </a:lnTo>
                  <a:lnTo>
                    <a:pt x="33773" y="29565"/>
                  </a:lnTo>
                  <a:lnTo>
                    <a:pt x="33081" y="28758"/>
                  </a:lnTo>
                  <a:lnTo>
                    <a:pt x="32678" y="28297"/>
                  </a:lnTo>
                  <a:lnTo>
                    <a:pt x="32159" y="27836"/>
                  </a:lnTo>
                  <a:lnTo>
                    <a:pt x="31640" y="27375"/>
                  </a:lnTo>
                  <a:lnTo>
                    <a:pt x="31122" y="26972"/>
                  </a:lnTo>
                  <a:lnTo>
                    <a:pt x="30545" y="26626"/>
                  </a:lnTo>
                  <a:lnTo>
                    <a:pt x="29911" y="26223"/>
                  </a:lnTo>
                  <a:lnTo>
                    <a:pt x="29277" y="25935"/>
                  </a:lnTo>
                  <a:lnTo>
                    <a:pt x="28644" y="25646"/>
                  </a:lnTo>
                  <a:lnTo>
                    <a:pt x="27952" y="25358"/>
                  </a:lnTo>
                  <a:lnTo>
                    <a:pt x="27260" y="25128"/>
                  </a:lnTo>
                  <a:lnTo>
                    <a:pt x="26569" y="24955"/>
                  </a:lnTo>
                  <a:lnTo>
                    <a:pt x="25820" y="24782"/>
                  </a:lnTo>
                  <a:lnTo>
                    <a:pt x="25070" y="24667"/>
                  </a:lnTo>
                  <a:lnTo>
                    <a:pt x="24321" y="24551"/>
                  </a:lnTo>
                  <a:lnTo>
                    <a:pt x="23572" y="24494"/>
                  </a:lnTo>
                  <a:lnTo>
                    <a:pt x="22765" y="24494"/>
                  </a:lnTo>
                  <a:lnTo>
                    <a:pt x="22362" y="17808"/>
                  </a:lnTo>
                  <a:lnTo>
                    <a:pt x="25128" y="15503"/>
                  </a:lnTo>
                  <a:lnTo>
                    <a:pt x="25647" y="15042"/>
                  </a:lnTo>
                  <a:lnTo>
                    <a:pt x="26108" y="14581"/>
                  </a:lnTo>
                  <a:lnTo>
                    <a:pt x="26569" y="14062"/>
                  </a:lnTo>
                  <a:lnTo>
                    <a:pt x="27030" y="13486"/>
                  </a:lnTo>
                  <a:lnTo>
                    <a:pt x="27491" y="12852"/>
                  </a:lnTo>
                  <a:lnTo>
                    <a:pt x="27894" y="12276"/>
                  </a:lnTo>
                  <a:lnTo>
                    <a:pt x="28298" y="11584"/>
                  </a:lnTo>
                  <a:lnTo>
                    <a:pt x="28644" y="10950"/>
                  </a:lnTo>
                  <a:lnTo>
                    <a:pt x="28989" y="10259"/>
                  </a:lnTo>
                  <a:lnTo>
                    <a:pt x="29277" y="9509"/>
                  </a:lnTo>
                  <a:lnTo>
                    <a:pt x="29508" y="8818"/>
                  </a:lnTo>
                  <a:lnTo>
                    <a:pt x="29739" y="8069"/>
                  </a:lnTo>
                  <a:lnTo>
                    <a:pt x="29854" y="7377"/>
                  </a:lnTo>
                  <a:lnTo>
                    <a:pt x="29969" y="6685"/>
                  </a:lnTo>
                  <a:lnTo>
                    <a:pt x="29969" y="5936"/>
                  </a:lnTo>
                  <a:lnTo>
                    <a:pt x="29969" y="5245"/>
                  </a:lnTo>
                  <a:lnTo>
                    <a:pt x="29854" y="4553"/>
                  </a:lnTo>
                  <a:lnTo>
                    <a:pt x="29681" y="3861"/>
                  </a:lnTo>
                  <a:lnTo>
                    <a:pt x="29393" y="3227"/>
                  </a:lnTo>
                  <a:lnTo>
                    <a:pt x="29047" y="2594"/>
                  </a:lnTo>
                  <a:lnTo>
                    <a:pt x="28644" y="2075"/>
                  </a:lnTo>
                  <a:lnTo>
                    <a:pt x="28182" y="1614"/>
                  </a:lnTo>
                  <a:lnTo>
                    <a:pt x="27606" y="1153"/>
                  </a:lnTo>
                  <a:lnTo>
                    <a:pt x="27030" y="749"/>
                  </a:lnTo>
                  <a:lnTo>
                    <a:pt x="26338" y="404"/>
                  </a:lnTo>
                  <a:lnTo>
                    <a:pt x="25589" y="173"/>
                  </a:lnTo>
                  <a:lnTo>
                    <a:pt x="2489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1607;p72"/>
            <p:cNvSpPr/>
            <p:nvPr/>
          </p:nvSpPr>
          <p:spPr>
            <a:xfrm>
              <a:off x="4084450" y="2507375"/>
              <a:ext cx="824175" cy="1618050"/>
            </a:xfrm>
            <a:custGeom>
              <a:avLst/>
              <a:gdLst/>
              <a:ahLst/>
              <a:cxnLst/>
              <a:rect l="l" t="t" r="r" b="b"/>
              <a:pathLst>
                <a:path w="32967" h="64722" fill="none" extrusionOk="0">
                  <a:moveTo>
                    <a:pt x="22477" y="0"/>
                  </a:moveTo>
                  <a:lnTo>
                    <a:pt x="22477" y="0"/>
                  </a:lnTo>
                  <a:lnTo>
                    <a:pt x="22996" y="58"/>
                  </a:lnTo>
                  <a:lnTo>
                    <a:pt x="23457" y="173"/>
                  </a:lnTo>
                  <a:lnTo>
                    <a:pt x="23976" y="346"/>
                  </a:lnTo>
                  <a:lnTo>
                    <a:pt x="24494" y="577"/>
                  </a:lnTo>
                  <a:lnTo>
                    <a:pt x="24494" y="577"/>
                  </a:lnTo>
                  <a:lnTo>
                    <a:pt x="24898" y="807"/>
                  </a:lnTo>
                  <a:lnTo>
                    <a:pt x="25244" y="1095"/>
                  </a:lnTo>
                  <a:lnTo>
                    <a:pt x="25532" y="1384"/>
                  </a:lnTo>
                  <a:lnTo>
                    <a:pt x="25762" y="1672"/>
                  </a:lnTo>
                  <a:lnTo>
                    <a:pt x="25993" y="2018"/>
                  </a:lnTo>
                  <a:lnTo>
                    <a:pt x="26166" y="2306"/>
                  </a:lnTo>
                  <a:lnTo>
                    <a:pt x="26339" y="2709"/>
                  </a:lnTo>
                  <a:lnTo>
                    <a:pt x="26454" y="3055"/>
                  </a:lnTo>
                  <a:lnTo>
                    <a:pt x="26569" y="3862"/>
                  </a:lnTo>
                  <a:lnTo>
                    <a:pt x="26569" y="4669"/>
                  </a:lnTo>
                  <a:lnTo>
                    <a:pt x="26511" y="5533"/>
                  </a:lnTo>
                  <a:lnTo>
                    <a:pt x="26281" y="6398"/>
                  </a:lnTo>
                  <a:lnTo>
                    <a:pt x="25993" y="7262"/>
                  </a:lnTo>
                  <a:lnTo>
                    <a:pt x="25647" y="8127"/>
                  </a:lnTo>
                  <a:lnTo>
                    <a:pt x="25186" y="8991"/>
                  </a:lnTo>
                  <a:lnTo>
                    <a:pt x="24725" y="9798"/>
                  </a:lnTo>
                  <a:lnTo>
                    <a:pt x="24149" y="10547"/>
                  </a:lnTo>
                  <a:lnTo>
                    <a:pt x="23572" y="11296"/>
                  </a:lnTo>
                  <a:lnTo>
                    <a:pt x="22996" y="11930"/>
                  </a:lnTo>
                  <a:lnTo>
                    <a:pt x="22362" y="12507"/>
                  </a:lnTo>
                  <a:lnTo>
                    <a:pt x="22362" y="12507"/>
                  </a:lnTo>
                  <a:lnTo>
                    <a:pt x="20230" y="14293"/>
                  </a:lnTo>
                  <a:lnTo>
                    <a:pt x="18904" y="15388"/>
                  </a:lnTo>
                  <a:lnTo>
                    <a:pt x="18904" y="15388"/>
                  </a:lnTo>
                  <a:lnTo>
                    <a:pt x="19480" y="24667"/>
                  </a:lnTo>
                  <a:lnTo>
                    <a:pt x="19480" y="24667"/>
                  </a:lnTo>
                  <a:lnTo>
                    <a:pt x="20287" y="24552"/>
                  </a:lnTo>
                  <a:lnTo>
                    <a:pt x="21094" y="24552"/>
                  </a:lnTo>
                  <a:lnTo>
                    <a:pt x="21094" y="24552"/>
                  </a:lnTo>
                  <a:lnTo>
                    <a:pt x="22362" y="24609"/>
                  </a:lnTo>
                  <a:lnTo>
                    <a:pt x="23630" y="24782"/>
                  </a:lnTo>
                  <a:lnTo>
                    <a:pt x="24840" y="25070"/>
                  </a:lnTo>
                  <a:lnTo>
                    <a:pt x="26050" y="25474"/>
                  </a:lnTo>
                  <a:lnTo>
                    <a:pt x="27203" y="25992"/>
                  </a:lnTo>
                  <a:lnTo>
                    <a:pt x="27779" y="26281"/>
                  </a:lnTo>
                  <a:lnTo>
                    <a:pt x="28298" y="26626"/>
                  </a:lnTo>
                  <a:lnTo>
                    <a:pt x="28759" y="26972"/>
                  </a:lnTo>
                  <a:lnTo>
                    <a:pt x="29278" y="27376"/>
                  </a:lnTo>
                  <a:lnTo>
                    <a:pt x="29739" y="27779"/>
                  </a:lnTo>
                  <a:lnTo>
                    <a:pt x="30142" y="28240"/>
                  </a:lnTo>
                  <a:lnTo>
                    <a:pt x="30142" y="28240"/>
                  </a:lnTo>
                  <a:lnTo>
                    <a:pt x="30776" y="29047"/>
                  </a:lnTo>
                  <a:lnTo>
                    <a:pt x="31353" y="29796"/>
                  </a:lnTo>
                  <a:lnTo>
                    <a:pt x="31814" y="30603"/>
                  </a:lnTo>
                  <a:lnTo>
                    <a:pt x="32159" y="31410"/>
                  </a:lnTo>
                  <a:lnTo>
                    <a:pt x="32505" y="32217"/>
                  </a:lnTo>
                  <a:lnTo>
                    <a:pt x="32736" y="33024"/>
                  </a:lnTo>
                  <a:lnTo>
                    <a:pt x="32909" y="33830"/>
                  </a:lnTo>
                  <a:lnTo>
                    <a:pt x="32966" y="34637"/>
                  </a:lnTo>
                  <a:lnTo>
                    <a:pt x="32966" y="35444"/>
                  </a:lnTo>
                  <a:lnTo>
                    <a:pt x="32909" y="36251"/>
                  </a:lnTo>
                  <a:lnTo>
                    <a:pt x="32851" y="37000"/>
                  </a:lnTo>
                  <a:lnTo>
                    <a:pt x="32678" y="37807"/>
                  </a:lnTo>
                  <a:lnTo>
                    <a:pt x="32448" y="38556"/>
                  </a:lnTo>
                  <a:lnTo>
                    <a:pt x="32159" y="39305"/>
                  </a:lnTo>
                  <a:lnTo>
                    <a:pt x="31814" y="40055"/>
                  </a:lnTo>
                  <a:lnTo>
                    <a:pt x="31410" y="40746"/>
                  </a:lnTo>
                  <a:lnTo>
                    <a:pt x="31007" y="41438"/>
                  </a:lnTo>
                  <a:lnTo>
                    <a:pt x="30488" y="42129"/>
                  </a:lnTo>
                  <a:lnTo>
                    <a:pt x="29969" y="42821"/>
                  </a:lnTo>
                  <a:lnTo>
                    <a:pt x="29393" y="43455"/>
                  </a:lnTo>
                  <a:lnTo>
                    <a:pt x="28817" y="44031"/>
                  </a:lnTo>
                  <a:lnTo>
                    <a:pt x="28183" y="44665"/>
                  </a:lnTo>
                  <a:lnTo>
                    <a:pt x="27549" y="45184"/>
                  </a:lnTo>
                  <a:lnTo>
                    <a:pt x="26800" y="45760"/>
                  </a:lnTo>
                  <a:lnTo>
                    <a:pt x="26108" y="46279"/>
                  </a:lnTo>
                  <a:lnTo>
                    <a:pt x="25359" y="46740"/>
                  </a:lnTo>
                  <a:lnTo>
                    <a:pt x="24610" y="47201"/>
                  </a:lnTo>
                  <a:lnTo>
                    <a:pt x="23803" y="47604"/>
                  </a:lnTo>
                  <a:lnTo>
                    <a:pt x="23054" y="47950"/>
                  </a:lnTo>
                  <a:lnTo>
                    <a:pt x="22189" y="48296"/>
                  </a:lnTo>
                  <a:lnTo>
                    <a:pt x="21382" y="48584"/>
                  </a:lnTo>
                  <a:lnTo>
                    <a:pt x="20575" y="48872"/>
                  </a:lnTo>
                  <a:lnTo>
                    <a:pt x="20575" y="48872"/>
                  </a:lnTo>
                  <a:lnTo>
                    <a:pt x="20518" y="50832"/>
                  </a:lnTo>
                  <a:lnTo>
                    <a:pt x="20460" y="52791"/>
                  </a:lnTo>
                  <a:lnTo>
                    <a:pt x="20345" y="54751"/>
                  </a:lnTo>
                  <a:lnTo>
                    <a:pt x="20172" y="56710"/>
                  </a:lnTo>
                  <a:lnTo>
                    <a:pt x="20172" y="56710"/>
                  </a:lnTo>
                  <a:lnTo>
                    <a:pt x="19999" y="57632"/>
                  </a:lnTo>
                  <a:lnTo>
                    <a:pt x="19826" y="58497"/>
                  </a:lnTo>
                  <a:lnTo>
                    <a:pt x="19538" y="59304"/>
                  </a:lnTo>
                  <a:lnTo>
                    <a:pt x="19192" y="60053"/>
                  </a:lnTo>
                  <a:lnTo>
                    <a:pt x="18789" y="60745"/>
                  </a:lnTo>
                  <a:lnTo>
                    <a:pt x="18328" y="61436"/>
                  </a:lnTo>
                  <a:lnTo>
                    <a:pt x="17809" y="62012"/>
                  </a:lnTo>
                  <a:lnTo>
                    <a:pt x="17233" y="62589"/>
                  </a:lnTo>
                  <a:lnTo>
                    <a:pt x="16656" y="63050"/>
                  </a:lnTo>
                  <a:lnTo>
                    <a:pt x="16022" y="63511"/>
                  </a:lnTo>
                  <a:lnTo>
                    <a:pt x="15331" y="63857"/>
                  </a:lnTo>
                  <a:lnTo>
                    <a:pt x="14639" y="64145"/>
                  </a:lnTo>
                  <a:lnTo>
                    <a:pt x="13948" y="64433"/>
                  </a:lnTo>
                  <a:lnTo>
                    <a:pt x="13199" y="64606"/>
                  </a:lnTo>
                  <a:lnTo>
                    <a:pt x="12507" y="64721"/>
                  </a:lnTo>
                  <a:lnTo>
                    <a:pt x="11758" y="64721"/>
                  </a:lnTo>
                  <a:lnTo>
                    <a:pt x="11758" y="64721"/>
                  </a:lnTo>
                  <a:lnTo>
                    <a:pt x="11239" y="64721"/>
                  </a:lnTo>
                  <a:lnTo>
                    <a:pt x="10720" y="64664"/>
                  </a:lnTo>
                  <a:lnTo>
                    <a:pt x="10202" y="64548"/>
                  </a:lnTo>
                  <a:lnTo>
                    <a:pt x="9741" y="64433"/>
                  </a:lnTo>
                  <a:lnTo>
                    <a:pt x="9222" y="64318"/>
                  </a:lnTo>
                  <a:lnTo>
                    <a:pt x="8761" y="64087"/>
                  </a:lnTo>
                  <a:lnTo>
                    <a:pt x="8242" y="63857"/>
                  </a:lnTo>
                  <a:lnTo>
                    <a:pt x="7781" y="63569"/>
                  </a:lnTo>
                  <a:lnTo>
                    <a:pt x="7320" y="63280"/>
                  </a:lnTo>
                  <a:lnTo>
                    <a:pt x="6917" y="62935"/>
                  </a:lnTo>
                  <a:lnTo>
                    <a:pt x="6456" y="62531"/>
                  </a:lnTo>
                  <a:lnTo>
                    <a:pt x="6052" y="62070"/>
                  </a:lnTo>
                  <a:lnTo>
                    <a:pt x="5706" y="61609"/>
                  </a:lnTo>
                  <a:lnTo>
                    <a:pt x="5303" y="61090"/>
                  </a:lnTo>
                  <a:lnTo>
                    <a:pt x="4957" y="60514"/>
                  </a:lnTo>
                  <a:lnTo>
                    <a:pt x="4669" y="59938"/>
                  </a:lnTo>
                  <a:lnTo>
                    <a:pt x="4669" y="59938"/>
                  </a:lnTo>
                  <a:lnTo>
                    <a:pt x="4266" y="59073"/>
                  </a:lnTo>
                  <a:lnTo>
                    <a:pt x="3977" y="58151"/>
                  </a:lnTo>
                  <a:lnTo>
                    <a:pt x="3862" y="57229"/>
                  </a:lnTo>
                  <a:lnTo>
                    <a:pt x="3805" y="56307"/>
                  </a:lnTo>
                  <a:lnTo>
                    <a:pt x="3805" y="55385"/>
                  </a:lnTo>
                  <a:lnTo>
                    <a:pt x="3977" y="54520"/>
                  </a:lnTo>
                  <a:lnTo>
                    <a:pt x="4208" y="53656"/>
                  </a:lnTo>
                  <a:lnTo>
                    <a:pt x="4496" y="52849"/>
                  </a:lnTo>
                  <a:lnTo>
                    <a:pt x="4900" y="52100"/>
                  </a:lnTo>
                  <a:lnTo>
                    <a:pt x="5361" y="51408"/>
                  </a:lnTo>
                  <a:lnTo>
                    <a:pt x="5937" y="50774"/>
                  </a:lnTo>
                  <a:lnTo>
                    <a:pt x="6513" y="50256"/>
                  </a:lnTo>
                  <a:lnTo>
                    <a:pt x="7205" y="49852"/>
                  </a:lnTo>
                  <a:lnTo>
                    <a:pt x="7954" y="49506"/>
                  </a:lnTo>
                  <a:lnTo>
                    <a:pt x="8703" y="49333"/>
                  </a:lnTo>
                  <a:lnTo>
                    <a:pt x="9164" y="49276"/>
                  </a:lnTo>
                  <a:lnTo>
                    <a:pt x="9568" y="49276"/>
                  </a:lnTo>
                  <a:lnTo>
                    <a:pt x="9568" y="49276"/>
                  </a:lnTo>
                  <a:lnTo>
                    <a:pt x="10375" y="49333"/>
                  </a:lnTo>
                  <a:lnTo>
                    <a:pt x="11181" y="49506"/>
                  </a:lnTo>
                  <a:lnTo>
                    <a:pt x="12046" y="49794"/>
                  </a:lnTo>
                  <a:lnTo>
                    <a:pt x="12968" y="50256"/>
                  </a:lnTo>
                  <a:lnTo>
                    <a:pt x="12968" y="50256"/>
                  </a:lnTo>
                  <a:lnTo>
                    <a:pt x="13602" y="50717"/>
                  </a:lnTo>
                  <a:lnTo>
                    <a:pt x="14178" y="51235"/>
                  </a:lnTo>
                  <a:lnTo>
                    <a:pt x="14697" y="51869"/>
                  </a:lnTo>
                  <a:lnTo>
                    <a:pt x="15158" y="52561"/>
                  </a:lnTo>
                  <a:lnTo>
                    <a:pt x="15504" y="53252"/>
                  </a:lnTo>
                  <a:lnTo>
                    <a:pt x="15734" y="54059"/>
                  </a:lnTo>
                  <a:lnTo>
                    <a:pt x="15792" y="54463"/>
                  </a:lnTo>
                  <a:lnTo>
                    <a:pt x="15850" y="54808"/>
                  </a:lnTo>
                  <a:lnTo>
                    <a:pt x="15850" y="55212"/>
                  </a:lnTo>
                  <a:lnTo>
                    <a:pt x="15792" y="55615"/>
                  </a:lnTo>
                  <a:lnTo>
                    <a:pt x="15792" y="55615"/>
                  </a:lnTo>
                  <a:lnTo>
                    <a:pt x="15734" y="56192"/>
                  </a:lnTo>
                  <a:lnTo>
                    <a:pt x="15561" y="56768"/>
                  </a:lnTo>
                  <a:lnTo>
                    <a:pt x="15273" y="57287"/>
                  </a:lnTo>
                  <a:lnTo>
                    <a:pt x="14927" y="57748"/>
                  </a:lnTo>
                  <a:lnTo>
                    <a:pt x="14927" y="57748"/>
                  </a:lnTo>
                  <a:lnTo>
                    <a:pt x="14466" y="58151"/>
                  </a:lnTo>
                  <a:lnTo>
                    <a:pt x="13890" y="58497"/>
                  </a:lnTo>
                  <a:lnTo>
                    <a:pt x="13314" y="58670"/>
                  </a:lnTo>
                  <a:lnTo>
                    <a:pt x="13026" y="58727"/>
                  </a:lnTo>
                  <a:lnTo>
                    <a:pt x="12680" y="58785"/>
                  </a:lnTo>
                  <a:lnTo>
                    <a:pt x="12680" y="58785"/>
                  </a:lnTo>
                  <a:lnTo>
                    <a:pt x="12161" y="58727"/>
                  </a:lnTo>
                  <a:lnTo>
                    <a:pt x="11700" y="58555"/>
                  </a:lnTo>
                  <a:lnTo>
                    <a:pt x="11700" y="58555"/>
                  </a:lnTo>
                  <a:lnTo>
                    <a:pt x="11297" y="58382"/>
                  </a:lnTo>
                  <a:lnTo>
                    <a:pt x="10951" y="58093"/>
                  </a:lnTo>
                  <a:lnTo>
                    <a:pt x="10663" y="57748"/>
                  </a:lnTo>
                  <a:lnTo>
                    <a:pt x="10490" y="57344"/>
                  </a:lnTo>
                  <a:lnTo>
                    <a:pt x="10317" y="56941"/>
                  </a:lnTo>
                  <a:lnTo>
                    <a:pt x="10259" y="56480"/>
                  </a:lnTo>
                  <a:lnTo>
                    <a:pt x="10259" y="56076"/>
                  </a:lnTo>
                  <a:lnTo>
                    <a:pt x="10375" y="55615"/>
                  </a:lnTo>
                  <a:lnTo>
                    <a:pt x="10375" y="55615"/>
                  </a:lnTo>
                  <a:lnTo>
                    <a:pt x="10605" y="55212"/>
                  </a:lnTo>
                  <a:lnTo>
                    <a:pt x="10893" y="54751"/>
                  </a:lnTo>
                  <a:lnTo>
                    <a:pt x="11239" y="54347"/>
                  </a:lnTo>
                  <a:lnTo>
                    <a:pt x="11470" y="53886"/>
                  </a:lnTo>
                  <a:lnTo>
                    <a:pt x="11470" y="53886"/>
                  </a:lnTo>
                  <a:lnTo>
                    <a:pt x="11585" y="53541"/>
                  </a:lnTo>
                  <a:lnTo>
                    <a:pt x="11700" y="53195"/>
                  </a:lnTo>
                  <a:lnTo>
                    <a:pt x="11700" y="52791"/>
                  </a:lnTo>
                  <a:lnTo>
                    <a:pt x="11642" y="52446"/>
                  </a:lnTo>
                  <a:lnTo>
                    <a:pt x="11527" y="52042"/>
                  </a:lnTo>
                  <a:lnTo>
                    <a:pt x="11412" y="51696"/>
                  </a:lnTo>
                  <a:lnTo>
                    <a:pt x="11181" y="51408"/>
                  </a:lnTo>
                  <a:lnTo>
                    <a:pt x="10893" y="51120"/>
                  </a:lnTo>
                  <a:lnTo>
                    <a:pt x="10893" y="51120"/>
                  </a:lnTo>
                  <a:lnTo>
                    <a:pt x="10663" y="50947"/>
                  </a:lnTo>
                  <a:lnTo>
                    <a:pt x="10375" y="50832"/>
                  </a:lnTo>
                  <a:lnTo>
                    <a:pt x="10029" y="50717"/>
                  </a:lnTo>
                  <a:lnTo>
                    <a:pt x="9741" y="50717"/>
                  </a:lnTo>
                  <a:lnTo>
                    <a:pt x="9741" y="50717"/>
                  </a:lnTo>
                  <a:lnTo>
                    <a:pt x="9337" y="50774"/>
                  </a:lnTo>
                  <a:lnTo>
                    <a:pt x="8991" y="50832"/>
                  </a:lnTo>
                  <a:lnTo>
                    <a:pt x="8588" y="50947"/>
                  </a:lnTo>
                  <a:lnTo>
                    <a:pt x="8242" y="51120"/>
                  </a:lnTo>
                  <a:lnTo>
                    <a:pt x="7551" y="51581"/>
                  </a:lnTo>
                  <a:lnTo>
                    <a:pt x="6974" y="52100"/>
                  </a:lnTo>
                  <a:lnTo>
                    <a:pt x="6974" y="52100"/>
                  </a:lnTo>
                  <a:lnTo>
                    <a:pt x="6571" y="52561"/>
                  </a:lnTo>
                  <a:lnTo>
                    <a:pt x="6225" y="53080"/>
                  </a:lnTo>
                  <a:lnTo>
                    <a:pt x="5937" y="53656"/>
                  </a:lnTo>
                  <a:lnTo>
                    <a:pt x="5764" y="54232"/>
                  </a:lnTo>
                  <a:lnTo>
                    <a:pt x="5591" y="54808"/>
                  </a:lnTo>
                  <a:lnTo>
                    <a:pt x="5534" y="55442"/>
                  </a:lnTo>
                  <a:lnTo>
                    <a:pt x="5534" y="56076"/>
                  </a:lnTo>
                  <a:lnTo>
                    <a:pt x="5591" y="56710"/>
                  </a:lnTo>
                  <a:lnTo>
                    <a:pt x="5591" y="56710"/>
                  </a:lnTo>
                  <a:lnTo>
                    <a:pt x="5706" y="57287"/>
                  </a:lnTo>
                  <a:lnTo>
                    <a:pt x="5879" y="57863"/>
                  </a:lnTo>
                  <a:lnTo>
                    <a:pt x="6167" y="58439"/>
                  </a:lnTo>
                  <a:lnTo>
                    <a:pt x="6456" y="59016"/>
                  </a:lnTo>
                  <a:lnTo>
                    <a:pt x="6801" y="59534"/>
                  </a:lnTo>
                  <a:lnTo>
                    <a:pt x="7205" y="60053"/>
                  </a:lnTo>
                  <a:lnTo>
                    <a:pt x="7608" y="60514"/>
                  </a:lnTo>
                  <a:lnTo>
                    <a:pt x="8069" y="60917"/>
                  </a:lnTo>
                  <a:lnTo>
                    <a:pt x="8588" y="61321"/>
                  </a:lnTo>
                  <a:lnTo>
                    <a:pt x="9107" y="61667"/>
                  </a:lnTo>
                  <a:lnTo>
                    <a:pt x="9683" y="61955"/>
                  </a:lnTo>
                  <a:lnTo>
                    <a:pt x="10202" y="62185"/>
                  </a:lnTo>
                  <a:lnTo>
                    <a:pt x="10778" y="62416"/>
                  </a:lnTo>
                  <a:lnTo>
                    <a:pt x="11354" y="62589"/>
                  </a:lnTo>
                  <a:lnTo>
                    <a:pt x="11988" y="62646"/>
                  </a:lnTo>
                  <a:lnTo>
                    <a:pt x="12565" y="62704"/>
                  </a:lnTo>
                  <a:lnTo>
                    <a:pt x="12565" y="62704"/>
                  </a:lnTo>
                  <a:lnTo>
                    <a:pt x="13199" y="62646"/>
                  </a:lnTo>
                  <a:lnTo>
                    <a:pt x="13832" y="62531"/>
                  </a:lnTo>
                  <a:lnTo>
                    <a:pt x="14409" y="62301"/>
                  </a:lnTo>
                  <a:lnTo>
                    <a:pt x="14985" y="62012"/>
                  </a:lnTo>
                  <a:lnTo>
                    <a:pt x="15561" y="61609"/>
                  </a:lnTo>
                  <a:lnTo>
                    <a:pt x="16080" y="61148"/>
                  </a:lnTo>
                  <a:lnTo>
                    <a:pt x="16541" y="60514"/>
                  </a:lnTo>
                  <a:lnTo>
                    <a:pt x="16945" y="59822"/>
                  </a:lnTo>
                  <a:lnTo>
                    <a:pt x="16945" y="59822"/>
                  </a:lnTo>
                  <a:lnTo>
                    <a:pt x="17175" y="59246"/>
                  </a:lnTo>
                  <a:lnTo>
                    <a:pt x="17406" y="58670"/>
                  </a:lnTo>
                  <a:lnTo>
                    <a:pt x="17579" y="58093"/>
                  </a:lnTo>
                  <a:lnTo>
                    <a:pt x="17694" y="57460"/>
                  </a:lnTo>
                  <a:lnTo>
                    <a:pt x="17924" y="56192"/>
                  </a:lnTo>
                  <a:lnTo>
                    <a:pt x="17982" y="54808"/>
                  </a:lnTo>
                  <a:lnTo>
                    <a:pt x="17982" y="53483"/>
                  </a:lnTo>
                  <a:lnTo>
                    <a:pt x="17924" y="52100"/>
                  </a:lnTo>
                  <a:lnTo>
                    <a:pt x="17751" y="49449"/>
                  </a:lnTo>
                  <a:lnTo>
                    <a:pt x="17751" y="49449"/>
                  </a:lnTo>
                  <a:lnTo>
                    <a:pt x="16829" y="49506"/>
                  </a:lnTo>
                  <a:lnTo>
                    <a:pt x="15850" y="49564"/>
                  </a:lnTo>
                  <a:lnTo>
                    <a:pt x="15850" y="49564"/>
                  </a:lnTo>
                  <a:lnTo>
                    <a:pt x="14582" y="49506"/>
                  </a:lnTo>
                  <a:lnTo>
                    <a:pt x="13256" y="49333"/>
                  </a:lnTo>
                  <a:lnTo>
                    <a:pt x="13256" y="49333"/>
                  </a:lnTo>
                  <a:lnTo>
                    <a:pt x="12449" y="49161"/>
                  </a:lnTo>
                  <a:lnTo>
                    <a:pt x="11642" y="48930"/>
                  </a:lnTo>
                  <a:lnTo>
                    <a:pt x="10836" y="48699"/>
                  </a:lnTo>
                  <a:lnTo>
                    <a:pt x="10029" y="48411"/>
                  </a:lnTo>
                  <a:lnTo>
                    <a:pt x="9280" y="48123"/>
                  </a:lnTo>
                  <a:lnTo>
                    <a:pt x="8588" y="47720"/>
                  </a:lnTo>
                  <a:lnTo>
                    <a:pt x="7896" y="47374"/>
                  </a:lnTo>
                  <a:lnTo>
                    <a:pt x="7205" y="46971"/>
                  </a:lnTo>
                  <a:lnTo>
                    <a:pt x="6571" y="46509"/>
                  </a:lnTo>
                  <a:lnTo>
                    <a:pt x="5937" y="46048"/>
                  </a:lnTo>
                  <a:lnTo>
                    <a:pt x="5303" y="45530"/>
                  </a:lnTo>
                  <a:lnTo>
                    <a:pt x="4784" y="45011"/>
                  </a:lnTo>
                  <a:lnTo>
                    <a:pt x="4208" y="44492"/>
                  </a:lnTo>
                  <a:lnTo>
                    <a:pt x="3689" y="43916"/>
                  </a:lnTo>
                  <a:lnTo>
                    <a:pt x="3228" y="43282"/>
                  </a:lnTo>
                  <a:lnTo>
                    <a:pt x="2767" y="42648"/>
                  </a:lnTo>
                  <a:lnTo>
                    <a:pt x="2364" y="42014"/>
                  </a:lnTo>
                  <a:lnTo>
                    <a:pt x="1960" y="41380"/>
                  </a:lnTo>
                  <a:lnTo>
                    <a:pt x="1615" y="40689"/>
                  </a:lnTo>
                  <a:lnTo>
                    <a:pt x="1326" y="39939"/>
                  </a:lnTo>
                  <a:lnTo>
                    <a:pt x="1038" y="39248"/>
                  </a:lnTo>
                  <a:lnTo>
                    <a:pt x="750" y="38499"/>
                  </a:lnTo>
                  <a:lnTo>
                    <a:pt x="577" y="37749"/>
                  </a:lnTo>
                  <a:lnTo>
                    <a:pt x="347" y="37000"/>
                  </a:lnTo>
                  <a:lnTo>
                    <a:pt x="231" y="36193"/>
                  </a:lnTo>
                  <a:lnTo>
                    <a:pt x="116" y="35386"/>
                  </a:lnTo>
                  <a:lnTo>
                    <a:pt x="58" y="34580"/>
                  </a:lnTo>
                  <a:lnTo>
                    <a:pt x="1" y="33773"/>
                  </a:lnTo>
                  <a:lnTo>
                    <a:pt x="58" y="32908"/>
                  </a:lnTo>
                  <a:lnTo>
                    <a:pt x="116" y="32101"/>
                  </a:lnTo>
                  <a:lnTo>
                    <a:pt x="174" y="31237"/>
                  </a:lnTo>
                  <a:lnTo>
                    <a:pt x="347" y="30430"/>
                  </a:lnTo>
                  <a:lnTo>
                    <a:pt x="347" y="30430"/>
                  </a:lnTo>
                  <a:lnTo>
                    <a:pt x="520" y="29393"/>
                  </a:lnTo>
                  <a:lnTo>
                    <a:pt x="808" y="28413"/>
                  </a:lnTo>
                  <a:lnTo>
                    <a:pt x="1096" y="27433"/>
                  </a:lnTo>
                  <a:lnTo>
                    <a:pt x="1499" y="26511"/>
                  </a:lnTo>
                  <a:lnTo>
                    <a:pt x="1903" y="25589"/>
                  </a:lnTo>
                  <a:lnTo>
                    <a:pt x="2364" y="24667"/>
                  </a:lnTo>
                  <a:lnTo>
                    <a:pt x="2825" y="23802"/>
                  </a:lnTo>
                  <a:lnTo>
                    <a:pt x="3401" y="22938"/>
                  </a:lnTo>
                  <a:lnTo>
                    <a:pt x="3977" y="22073"/>
                  </a:lnTo>
                  <a:lnTo>
                    <a:pt x="4611" y="21267"/>
                  </a:lnTo>
                  <a:lnTo>
                    <a:pt x="5303" y="20517"/>
                  </a:lnTo>
                  <a:lnTo>
                    <a:pt x="5995" y="19768"/>
                  </a:lnTo>
                  <a:lnTo>
                    <a:pt x="6744" y="19077"/>
                  </a:lnTo>
                  <a:lnTo>
                    <a:pt x="7493" y="18385"/>
                  </a:lnTo>
                  <a:lnTo>
                    <a:pt x="8300" y="17751"/>
                  </a:lnTo>
                  <a:lnTo>
                    <a:pt x="9107" y="17175"/>
                  </a:lnTo>
                  <a:lnTo>
                    <a:pt x="9107" y="17175"/>
                  </a:lnTo>
                  <a:lnTo>
                    <a:pt x="9914" y="16714"/>
                  </a:lnTo>
                  <a:lnTo>
                    <a:pt x="10720" y="16253"/>
                  </a:lnTo>
                  <a:lnTo>
                    <a:pt x="12449" y="15388"/>
                  </a:lnTo>
                  <a:lnTo>
                    <a:pt x="14236" y="14524"/>
                  </a:lnTo>
                  <a:lnTo>
                    <a:pt x="16022" y="13602"/>
                  </a:lnTo>
                  <a:lnTo>
                    <a:pt x="16022" y="13602"/>
                  </a:lnTo>
                  <a:lnTo>
                    <a:pt x="16138" y="11642"/>
                  </a:lnTo>
                  <a:lnTo>
                    <a:pt x="16253" y="9625"/>
                  </a:lnTo>
                  <a:lnTo>
                    <a:pt x="16253" y="9625"/>
                  </a:lnTo>
                  <a:lnTo>
                    <a:pt x="16311" y="8933"/>
                  </a:lnTo>
                  <a:lnTo>
                    <a:pt x="16368" y="8127"/>
                  </a:lnTo>
                  <a:lnTo>
                    <a:pt x="16541" y="7377"/>
                  </a:lnTo>
                  <a:lnTo>
                    <a:pt x="16772" y="6570"/>
                  </a:lnTo>
                  <a:lnTo>
                    <a:pt x="17002" y="5764"/>
                  </a:lnTo>
                  <a:lnTo>
                    <a:pt x="17348" y="4957"/>
                  </a:lnTo>
                  <a:lnTo>
                    <a:pt x="17694" y="4150"/>
                  </a:lnTo>
                  <a:lnTo>
                    <a:pt x="18040" y="3401"/>
                  </a:lnTo>
                  <a:lnTo>
                    <a:pt x="18501" y="2709"/>
                  </a:lnTo>
                  <a:lnTo>
                    <a:pt x="18962" y="2075"/>
                  </a:lnTo>
                  <a:lnTo>
                    <a:pt x="19423" y="1499"/>
                  </a:lnTo>
                  <a:lnTo>
                    <a:pt x="19999" y="980"/>
                  </a:lnTo>
                  <a:lnTo>
                    <a:pt x="20575" y="577"/>
                  </a:lnTo>
                  <a:lnTo>
                    <a:pt x="21152" y="289"/>
                  </a:lnTo>
                  <a:lnTo>
                    <a:pt x="21843" y="116"/>
                  </a:lnTo>
                  <a:lnTo>
                    <a:pt x="22477"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608;p72"/>
            <p:cNvSpPr/>
            <p:nvPr/>
          </p:nvSpPr>
          <p:spPr>
            <a:xfrm>
              <a:off x="4552725" y="2603900"/>
              <a:ext cx="126800" cy="203175"/>
            </a:xfrm>
            <a:custGeom>
              <a:avLst/>
              <a:gdLst/>
              <a:ahLst/>
              <a:cxnLst/>
              <a:rect l="l" t="t" r="r" b="b"/>
              <a:pathLst>
                <a:path w="5072" h="8127" fill="none" extrusionOk="0">
                  <a:moveTo>
                    <a:pt x="0" y="8127"/>
                  </a:moveTo>
                  <a:lnTo>
                    <a:pt x="0" y="8127"/>
                  </a:lnTo>
                  <a:lnTo>
                    <a:pt x="1383" y="7320"/>
                  </a:lnTo>
                  <a:lnTo>
                    <a:pt x="1960" y="6917"/>
                  </a:lnTo>
                  <a:lnTo>
                    <a:pt x="2421" y="6513"/>
                  </a:lnTo>
                  <a:lnTo>
                    <a:pt x="2882" y="6110"/>
                  </a:lnTo>
                  <a:lnTo>
                    <a:pt x="3343" y="5706"/>
                  </a:lnTo>
                  <a:lnTo>
                    <a:pt x="3746" y="5188"/>
                  </a:lnTo>
                  <a:lnTo>
                    <a:pt x="4150" y="4611"/>
                  </a:lnTo>
                  <a:lnTo>
                    <a:pt x="4150" y="4611"/>
                  </a:lnTo>
                  <a:lnTo>
                    <a:pt x="4495" y="4150"/>
                  </a:lnTo>
                  <a:lnTo>
                    <a:pt x="4726" y="3689"/>
                  </a:lnTo>
                  <a:lnTo>
                    <a:pt x="4899" y="3228"/>
                  </a:lnTo>
                  <a:lnTo>
                    <a:pt x="5014" y="2825"/>
                  </a:lnTo>
                  <a:lnTo>
                    <a:pt x="5072" y="2421"/>
                  </a:lnTo>
                  <a:lnTo>
                    <a:pt x="5072" y="2018"/>
                  </a:lnTo>
                  <a:lnTo>
                    <a:pt x="5072" y="1672"/>
                  </a:lnTo>
                  <a:lnTo>
                    <a:pt x="4957" y="1326"/>
                  </a:lnTo>
                  <a:lnTo>
                    <a:pt x="4841" y="1038"/>
                  </a:lnTo>
                  <a:lnTo>
                    <a:pt x="4726" y="750"/>
                  </a:lnTo>
                  <a:lnTo>
                    <a:pt x="4553" y="519"/>
                  </a:lnTo>
                  <a:lnTo>
                    <a:pt x="4323" y="347"/>
                  </a:lnTo>
                  <a:lnTo>
                    <a:pt x="4092" y="174"/>
                  </a:lnTo>
                  <a:lnTo>
                    <a:pt x="3862" y="58"/>
                  </a:lnTo>
                  <a:lnTo>
                    <a:pt x="3573" y="1"/>
                  </a:lnTo>
                  <a:lnTo>
                    <a:pt x="3343" y="1"/>
                  </a:lnTo>
                  <a:lnTo>
                    <a:pt x="3343" y="1"/>
                  </a:lnTo>
                  <a:lnTo>
                    <a:pt x="2882" y="58"/>
                  </a:lnTo>
                  <a:lnTo>
                    <a:pt x="2421" y="231"/>
                  </a:lnTo>
                  <a:lnTo>
                    <a:pt x="2017" y="577"/>
                  </a:lnTo>
                  <a:lnTo>
                    <a:pt x="1614" y="1038"/>
                  </a:lnTo>
                  <a:lnTo>
                    <a:pt x="1614" y="1038"/>
                  </a:lnTo>
                  <a:lnTo>
                    <a:pt x="1153" y="1672"/>
                  </a:lnTo>
                  <a:lnTo>
                    <a:pt x="807" y="2421"/>
                  </a:lnTo>
                  <a:lnTo>
                    <a:pt x="519" y="3228"/>
                  </a:lnTo>
                  <a:lnTo>
                    <a:pt x="288" y="4093"/>
                  </a:lnTo>
                  <a:lnTo>
                    <a:pt x="115" y="5072"/>
                  </a:lnTo>
                  <a:lnTo>
                    <a:pt x="58" y="6052"/>
                  </a:lnTo>
                  <a:lnTo>
                    <a:pt x="0" y="7090"/>
                  </a:lnTo>
                  <a:lnTo>
                    <a:pt x="0" y="8127"/>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1609;p72"/>
            <p:cNvSpPr/>
            <p:nvPr/>
          </p:nvSpPr>
          <p:spPr>
            <a:xfrm>
              <a:off x="4153625" y="2929525"/>
              <a:ext cx="370300" cy="687300"/>
            </a:xfrm>
            <a:custGeom>
              <a:avLst/>
              <a:gdLst/>
              <a:ahLst/>
              <a:cxnLst/>
              <a:rect l="l" t="t" r="r" b="b"/>
              <a:pathLst>
                <a:path w="14812" h="27492" fill="none" extrusionOk="0">
                  <a:moveTo>
                    <a:pt x="13255" y="1"/>
                  </a:moveTo>
                  <a:lnTo>
                    <a:pt x="13255" y="1"/>
                  </a:lnTo>
                  <a:lnTo>
                    <a:pt x="11815" y="692"/>
                  </a:lnTo>
                  <a:lnTo>
                    <a:pt x="10432" y="1384"/>
                  </a:lnTo>
                  <a:lnTo>
                    <a:pt x="9048" y="2133"/>
                  </a:lnTo>
                  <a:lnTo>
                    <a:pt x="7723" y="2997"/>
                  </a:lnTo>
                  <a:lnTo>
                    <a:pt x="7723" y="2997"/>
                  </a:lnTo>
                  <a:lnTo>
                    <a:pt x="6916" y="3631"/>
                  </a:lnTo>
                  <a:lnTo>
                    <a:pt x="6052" y="4265"/>
                  </a:lnTo>
                  <a:lnTo>
                    <a:pt x="5245" y="5015"/>
                  </a:lnTo>
                  <a:lnTo>
                    <a:pt x="4495" y="5764"/>
                  </a:lnTo>
                  <a:lnTo>
                    <a:pt x="3746" y="6571"/>
                  </a:lnTo>
                  <a:lnTo>
                    <a:pt x="3112" y="7435"/>
                  </a:lnTo>
                  <a:lnTo>
                    <a:pt x="2478" y="8300"/>
                  </a:lnTo>
                  <a:lnTo>
                    <a:pt x="1902" y="9222"/>
                  </a:lnTo>
                  <a:lnTo>
                    <a:pt x="1383" y="10144"/>
                  </a:lnTo>
                  <a:lnTo>
                    <a:pt x="980" y="11124"/>
                  </a:lnTo>
                  <a:lnTo>
                    <a:pt x="634" y="12103"/>
                  </a:lnTo>
                  <a:lnTo>
                    <a:pt x="346" y="13141"/>
                  </a:lnTo>
                  <a:lnTo>
                    <a:pt x="115" y="14120"/>
                  </a:lnTo>
                  <a:lnTo>
                    <a:pt x="58" y="15158"/>
                  </a:lnTo>
                  <a:lnTo>
                    <a:pt x="0" y="16195"/>
                  </a:lnTo>
                  <a:lnTo>
                    <a:pt x="115" y="17290"/>
                  </a:lnTo>
                  <a:lnTo>
                    <a:pt x="115" y="17290"/>
                  </a:lnTo>
                  <a:lnTo>
                    <a:pt x="231" y="18097"/>
                  </a:lnTo>
                  <a:lnTo>
                    <a:pt x="404" y="18846"/>
                  </a:lnTo>
                  <a:lnTo>
                    <a:pt x="634" y="19595"/>
                  </a:lnTo>
                  <a:lnTo>
                    <a:pt x="807" y="20287"/>
                  </a:lnTo>
                  <a:lnTo>
                    <a:pt x="1095" y="20921"/>
                  </a:lnTo>
                  <a:lnTo>
                    <a:pt x="1383" y="21555"/>
                  </a:lnTo>
                  <a:lnTo>
                    <a:pt x="1672" y="22131"/>
                  </a:lnTo>
                  <a:lnTo>
                    <a:pt x="1960" y="22650"/>
                  </a:lnTo>
                  <a:lnTo>
                    <a:pt x="2305" y="23169"/>
                  </a:lnTo>
                  <a:lnTo>
                    <a:pt x="2709" y="23630"/>
                  </a:lnTo>
                  <a:lnTo>
                    <a:pt x="3458" y="24437"/>
                  </a:lnTo>
                  <a:lnTo>
                    <a:pt x="4323" y="25128"/>
                  </a:lnTo>
                  <a:lnTo>
                    <a:pt x="5187" y="25762"/>
                  </a:lnTo>
                  <a:lnTo>
                    <a:pt x="6109" y="26223"/>
                  </a:lnTo>
                  <a:lnTo>
                    <a:pt x="7031" y="26627"/>
                  </a:lnTo>
                  <a:lnTo>
                    <a:pt x="7953" y="26915"/>
                  </a:lnTo>
                  <a:lnTo>
                    <a:pt x="8875" y="27145"/>
                  </a:lnTo>
                  <a:lnTo>
                    <a:pt x="9798" y="27318"/>
                  </a:lnTo>
                  <a:lnTo>
                    <a:pt x="10662" y="27433"/>
                  </a:lnTo>
                  <a:lnTo>
                    <a:pt x="11527" y="27491"/>
                  </a:lnTo>
                  <a:lnTo>
                    <a:pt x="12276" y="27491"/>
                  </a:lnTo>
                  <a:lnTo>
                    <a:pt x="12276" y="27491"/>
                  </a:lnTo>
                  <a:lnTo>
                    <a:pt x="13313" y="27491"/>
                  </a:lnTo>
                  <a:lnTo>
                    <a:pt x="14120" y="27376"/>
                  </a:lnTo>
                  <a:lnTo>
                    <a:pt x="14812" y="27318"/>
                  </a:lnTo>
                  <a:lnTo>
                    <a:pt x="14812" y="27318"/>
                  </a:lnTo>
                  <a:lnTo>
                    <a:pt x="14350" y="21324"/>
                  </a:lnTo>
                  <a:lnTo>
                    <a:pt x="13889" y="15792"/>
                  </a:lnTo>
                  <a:lnTo>
                    <a:pt x="13544" y="10374"/>
                  </a:lnTo>
                  <a:lnTo>
                    <a:pt x="13544" y="10374"/>
                  </a:lnTo>
                  <a:lnTo>
                    <a:pt x="13140" y="10663"/>
                  </a:lnTo>
                  <a:lnTo>
                    <a:pt x="12737" y="10893"/>
                  </a:lnTo>
                  <a:lnTo>
                    <a:pt x="11988" y="11527"/>
                  </a:lnTo>
                  <a:lnTo>
                    <a:pt x="11988" y="11527"/>
                  </a:lnTo>
                  <a:lnTo>
                    <a:pt x="11699" y="11758"/>
                  </a:lnTo>
                  <a:lnTo>
                    <a:pt x="11411" y="12046"/>
                  </a:lnTo>
                  <a:lnTo>
                    <a:pt x="11181" y="12334"/>
                  </a:lnTo>
                  <a:lnTo>
                    <a:pt x="11008" y="12680"/>
                  </a:lnTo>
                  <a:lnTo>
                    <a:pt x="11008" y="12680"/>
                  </a:lnTo>
                  <a:lnTo>
                    <a:pt x="10950" y="13141"/>
                  </a:lnTo>
                  <a:lnTo>
                    <a:pt x="10950" y="13544"/>
                  </a:lnTo>
                  <a:lnTo>
                    <a:pt x="11065" y="13890"/>
                  </a:lnTo>
                  <a:lnTo>
                    <a:pt x="11238" y="14236"/>
                  </a:lnTo>
                  <a:lnTo>
                    <a:pt x="11642" y="14927"/>
                  </a:lnTo>
                  <a:lnTo>
                    <a:pt x="12045" y="15619"/>
                  </a:lnTo>
                  <a:lnTo>
                    <a:pt x="12045" y="15619"/>
                  </a:lnTo>
                  <a:lnTo>
                    <a:pt x="12333" y="16138"/>
                  </a:lnTo>
                  <a:lnTo>
                    <a:pt x="12506" y="16656"/>
                  </a:lnTo>
                  <a:lnTo>
                    <a:pt x="12622" y="17233"/>
                  </a:lnTo>
                  <a:lnTo>
                    <a:pt x="12622" y="17751"/>
                  </a:lnTo>
                  <a:lnTo>
                    <a:pt x="12622" y="17751"/>
                  </a:lnTo>
                  <a:lnTo>
                    <a:pt x="12564" y="18039"/>
                  </a:lnTo>
                  <a:lnTo>
                    <a:pt x="12506" y="18328"/>
                  </a:lnTo>
                  <a:lnTo>
                    <a:pt x="12391" y="18558"/>
                  </a:lnTo>
                  <a:lnTo>
                    <a:pt x="12218" y="18789"/>
                  </a:lnTo>
                  <a:lnTo>
                    <a:pt x="11988" y="19019"/>
                  </a:lnTo>
                  <a:lnTo>
                    <a:pt x="11757" y="19134"/>
                  </a:lnTo>
                  <a:lnTo>
                    <a:pt x="11527" y="19250"/>
                  </a:lnTo>
                  <a:lnTo>
                    <a:pt x="11238" y="19307"/>
                  </a:lnTo>
                  <a:lnTo>
                    <a:pt x="11238" y="19307"/>
                  </a:lnTo>
                  <a:lnTo>
                    <a:pt x="11123" y="19307"/>
                  </a:lnTo>
                  <a:lnTo>
                    <a:pt x="11123" y="19307"/>
                  </a:lnTo>
                  <a:lnTo>
                    <a:pt x="10835" y="19307"/>
                  </a:lnTo>
                  <a:lnTo>
                    <a:pt x="10547" y="19192"/>
                  </a:lnTo>
                  <a:lnTo>
                    <a:pt x="10259" y="19019"/>
                  </a:lnTo>
                  <a:lnTo>
                    <a:pt x="10028" y="18846"/>
                  </a:lnTo>
                  <a:lnTo>
                    <a:pt x="10028" y="18846"/>
                  </a:lnTo>
                  <a:lnTo>
                    <a:pt x="9798" y="18616"/>
                  </a:lnTo>
                  <a:lnTo>
                    <a:pt x="9625" y="18328"/>
                  </a:lnTo>
                  <a:lnTo>
                    <a:pt x="9337" y="17694"/>
                  </a:lnTo>
                  <a:lnTo>
                    <a:pt x="9337" y="17694"/>
                  </a:lnTo>
                  <a:lnTo>
                    <a:pt x="9164" y="17233"/>
                  </a:lnTo>
                  <a:lnTo>
                    <a:pt x="9048" y="16772"/>
                  </a:lnTo>
                  <a:lnTo>
                    <a:pt x="8933" y="16310"/>
                  </a:lnTo>
                  <a:lnTo>
                    <a:pt x="8933" y="15849"/>
                  </a:lnTo>
                  <a:lnTo>
                    <a:pt x="8933" y="15388"/>
                  </a:lnTo>
                  <a:lnTo>
                    <a:pt x="8933" y="14927"/>
                  </a:lnTo>
                  <a:lnTo>
                    <a:pt x="9164" y="14005"/>
                  </a:lnTo>
                  <a:lnTo>
                    <a:pt x="9452" y="13083"/>
                  </a:lnTo>
                  <a:lnTo>
                    <a:pt x="9855" y="12219"/>
                  </a:lnTo>
                  <a:lnTo>
                    <a:pt x="10374" y="11469"/>
                  </a:lnTo>
                  <a:lnTo>
                    <a:pt x="11008" y="10720"/>
                  </a:lnTo>
                  <a:lnTo>
                    <a:pt x="11008" y="10720"/>
                  </a:lnTo>
                  <a:lnTo>
                    <a:pt x="11584" y="10144"/>
                  </a:lnTo>
                  <a:lnTo>
                    <a:pt x="12160" y="9625"/>
                  </a:lnTo>
                  <a:lnTo>
                    <a:pt x="12794" y="9164"/>
                  </a:lnTo>
                  <a:lnTo>
                    <a:pt x="13486" y="8761"/>
                  </a:lnTo>
                  <a:lnTo>
                    <a:pt x="13486" y="8761"/>
                  </a:lnTo>
                  <a:lnTo>
                    <a:pt x="13313" y="4381"/>
                  </a:lnTo>
                  <a:lnTo>
                    <a:pt x="13255"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1610;p72"/>
            <p:cNvSpPr/>
            <p:nvPr/>
          </p:nvSpPr>
          <p:spPr>
            <a:xfrm>
              <a:off x="4574325" y="3161500"/>
              <a:ext cx="256500" cy="446675"/>
            </a:xfrm>
            <a:custGeom>
              <a:avLst/>
              <a:gdLst/>
              <a:ahLst/>
              <a:cxnLst/>
              <a:rect l="l" t="t" r="r" b="b"/>
              <a:pathLst>
                <a:path w="10260" h="17867" fill="none" extrusionOk="0">
                  <a:moveTo>
                    <a:pt x="980" y="17866"/>
                  </a:moveTo>
                  <a:lnTo>
                    <a:pt x="980" y="17866"/>
                  </a:lnTo>
                  <a:lnTo>
                    <a:pt x="2018" y="17578"/>
                  </a:lnTo>
                  <a:lnTo>
                    <a:pt x="3170" y="17232"/>
                  </a:lnTo>
                  <a:lnTo>
                    <a:pt x="4496" y="16656"/>
                  </a:lnTo>
                  <a:lnTo>
                    <a:pt x="5188" y="16310"/>
                  </a:lnTo>
                  <a:lnTo>
                    <a:pt x="5879" y="15907"/>
                  </a:lnTo>
                  <a:lnTo>
                    <a:pt x="6571" y="15503"/>
                  </a:lnTo>
                  <a:lnTo>
                    <a:pt x="7262" y="14985"/>
                  </a:lnTo>
                  <a:lnTo>
                    <a:pt x="7896" y="14408"/>
                  </a:lnTo>
                  <a:lnTo>
                    <a:pt x="8473" y="13832"/>
                  </a:lnTo>
                  <a:lnTo>
                    <a:pt x="8934" y="13140"/>
                  </a:lnTo>
                  <a:lnTo>
                    <a:pt x="9337" y="12391"/>
                  </a:lnTo>
                  <a:lnTo>
                    <a:pt x="9337" y="12391"/>
                  </a:lnTo>
                  <a:lnTo>
                    <a:pt x="9798" y="11354"/>
                  </a:lnTo>
                  <a:lnTo>
                    <a:pt x="10086" y="10259"/>
                  </a:lnTo>
                  <a:lnTo>
                    <a:pt x="10259" y="9221"/>
                  </a:lnTo>
                  <a:lnTo>
                    <a:pt x="10259" y="8184"/>
                  </a:lnTo>
                  <a:lnTo>
                    <a:pt x="10201" y="7204"/>
                  </a:lnTo>
                  <a:lnTo>
                    <a:pt x="9971" y="6282"/>
                  </a:lnTo>
                  <a:lnTo>
                    <a:pt x="9625" y="5360"/>
                  </a:lnTo>
                  <a:lnTo>
                    <a:pt x="9222" y="4496"/>
                  </a:lnTo>
                  <a:lnTo>
                    <a:pt x="8703" y="3689"/>
                  </a:lnTo>
                  <a:lnTo>
                    <a:pt x="8069" y="2940"/>
                  </a:lnTo>
                  <a:lnTo>
                    <a:pt x="7378" y="2306"/>
                  </a:lnTo>
                  <a:lnTo>
                    <a:pt x="6571" y="1672"/>
                  </a:lnTo>
                  <a:lnTo>
                    <a:pt x="5706" y="1153"/>
                  </a:lnTo>
                  <a:lnTo>
                    <a:pt x="4726" y="750"/>
                  </a:lnTo>
                  <a:lnTo>
                    <a:pt x="3689" y="404"/>
                  </a:lnTo>
                  <a:lnTo>
                    <a:pt x="2594" y="173"/>
                  </a:lnTo>
                  <a:lnTo>
                    <a:pt x="2594" y="173"/>
                  </a:lnTo>
                  <a:lnTo>
                    <a:pt x="1787" y="58"/>
                  </a:lnTo>
                  <a:lnTo>
                    <a:pt x="980" y="0"/>
                  </a:lnTo>
                  <a:lnTo>
                    <a:pt x="980" y="0"/>
                  </a:lnTo>
                  <a:lnTo>
                    <a:pt x="1" y="58"/>
                  </a:lnTo>
                  <a:lnTo>
                    <a:pt x="1" y="58"/>
                  </a:lnTo>
                  <a:lnTo>
                    <a:pt x="980" y="1786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1611;p72"/>
            <p:cNvSpPr/>
            <p:nvPr/>
          </p:nvSpPr>
          <p:spPr>
            <a:xfrm>
              <a:off x="4042675" y="2465600"/>
              <a:ext cx="909175" cy="1703050"/>
            </a:xfrm>
            <a:custGeom>
              <a:avLst/>
              <a:gdLst/>
              <a:ahLst/>
              <a:cxnLst/>
              <a:rect l="l" t="t" r="r" b="b"/>
              <a:pathLst>
                <a:path w="36367" h="68122" fill="none" extrusionOk="0">
                  <a:moveTo>
                    <a:pt x="24148" y="0"/>
                  </a:moveTo>
                  <a:lnTo>
                    <a:pt x="24148" y="0"/>
                  </a:lnTo>
                  <a:lnTo>
                    <a:pt x="23745" y="0"/>
                  </a:lnTo>
                  <a:lnTo>
                    <a:pt x="23341" y="58"/>
                  </a:lnTo>
                  <a:lnTo>
                    <a:pt x="22880" y="115"/>
                  </a:lnTo>
                  <a:lnTo>
                    <a:pt x="22477" y="231"/>
                  </a:lnTo>
                  <a:lnTo>
                    <a:pt x="21670" y="576"/>
                  </a:lnTo>
                  <a:lnTo>
                    <a:pt x="20921" y="1095"/>
                  </a:lnTo>
                  <a:lnTo>
                    <a:pt x="20172" y="1671"/>
                  </a:lnTo>
                  <a:lnTo>
                    <a:pt x="19480" y="2421"/>
                  </a:lnTo>
                  <a:lnTo>
                    <a:pt x="18846" y="3285"/>
                  </a:lnTo>
                  <a:lnTo>
                    <a:pt x="18212" y="4265"/>
                  </a:lnTo>
                  <a:lnTo>
                    <a:pt x="18212" y="4265"/>
                  </a:lnTo>
                  <a:lnTo>
                    <a:pt x="17809" y="5072"/>
                  </a:lnTo>
                  <a:lnTo>
                    <a:pt x="17405" y="5879"/>
                  </a:lnTo>
                  <a:lnTo>
                    <a:pt x="17117" y="6743"/>
                  </a:lnTo>
                  <a:lnTo>
                    <a:pt x="16829" y="7665"/>
                  </a:lnTo>
                  <a:lnTo>
                    <a:pt x="16541" y="8587"/>
                  </a:lnTo>
                  <a:lnTo>
                    <a:pt x="16368" y="9452"/>
                  </a:lnTo>
                  <a:lnTo>
                    <a:pt x="16253" y="10374"/>
                  </a:lnTo>
                  <a:lnTo>
                    <a:pt x="16195" y="11238"/>
                  </a:lnTo>
                  <a:lnTo>
                    <a:pt x="16137" y="11988"/>
                  </a:lnTo>
                  <a:lnTo>
                    <a:pt x="16137" y="11988"/>
                  </a:lnTo>
                  <a:lnTo>
                    <a:pt x="16022" y="14235"/>
                  </a:lnTo>
                  <a:lnTo>
                    <a:pt x="16022" y="14235"/>
                  </a:lnTo>
                  <a:lnTo>
                    <a:pt x="14408" y="14984"/>
                  </a:lnTo>
                  <a:lnTo>
                    <a:pt x="14408" y="14984"/>
                  </a:lnTo>
                  <a:lnTo>
                    <a:pt x="12046" y="16137"/>
                  </a:lnTo>
                  <a:lnTo>
                    <a:pt x="10951" y="16771"/>
                  </a:lnTo>
                  <a:lnTo>
                    <a:pt x="9856" y="17405"/>
                  </a:lnTo>
                  <a:lnTo>
                    <a:pt x="9856" y="17405"/>
                  </a:lnTo>
                  <a:lnTo>
                    <a:pt x="8933" y="18039"/>
                  </a:lnTo>
                  <a:lnTo>
                    <a:pt x="8069" y="18731"/>
                  </a:lnTo>
                  <a:lnTo>
                    <a:pt x="7205" y="19480"/>
                  </a:lnTo>
                  <a:lnTo>
                    <a:pt x="6398" y="20229"/>
                  </a:lnTo>
                  <a:lnTo>
                    <a:pt x="5648" y="21036"/>
                  </a:lnTo>
                  <a:lnTo>
                    <a:pt x="4957" y="21900"/>
                  </a:lnTo>
                  <a:lnTo>
                    <a:pt x="4265" y="22765"/>
                  </a:lnTo>
                  <a:lnTo>
                    <a:pt x="3631" y="23687"/>
                  </a:lnTo>
                  <a:lnTo>
                    <a:pt x="2997" y="24609"/>
                  </a:lnTo>
                  <a:lnTo>
                    <a:pt x="2479" y="25589"/>
                  </a:lnTo>
                  <a:lnTo>
                    <a:pt x="1960" y="26568"/>
                  </a:lnTo>
                  <a:lnTo>
                    <a:pt x="1557" y="27548"/>
                  </a:lnTo>
                  <a:lnTo>
                    <a:pt x="1153" y="28586"/>
                  </a:lnTo>
                  <a:lnTo>
                    <a:pt x="807" y="29623"/>
                  </a:lnTo>
                  <a:lnTo>
                    <a:pt x="519" y="30718"/>
                  </a:lnTo>
                  <a:lnTo>
                    <a:pt x="289" y="31755"/>
                  </a:lnTo>
                  <a:lnTo>
                    <a:pt x="289" y="31755"/>
                  </a:lnTo>
                  <a:lnTo>
                    <a:pt x="173" y="32677"/>
                  </a:lnTo>
                  <a:lnTo>
                    <a:pt x="58" y="33600"/>
                  </a:lnTo>
                  <a:lnTo>
                    <a:pt x="1" y="34522"/>
                  </a:lnTo>
                  <a:lnTo>
                    <a:pt x="1" y="35386"/>
                  </a:lnTo>
                  <a:lnTo>
                    <a:pt x="1" y="36308"/>
                  </a:lnTo>
                  <a:lnTo>
                    <a:pt x="58" y="37230"/>
                  </a:lnTo>
                  <a:lnTo>
                    <a:pt x="173" y="38095"/>
                  </a:lnTo>
                  <a:lnTo>
                    <a:pt x="346" y="38959"/>
                  </a:lnTo>
                  <a:lnTo>
                    <a:pt x="519" y="39824"/>
                  </a:lnTo>
                  <a:lnTo>
                    <a:pt x="807" y="40688"/>
                  </a:lnTo>
                  <a:lnTo>
                    <a:pt x="1096" y="41495"/>
                  </a:lnTo>
                  <a:lnTo>
                    <a:pt x="1384" y="42302"/>
                  </a:lnTo>
                  <a:lnTo>
                    <a:pt x="1729" y="43109"/>
                  </a:lnTo>
                  <a:lnTo>
                    <a:pt x="2133" y="43916"/>
                  </a:lnTo>
                  <a:lnTo>
                    <a:pt x="2594" y="44665"/>
                  </a:lnTo>
                  <a:lnTo>
                    <a:pt x="3113" y="45414"/>
                  </a:lnTo>
                  <a:lnTo>
                    <a:pt x="3113" y="45414"/>
                  </a:lnTo>
                  <a:lnTo>
                    <a:pt x="3574" y="46106"/>
                  </a:lnTo>
                  <a:lnTo>
                    <a:pt x="4150" y="46740"/>
                  </a:lnTo>
                  <a:lnTo>
                    <a:pt x="4669" y="47374"/>
                  </a:lnTo>
                  <a:lnTo>
                    <a:pt x="5303" y="47950"/>
                  </a:lnTo>
                  <a:lnTo>
                    <a:pt x="5879" y="48526"/>
                  </a:lnTo>
                  <a:lnTo>
                    <a:pt x="6571" y="49103"/>
                  </a:lnTo>
                  <a:lnTo>
                    <a:pt x="7205" y="49564"/>
                  </a:lnTo>
                  <a:lnTo>
                    <a:pt x="7896" y="50082"/>
                  </a:lnTo>
                  <a:lnTo>
                    <a:pt x="7896" y="50082"/>
                  </a:lnTo>
                  <a:lnTo>
                    <a:pt x="7147" y="50601"/>
                  </a:lnTo>
                  <a:lnTo>
                    <a:pt x="6398" y="51177"/>
                  </a:lnTo>
                  <a:lnTo>
                    <a:pt x="5764" y="51927"/>
                  </a:lnTo>
                  <a:lnTo>
                    <a:pt x="5187" y="52733"/>
                  </a:lnTo>
                  <a:lnTo>
                    <a:pt x="5187" y="52733"/>
                  </a:lnTo>
                  <a:lnTo>
                    <a:pt x="4842" y="53310"/>
                  </a:lnTo>
                  <a:lnTo>
                    <a:pt x="4611" y="53828"/>
                  </a:lnTo>
                  <a:lnTo>
                    <a:pt x="4381" y="54405"/>
                  </a:lnTo>
                  <a:lnTo>
                    <a:pt x="4150" y="55039"/>
                  </a:lnTo>
                  <a:lnTo>
                    <a:pt x="3977" y="55615"/>
                  </a:lnTo>
                  <a:lnTo>
                    <a:pt x="3862" y="56249"/>
                  </a:lnTo>
                  <a:lnTo>
                    <a:pt x="3804" y="56883"/>
                  </a:lnTo>
                  <a:lnTo>
                    <a:pt x="3747" y="57459"/>
                  </a:lnTo>
                  <a:lnTo>
                    <a:pt x="3747" y="58093"/>
                  </a:lnTo>
                  <a:lnTo>
                    <a:pt x="3747" y="58727"/>
                  </a:lnTo>
                  <a:lnTo>
                    <a:pt x="3862" y="59361"/>
                  </a:lnTo>
                  <a:lnTo>
                    <a:pt x="3977" y="59995"/>
                  </a:lnTo>
                  <a:lnTo>
                    <a:pt x="4092" y="60629"/>
                  </a:lnTo>
                  <a:lnTo>
                    <a:pt x="4265" y="61205"/>
                  </a:lnTo>
                  <a:lnTo>
                    <a:pt x="4496" y="61782"/>
                  </a:lnTo>
                  <a:lnTo>
                    <a:pt x="4784" y="62358"/>
                  </a:lnTo>
                  <a:lnTo>
                    <a:pt x="4784" y="62358"/>
                  </a:lnTo>
                  <a:lnTo>
                    <a:pt x="5130" y="63050"/>
                  </a:lnTo>
                  <a:lnTo>
                    <a:pt x="5533" y="63683"/>
                  </a:lnTo>
                  <a:lnTo>
                    <a:pt x="5937" y="64260"/>
                  </a:lnTo>
                  <a:lnTo>
                    <a:pt x="6340" y="64836"/>
                  </a:lnTo>
                  <a:lnTo>
                    <a:pt x="6859" y="65355"/>
                  </a:lnTo>
                  <a:lnTo>
                    <a:pt x="7320" y="65816"/>
                  </a:lnTo>
                  <a:lnTo>
                    <a:pt x="7838" y="66219"/>
                  </a:lnTo>
                  <a:lnTo>
                    <a:pt x="8415" y="66623"/>
                  </a:lnTo>
                  <a:lnTo>
                    <a:pt x="8933" y="66968"/>
                  </a:lnTo>
                  <a:lnTo>
                    <a:pt x="9567" y="67257"/>
                  </a:lnTo>
                  <a:lnTo>
                    <a:pt x="10144" y="67545"/>
                  </a:lnTo>
                  <a:lnTo>
                    <a:pt x="10778" y="67718"/>
                  </a:lnTo>
                  <a:lnTo>
                    <a:pt x="11412" y="67891"/>
                  </a:lnTo>
                  <a:lnTo>
                    <a:pt x="12046" y="68006"/>
                  </a:lnTo>
                  <a:lnTo>
                    <a:pt x="12737" y="68121"/>
                  </a:lnTo>
                  <a:lnTo>
                    <a:pt x="13429" y="68121"/>
                  </a:lnTo>
                  <a:lnTo>
                    <a:pt x="13429" y="68121"/>
                  </a:lnTo>
                  <a:lnTo>
                    <a:pt x="14351" y="68064"/>
                  </a:lnTo>
                  <a:lnTo>
                    <a:pt x="15331" y="67948"/>
                  </a:lnTo>
                  <a:lnTo>
                    <a:pt x="16253" y="67718"/>
                  </a:lnTo>
                  <a:lnTo>
                    <a:pt x="17117" y="67372"/>
                  </a:lnTo>
                  <a:lnTo>
                    <a:pt x="17924" y="67026"/>
                  </a:lnTo>
                  <a:lnTo>
                    <a:pt x="18731" y="66507"/>
                  </a:lnTo>
                  <a:lnTo>
                    <a:pt x="19480" y="65989"/>
                  </a:lnTo>
                  <a:lnTo>
                    <a:pt x="20229" y="65412"/>
                  </a:lnTo>
                  <a:lnTo>
                    <a:pt x="20863" y="64721"/>
                  </a:lnTo>
                  <a:lnTo>
                    <a:pt x="21440" y="63972"/>
                  </a:lnTo>
                  <a:lnTo>
                    <a:pt x="21958" y="63222"/>
                  </a:lnTo>
                  <a:lnTo>
                    <a:pt x="22419" y="62358"/>
                  </a:lnTo>
                  <a:lnTo>
                    <a:pt x="22823" y="61493"/>
                  </a:lnTo>
                  <a:lnTo>
                    <a:pt x="23168" y="60571"/>
                  </a:lnTo>
                  <a:lnTo>
                    <a:pt x="23399" y="59592"/>
                  </a:lnTo>
                  <a:lnTo>
                    <a:pt x="23572" y="58554"/>
                  </a:lnTo>
                  <a:lnTo>
                    <a:pt x="23572" y="58554"/>
                  </a:lnTo>
                  <a:lnTo>
                    <a:pt x="23572" y="58554"/>
                  </a:lnTo>
                  <a:lnTo>
                    <a:pt x="23572" y="58554"/>
                  </a:lnTo>
                  <a:lnTo>
                    <a:pt x="23802" y="55269"/>
                  </a:lnTo>
                  <a:lnTo>
                    <a:pt x="23918" y="51811"/>
                  </a:lnTo>
                  <a:lnTo>
                    <a:pt x="23918" y="51811"/>
                  </a:lnTo>
                  <a:lnTo>
                    <a:pt x="25013" y="51408"/>
                  </a:lnTo>
                  <a:lnTo>
                    <a:pt x="26050" y="50889"/>
                  </a:lnTo>
                  <a:lnTo>
                    <a:pt x="27030" y="50370"/>
                  </a:lnTo>
                  <a:lnTo>
                    <a:pt x="28010" y="49794"/>
                  </a:lnTo>
                  <a:lnTo>
                    <a:pt x="28989" y="49218"/>
                  </a:lnTo>
                  <a:lnTo>
                    <a:pt x="29854" y="48526"/>
                  </a:lnTo>
                  <a:lnTo>
                    <a:pt x="30718" y="47835"/>
                  </a:lnTo>
                  <a:lnTo>
                    <a:pt x="31525" y="47143"/>
                  </a:lnTo>
                  <a:lnTo>
                    <a:pt x="32274" y="46336"/>
                  </a:lnTo>
                  <a:lnTo>
                    <a:pt x="32966" y="45529"/>
                  </a:lnTo>
                  <a:lnTo>
                    <a:pt x="33657" y="44723"/>
                  </a:lnTo>
                  <a:lnTo>
                    <a:pt x="34234" y="43858"/>
                  </a:lnTo>
                  <a:lnTo>
                    <a:pt x="34752" y="42994"/>
                  </a:lnTo>
                  <a:lnTo>
                    <a:pt x="35214" y="42129"/>
                  </a:lnTo>
                  <a:lnTo>
                    <a:pt x="35559" y="41207"/>
                  </a:lnTo>
                  <a:lnTo>
                    <a:pt x="35905" y="40285"/>
                  </a:lnTo>
                  <a:lnTo>
                    <a:pt x="35905" y="40285"/>
                  </a:lnTo>
                  <a:lnTo>
                    <a:pt x="36136" y="39132"/>
                  </a:lnTo>
                  <a:lnTo>
                    <a:pt x="36251" y="38556"/>
                  </a:lnTo>
                  <a:lnTo>
                    <a:pt x="36366" y="37922"/>
                  </a:lnTo>
                  <a:lnTo>
                    <a:pt x="36366" y="37230"/>
                  </a:lnTo>
                  <a:lnTo>
                    <a:pt x="36366" y="36539"/>
                  </a:lnTo>
                  <a:lnTo>
                    <a:pt x="36309" y="35847"/>
                  </a:lnTo>
                  <a:lnTo>
                    <a:pt x="36251" y="35098"/>
                  </a:lnTo>
                  <a:lnTo>
                    <a:pt x="36078" y="34349"/>
                  </a:lnTo>
                  <a:lnTo>
                    <a:pt x="35905" y="33600"/>
                  </a:lnTo>
                  <a:lnTo>
                    <a:pt x="35617" y="32850"/>
                  </a:lnTo>
                  <a:lnTo>
                    <a:pt x="35271" y="32043"/>
                  </a:lnTo>
                  <a:lnTo>
                    <a:pt x="34868" y="31237"/>
                  </a:lnTo>
                  <a:lnTo>
                    <a:pt x="34349" y="30430"/>
                  </a:lnTo>
                  <a:lnTo>
                    <a:pt x="33773" y="29565"/>
                  </a:lnTo>
                  <a:lnTo>
                    <a:pt x="33081" y="28758"/>
                  </a:lnTo>
                  <a:lnTo>
                    <a:pt x="33081" y="28758"/>
                  </a:lnTo>
                  <a:lnTo>
                    <a:pt x="32678" y="28297"/>
                  </a:lnTo>
                  <a:lnTo>
                    <a:pt x="32159" y="27836"/>
                  </a:lnTo>
                  <a:lnTo>
                    <a:pt x="31640" y="27375"/>
                  </a:lnTo>
                  <a:lnTo>
                    <a:pt x="31122" y="26972"/>
                  </a:lnTo>
                  <a:lnTo>
                    <a:pt x="30545" y="26626"/>
                  </a:lnTo>
                  <a:lnTo>
                    <a:pt x="29911" y="26223"/>
                  </a:lnTo>
                  <a:lnTo>
                    <a:pt x="29277" y="25935"/>
                  </a:lnTo>
                  <a:lnTo>
                    <a:pt x="28644" y="25646"/>
                  </a:lnTo>
                  <a:lnTo>
                    <a:pt x="27952" y="25358"/>
                  </a:lnTo>
                  <a:lnTo>
                    <a:pt x="27260" y="25128"/>
                  </a:lnTo>
                  <a:lnTo>
                    <a:pt x="26569" y="24955"/>
                  </a:lnTo>
                  <a:lnTo>
                    <a:pt x="25820" y="24782"/>
                  </a:lnTo>
                  <a:lnTo>
                    <a:pt x="25070" y="24667"/>
                  </a:lnTo>
                  <a:lnTo>
                    <a:pt x="24321" y="24551"/>
                  </a:lnTo>
                  <a:lnTo>
                    <a:pt x="23572" y="24494"/>
                  </a:lnTo>
                  <a:lnTo>
                    <a:pt x="22765" y="24494"/>
                  </a:lnTo>
                  <a:lnTo>
                    <a:pt x="22765" y="24494"/>
                  </a:lnTo>
                  <a:lnTo>
                    <a:pt x="22362" y="17808"/>
                  </a:lnTo>
                  <a:lnTo>
                    <a:pt x="22362" y="17808"/>
                  </a:lnTo>
                  <a:lnTo>
                    <a:pt x="25128" y="15503"/>
                  </a:lnTo>
                  <a:lnTo>
                    <a:pt x="25128" y="15503"/>
                  </a:lnTo>
                  <a:lnTo>
                    <a:pt x="25647" y="15042"/>
                  </a:lnTo>
                  <a:lnTo>
                    <a:pt x="26108" y="14581"/>
                  </a:lnTo>
                  <a:lnTo>
                    <a:pt x="26569" y="14062"/>
                  </a:lnTo>
                  <a:lnTo>
                    <a:pt x="27030" y="13486"/>
                  </a:lnTo>
                  <a:lnTo>
                    <a:pt x="27491" y="12852"/>
                  </a:lnTo>
                  <a:lnTo>
                    <a:pt x="27894" y="12276"/>
                  </a:lnTo>
                  <a:lnTo>
                    <a:pt x="28298" y="11584"/>
                  </a:lnTo>
                  <a:lnTo>
                    <a:pt x="28644" y="10950"/>
                  </a:lnTo>
                  <a:lnTo>
                    <a:pt x="28989" y="10259"/>
                  </a:lnTo>
                  <a:lnTo>
                    <a:pt x="29277" y="9509"/>
                  </a:lnTo>
                  <a:lnTo>
                    <a:pt x="29508" y="8818"/>
                  </a:lnTo>
                  <a:lnTo>
                    <a:pt x="29739" y="8069"/>
                  </a:lnTo>
                  <a:lnTo>
                    <a:pt x="29854" y="7377"/>
                  </a:lnTo>
                  <a:lnTo>
                    <a:pt x="29969" y="6685"/>
                  </a:lnTo>
                  <a:lnTo>
                    <a:pt x="29969" y="5936"/>
                  </a:lnTo>
                  <a:lnTo>
                    <a:pt x="29969" y="5245"/>
                  </a:lnTo>
                  <a:lnTo>
                    <a:pt x="29969" y="5245"/>
                  </a:lnTo>
                  <a:lnTo>
                    <a:pt x="29854" y="4553"/>
                  </a:lnTo>
                  <a:lnTo>
                    <a:pt x="29681" y="3861"/>
                  </a:lnTo>
                  <a:lnTo>
                    <a:pt x="29393" y="3227"/>
                  </a:lnTo>
                  <a:lnTo>
                    <a:pt x="29047" y="2594"/>
                  </a:lnTo>
                  <a:lnTo>
                    <a:pt x="28644" y="2075"/>
                  </a:lnTo>
                  <a:lnTo>
                    <a:pt x="28182" y="1614"/>
                  </a:lnTo>
                  <a:lnTo>
                    <a:pt x="27606" y="1153"/>
                  </a:lnTo>
                  <a:lnTo>
                    <a:pt x="27030" y="749"/>
                  </a:lnTo>
                  <a:lnTo>
                    <a:pt x="27030" y="749"/>
                  </a:lnTo>
                  <a:lnTo>
                    <a:pt x="26338" y="404"/>
                  </a:lnTo>
                  <a:lnTo>
                    <a:pt x="25589" y="173"/>
                  </a:lnTo>
                  <a:lnTo>
                    <a:pt x="24897" y="0"/>
                  </a:lnTo>
                  <a:lnTo>
                    <a:pt x="24148" y="0"/>
                  </a:lnTo>
                  <a:lnTo>
                    <a:pt x="24148" y="0"/>
                  </a:lnTo>
                  <a:lnTo>
                    <a:pt x="24148" y="0"/>
                  </a:lnTo>
                  <a:lnTo>
                    <a:pt x="24148" y="0"/>
                  </a:lnTo>
                  <a:lnTo>
                    <a:pt x="24148"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1612;p72"/>
            <p:cNvSpPr/>
            <p:nvPr/>
          </p:nvSpPr>
          <p:spPr>
            <a:xfrm>
              <a:off x="4601700" y="2647125"/>
              <a:ext cx="34600" cy="73500"/>
            </a:xfrm>
            <a:custGeom>
              <a:avLst/>
              <a:gdLst/>
              <a:ahLst/>
              <a:cxnLst/>
              <a:rect l="l" t="t" r="r" b="b"/>
              <a:pathLst>
                <a:path w="1384" h="2940" fill="none" extrusionOk="0">
                  <a:moveTo>
                    <a:pt x="1" y="2940"/>
                  </a:moveTo>
                  <a:lnTo>
                    <a:pt x="1" y="2940"/>
                  </a:lnTo>
                  <a:lnTo>
                    <a:pt x="174" y="2133"/>
                  </a:lnTo>
                  <a:lnTo>
                    <a:pt x="346" y="1442"/>
                  </a:lnTo>
                  <a:lnTo>
                    <a:pt x="635" y="865"/>
                  </a:lnTo>
                  <a:lnTo>
                    <a:pt x="980" y="404"/>
                  </a:lnTo>
                  <a:lnTo>
                    <a:pt x="1038" y="347"/>
                  </a:lnTo>
                  <a:lnTo>
                    <a:pt x="1096" y="289"/>
                  </a:lnTo>
                  <a:lnTo>
                    <a:pt x="1096" y="289"/>
                  </a:lnTo>
                  <a:lnTo>
                    <a:pt x="1211" y="116"/>
                  </a:lnTo>
                  <a:lnTo>
                    <a:pt x="1326" y="1"/>
                  </a:lnTo>
                  <a:lnTo>
                    <a:pt x="1326" y="1"/>
                  </a:lnTo>
                  <a:lnTo>
                    <a:pt x="1384" y="231"/>
                  </a:lnTo>
                  <a:lnTo>
                    <a:pt x="1384" y="635"/>
                  </a:lnTo>
                  <a:lnTo>
                    <a:pt x="1326" y="865"/>
                  </a:lnTo>
                  <a:lnTo>
                    <a:pt x="1211" y="1211"/>
                  </a:lnTo>
                  <a:lnTo>
                    <a:pt x="1038" y="1557"/>
                  </a:lnTo>
                  <a:lnTo>
                    <a:pt x="807" y="1903"/>
                  </a:lnTo>
                  <a:lnTo>
                    <a:pt x="807" y="1903"/>
                  </a:lnTo>
                  <a:lnTo>
                    <a:pt x="404" y="2479"/>
                  </a:lnTo>
                  <a:lnTo>
                    <a:pt x="1" y="2940"/>
                  </a:lnTo>
                  <a:lnTo>
                    <a:pt x="1" y="294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1613;p72"/>
            <p:cNvSpPr/>
            <p:nvPr/>
          </p:nvSpPr>
          <p:spPr>
            <a:xfrm>
              <a:off x="4196850" y="2998675"/>
              <a:ext cx="280975" cy="574925"/>
            </a:xfrm>
            <a:custGeom>
              <a:avLst/>
              <a:gdLst/>
              <a:ahLst/>
              <a:cxnLst/>
              <a:rect l="l" t="t" r="r" b="b"/>
              <a:pathLst>
                <a:path w="11239" h="22997" fill="none" extrusionOk="0">
                  <a:moveTo>
                    <a:pt x="10547" y="22996"/>
                  </a:moveTo>
                  <a:lnTo>
                    <a:pt x="10547" y="22996"/>
                  </a:lnTo>
                  <a:lnTo>
                    <a:pt x="9740" y="22996"/>
                  </a:lnTo>
                  <a:lnTo>
                    <a:pt x="8933" y="22938"/>
                  </a:lnTo>
                  <a:lnTo>
                    <a:pt x="8069" y="22823"/>
                  </a:lnTo>
                  <a:lnTo>
                    <a:pt x="7262" y="22650"/>
                  </a:lnTo>
                  <a:lnTo>
                    <a:pt x="6455" y="22420"/>
                  </a:lnTo>
                  <a:lnTo>
                    <a:pt x="5648" y="22132"/>
                  </a:lnTo>
                  <a:lnTo>
                    <a:pt x="4841" y="21786"/>
                  </a:lnTo>
                  <a:lnTo>
                    <a:pt x="4092" y="21325"/>
                  </a:lnTo>
                  <a:lnTo>
                    <a:pt x="3400" y="20806"/>
                  </a:lnTo>
                  <a:lnTo>
                    <a:pt x="2709" y="20230"/>
                  </a:lnTo>
                  <a:lnTo>
                    <a:pt x="2075" y="19481"/>
                  </a:lnTo>
                  <a:lnTo>
                    <a:pt x="1556" y="18674"/>
                  </a:lnTo>
                  <a:lnTo>
                    <a:pt x="1038" y="17752"/>
                  </a:lnTo>
                  <a:lnTo>
                    <a:pt x="634" y="16714"/>
                  </a:lnTo>
                  <a:lnTo>
                    <a:pt x="346" y="15562"/>
                  </a:lnTo>
                  <a:lnTo>
                    <a:pt x="115" y="14294"/>
                  </a:lnTo>
                  <a:lnTo>
                    <a:pt x="115" y="14294"/>
                  </a:lnTo>
                  <a:lnTo>
                    <a:pt x="0" y="13256"/>
                  </a:lnTo>
                  <a:lnTo>
                    <a:pt x="58" y="12277"/>
                  </a:lnTo>
                  <a:lnTo>
                    <a:pt x="173" y="11354"/>
                  </a:lnTo>
                  <a:lnTo>
                    <a:pt x="346" y="10375"/>
                  </a:lnTo>
                  <a:lnTo>
                    <a:pt x="634" y="9453"/>
                  </a:lnTo>
                  <a:lnTo>
                    <a:pt x="980" y="8588"/>
                  </a:lnTo>
                  <a:lnTo>
                    <a:pt x="1441" y="7724"/>
                  </a:lnTo>
                  <a:lnTo>
                    <a:pt x="1902" y="6917"/>
                  </a:lnTo>
                  <a:lnTo>
                    <a:pt x="2421" y="6110"/>
                  </a:lnTo>
                  <a:lnTo>
                    <a:pt x="3055" y="5303"/>
                  </a:lnTo>
                  <a:lnTo>
                    <a:pt x="3631" y="4612"/>
                  </a:lnTo>
                  <a:lnTo>
                    <a:pt x="4265" y="3920"/>
                  </a:lnTo>
                  <a:lnTo>
                    <a:pt x="4956" y="3286"/>
                  </a:lnTo>
                  <a:lnTo>
                    <a:pt x="5648" y="2652"/>
                  </a:lnTo>
                  <a:lnTo>
                    <a:pt x="6340" y="2133"/>
                  </a:lnTo>
                  <a:lnTo>
                    <a:pt x="6974" y="1615"/>
                  </a:lnTo>
                  <a:lnTo>
                    <a:pt x="7031" y="1615"/>
                  </a:lnTo>
                  <a:lnTo>
                    <a:pt x="7031" y="1615"/>
                  </a:lnTo>
                  <a:lnTo>
                    <a:pt x="7031" y="1615"/>
                  </a:lnTo>
                  <a:lnTo>
                    <a:pt x="7665" y="1154"/>
                  </a:lnTo>
                  <a:lnTo>
                    <a:pt x="8357" y="750"/>
                  </a:lnTo>
                  <a:lnTo>
                    <a:pt x="9798" y="1"/>
                  </a:lnTo>
                  <a:lnTo>
                    <a:pt x="9798" y="1"/>
                  </a:lnTo>
                  <a:lnTo>
                    <a:pt x="9970" y="5073"/>
                  </a:lnTo>
                  <a:lnTo>
                    <a:pt x="9970" y="5073"/>
                  </a:lnTo>
                  <a:lnTo>
                    <a:pt x="9452" y="5418"/>
                  </a:lnTo>
                  <a:lnTo>
                    <a:pt x="8933" y="5879"/>
                  </a:lnTo>
                  <a:lnTo>
                    <a:pt x="8414" y="6283"/>
                  </a:lnTo>
                  <a:lnTo>
                    <a:pt x="7953" y="6802"/>
                  </a:lnTo>
                  <a:lnTo>
                    <a:pt x="7953" y="6802"/>
                  </a:lnTo>
                  <a:lnTo>
                    <a:pt x="7550" y="7263"/>
                  </a:lnTo>
                  <a:lnTo>
                    <a:pt x="7146" y="7781"/>
                  </a:lnTo>
                  <a:lnTo>
                    <a:pt x="6801" y="8358"/>
                  </a:lnTo>
                  <a:lnTo>
                    <a:pt x="6513" y="8876"/>
                  </a:lnTo>
                  <a:lnTo>
                    <a:pt x="6224" y="9453"/>
                  </a:lnTo>
                  <a:lnTo>
                    <a:pt x="5994" y="9971"/>
                  </a:lnTo>
                  <a:lnTo>
                    <a:pt x="5821" y="10548"/>
                  </a:lnTo>
                  <a:lnTo>
                    <a:pt x="5648" y="11124"/>
                  </a:lnTo>
                  <a:lnTo>
                    <a:pt x="5590" y="11700"/>
                  </a:lnTo>
                  <a:lnTo>
                    <a:pt x="5475" y="12277"/>
                  </a:lnTo>
                  <a:lnTo>
                    <a:pt x="5475" y="12853"/>
                  </a:lnTo>
                  <a:lnTo>
                    <a:pt x="5475" y="13372"/>
                  </a:lnTo>
                  <a:lnTo>
                    <a:pt x="5533" y="13948"/>
                  </a:lnTo>
                  <a:lnTo>
                    <a:pt x="5648" y="14524"/>
                  </a:lnTo>
                  <a:lnTo>
                    <a:pt x="5821" y="15043"/>
                  </a:lnTo>
                  <a:lnTo>
                    <a:pt x="5994" y="15562"/>
                  </a:lnTo>
                  <a:lnTo>
                    <a:pt x="5994" y="15562"/>
                  </a:lnTo>
                  <a:lnTo>
                    <a:pt x="6224" y="16080"/>
                  </a:lnTo>
                  <a:lnTo>
                    <a:pt x="6513" y="16541"/>
                  </a:lnTo>
                  <a:lnTo>
                    <a:pt x="6801" y="16945"/>
                  </a:lnTo>
                  <a:lnTo>
                    <a:pt x="7089" y="17348"/>
                  </a:lnTo>
                  <a:lnTo>
                    <a:pt x="7089" y="17348"/>
                  </a:lnTo>
                  <a:lnTo>
                    <a:pt x="7608" y="17752"/>
                  </a:lnTo>
                  <a:lnTo>
                    <a:pt x="8184" y="18040"/>
                  </a:lnTo>
                  <a:lnTo>
                    <a:pt x="8818" y="18213"/>
                  </a:lnTo>
                  <a:lnTo>
                    <a:pt x="9394" y="18270"/>
                  </a:lnTo>
                  <a:lnTo>
                    <a:pt x="9394" y="18270"/>
                  </a:lnTo>
                  <a:lnTo>
                    <a:pt x="9682" y="18270"/>
                  </a:lnTo>
                  <a:lnTo>
                    <a:pt x="9682" y="18270"/>
                  </a:lnTo>
                  <a:lnTo>
                    <a:pt x="10259" y="18155"/>
                  </a:lnTo>
                  <a:lnTo>
                    <a:pt x="10835" y="17925"/>
                  </a:lnTo>
                  <a:lnTo>
                    <a:pt x="10835" y="17925"/>
                  </a:lnTo>
                  <a:lnTo>
                    <a:pt x="11238" y="22996"/>
                  </a:lnTo>
                  <a:lnTo>
                    <a:pt x="11238" y="22996"/>
                  </a:lnTo>
                  <a:lnTo>
                    <a:pt x="10547" y="22996"/>
                  </a:lnTo>
                  <a:lnTo>
                    <a:pt x="10547" y="2299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1614;p72"/>
            <p:cNvSpPr/>
            <p:nvPr/>
          </p:nvSpPr>
          <p:spPr>
            <a:xfrm>
              <a:off x="4620425" y="3206150"/>
              <a:ext cx="167175" cy="344375"/>
            </a:xfrm>
            <a:custGeom>
              <a:avLst/>
              <a:gdLst/>
              <a:ahLst/>
              <a:cxnLst/>
              <a:rect l="l" t="t" r="r" b="b"/>
              <a:pathLst>
                <a:path w="6687" h="13775" fill="none" extrusionOk="0">
                  <a:moveTo>
                    <a:pt x="750" y="13775"/>
                  </a:moveTo>
                  <a:lnTo>
                    <a:pt x="750" y="13775"/>
                  </a:lnTo>
                  <a:lnTo>
                    <a:pt x="1" y="1"/>
                  </a:lnTo>
                  <a:lnTo>
                    <a:pt x="1" y="1"/>
                  </a:lnTo>
                  <a:lnTo>
                    <a:pt x="462" y="59"/>
                  </a:lnTo>
                  <a:lnTo>
                    <a:pt x="462" y="59"/>
                  </a:lnTo>
                  <a:lnTo>
                    <a:pt x="1384" y="289"/>
                  </a:lnTo>
                  <a:lnTo>
                    <a:pt x="2249" y="577"/>
                  </a:lnTo>
                  <a:lnTo>
                    <a:pt x="3055" y="923"/>
                  </a:lnTo>
                  <a:lnTo>
                    <a:pt x="3747" y="1326"/>
                  </a:lnTo>
                  <a:lnTo>
                    <a:pt x="4439" y="1845"/>
                  </a:lnTo>
                  <a:lnTo>
                    <a:pt x="5015" y="2421"/>
                  </a:lnTo>
                  <a:lnTo>
                    <a:pt x="5534" y="3055"/>
                  </a:lnTo>
                  <a:lnTo>
                    <a:pt x="5995" y="3747"/>
                  </a:lnTo>
                  <a:lnTo>
                    <a:pt x="5995" y="3747"/>
                  </a:lnTo>
                  <a:lnTo>
                    <a:pt x="6283" y="4439"/>
                  </a:lnTo>
                  <a:lnTo>
                    <a:pt x="6513" y="5188"/>
                  </a:lnTo>
                  <a:lnTo>
                    <a:pt x="6629" y="5937"/>
                  </a:lnTo>
                  <a:lnTo>
                    <a:pt x="6686" y="6686"/>
                  </a:lnTo>
                  <a:lnTo>
                    <a:pt x="6629" y="7493"/>
                  </a:lnTo>
                  <a:lnTo>
                    <a:pt x="6513" y="8300"/>
                  </a:lnTo>
                  <a:lnTo>
                    <a:pt x="6283" y="9107"/>
                  </a:lnTo>
                  <a:lnTo>
                    <a:pt x="5937" y="9914"/>
                  </a:lnTo>
                  <a:lnTo>
                    <a:pt x="5937" y="9914"/>
                  </a:lnTo>
                  <a:lnTo>
                    <a:pt x="5764" y="10259"/>
                  </a:lnTo>
                  <a:lnTo>
                    <a:pt x="5534" y="10605"/>
                  </a:lnTo>
                  <a:lnTo>
                    <a:pt x="5015" y="11239"/>
                  </a:lnTo>
                  <a:lnTo>
                    <a:pt x="4439" y="11816"/>
                  </a:lnTo>
                  <a:lnTo>
                    <a:pt x="3747" y="12277"/>
                  </a:lnTo>
                  <a:lnTo>
                    <a:pt x="2998" y="12738"/>
                  </a:lnTo>
                  <a:lnTo>
                    <a:pt x="2249" y="13141"/>
                  </a:lnTo>
                  <a:lnTo>
                    <a:pt x="1499" y="13487"/>
                  </a:lnTo>
                  <a:lnTo>
                    <a:pt x="750" y="13775"/>
                  </a:lnTo>
                  <a:lnTo>
                    <a:pt x="750" y="13775"/>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1615;p72"/>
            <p:cNvSpPr/>
            <p:nvPr/>
          </p:nvSpPr>
          <p:spPr>
            <a:xfrm>
              <a:off x="4266000" y="3818500"/>
              <a:ext cx="187325" cy="213275"/>
            </a:xfrm>
            <a:custGeom>
              <a:avLst/>
              <a:gdLst/>
              <a:ahLst/>
              <a:cxnLst/>
              <a:rect l="l" t="t" r="r" b="b"/>
              <a:pathLst>
                <a:path w="7493" h="8531" fill="none" extrusionOk="0">
                  <a:moveTo>
                    <a:pt x="5303" y="8530"/>
                  </a:moveTo>
                  <a:lnTo>
                    <a:pt x="5303" y="8530"/>
                  </a:lnTo>
                  <a:lnTo>
                    <a:pt x="4842" y="8472"/>
                  </a:lnTo>
                  <a:lnTo>
                    <a:pt x="4380" y="8415"/>
                  </a:lnTo>
                  <a:lnTo>
                    <a:pt x="3977" y="8300"/>
                  </a:lnTo>
                  <a:lnTo>
                    <a:pt x="3516" y="8127"/>
                  </a:lnTo>
                  <a:lnTo>
                    <a:pt x="3113" y="7954"/>
                  </a:lnTo>
                  <a:lnTo>
                    <a:pt x="2709" y="7723"/>
                  </a:lnTo>
                  <a:lnTo>
                    <a:pt x="2306" y="7435"/>
                  </a:lnTo>
                  <a:lnTo>
                    <a:pt x="1902" y="7147"/>
                  </a:lnTo>
                  <a:lnTo>
                    <a:pt x="1557" y="6801"/>
                  </a:lnTo>
                  <a:lnTo>
                    <a:pt x="1211" y="6455"/>
                  </a:lnTo>
                  <a:lnTo>
                    <a:pt x="923" y="6052"/>
                  </a:lnTo>
                  <a:lnTo>
                    <a:pt x="692" y="5648"/>
                  </a:lnTo>
                  <a:lnTo>
                    <a:pt x="462" y="5245"/>
                  </a:lnTo>
                  <a:lnTo>
                    <a:pt x="289" y="4842"/>
                  </a:lnTo>
                  <a:lnTo>
                    <a:pt x="116" y="4438"/>
                  </a:lnTo>
                  <a:lnTo>
                    <a:pt x="58" y="3977"/>
                  </a:lnTo>
                  <a:lnTo>
                    <a:pt x="58" y="3977"/>
                  </a:lnTo>
                  <a:lnTo>
                    <a:pt x="0" y="3516"/>
                  </a:lnTo>
                  <a:lnTo>
                    <a:pt x="0" y="3113"/>
                  </a:lnTo>
                  <a:lnTo>
                    <a:pt x="58" y="2652"/>
                  </a:lnTo>
                  <a:lnTo>
                    <a:pt x="116" y="2248"/>
                  </a:lnTo>
                  <a:lnTo>
                    <a:pt x="289" y="1845"/>
                  </a:lnTo>
                  <a:lnTo>
                    <a:pt x="462" y="1499"/>
                  </a:lnTo>
                  <a:lnTo>
                    <a:pt x="692" y="1153"/>
                  </a:lnTo>
                  <a:lnTo>
                    <a:pt x="923" y="865"/>
                  </a:lnTo>
                  <a:lnTo>
                    <a:pt x="923" y="865"/>
                  </a:lnTo>
                  <a:lnTo>
                    <a:pt x="1326" y="519"/>
                  </a:lnTo>
                  <a:lnTo>
                    <a:pt x="1729" y="231"/>
                  </a:lnTo>
                  <a:lnTo>
                    <a:pt x="2133" y="58"/>
                  </a:lnTo>
                  <a:lnTo>
                    <a:pt x="2479" y="1"/>
                  </a:lnTo>
                  <a:lnTo>
                    <a:pt x="2479" y="1"/>
                  </a:lnTo>
                  <a:lnTo>
                    <a:pt x="2594" y="1"/>
                  </a:lnTo>
                  <a:lnTo>
                    <a:pt x="2594" y="1"/>
                  </a:lnTo>
                  <a:lnTo>
                    <a:pt x="2652" y="116"/>
                  </a:lnTo>
                  <a:lnTo>
                    <a:pt x="2709" y="346"/>
                  </a:lnTo>
                  <a:lnTo>
                    <a:pt x="2709" y="519"/>
                  </a:lnTo>
                  <a:lnTo>
                    <a:pt x="2652" y="750"/>
                  </a:lnTo>
                  <a:lnTo>
                    <a:pt x="2652" y="750"/>
                  </a:lnTo>
                  <a:lnTo>
                    <a:pt x="2306" y="1211"/>
                  </a:lnTo>
                  <a:lnTo>
                    <a:pt x="2306" y="1211"/>
                  </a:lnTo>
                  <a:lnTo>
                    <a:pt x="1902" y="1787"/>
                  </a:lnTo>
                  <a:lnTo>
                    <a:pt x="1729" y="2133"/>
                  </a:lnTo>
                  <a:lnTo>
                    <a:pt x="1499" y="2536"/>
                  </a:lnTo>
                  <a:lnTo>
                    <a:pt x="1499" y="2536"/>
                  </a:lnTo>
                  <a:lnTo>
                    <a:pt x="1384" y="2940"/>
                  </a:lnTo>
                  <a:lnTo>
                    <a:pt x="1326" y="3286"/>
                  </a:lnTo>
                  <a:lnTo>
                    <a:pt x="1268" y="3689"/>
                  </a:lnTo>
                  <a:lnTo>
                    <a:pt x="1268" y="4035"/>
                  </a:lnTo>
                  <a:lnTo>
                    <a:pt x="1268" y="4438"/>
                  </a:lnTo>
                  <a:lnTo>
                    <a:pt x="1384" y="4842"/>
                  </a:lnTo>
                  <a:lnTo>
                    <a:pt x="1441" y="5187"/>
                  </a:lnTo>
                  <a:lnTo>
                    <a:pt x="1614" y="5533"/>
                  </a:lnTo>
                  <a:lnTo>
                    <a:pt x="1787" y="5879"/>
                  </a:lnTo>
                  <a:lnTo>
                    <a:pt x="1960" y="6225"/>
                  </a:lnTo>
                  <a:lnTo>
                    <a:pt x="2190" y="6513"/>
                  </a:lnTo>
                  <a:lnTo>
                    <a:pt x="2479" y="6801"/>
                  </a:lnTo>
                  <a:lnTo>
                    <a:pt x="2767" y="7089"/>
                  </a:lnTo>
                  <a:lnTo>
                    <a:pt x="3055" y="7320"/>
                  </a:lnTo>
                  <a:lnTo>
                    <a:pt x="3401" y="7550"/>
                  </a:lnTo>
                  <a:lnTo>
                    <a:pt x="3747" y="7723"/>
                  </a:lnTo>
                  <a:lnTo>
                    <a:pt x="3747" y="7723"/>
                  </a:lnTo>
                  <a:lnTo>
                    <a:pt x="4150" y="7839"/>
                  </a:lnTo>
                  <a:lnTo>
                    <a:pt x="4553" y="7954"/>
                  </a:lnTo>
                  <a:lnTo>
                    <a:pt x="5014" y="8011"/>
                  </a:lnTo>
                  <a:lnTo>
                    <a:pt x="5418" y="8069"/>
                  </a:lnTo>
                  <a:lnTo>
                    <a:pt x="5418" y="8069"/>
                  </a:lnTo>
                  <a:lnTo>
                    <a:pt x="5937" y="8011"/>
                  </a:lnTo>
                  <a:lnTo>
                    <a:pt x="6455" y="7896"/>
                  </a:lnTo>
                  <a:lnTo>
                    <a:pt x="6974" y="7781"/>
                  </a:lnTo>
                  <a:lnTo>
                    <a:pt x="7493" y="7550"/>
                  </a:lnTo>
                  <a:lnTo>
                    <a:pt x="7493" y="7550"/>
                  </a:lnTo>
                  <a:lnTo>
                    <a:pt x="7032" y="7954"/>
                  </a:lnTo>
                  <a:lnTo>
                    <a:pt x="6513" y="8300"/>
                  </a:lnTo>
                  <a:lnTo>
                    <a:pt x="5937" y="8472"/>
                  </a:lnTo>
                  <a:lnTo>
                    <a:pt x="5303" y="8530"/>
                  </a:lnTo>
                  <a:lnTo>
                    <a:pt x="5303" y="853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2" name="TextBox 1"/>
          <p:cNvSpPr txBox="1"/>
          <p:nvPr/>
        </p:nvSpPr>
        <p:spPr>
          <a:xfrm>
            <a:off x="7315200" y="116205"/>
            <a:ext cx="3890809" cy="584775"/>
          </a:xfrm>
          <a:prstGeom prst="rect">
            <a:avLst/>
          </a:prstGeom>
          <a:noFill/>
        </p:spPr>
        <p:txBody>
          <a:bodyPr wrap="none" rtlCol="0">
            <a:spAutoFit/>
          </a:bodyPr>
          <a:lstStyle/>
          <a:p>
            <a:r>
              <a:rPr lang="en-US" sz="3200" b="1">
                <a:solidFill>
                  <a:srgbClr val="002060"/>
                </a:solidFill>
                <a:latin typeface="Arial" pitchFamily="34" charset="0"/>
                <a:cs typeface="Arial" pitchFamily="34" charset="0"/>
              </a:rPr>
              <a:t>a. Sơ đồ ngón bấm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722" y="821059"/>
            <a:ext cx="16677078" cy="896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54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4498">
            <a:off x="12309055" y="-211000"/>
            <a:ext cx="5849400" cy="2057400"/>
          </a:xfrm>
          <a:prstGeom prst="rect">
            <a:avLst/>
          </a:prstGeom>
        </p:spPr>
      </p:pic>
      <p:pic>
        <p:nvPicPr>
          <p:cNvPr id="12"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0" y="8458202"/>
            <a:ext cx="4303605" cy="1799252"/>
          </a:xfrm>
          <a:prstGeom prst="rect">
            <a:avLst/>
          </a:prstGeom>
        </p:spPr>
      </p:pic>
      <p:pic>
        <p:nvPicPr>
          <p:cNvPr id="14"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62800" y="8646368"/>
            <a:ext cx="4267200" cy="160019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87200" y="8646367"/>
            <a:ext cx="4495800" cy="1600199"/>
          </a:xfrm>
          <a:prstGeom prst="rect">
            <a:avLst/>
          </a:prstGeom>
        </p:spPr>
      </p:pic>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29954">
            <a:off x="-228600" y="6223198"/>
            <a:ext cx="3972652" cy="4114800"/>
          </a:xfrm>
          <a:prstGeom prst="rect">
            <a:avLst/>
          </a:prstGeom>
        </p:spPr>
      </p:pic>
      <p:grpSp>
        <p:nvGrpSpPr>
          <p:cNvPr id="18" name="Google Shape;1589;p72"/>
          <p:cNvGrpSpPr/>
          <p:nvPr/>
        </p:nvGrpSpPr>
        <p:grpSpPr>
          <a:xfrm>
            <a:off x="111601" y="241725"/>
            <a:ext cx="3313160" cy="2078529"/>
            <a:chOff x="4042675" y="2465600"/>
            <a:chExt cx="2120875" cy="1884575"/>
          </a:xfrm>
        </p:grpSpPr>
        <p:sp>
          <p:nvSpPr>
            <p:cNvPr id="19" name="Google Shape;1590;p72"/>
            <p:cNvSpPr/>
            <p:nvPr/>
          </p:nvSpPr>
          <p:spPr>
            <a:xfrm>
              <a:off x="4716975" y="2815700"/>
              <a:ext cx="897625" cy="1033075"/>
            </a:xfrm>
            <a:custGeom>
              <a:avLst/>
              <a:gdLst/>
              <a:ahLst/>
              <a:cxnLst/>
              <a:rect l="l" t="t" r="r" b="b"/>
              <a:pathLst>
                <a:path w="35905" h="41323" extrusionOk="0">
                  <a:moveTo>
                    <a:pt x="13371" y="1"/>
                  </a:moveTo>
                  <a:lnTo>
                    <a:pt x="12218" y="116"/>
                  </a:lnTo>
                  <a:lnTo>
                    <a:pt x="11065" y="289"/>
                  </a:lnTo>
                  <a:lnTo>
                    <a:pt x="9970" y="519"/>
                  </a:lnTo>
                  <a:lnTo>
                    <a:pt x="8818" y="808"/>
                  </a:lnTo>
                  <a:lnTo>
                    <a:pt x="7723" y="1096"/>
                  </a:lnTo>
                  <a:lnTo>
                    <a:pt x="6628" y="1499"/>
                  </a:lnTo>
                  <a:lnTo>
                    <a:pt x="5245" y="2191"/>
                  </a:lnTo>
                  <a:lnTo>
                    <a:pt x="4092" y="2825"/>
                  </a:lnTo>
                  <a:lnTo>
                    <a:pt x="2824" y="3574"/>
                  </a:lnTo>
                  <a:lnTo>
                    <a:pt x="1672" y="4381"/>
                  </a:lnTo>
                  <a:lnTo>
                    <a:pt x="692" y="5072"/>
                  </a:lnTo>
                  <a:lnTo>
                    <a:pt x="346" y="5418"/>
                  </a:lnTo>
                  <a:lnTo>
                    <a:pt x="115" y="5706"/>
                  </a:lnTo>
                  <a:lnTo>
                    <a:pt x="0" y="5937"/>
                  </a:lnTo>
                  <a:lnTo>
                    <a:pt x="0" y="5994"/>
                  </a:lnTo>
                  <a:lnTo>
                    <a:pt x="58" y="6110"/>
                  </a:lnTo>
                  <a:lnTo>
                    <a:pt x="231" y="6110"/>
                  </a:lnTo>
                  <a:lnTo>
                    <a:pt x="634" y="5937"/>
                  </a:lnTo>
                  <a:lnTo>
                    <a:pt x="1672" y="5303"/>
                  </a:lnTo>
                  <a:lnTo>
                    <a:pt x="3400" y="4150"/>
                  </a:lnTo>
                  <a:lnTo>
                    <a:pt x="4438" y="3631"/>
                  </a:lnTo>
                  <a:lnTo>
                    <a:pt x="5475" y="3113"/>
                  </a:lnTo>
                  <a:lnTo>
                    <a:pt x="6513" y="2709"/>
                  </a:lnTo>
                  <a:lnTo>
                    <a:pt x="7608" y="2306"/>
                  </a:lnTo>
                  <a:lnTo>
                    <a:pt x="8818" y="1960"/>
                  </a:lnTo>
                  <a:lnTo>
                    <a:pt x="10028" y="1672"/>
                  </a:lnTo>
                  <a:lnTo>
                    <a:pt x="11238" y="1441"/>
                  </a:lnTo>
                  <a:lnTo>
                    <a:pt x="12506" y="1269"/>
                  </a:lnTo>
                  <a:lnTo>
                    <a:pt x="13717" y="1211"/>
                  </a:lnTo>
                  <a:lnTo>
                    <a:pt x="14984" y="1211"/>
                  </a:lnTo>
                  <a:lnTo>
                    <a:pt x="16252" y="1269"/>
                  </a:lnTo>
                  <a:lnTo>
                    <a:pt x="17463" y="1384"/>
                  </a:lnTo>
                  <a:lnTo>
                    <a:pt x="18731" y="1614"/>
                  </a:lnTo>
                  <a:lnTo>
                    <a:pt x="19941" y="1903"/>
                  </a:lnTo>
                  <a:lnTo>
                    <a:pt x="21151" y="2248"/>
                  </a:lnTo>
                  <a:lnTo>
                    <a:pt x="22304" y="2709"/>
                  </a:lnTo>
                  <a:lnTo>
                    <a:pt x="23456" y="3228"/>
                  </a:lnTo>
                  <a:lnTo>
                    <a:pt x="24551" y="3804"/>
                  </a:lnTo>
                  <a:lnTo>
                    <a:pt x="25589" y="4438"/>
                  </a:lnTo>
                  <a:lnTo>
                    <a:pt x="26626" y="5130"/>
                  </a:lnTo>
                  <a:lnTo>
                    <a:pt x="27606" y="5937"/>
                  </a:lnTo>
                  <a:lnTo>
                    <a:pt x="28528" y="6744"/>
                  </a:lnTo>
                  <a:lnTo>
                    <a:pt x="29450" y="7608"/>
                  </a:lnTo>
                  <a:lnTo>
                    <a:pt x="30257" y="8588"/>
                  </a:lnTo>
                  <a:lnTo>
                    <a:pt x="31064" y="9568"/>
                  </a:lnTo>
                  <a:lnTo>
                    <a:pt x="31755" y="10605"/>
                  </a:lnTo>
                  <a:lnTo>
                    <a:pt x="32447" y="11642"/>
                  </a:lnTo>
                  <a:lnTo>
                    <a:pt x="33023" y="12795"/>
                  </a:lnTo>
                  <a:lnTo>
                    <a:pt x="33484" y="13832"/>
                  </a:lnTo>
                  <a:lnTo>
                    <a:pt x="33945" y="14870"/>
                  </a:lnTo>
                  <a:lnTo>
                    <a:pt x="34291" y="15965"/>
                  </a:lnTo>
                  <a:lnTo>
                    <a:pt x="34579" y="17060"/>
                  </a:lnTo>
                  <a:lnTo>
                    <a:pt x="34810" y="18097"/>
                  </a:lnTo>
                  <a:lnTo>
                    <a:pt x="34983" y="19192"/>
                  </a:lnTo>
                  <a:lnTo>
                    <a:pt x="35098" y="20345"/>
                  </a:lnTo>
                  <a:lnTo>
                    <a:pt x="35156" y="21440"/>
                  </a:lnTo>
                  <a:lnTo>
                    <a:pt x="35156" y="22535"/>
                  </a:lnTo>
                  <a:lnTo>
                    <a:pt x="35098" y="23630"/>
                  </a:lnTo>
                  <a:lnTo>
                    <a:pt x="34983" y="24725"/>
                  </a:lnTo>
                  <a:lnTo>
                    <a:pt x="34810" y="25820"/>
                  </a:lnTo>
                  <a:lnTo>
                    <a:pt x="34579" y="26915"/>
                  </a:lnTo>
                  <a:lnTo>
                    <a:pt x="34233" y="28010"/>
                  </a:lnTo>
                  <a:lnTo>
                    <a:pt x="33888" y="29105"/>
                  </a:lnTo>
                  <a:lnTo>
                    <a:pt x="33484" y="30142"/>
                  </a:lnTo>
                  <a:lnTo>
                    <a:pt x="32966" y="31180"/>
                  </a:lnTo>
                  <a:lnTo>
                    <a:pt x="32447" y="32159"/>
                  </a:lnTo>
                  <a:lnTo>
                    <a:pt x="31871" y="33139"/>
                  </a:lnTo>
                  <a:lnTo>
                    <a:pt x="31237" y="34061"/>
                  </a:lnTo>
                  <a:lnTo>
                    <a:pt x="30603" y="34926"/>
                  </a:lnTo>
                  <a:lnTo>
                    <a:pt x="29853" y="35790"/>
                  </a:lnTo>
                  <a:lnTo>
                    <a:pt x="29104" y="36597"/>
                  </a:lnTo>
                  <a:lnTo>
                    <a:pt x="28355" y="37404"/>
                  </a:lnTo>
                  <a:lnTo>
                    <a:pt x="27260" y="38268"/>
                  </a:lnTo>
                  <a:lnTo>
                    <a:pt x="25358" y="39594"/>
                  </a:lnTo>
                  <a:lnTo>
                    <a:pt x="23514" y="40862"/>
                  </a:lnTo>
                  <a:lnTo>
                    <a:pt x="22938" y="41208"/>
                  </a:lnTo>
                  <a:lnTo>
                    <a:pt x="22765" y="41265"/>
                  </a:lnTo>
                  <a:lnTo>
                    <a:pt x="22707" y="41265"/>
                  </a:lnTo>
                  <a:lnTo>
                    <a:pt x="22707" y="41323"/>
                  </a:lnTo>
                  <a:lnTo>
                    <a:pt x="22765" y="41323"/>
                  </a:lnTo>
                  <a:lnTo>
                    <a:pt x="23053" y="41265"/>
                  </a:lnTo>
                  <a:lnTo>
                    <a:pt x="23341" y="41150"/>
                  </a:lnTo>
                  <a:lnTo>
                    <a:pt x="23802" y="40919"/>
                  </a:lnTo>
                  <a:lnTo>
                    <a:pt x="24839" y="40285"/>
                  </a:lnTo>
                  <a:lnTo>
                    <a:pt x="25992" y="39479"/>
                  </a:lnTo>
                  <a:lnTo>
                    <a:pt x="28240" y="37807"/>
                  </a:lnTo>
                  <a:lnTo>
                    <a:pt x="29450" y="36885"/>
                  </a:lnTo>
                  <a:lnTo>
                    <a:pt x="30199" y="36078"/>
                  </a:lnTo>
                  <a:lnTo>
                    <a:pt x="30948" y="35214"/>
                  </a:lnTo>
                  <a:lnTo>
                    <a:pt x="31640" y="34349"/>
                  </a:lnTo>
                  <a:lnTo>
                    <a:pt x="32274" y="33427"/>
                  </a:lnTo>
                  <a:lnTo>
                    <a:pt x="32850" y="32505"/>
                  </a:lnTo>
                  <a:lnTo>
                    <a:pt x="33369" y="31525"/>
                  </a:lnTo>
                  <a:lnTo>
                    <a:pt x="33888" y="30546"/>
                  </a:lnTo>
                  <a:lnTo>
                    <a:pt x="34406" y="29566"/>
                  </a:lnTo>
                  <a:lnTo>
                    <a:pt x="34867" y="28240"/>
                  </a:lnTo>
                  <a:lnTo>
                    <a:pt x="35213" y="26972"/>
                  </a:lnTo>
                  <a:lnTo>
                    <a:pt x="35501" y="25647"/>
                  </a:lnTo>
                  <a:lnTo>
                    <a:pt x="35732" y="24379"/>
                  </a:lnTo>
                  <a:lnTo>
                    <a:pt x="35847" y="23053"/>
                  </a:lnTo>
                  <a:lnTo>
                    <a:pt x="35905" y="21786"/>
                  </a:lnTo>
                  <a:lnTo>
                    <a:pt x="35905" y="20460"/>
                  </a:lnTo>
                  <a:lnTo>
                    <a:pt x="35790" y="19192"/>
                  </a:lnTo>
                  <a:lnTo>
                    <a:pt x="35617" y="17924"/>
                  </a:lnTo>
                  <a:lnTo>
                    <a:pt x="35328" y="16656"/>
                  </a:lnTo>
                  <a:lnTo>
                    <a:pt x="35040" y="15388"/>
                  </a:lnTo>
                  <a:lnTo>
                    <a:pt x="34579" y="14121"/>
                  </a:lnTo>
                  <a:lnTo>
                    <a:pt x="34118" y="12910"/>
                  </a:lnTo>
                  <a:lnTo>
                    <a:pt x="33542" y="11700"/>
                  </a:lnTo>
                  <a:lnTo>
                    <a:pt x="32850" y="10547"/>
                  </a:lnTo>
                  <a:lnTo>
                    <a:pt x="32159" y="9395"/>
                  </a:lnTo>
                  <a:lnTo>
                    <a:pt x="31410" y="8357"/>
                  </a:lnTo>
                  <a:lnTo>
                    <a:pt x="30603" y="7378"/>
                  </a:lnTo>
                  <a:lnTo>
                    <a:pt x="29796" y="6513"/>
                  </a:lnTo>
                  <a:lnTo>
                    <a:pt x="28931" y="5649"/>
                  </a:lnTo>
                  <a:lnTo>
                    <a:pt x="28009" y="4842"/>
                  </a:lnTo>
                  <a:lnTo>
                    <a:pt x="27029" y="4093"/>
                  </a:lnTo>
                  <a:lnTo>
                    <a:pt x="26050" y="3401"/>
                  </a:lnTo>
                  <a:lnTo>
                    <a:pt x="25012" y="2767"/>
                  </a:lnTo>
                  <a:lnTo>
                    <a:pt x="23917" y="2248"/>
                  </a:lnTo>
                  <a:lnTo>
                    <a:pt x="22822" y="1730"/>
                  </a:lnTo>
                  <a:lnTo>
                    <a:pt x="21727" y="1269"/>
                  </a:lnTo>
                  <a:lnTo>
                    <a:pt x="20575" y="865"/>
                  </a:lnTo>
                  <a:lnTo>
                    <a:pt x="19364" y="577"/>
                  </a:lnTo>
                  <a:lnTo>
                    <a:pt x="18154" y="346"/>
                  </a:lnTo>
                  <a:lnTo>
                    <a:pt x="16944" y="174"/>
                  </a:lnTo>
                  <a:lnTo>
                    <a:pt x="15734" y="58"/>
                  </a:lnTo>
                  <a:lnTo>
                    <a:pt x="14523" y="1"/>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591;p72"/>
            <p:cNvSpPr/>
            <p:nvPr/>
          </p:nvSpPr>
          <p:spPr>
            <a:xfrm>
              <a:off x="4855275" y="2892075"/>
              <a:ext cx="1082075" cy="919250"/>
            </a:xfrm>
            <a:custGeom>
              <a:avLst/>
              <a:gdLst/>
              <a:ahLst/>
              <a:cxnLst/>
              <a:rect l="l" t="t" r="r" b="b"/>
              <a:pathLst>
                <a:path w="43283" h="36770" extrusionOk="0">
                  <a:moveTo>
                    <a:pt x="17348" y="0"/>
                  </a:moveTo>
                  <a:lnTo>
                    <a:pt x="15561" y="115"/>
                  </a:lnTo>
                  <a:lnTo>
                    <a:pt x="13832" y="346"/>
                  </a:lnTo>
                  <a:lnTo>
                    <a:pt x="12046" y="692"/>
                  </a:lnTo>
                  <a:lnTo>
                    <a:pt x="10317" y="1095"/>
                  </a:lnTo>
                  <a:lnTo>
                    <a:pt x="8588" y="1672"/>
                  </a:lnTo>
                  <a:lnTo>
                    <a:pt x="7032" y="2248"/>
                  </a:lnTo>
                  <a:lnTo>
                    <a:pt x="5533" y="2939"/>
                  </a:lnTo>
                  <a:lnTo>
                    <a:pt x="4093" y="3689"/>
                  </a:lnTo>
                  <a:lnTo>
                    <a:pt x="2652" y="4553"/>
                  </a:lnTo>
                  <a:lnTo>
                    <a:pt x="2076" y="4957"/>
                  </a:lnTo>
                  <a:lnTo>
                    <a:pt x="1499" y="5360"/>
                  </a:lnTo>
                  <a:lnTo>
                    <a:pt x="981" y="5763"/>
                  </a:lnTo>
                  <a:lnTo>
                    <a:pt x="462" y="6224"/>
                  </a:lnTo>
                  <a:lnTo>
                    <a:pt x="116" y="6685"/>
                  </a:lnTo>
                  <a:lnTo>
                    <a:pt x="58" y="6858"/>
                  </a:lnTo>
                  <a:lnTo>
                    <a:pt x="1" y="6974"/>
                  </a:lnTo>
                  <a:lnTo>
                    <a:pt x="58" y="7089"/>
                  </a:lnTo>
                  <a:lnTo>
                    <a:pt x="231" y="7147"/>
                  </a:lnTo>
                  <a:lnTo>
                    <a:pt x="462" y="7147"/>
                  </a:lnTo>
                  <a:lnTo>
                    <a:pt x="750" y="7031"/>
                  </a:lnTo>
                  <a:lnTo>
                    <a:pt x="1499" y="6801"/>
                  </a:lnTo>
                  <a:lnTo>
                    <a:pt x="2191" y="6513"/>
                  </a:lnTo>
                  <a:lnTo>
                    <a:pt x="3574" y="5879"/>
                  </a:lnTo>
                  <a:lnTo>
                    <a:pt x="5015" y="5245"/>
                  </a:lnTo>
                  <a:lnTo>
                    <a:pt x="6398" y="4668"/>
                  </a:lnTo>
                  <a:lnTo>
                    <a:pt x="7839" y="4092"/>
                  </a:lnTo>
                  <a:lnTo>
                    <a:pt x="9337" y="3631"/>
                  </a:lnTo>
                  <a:lnTo>
                    <a:pt x="10778" y="3228"/>
                  </a:lnTo>
                  <a:lnTo>
                    <a:pt x="12334" y="2824"/>
                  </a:lnTo>
                  <a:lnTo>
                    <a:pt x="14005" y="2536"/>
                  </a:lnTo>
                  <a:lnTo>
                    <a:pt x="15677" y="2305"/>
                  </a:lnTo>
                  <a:lnTo>
                    <a:pt x="17406" y="2133"/>
                  </a:lnTo>
                  <a:lnTo>
                    <a:pt x="19135" y="2133"/>
                  </a:lnTo>
                  <a:lnTo>
                    <a:pt x="20864" y="2190"/>
                  </a:lnTo>
                  <a:lnTo>
                    <a:pt x="22535" y="2363"/>
                  </a:lnTo>
                  <a:lnTo>
                    <a:pt x="24206" y="2651"/>
                  </a:lnTo>
                  <a:lnTo>
                    <a:pt x="25878" y="3055"/>
                  </a:lnTo>
                  <a:lnTo>
                    <a:pt x="26973" y="3400"/>
                  </a:lnTo>
                  <a:lnTo>
                    <a:pt x="28068" y="3804"/>
                  </a:lnTo>
                  <a:lnTo>
                    <a:pt x="29105" y="4207"/>
                  </a:lnTo>
                  <a:lnTo>
                    <a:pt x="30142" y="4726"/>
                  </a:lnTo>
                  <a:lnTo>
                    <a:pt x="31122" y="5245"/>
                  </a:lnTo>
                  <a:lnTo>
                    <a:pt x="32102" y="5821"/>
                  </a:lnTo>
                  <a:lnTo>
                    <a:pt x="33081" y="6455"/>
                  </a:lnTo>
                  <a:lnTo>
                    <a:pt x="34004" y="7089"/>
                  </a:lnTo>
                  <a:lnTo>
                    <a:pt x="34868" y="7838"/>
                  </a:lnTo>
                  <a:lnTo>
                    <a:pt x="35733" y="8587"/>
                  </a:lnTo>
                  <a:lnTo>
                    <a:pt x="36539" y="9337"/>
                  </a:lnTo>
                  <a:lnTo>
                    <a:pt x="37346" y="10201"/>
                  </a:lnTo>
                  <a:lnTo>
                    <a:pt x="38038" y="11066"/>
                  </a:lnTo>
                  <a:lnTo>
                    <a:pt x="38729" y="11988"/>
                  </a:lnTo>
                  <a:lnTo>
                    <a:pt x="39363" y="12910"/>
                  </a:lnTo>
                  <a:lnTo>
                    <a:pt x="39940" y="13889"/>
                  </a:lnTo>
                  <a:lnTo>
                    <a:pt x="40343" y="14696"/>
                  </a:lnTo>
                  <a:lnTo>
                    <a:pt x="40689" y="15503"/>
                  </a:lnTo>
                  <a:lnTo>
                    <a:pt x="41035" y="16310"/>
                  </a:lnTo>
                  <a:lnTo>
                    <a:pt x="41323" y="17117"/>
                  </a:lnTo>
                  <a:lnTo>
                    <a:pt x="41553" y="17981"/>
                  </a:lnTo>
                  <a:lnTo>
                    <a:pt x="41726" y="18788"/>
                  </a:lnTo>
                  <a:lnTo>
                    <a:pt x="41899" y="19653"/>
                  </a:lnTo>
                  <a:lnTo>
                    <a:pt x="42014" y="20517"/>
                  </a:lnTo>
                  <a:lnTo>
                    <a:pt x="42130" y="21382"/>
                  </a:lnTo>
                  <a:lnTo>
                    <a:pt x="42187" y="22304"/>
                  </a:lnTo>
                  <a:lnTo>
                    <a:pt x="42187" y="23168"/>
                  </a:lnTo>
                  <a:lnTo>
                    <a:pt x="42187" y="24033"/>
                  </a:lnTo>
                  <a:lnTo>
                    <a:pt x="42072" y="24897"/>
                  </a:lnTo>
                  <a:lnTo>
                    <a:pt x="42014" y="25762"/>
                  </a:lnTo>
                  <a:lnTo>
                    <a:pt x="41841" y="26626"/>
                  </a:lnTo>
                  <a:lnTo>
                    <a:pt x="41669" y="27491"/>
                  </a:lnTo>
                  <a:lnTo>
                    <a:pt x="41265" y="28931"/>
                  </a:lnTo>
                  <a:lnTo>
                    <a:pt x="40746" y="30315"/>
                  </a:lnTo>
                  <a:lnTo>
                    <a:pt x="40113" y="31640"/>
                  </a:lnTo>
                  <a:lnTo>
                    <a:pt x="39421" y="32966"/>
                  </a:lnTo>
                  <a:lnTo>
                    <a:pt x="38845" y="33715"/>
                  </a:lnTo>
                  <a:lnTo>
                    <a:pt x="37807" y="34983"/>
                  </a:lnTo>
                  <a:lnTo>
                    <a:pt x="36828" y="36193"/>
                  </a:lnTo>
                  <a:lnTo>
                    <a:pt x="36366" y="36712"/>
                  </a:lnTo>
                  <a:lnTo>
                    <a:pt x="36424" y="36769"/>
                  </a:lnTo>
                  <a:lnTo>
                    <a:pt x="36597" y="36712"/>
                  </a:lnTo>
                  <a:lnTo>
                    <a:pt x="37000" y="36366"/>
                  </a:lnTo>
                  <a:lnTo>
                    <a:pt x="37519" y="35905"/>
                  </a:lnTo>
                  <a:lnTo>
                    <a:pt x="38095" y="35271"/>
                  </a:lnTo>
                  <a:lnTo>
                    <a:pt x="39248" y="34003"/>
                  </a:lnTo>
                  <a:lnTo>
                    <a:pt x="39824" y="33311"/>
                  </a:lnTo>
                  <a:lnTo>
                    <a:pt x="40458" y="32332"/>
                  </a:lnTo>
                  <a:lnTo>
                    <a:pt x="41092" y="31294"/>
                  </a:lnTo>
                  <a:lnTo>
                    <a:pt x="41553" y="30257"/>
                  </a:lnTo>
                  <a:lnTo>
                    <a:pt x="42014" y="29220"/>
                  </a:lnTo>
                  <a:lnTo>
                    <a:pt x="42475" y="27721"/>
                  </a:lnTo>
                  <a:lnTo>
                    <a:pt x="42879" y="26223"/>
                  </a:lnTo>
                  <a:lnTo>
                    <a:pt x="43109" y="24724"/>
                  </a:lnTo>
                  <a:lnTo>
                    <a:pt x="43282" y="23168"/>
                  </a:lnTo>
                  <a:lnTo>
                    <a:pt x="43282" y="21670"/>
                  </a:lnTo>
                  <a:lnTo>
                    <a:pt x="43225" y="20114"/>
                  </a:lnTo>
                  <a:lnTo>
                    <a:pt x="42994" y="18615"/>
                  </a:lnTo>
                  <a:lnTo>
                    <a:pt x="42648" y="17059"/>
                  </a:lnTo>
                  <a:lnTo>
                    <a:pt x="42418" y="16252"/>
                  </a:lnTo>
                  <a:lnTo>
                    <a:pt x="42187" y="15388"/>
                  </a:lnTo>
                  <a:lnTo>
                    <a:pt x="41841" y="14581"/>
                  </a:lnTo>
                  <a:lnTo>
                    <a:pt x="41496" y="13832"/>
                  </a:lnTo>
                  <a:lnTo>
                    <a:pt x="41150" y="13025"/>
                  </a:lnTo>
                  <a:lnTo>
                    <a:pt x="40746" y="12276"/>
                  </a:lnTo>
                  <a:lnTo>
                    <a:pt x="40285" y="11527"/>
                  </a:lnTo>
                  <a:lnTo>
                    <a:pt x="39824" y="10835"/>
                  </a:lnTo>
                  <a:lnTo>
                    <a:pt x="38845" y="9452"/>
                  </a:lnTo>
                  <a:lnTo>
                    <a:pt x="37692" y="8126"/>
                  </a:lnTo>
                  <a:lnTo>
                    <a:pt x="36482" y="6916"/>
                  </a:lnTo>
                  <a:lnTo>
                    <a:pt x="35214" y="5821"/>
                  </a:lnTo>
                  <a:lnTo>
                    <a:pt x="33831" y="4784"/>
                  </a:lnTo>
                  <a:lnTo>
                    <a:pt x="32390" y="3804"/>
                  </a:lnTo>
                  <a:lnTo>
                    <a:pt x="30834" y="2939"/>
                  </a:lnTo>
                  <a:lnTo>
                    <a:pt x="29278" y="2190"/>
                  </a:lnTo>
                  <a:lnTo>
                    <a:pt x="27722" y="1556"/>
                  </a:lnTo>
                  <a:lnTo>
                    <a:pt x="26050" y="1038"/>
                  </a:lnTo>
                  <a:lnTo>
                    <a:pt x="24379" y="576"/>
                  </a:lnTo>
                  <a:lnTo>
                    <a:pt x="22708" y="288"/>
                  </a:lnTo>
                  <a:lnTo>
                    <a:pt x="20921" y="58"/>
                  </a:lnTo>
                  <a:lnTo>
                    <a:pt x="19135"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592;p72"/>
            <p:cNvSpPr/>
            <p:nvPr/>
          </p:nvSpPr>
          <p:spPr>
            <a:xfrm>
              <a:off x="4440325" y="3291175"/>
              <a:ext cx="1414900" cy="824150"/>
            </a:xfrm>
            <a:custGeom>
              <a:avLst/>
              <a:gdLst/>
              <a:ahLst/>
              <a:cxnLst/>
              <a:rect l="l" t="t" r="r" b="b"/>
              <a:pathLst>
                <a:path w="56596" h="32966" extrusionOk="0">
                  <a:moveTo>
                    <a:pt x="55039" y="0"/>
                  </a:moveTo>
                  <a:lnTo>
                    <a:pt x="54982" y="58"/>
                  </a:lnTo>
                  <a:lnTo>
                    <a:pt x="54924" y="346"/>
                  </a:lnTo>
                  <a:lnTo>
                    <a:pt x="54866" y="980"/>
                  </a:lnTo>
                  <a:lnTo>
                    <a:pt x="54924" y="1672"/>
                  </a:lnTo>
                  <a:lnTo>
                    <a:pt x="54924" y="2363"/>
                  </a:lnTo>
                  <a:lnTo>
                    <a:pt x="54924" y="3055"/>
                  </a:lnTo>
                  <a:lnTo>
                    <a:pt x="54924" y="3862"/>
                  </a:lnTo>
                  <a:lnTo>
                    <a:pt x="54866" y="4668"/>
                  </a:lnTo>
                  <a:lnTo>
                    <a:pt x="54751" y="5475"/>
                  </a:lnTo>
                  <a:lnTo>
                    <a:pt x="54636" y="6225"/>
                  </a:lnTo>
                  <a:lnTo>
                    <a:pt x="54290" y="7781"/>
                  </a:lnTo>
                  <a:lnTo>
                    <a:pt x="53771" y="9337"/>
                  </a:lnTo>
                  <a:lnTo>
                    <a:pt x="53137" y="10835"/>
                  </a:lnTo>
                  <a:lnTo>
                    <a:pt x="52446" y="12218"/>
                  </a:lnTo>
                  <a:lnTo>
                    <a:pt x="51639" y="13659"/>
                  </a:lnTo>
                  <a:lnTo>
                    <a:pt x="50774" y="14985"/>
                  </a:lnTo>
                  <a:lnTo>
                    <a:pt x="49679" y="16425"/>
                  </a:lnTo>
                  <a:lnTo>
                    <a:pt x="48469" y="17866"/>
                  </a:lnTo>
                  <a:lnTo>
                    <a:pt x="47259" y="19249"/>
                  </a:lnTo>
                  <a:lnTo>
                    <a:pt x="45933" y="20517"/>
                  </a:lnTo>
                  <a:lnTo>
                    <a:pt x="44550" y="21728"/>
                  </a:lnTo>
                  <a:lnTo>
                    <a:pt x="43052" y="22938"/>
                  </a:lnTo>
                  <a:lnTo>
                    <a:pt x="41553" y="23975"/>
                  </a:lnTo>
                  <a:lnTo>
                    <a:pt x="39997" y="25013"/>
                  </a:lnTo>
                  <a:lnTo>
                    <a:pt x="38441" y="25992"/>
                  </a:lnTo>
                  <a:lnTo>
                    <a:pt x="36770" y="26857"/>
                  </a:lnTo>
                  <a:lnTo>
                    <a:pt x="35099" y="27664"/>
                  </a:lnTo>
                  <a:lnTo>
                    <a:pt x="33427" y="28413"/>
                  </a:lnTo>
                  <a:lnTo>
                    <a:pt x="31698" y="29104"/>
                  </a:lnTo>
                  <a:lnTo>
                    <a:pt x="29912" y="29681"/>
                  </a:lnTo>
                  <a:lnTo>
                    <a:pt x="28125" y="30199"/>
                  </a:lnTo>
                  <a:lnTo>
                    <a:pt x="26396" y="30660"/>
                  </a:lnTo>
                  <a:lnTo>
                    <a:pt x="24552" y="31006"/>
                  </a:lnTo>
                  <a:lnTo>
                    <a:pt x="22708" y="31352"/>
                  </a:lnTo>
                  <a:lnTo>
                    <a:pt x="20864" y="31583"/>
                  </a:lnTo>
                  <a:lnTo>
                    <a:pt x="18962" y="31698"/>
                  </a:lnTo>
                  <a:lnTo>
                    <a:pt x="17118" y="31813"/>
                  </a:lnTo>
                  <a:lnTo>
                    <a:pt x="15216" y="31813"/>
                  </a:lnTo>
                  <a:lnTo>
                    <a:pt x="13371" y="31698"/>
                  </a:lnTo>
                  <a:lnTo>
                    <a:pt x="11527" y="31583"/>
                  </a:lnTo>
                  <a:lnTo>
                    <a:pt x="9683" y="31352"/>
                  </a:lnTo>
                  <a:lnTo>
                    <a:pt x="7896" y="31006"/>
                  </a:lnTo>
                  <a:lnTo>
                    <a:pt x="6167" y="30660"/>
                  </a:lnTo>
                  <a:lnTo>
                    <a:pt x="4381" y="30199"/>
                  </a:lnTo>
                  <a:lnTo>
                    <a:pt x="2076" y="29450"/>
                  </a:lnTo>
                  <a:lnTo>
                    <a:pt x="692" y="28989"/>
                  </a:lnTo>
                  <a:lnTo>
                    <a:pt x="1" y="28816"/>
                  </a:lnTo>
                  <a:lnTo>
                    <a:pt x="59" y="28932"/>
                  </a:lnTo>
                  <a:lnTo>
                    <a:pt x="289" y="29047"/>
                  </a:lnTo>
                  <a:lnTo>
                    <a:pt x="1038" y="29450"/>
                  </a:lnTo>
                  <a:lnTo>
                    <a:pt x="2133" y="29854"/>
                  </a:lnTo>
                  <a:lnTo>
                    <a:pt x="3459" y="30372"/>
                  </a:lnTo>
                  <a:lnTo>
                    <a:pt x="5995" y="31237"/>
                  </a:lnTo>
                  <a:lnTo>
                    <a:pt x="7435" y="31640"/>
                  </a:lnTo>
                  <a:lnTo>
                    <a:pt x="8703" y="31986"/>
                  </a:lnTo>
                  <a:lnTo>
                    <a:pt x="9971" y="32217"/>
                  </a:lnTo>
                  <a:lnTo>
                    <a:pt x="11297" y="32447"/>
                  </a:lnTo>
                  <a:lnTo>
                    <a:pt x="12565" y="32620"/>
                  </a:lnTo>
                  <a:lnTo>
                    <a:pt x="13890" y="32793"/>
                  </a:lnTo>
                  <a:lnTo>
                    <a:pt x="15216" y="32908"/>
                  </a:lnTo>
                  <a:lnTo>
                    <a:pt x="16541" y="32966"/>
                  </a:lnTo>
                  <a:lnTo>
                    <a:pt x="19250" y="32966"/>
                  </a:lnTo>
                  <a:lnTo>
                    <a:pt x="20691" y="32908"/>
                  </a:lnTo>
                  <a:lnTo>
                    <a:pt x="22074" y="32793"/>
                  </a:lnTo>
                  <a:lnTo>
                    <a:pt x="23457" y="32620"/>
                  </a:lnTo>
                  <a:lnTo>
                    <a:pt x="24840" y="32447"/>
                  </a:lnTo>
                  <a:lnTo>
                    <a:pt x="26223" y="32217"/>
                  </a:lnTo>
                  <a:lnTo>
                    <a:pt x="27607" y="31928"/>
                  </a:lnTo>
                  <a:lnTo>
                    <a:pt x="28990" y="31583"/>
                  </a:lnTo>
                  <a:lnTo>
                    <a:pt x="30315" y="31237"/>
                  </a:lnTo>
                  <a:lnTo>
                    <a:pt x="31641" y="30833"/>
                  </a:lnTo>
                  <a:lnTo>
                    <a:pt x="33024" y="30372"/>
                  </a:lnTo>
                  <a:lnTo>
                    <a:pt x="34292" y="29911"/>
                  </a:lnTo>
                  <a:lnTo>
                    <a:pt x="35617" y="29393"/>
                  </a:lnTo>
                  <a:lnTo>
                    <a:pt x="36885" y="28816"/>
                  </a:lnTo>
                  <a:lnTo>
                    <a:pt x="38153" y="28182"/>
                  </a:lnTo>
                  <a:lnTo>
                    <a:pt x="39421" y="27548"/>
                  </a:lnTo>
                  <a:lnTo>
                    <a:pt x="40862" y="26741"/>
                  </a:lnTo>
                  <a:lnTo>
                    <a:pt x="42303" y="25877"/>
                  </a:lnTo>
                  <a:lnTo>
                    <a:pt x="43686" y="24897"/>
                  </a:lnTo>
                  <a:lnTo>
                    <a:pt x="45069" y="23918"/>
                  </a:lnTo>
                  <a:lnTo>
                    <a:pt x="46452" y="22823"/>
                  </a:lnTo>
                  <a:lnTo>
                    <a:pt x="47778" y="21670"/>
                  </a:lnTo>
                  <a:lnTo>
                    <a:pt x="49046" y="20460"/>
                  </a:lnTo>
                  <a:lnTo>
                    <a:pt x="50256" y="19192"/>
                  </a:lnTo>
                  <a:lnTo>
                    <a:pt x="51408" y="17866"/>
                  </a:lnTo>
                  <a:lnTo>
                    <a:pt x="52446" y="16483"/>
                  </a:lnTo>
                  <a:lnTo>
                    <a:pt x="53368" y="15042"/>
                  </a:lnTo>
                  <a:lnTo>
                    <a:pt x="54232" y="13601"/>
                  </a:lnTo>
                  <a:lnTo>
                    <a:pt x="54982" y="12045"/>
                  </a:lnTo>
                  <a:lnTo>
                    <a:pt x="55327" y="11238"/>
                  </a:lnTo>
                  <a:lnTo>
                    <a:pt x="55616" y="10489"/>
                  </a:lnTo>
                  <a:lnTo>
                    <a:pt x="55846" y="9682"/>
                  </a:lnTo>
                  <a:lnTo>
                    <a:pt x="56077" y="8818"/>
                  </a:lnTo>
                  <a:lnTo>
                    <a:pt x="56249" y="8011"/>
                  </a:lnTo>
                  <a:lnTo>
                    <a:pt x="56422" y="7147"/>
                  </a:lnTo>
                  <a:lnTo>
                    <a:pt x="56480" y="6397"/>
                  </a:lnTo>
                  <a:lnTo>
                    <a:pt x="56538" y="5648"/>
                  </a:lnTo>
                  <a:lnTo>
                    <a:pt x="56595" y="4899"/>
                  </a:lnTo>
                  <a:lnTo>
                    <a:pt x="56538" y="4150"/>
                  </a:lnTo>
                  <a:lnTo>
                    <a:pt x="56480" y="3401"/>
                  </a:lnTo>
                  <a:lnTo>
                    <a:pt x="56365" y="2651"/>
                  </a:lnTo>
                  <a:lnTo>
                    <a:pt x="56192" y="1960"/>
                  </a:lnTo>
                  <a:lnTo>
                    <a:pt x="55961" y="1211"/>
                  </a:lnTo>
                  <a:lnTo>
                    <a:pt x="55788" y="807"/>
                  </a:lnTo>
                  <a:lnTo>
                    <a:pt x="55500" y="288"/>
                  </a:lnTo>
                  <a:lnTo>
                    <a:pt x="55327" y="58"/>
                  </a:lnTo>
                  <a:lnTo>
                    <a:pt x="55154"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1593;p72"/>
            <p:cNvSpPr/>
            <p:nvPr/>
          </p:nvSpPr>
          <p:spPr>
            <a:xfrm>
              <a:off x="4450425" y="3889100"/>
              <a:ext cx="1237650" cy="325650"/>
            </a:xfrm>
            <a:custGeom>
              <a:avLst/>
              <a:gdLst/>
              <a:ahLst/>
              <a:cxnLst/>
              <a:rect l="l" t="t" r="r" b="b"/>
              <a:pathLst>
                <a:path w="49506" h="13026" extrusionOk="0">
                  <a:moveTo>
                    <a:pt x="49333" y="1"/>
                  </a:moveTo>
                  <a:lnTo>
                    <a:pt x="48987" y="58"/>
                  </a:lnTo>
                  <a:lnTo>
                    <a:pt x="48699" y="116"/>
                  </a:lnTo>
                  <a:lnTo>
                    <a:pt x="48008" y="404"/>
                  </a:lnTo>
                  <a:lnTo>
                    <a:pt x="47374" y="807"/>
                  </a:lnTo>
                  <a:lnTo>
                    <a:pt x="46682" y="1326"/>
                  </a:lnTo>
                  <a:lnTo>
                    <a:pt x="45357" y="2363"/>
                  </a:lnTo>
                  <a:lnTo>
                    <a:pt x="44262" y="3170"/>
                  </a:lnTo>
                  <a:lnTo>
                    <a:pt x="41956" y="4669"/>
                  </a:lnTo>
                  <a:lnTo>
                    <a:pt x="39593" y="6052"/>
                  </a:lnTo>
                  <a:lnTo>
                    <a:pt x="38037" y="6859"/>
                  </a:lnTo>
                  <a:lnTo>
                    <a:pt x="36424" y="7608"/>
                  </a:lnTo>
                  <a:lnTo>
                    <a:pt x="34810" y="8300"/>
                  </a:lnTo>
                  <a:lnTo>
                    <a:pt x="33139" y="8933"/>
                  </a:lnTo>
                  <a:lnTo>
                    <a:pt x="31467" y="9510"/>
                  </a:lnTo>
                  <a:lnTo>
                    <a:pt x="29738" y="10028"/>
                  </a:lnTo>
                  <a:lnTo>
                    <a:pt x="28009" y="10432"/>
                  </a:lnTo>
                  <a:lnTo>
                    <a:pt x="26280" y="10778"/>
                  </a:lnTo>
                  <a:lnTo>
                    <a:pt x="24379" y="11066"/>
                  </a:lnTo>
                  <a:lnTo>
                    <a:pt x="22477" y="11296"/>
                  </a:lnTo>
                  <a:lnTo>
                    <a:pt x="20517" y="11412"/>
                  </a:lnTo>
                  <a:lnTo>
                    <a:pt x="18615" y="11469"/>
                  </a:lnTo>
                  <a:lnTo>
                    <a:pt x="16656" y="11412"/>
                  </a:lnTo>
                  <a:lnTo>
                    <a:pt x="14754" y="11296"/>
                  </a:lnTo>
                  <a:lnTo>
                    <a:pt x="12795" y="11066"/>
                  </a:lnTo>
                  <a:lnTo>
                    <a:pt x="10893" y="10720"/>
                  </a:lnTo>
                  <a:lnTo>
                    <a:pt x="8818" y="10201"/>
                  </a:lnTo>
                  <a:lnTo>
                    <a:pt x="5072" y="9106"/>
                  </a:lnTo>
                  <a:lnTo>
                    <a:pt x="1499" y="8011"/>
                  </a:lnTo>
                  <a:lnTo>
                    <a:pt x="346" y="7608"/>
                  </a:lnTo>
                  <a:lnTo>
                    <a:pt x="0" y="7493"/>
                  </a:lnTo>
                  <a:lnTo>
                    <a:pt x="58" y="7550"/>
                  </a:lnTo>
                  <a:lnTo>
                    <a:pt x="231" y="7666"/>
                  </a:lnTo>
                  <a:lnTo>
                    <a:pt x="1787" y="8588"/>
                  </a:lnTo>
                  <a:lnTo>
                    <a:pt x="3401" y="9452"/>
                  </a:lnTo>
                  <a:lnTo>
                    <a:pt x="5130" y="10201"/>
                  </a:lnTo>
                  <a:lnTo>
                    <a:pt x="6858" y="10835"/>
                  </a:lnTo>
                  <a:lnTo>
                    <a:pt x="8645" y="11412"/>
                  </a:lnTo>
                  <a:lnTo>
                    <a:pt x="10432" y="11930"/>
                  </a:lnTo>
                  <a:lnTo>
                    <a:pt x="12276" y="12276"/>
                  </a:lnTo>
                  <a:lnTo>
                    <a:pt x="14178" y="12622"/>
                  </a:lnTo>
                  <a:lnTo>
                    <a:pt x="16022" y="12795"/>
                  </a:lnTo>
                  <a:lnTo>
                    <a:pt x="17924" y="12968"/>
                  </a:lnTo>
                  <a:lnTo>
                    <a:pt x="19826" y="13025"/>
                  </a:lnTo>
                  <a:lnTo>
                    <a:pt x="21727" y="13025"/>
                  </a:lnTo>
                  <a:lnTo>
                    <a:pt x="23572" y="12910"/>
                  </a:lnTo>
                  <a:lnTo>
                    <a:pt x="25416" y="12737"/>
                  </a:lnTo>
                  <a:lnTo>
                    <a:pt x="27203" y="12449"/>
                  </a:lnTo>
                  <a:lnTo>
                    <a:pt x="28989" y="12161"/>
                  </a:lnTo>
                  <a:lnTo>
                    <a:pt x="30718" y="11757"/>
                  </a:lnTo>
                  <a:lnTo>
                    <a:pt x="32389" y="11354"/>
                  </a:lnTo>
                  <a:lnTo>
                    <a:pt x="34003" y="10835"/>
                  </a:lnTo>
                  <a:lnTo>
                    <a:pt x="35674" y="10201"/>
                  </a:lnTo>
                  <a:lnTo>
                    <a:pt x="37288" y="9567"/>
                  </a:lnTo>
                  <a:lnTo>
                    <a:pt x="38844" y="8876"/>
                  </a:lnTo>
                  <a:lnTo>
                    <a:pt x="40400" y="8069"/>
                  </a:lnTo>
                  <a:lnTo>
                    <a:pt x="41899" y="7205"/>
                  </a:lnTo>
                  <a:lnTo>
                    <a:pt x="43339" y="6340"/>
                  </a:lnTo>
                  <a:lnTo>
                    <a:pt x="44723" y="5360"/>
                  </a:lnTo>
                  <a:lnTo>
                    <a:pt x="46048" y="4323"/>
                  </a:lnTo>
                  <a:lnTo>
                    <a:pt x="47316" y="3228"/>
                  </a:lnTo>
                  <a:lnTo>
                    <a:pt x="47835" y="2594"/>
                  </a:lnTo>
                  <a:lnTo>
                    <a:pt x="48757" y="1499"/>
                  </a:lnTo>
                  <a:lnTo>
                    <a:pt x="49160" y="923"/>
                  </a:lnTo>
                  <a:lnTo>
                    <a:pt x="49448" y="462"/>
                  </a:lnTo>
                  <a:lnTo>
                    <a:pt x="49506" y="289"/>
                  </a:lnTo>
                  <a:lnTo>
                    <a:pt x="49506" y="116"/>
                  </a:lnTo>
                  <a:lnTo>
                    <a:pt x="49448" y="58"/>
                  </a:lnTo>
                  <a:lnTo>
                    <a:pt x="49333" y="1"/>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594;p72"/>
            <p:cNvSpPr/>
            <p:nvPr/>
          </p:nvSpPr>
          <p:spPr>
            <a:xfrm>
              <a:off x="4559925" y="3547625"/>
              <a:ext cx="1603625" cy="802550"/>
            </a:xfrm>
            <a:custGeom>
              <a:avLst/>
              <a:gdLst/>
              <a:ahLst/>
              <a:cxnLst/>
              <a:rect l="l" t="t" r="r" b="b"/>
              <a:pathLst>
                <a:path w="64145" h="32102" extrusionOk="0">
                  <a:moveTo>
                    <a:pt x="64087" y="1"/>
                  </a:moveTo>
                  <a:lnTo>
                    <a:pt x="64029" y="289"/>
                  </a:lnTo>
                  <a:lnTo>
                    <a:pt x="63683" y="1153"/>
                  </a:lnTo>
                  <a:lnTo>
                    <a:pt x="62646" y="3689"/>
                  </a:lnTo>
                  <a:lnTo>
                    <a:pt x="60859" y="7723"/>
                  </a:lnTo>
                  <a:lnTo>
                    <a:pt x="60226" y="8876"/>
                  </a:lnTo>
                  <a:lnTo>
                    <a:pt x="59592" y="9971"/>
                  </a:lnTo>
                  <a:lnTo>
                    <a:pt x="58900" y="11066"/>
                  </a:lnTo>
                  <a:lnTo>
                    <a:pt x="58151" y="12161"/>
                  </a:lnTo>
                  <a:lnTo>
                    <a:pt x="57402" y="13198"/>
                  </a:lnTo>
                  <a:lnTo>
                    <a:pt x="56652" y="14236"/>
                  </a:lnTo>
                  <a:lnTo>
                    <a:pt x="55846" y="15273"/>
                  </a:lnTo>
                  <a:lnTo>
                    <a:pt x="54981" y="16253"/>
                  </a:lnTo>
                  <a:lnTo>
                    <a:pt x="54117" y="17290"/>
                  </a:lnTo>
                  <a:lnTo>
                    <a:pt x="53194" y="18212"/>
                  </a:lnTo>
                  <a:lnTo>
                    <a:pt x="52215" y="19192"/>
                  </a:lnTo>
                  <a:lnTo>
                    <a:pt x="51235" y="20057"/>
                  </a:lnTo>
                  <a:lnTo>
                    <a:pt x="50198" y="20979"/>
                  </a:lnTo>
                  <a:lnTo>
                    <a:pt x="49160" y="21786"/>
                  </a:lnTo>
                  <a:lnTo>
                    <a:pt x="48123" y="22592"/>
                  </a:lnTo>
                  <a:lnTo>
                    <a:pt x="47028" y="23399"/>
                  </a:lnTo>
                  <a:lnTo>
                    <a:pt x="45875" y="24149"/>
                  </a:lnTo>
                  <a:lnTo>
                    <a:pt x="44723" y="24840"/>
                  </a:lnTo>
                  <a:lnTo>
                    <a:pt x="43570" y="25532"/>
                  </a:lnTo>
                  <a:lnTo>
                    <a:pt x="42417" y="26166"/>
                  </a:lnTo>
                  <a:lnTo>
                    <a:pt x="41207" y="26742"/>
                  </a:lnTo>
                  <a:lnTo>
                    <a:pt x="39997" y="27318"/>
                  </a:lnTo>
                  <a:lnTo>
                    <a:pt x="38729" y="27837"/>
                  </a:lnTo>
                  <a:lnTo>
                    <a:pt x="37461" y="28298"/>
                  </a:lnTo>
                  <a:lnTo>
                    <a:pt x="36193" y="28701"/>
                  </a:lnTo>
                  <a:lnTo>
                    <a:pt x="34925" y="29105"/>
                  </a:lnTo>
                  <a:lnTo>
                    <a:pt x="33600" y="29451"/>
                  </a:lnTo>
                  <a:lnTo>
                    <a:pt x="32332" y="29739"/>
                  </a:lnTo>
                  <a:lnTo>
                    <a:pt x="31006" y="29969"/>
                  </a:lnTo>
                  <a:lnTo>
                    <a:pt x="29681" y="30200"/>
                  </a:lnTo>
                  <a:lnTo>
                    <a:pt x="28355" y="30373"/>
                  </a:lnTo>
                  <a:lnTo>
                    <a:pt x="27030" y="30488"/>
                  </a:lnTo>
                  <a:lnTo>
                    <a:pt x="25762" y="30546"/>
                  </a:lnTo>
                  <a:lnTo>
                    <a:pt x="24436" y="30603"/>
                  </a:lnTo>
                  <a:lnTo>
                    <a:pt x="21728" y="30603"/>
                  </a:lnTo>
                  <a:lnTo>
                    <a:pt x="19076" y="30430"/>
                  </a:lnTo>
                  <a:lnTo>
                    <a:pt x="16425" y="30142"/>
                  </a:lnTo>
                  <a:lnTo>
                    <a:pt x="14120" y="29681"/>
                  </a:lnTo>
                  <a:lnTo>
                    <a:pt x="11872" y="29163"/>
                  </a:lnTo>
                  <a:lnTo>
                    <a:pt x="9625" y="28529"/>
                  </a:lnTo>
                  <a:lnTo>
                    <a:pt x="7435" y="27779"/>
                  </a:lnTo>
                  <a:lnTo>
                    <a:pt x="5994" y="27145"/>
                  </a:lnTo>
                  <a:lnTo>
                    <a:pt x="3516" y="26050"/>
                  </a:lnTo>
                  <a:lnTo>
                    <a:pt x="2248" y="25532"/>
                  </a:lnTo>
                  <a:lnTo>
                    <a:pt x="1153" y="25071"/>
                  </a:lnTo>
                  <a:lnTo>
                    <a:pt x="404" y="24783"/>
                  </a:lnTo>
                  <a:lnTo>
                    <a:pt x="58" y="24783"/>
                  </a:lnTo>
                  <a:lnTo>
                    <a:pt x="0" y="24898"/>
                  </a:lnTo>
                  <a:lnTo>
                    <a:pt x="0" y="24955"/>
                  </a:lnTo>
                  <a:lnTo>
                    <a:pt x="173" y="25244"/>
                  </a:lnTo>
                  <a:lnTo>
                    <a:pt x="461" y="25474"/>
                  </a:lnTo>
                  <a:lnTo>
                    <a:pt x="865" y="25820"/>
                  </a:lnTo>
                  <a:lnTo>
                    <a:pt x="1902" y="26511"/>
                  </a:lnTo>
                  <a:lnTo>
                    <a:pt x="3228" y="27203"/>
                  </a:lnTo>
                  <a:lnTo>
                    <a:pt x="4553" y="27895"/>
                  </a:lnTo>
                  <a:lnTo>
                    <a:pt x="5764" y="28529"/>
                  </a:lnTo>
                  <a:lnTo>
                    <a:pt x="7204" y="29163"/>
                  </a:lnTo>
                  <a:lnTo>
                    <a:pt x="9510" y="30027"/>
                  </a:lnTo>
                  <a:lnTo>
                    <a:pt x="10662" y="30373"/>
                  </a:lnTo>
                  <a:lnTo>
                    <a:pt x="11815" y="30719"/>
                  </a:lnTo>
                  <a:lnTo>
                    <a:pt x="13025" y="31007"/>
                  </a:lnTo>
                  <a:lnTo>
                    <a:pt x="14178" y="31295"/>
                  </a:lnTo>
                  <a:lnTo>
                    <a:pt x="15388" y="31525"/>
                  </a:lnTo>
                  <a:lnTo>
                    <a:pt x="16598" y="31698"/>
                  </a:lnTo>
                  <a:lnTo>
                    <a:pt x="17981" y="31871"/>
                  </a:lnTo>
                  <a:lnTo>
                    <a:pt x="19365" y="31987"/>
                  </a:lnTo>
                  <a:lnTo>
                    <a:pt x="20748" y="32044"/>
                  </a:lnTo>
                  <a:lnTo>
                    <a:pt x="22073" y="32102"/>
                  </a:lnTo>
                  <a:lnTo>
                    <a:pt x="23456" y="32102"/>
                  </a:lnTo>
                  <a:lnTo>
                    <a:pt x="24840" y="32044"/>
                  </a:lnTo>
                  <a:lnTo>
                    <a:pt x="26223" y="31987"/>
                  </a:lnTo>
                  <a:lnTo>
                    <a:pt x="27606" y="31871"/>
                  </a:lnTo>
                  <a:lnTo>
                    <a:pt x="28931" y="31698"/>
                  </a:lnTo>
                  <a:lnTo>
                    <a:pt x="30315" y="31525"/>
                  </a:lnTo>
                  <a:lnTo>
                    <a:pt x="31640" y="31237"/>
                  </a:lnTo>
                  <a:lnTo>
                    <a:pt x="33023" y="30949"/>
                  </a:lnTo>
                  <a:lnTo>
                    <a:pt x="34349" y="30603"/>
                  </a:lnTo>
                  <a:lnTo>
                    <a:pt x="35674" y="30258"/>
                  </a:lnTo>
                  <a:lnTo>
                    <a:pt x="37000" y="29796"/>
                  </a:lnTo>
                  <a:lnTo>
                    <a:pt x="38268" y="29335"/>
                  </a:lnTo>
                  <a:lnTo>
                    <a:pt x="39536" y="28817"/>
                  </a:lnTo>
                  <a:lnTo>
                    <a:pt x="40804" y="28240"/>
                  </a:lnTo>
                  <a:lnTo>
                    <a:pt x="42072" y="27606"/>
                  </a:lnTo>
                  <a:lnTo>
                    <a:pt x="43282" y="26973"/>
                  </a:lnTo>
                  <a:lnTo>
                    <a:pt x="44492" y="26281"/>
                  </a:lnTo>
                  <a:lnTo>
                    <a:pt x="45645" y="25589"/>
                  </a:lnTo>
                  <a:lnTo>
                    <a:pt x="46797" y="24840"/>
                  </a:lnTo>
                  <a:lnTo>
                    <a:pt x="47892" y="24033"/>
                  </a:lnTo>
                  <a:lnTo>
                    <a:pt x="48987" y="23169"/>
                  </a:lnTo>
                  <a:lnTo>
                    <a:pt x="50082" y="22304"/>
                  </a:lnTo>
                  <a:lnTo>
                    <a:pt x="51120" y="21440"/>
                  </a:lnTo>
                  <a:lnTo>
                    <a:pt x="52157" y="20460"/>
                  </a:lnTo>
                  <a:lnTo>
                    <a:pt x="53137" y="19538"/>
                  </a:lnTo>
                  <a:lnTo>
                    <a:pt x="54059" y="18501"/>
                  </a:lnTo>
                  <a:lnTo>
                    <a:pt x="54981" y="17521"/>
                  </a:lnTo>
                  <a:lnTo>
                    <a:pt x="55903" y="16426"/>
                  </a:lnTo>
                  <a:lnTo>
                    <a:pt x="56710" y="15388"/>
                  </a:lnTo>
                  <a:lnTo>
                    <a:pt x="57517" y="14351"/>
                  </a:lnTo>
                  <a:lnTo>
                    <a:pt x="58266" y="13256"/>
                  </a:lnTo>
                  <a:lnTo>
                    <a:pt x="58958" y="12161"/>
                  </a:lnTo>
                  <a:lnTo>
                    <a:pt x="59649" y="11066"/>
                  </a:lnTo>
                  <a:lnTo>
                    <a:pt x="60283" y="9913"/>
                  </a:lnTo>
                  <a:lnTo>
                    <a:pt x="60917" y="8761"/>
                  </a:lnTo>
                  <a:lnTo>
                    <a:pt x="61493" y="7551"/>
                  </a:lnTo>
                  <a:lnTo>
                    <a:pt x="62070" y="6110"/>
                  </a:lnTo>
                  <a:lnTo>
                    <a:pt x="63049" y="3574"/>
                  </a:lnTo>
                  <a:lnTo>
                    <a:pt x="63568" y="2248"/>
                  </a:lnTo>
                  <a:lnTo>
                    <a:pt x="63914" y="1153"/>
                  </a:lnTo>
                  <a:lnTo>
                    <a:pt x="64144" y="347"/>
                  </a:lnTo>
                  <a:lnTo>
                    <a:pt x="64144" y="116"/>
                  </a:lnTo>
                  <a:lnTo>
                    <a:pt x="64087" y="1"/>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595;p72"/>
            <p:cNvSpPr/>
            <p:nvPr/>
          </p:nvSpPr>
          <p:spPr>
            <a:xfrm>
              <a:off x="4709775" y="3000125"/>
              <a:ext cx="613800" cy="873150"/>
            </a:xfrm>
            <a:custGeom>
              <a:avLst/>
              <a:gdLst/>
              <a:ahLst/>
              <a:cxnLst/>
              <a:rect l="l" t="t" r="r" b="b"/>
              <a:pathLst>
                <a:path w="24552" h="34926" extrusionOk="0">
                  <a:moveTo>
                    <a:pt x="21209" y="1"/>
                  </a:moveTo>
                  <a:lnTo>
                    <a:pt x="22649" y="3689"/>
                  </a:lnTo>
                  <a:lnTo>
                    <a:pt x="23053" y="5130"/>
                  </a:lnTo>
                  <a:lnTo>
                    <a:pt x="23341" y="6571"/>
                  </a:lnTo>
                  <a:lnTo>
                    <a:pt x="23571" y="8069"/>
                  </a:lnTo>
                  <a:lnTo>
                    <a:pt x="23687" y="9567"/>
                  </a:lnTo>
                  <a:lnTo>
                    <a:pt x="23744" y="11354"/>
                  </a:lnTo>
                  <a:lnTo>
                    <a:pt x="23629" y="13083"/>
                  </a:lnTo>
                  <a:lnTo>
                    <a:pt x="23399" y="14812"/>
                  </a:lnTo>
                  <a:lnTo>
                    <a:pt x="23053" y="16541"/>
                  </a:lnTo>
                  <a:lnTo>
                    <a:pt x="22592" y="18212"/>
                  </a:lnTo>
                  <a:lnTo>
                    <a:pt x="21958" y="19826"/>
                  </a:lnTo>
                  <a:lnTo>
                    <a:pt x="21612" y="20633"/>
                  </a:lnTo>
                  <a:lnTo>
                    <a:pt x="21209" y="21440"/>
                  </a:lnTo>
                  <a:lnTo>
                    <a:pt x="20805" y="22189"/>
                  </a:lnTo>
                  <a:lnTo>
                    <a:pt x="20344" y="22938"/>
                  </a:lnTo>
                  <a:lnTo>
                    <a:pt x="19422" y="24321"/>
                  </a:lnTo>
                  <a:lnTo>
                    <a:pt x="18385" y="25647"/>
                  </a:lnTo>
                  <a:lnTo>
                    <a:pt x="17232" y="26857"/>
                  </a:lnTo>
                  <a:lnTo>
                    <a:pt x="16022" y="27952"/>
                  </a:lnTo>
                  <a:lnTo>
                    <a:pt x="14696" y="29047"/>
                  </a:lnTo>
                  <a:lnTo>
                    <a:pt x="13313" y="29969"/>
                  </a:lnTo>
                  <a:lnTo>
                    <a:pt x="11872" y="30834"/>
                  </a:lnTo>
                  <a:lnTo>
                    <a:pt x="10431" y="31583"/>
                  </a:lnTo>
                  <a:lnTo>
                    <a:pt x="8991" y="32159"/>
                  </a:lnTo>
                  <a:lnTo>
                    <a:pt x="7492" y="32678"/>
                  </a:lnTo>
                  <a:lnTo>
                    <a:pt x="5994" y="33139"/>
                  </a:lnTo>
                  <a:lnTo>
                    <a:pt x="4495" y="33485"/>
                  </a:lnTo>
                  <a:lnTo>
                    <a:pt x="2017" y="33773"/>
                  </a:lnTo>
                  <a:lnTo>
                    <a:pt x="1268" y="33946"/>
                  </a:lnTo>
                  <a:lnTo>
                    <a:pt x="634" y="34061"/>
                  </a:lnTo>
                  <a:lnTo>
                    <a:pt x="173" y="34234"/>
                  </a:lnTo>
                  <a:lnTo>
                    <a:pt x="58" y="34292"/>
                  </a:lnTo>
                  <a:lnTo>
                    <a:pt x="0" y="34407"/>
                  </a:lnTo>
                  <a:lnTo>
                    <a:pt x="58" y="34580"/>
                  </a:lnTo>
                  <a:lnTo>
                    <a:pt x="173" y="34695"/>
                  </a:lnTo>
                  <a:lnTo>
                    <a:pt x="403" y="34753"/>
                  </a:lnTo>
                  <a:lnTo>
                    <a:pt x="692" y="34868"/>
                  </a:lnTo>
                  <a:lnTo>
                    <a:pt x="1498" y="34926"/>
                  </a:lnTo>
                  <a:lnTo>
                    <a:pt x="3343" y="34926"/>
                  </a:lnTo>
                  <a:lnTo>
                    <a:pt x="4207" y="34810"/>
                  </a:lnTo>
                  <a:lnTo>
                    <a:pt x="5245" y="34753"/>
                  </a:lnTo>
                  <a:lnTo>
                    <a:pt x="6570" y="34465"/>
                  </a:lnTo>
                  <a:lnTo>
                    <a:pt x="7896" y="34119"/>
                  </a:lnTo>
                  <a:lnTo>
                    <a:pt x="9221" y="33658"/>
                  </a:lnTo>
                  <a:lnTo>
                    <a:pt x="10489" y="33197"/>
                  </a:lnTo>
                  <a:lnTo>
                    <a:pt x="11296" y="32851"/>
                  </a:lnTo>
                  <a:lnTo>
                    <a:pt x="12045" y="32505"/>
                  </a:lnTo>
                  <a:lnTo>
                    <a:pt x="12794" y="32102"/>
                  </a:lnTo>
                  <a:lnTo>
                    <a:pt x="13543" y="31641"/>
                  </a:lnTo>
                  <a:lnTo>
                    <a:pt x="14984" y="30661"/>
                  </a:lnTo>
                  <a:lnTo>
                    <a:pt x="16367" y="29623"/>
                  </a:lnTo>
                  <a:lnTo>
                    <a:pt x="17635" y="28413"/>
                  </a:lnTo>
                  <a:lnTo>
                    <a:pt x="18788" y="27203"/>
                  </a:lnTo>
                  <a:lnTo>
                    <a:pt x="19883" y="25877"/>
                  </a:lnTo>
                  <a:lnTo>
                    <a:pt x="20863" y="24494"/>
                  </a:lnTo>
                  <a:lnTo>
                    <a:pt x="21324" y="23687"/>
                  </a:lnTo>
                  <a:lnTo>
                    <a:pt x="21785" y="22938"/>
                  </a:lnTo>
                  <a:lnTo>
                    <a:pt x="22188" y="22131"/>
                  </a:lnTo>
                  <a:lnTo>
                    <a:pt x="22592" y="21324"/>
                  </a:lnTo>
                  <a:lnTo>
                    <a:pt x="22937" y="20460"/>
                  </a:lnTo>
                  <a:lnTo>
                    <a:pt x="23226" y="19653"/>
                  </a:lnTo>
                  <a:lnTo>
                    <a:pt x="23514" y="18789"/>
                  </a:lnTo>
                  <a:lnTo>
                    <a:pt x="23744" y="17924"/>
                  </a:lnTo>
                  <a:lnTo>
                    <a:pt x="24148" y="16138"/>
                  </a:lnTo>
                  <a:lnTo>
                    <a:pt x="24378" y="14351"/>
                  </a:lnTo>
                  <a:lnTo>
                    <a:pt x="24551" y="12564"/>
                  </a:lnTo>
                  <a:lnTo>
                    <a:pt x="24494" y="10778"/>
                  </a:lnTo>
                  <a:lnTo>
                    <a:pt x="24378" y="9106"/>
                  </a:lnTo>
                  <a:lnTo>
                    <a:pt x="24090" y="7435"/>
                  </a:lnTo>
                  <a:lnTo>
                    <a:pt x="23744" y="5764"/>
                  </a:lnTo>
                  <a:lnTo>
                    <a:pt x="23283" y="4150"/>
                  </a:lnTo>
                  <a:lnTo>
                    <a:pt x="22937" y="3343"/>
                  </a:lnTo>
                  <a:lnTo>
                    <a:pt x="22304" y="1902"/>
                  </a:lnTo>
                  <a:lnTo>
                    <a:pt x="21612" y="577"/>
                  </a:lnTo>
                  <a:lnTo>
                    <a:pt x="21381" y="116"/>
                  </a:lnTo>
                  <a:lnTo>
                    <a:pt x="21266" y="1"/>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1596;p72"/>
            <p:cNvSpPr/>
            <p:nvPr/>
          </p:nvSpPr>
          <p:spPr>
            <a:xfrm>
              <a:off x="4740025" y="2687475"/>
              <a:ext cx="538875" cy="194525"/>
            </a:xfrm>
            <a:custGeom>
              <a:avLst/>
              <a:gdLst/>
              <a:ahLst/>
              <a:cxnLst/>
              <a:rect l="l" t="t" r="r" b="b"/>
              <a:pathLst>
                <a:path w="21555" h="7781" extrusionOk="0">
                  <a:moveTo>
                    <a:pt x="14639" y="0"/>
                  </a:moveTo>
                  <a:lnTo>
                    <a:pt x="13832" y="116"/>
                  </a:lnTo>
                  <a:lnTo>
                    <a:pt x="12218" y="346"/>
                  </a:lnTo>
                  <a:lnTo>
                    <a:pt x="10720" y="692"/>
                  </a:lnTo>
                  <a:lnTo>
                    <a:pt x="9394" y="1095"/>
                  </a:lnTo>
                  <a:lnTo>
                    <a:pt x="8587" y="1441"/>
                  </a:lnTo>
                  <a:lnTo>
                    <a:pt x="7781" y="1787"/>
                  </a:lnTo>
                  <a:lnTo>
                    <a:pt x="6974" y="2133"/>
                  </a:lnTo>
                  <a:lnTo>
                    <a:pt x="6225" y="2536"/>
                  </a:lnTo>
                  <a:lnTo>
                    <a:pt x="5418" y="2997"/>
                  </a:lnTo>
                  <a:lnTo>
                    <a:pt x="4726" y="3458"/>
                  </a:lnTo>
                  <a:lnTo>
                    <a:pt x="3977" y="3977"/>
                  </a:lnTo>
                  <a:lnTo>
                    <a:pt x="3285" y="4496"/>
                  </a:lnTo>
                  <a:lnTo>
                    <a:pt x="2594" y="5072"/>
                  </a:lnTo>
                  <a:lnTo>
                    <a:pt x="1441" y="6109"/>
                  </a:lnTo>
                  <a:lnTo>
                    <a:pt x="807" y="6686"/>
                  </a:lnTo>
                  <a:lnTo>
                    <a:pt x="346" y="7204"/>
                  </a:lnTo>
                  <a:lnTo>
                    <a:pt x="58" y="7550"/>
                  </a:lnTo>
                  <a:lnTo>
                    <a:pt x="0" y="7723"/>
                  </a:lnTo>
                  <a:lnTo>
                    <a:pt x="0" y="7781"/>
                  </a:lnTo>
                  <a:lnTo>
                    <a:pt x="231" y="7723"/>
                  </a:lnTo>
                  <a:lnTo>
                    <a:pt x="807" y="7377"/>
                  </a:lnTo>
                  <a:lnTo>
                    <a:pt x="2421" y="6340"/>
                  </a:lnTo>
                  <a:lnTo>
                    <a:pt x="5130" y="4669"/>
                  </a:lnTo>
                  <a:lnTo>
                    <a:pt x="6743" y="3862"/>
                  </a:lnTo>
                  <a:lnTo>
                    <a:pt x="7608" y="3516"/>
                  </a:lnTo>
                  <a:lnTo>
                    <a:pt x="8472" y="3228"/>
                  </a:lnTo>
                  <a:lnTo>
                    <a:pt x="9337" y="2940"/>
                  </a:lnTo>
                  <a:lnTo>
                    <a:pt x="10201" y="2709"/>
                  </a:lnTo>
                  <a:lnTo>
                    <a:pt x="11066" y="2536"/>
                  </a:lnTo>
                  <a:lnTo>
                    <a:pt x="11930" y="2363"/>
                  </a:lnTo>
                  <a:lnTo>
                    <a:pt x="12795" y="2306"/>
                  </a:lnTo>
                  <a:lnTo>
                    <a:pt x="13601" y="2248"/>
                  </a:lnTo>
                  <a:lnTo>
                    <a:pt x="14408" y="2190"/>
                  </a:lnTo>
                  <a:lnTo>
                    <a:pt x="15215" y="2248"/>
                  </a:lnTo>
                  <a:lnTo>
                    <a:pt x="16829" y="2363"/>
                  </a:lnTo>
                  <a:lnTo>
                    <a:pt x="18500" y="2594"/>
                  </a:lnTo>
                  <a:lnTo>
                    <a:pt x="19307" y="2709"/>
                  </a:lnTo>
                  <a:lnTo>
                    <a:pt x="19941" y="2767"/>
                  </a:lnTo>
                  <a:lnTo>
                    <a:pt x="20575" y="2767"/>
                  </a:lnTo>
                  <a:lnTo>
                    <a:pt x="21094" y="2709"/>
                  </a:lnTo>
                  <a:lnTo>
                    <a:pt x="21324" y="2651"/>
                  </a:lnTo>
                  <a:lnTo>
                    <a:pt x="21439" y="2536"/>
                  </a:lnTo>
                  <a:lnTo>
                    <a:pt x="21555" y="2421"/>
                  </a:lnTo>
                  <a:lnTo>
                    <a:pt x="21555" y="2248"/>
                  </a:lnTo>
                  <a:lnTo>
                    <a:pt x="21439" y="2018"/>
                  </a:lnTo>
                  <a:lnTo>
                    <a:pt x="21209" y="1787"/>
                  </a:lnTo>
                  <a:lnTo>
                    <a:pt x="20690" y="1326"/>
                  </a:lnTo>
                  <a:lnTo>
                    <a:pt x="20056" y="923"/>
                  </a:lnTo>
                  <a:lnTo>
                    <a:pt x="19365" y="577"/>
                  </a:lnTo>
                  <a:lnTo>
                    <a:pt x="18673" y="346"/>
                  </a:lnTo>
                  <a:lnTo>
                    <a:pt x="17924" y="173"/>
                  </a:lnTo>
                  <a:lnTo>
                    <a:pt x="17117" y="58"/>
                  </a:lnTo>
                  <a:lnTo>
                    <a:pt x="16310" y="0"/>
                  </a:lnTo>
                  <a:close/>
                </a:path>
              </a:pathLst>
            </a:custGeom>
            <a:solidFill>
              <a:srgbClr val="90C6B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597;p72"/>
            <p:cNvSpPr/>
            <p:nvPr/>
          </p:nvSpPr>
          <p:spPr>
            <a:xfrm>
              <a:off x="5415750" y="2743675"/>
              <a:ext cx="556175" cy="855850"/>
            </a:xfrm>
            <a:custGeom>
              <a:avLst/>
              <a:gdLst/>
              <a:ahLst/>
              <a:cxnLst/>
              <a:rect l="l" t="t" r="r" b="b"/>
              <a:pathLst>
                <a:path w="22247" h="34234" extrusionOk="0">
                  <a:moveTo>
                    <a:pt x="10259" y="0"/>
                  </a:moveTo>
                  <a:lnTo>
                    <a:pt x="10259" y="25185"/>
                  </a:lnTo>
                  <a:lnTo>
                    <a:pt x="9798" y="25070"/>
                  </a:lnTo>
                  <a:lnTo>
                    <a:pt x="9279" y="25012"/>
                  </a:lnTo>
                  <a:lnTo>
                    <a:pt x="8703" y="24955"/>
                  </a:lnTo>
                  <a:lnTo>
                    <a:pt x="8184" y="24897"/>
                  </a:lnTo>
                  <a:lnTo>
                    <a:pt x="7262" y="24955"/>
                  </a:lnTo>
                  <a:lnTo>
                    <a:pt x="6340" y="25070"/>
                  </a:lnTo>
                  <a:lnTo>
                    <a:pt x="5706" y="25243"/>
                  </a:lnTo>
                  <a:lnTo>
                    <a:pt x="5072" y="25416"/>
                  </a:lnTo>
                  <a:lnTo>
                    <a:pt x="4438" y="25646"/>
                  </a:lnTo>
                  <a:lnTo>
                    <a:pt x="3862" y="25934"/>
                  </a:lnTo>
                  <a:lnTo>
                    <a:pt x="3286" y="26223"/>
                  </a:lnTo>
                  <a:lnTo>
                    <a:pt x="2767" y="26511"/>
                  </a:lnTo>
                  <a:lnTo>
                    <a:pt x="2306" y="26857"/>
                  </a:lnTo>
                  <a:lnTo>
                    <a:pt x="1845" y="27260"/>
                  </a:lnTo>
                  <a:lnTo>
                    <a:pt x="1441" y="27606"/>
                  </a:lnTo>
                  <a:lnTo>
                    <a:pt x="1038" y="28009"/>
                  </a:lnTo>
                  <a:lnTo>
                    <a:pt x="750" y="28470"/>
                  </a:lnTo>
                  <a:lnTo>
                    <a:pt x="462" y="28874"/>
                  </a:lnTo>
                  <a:lnTo>
                    <a:pt x="289" y="29335"/>
                  </a:lnTo>
                  <a:lnTo>
                    <a:pt x="116" y="29796"/>
                  </a:lnTo>
                  <a:lnTo>
                    <a:pt x="1" y="30257"/>
                  </a:lnTo>
                  <a:lnTo>
                    <a:pt x="1" y="30718"/>
                  </a:lnTo>
                  <a:lnTo>
                    <a:pt x="1" y="31064"/>
                  </a:lnTo>
                  <a:lnTo>
                    <a:pt x="58" y="31467"/>
                  </a:lnTo>
                  <a:lnTo>
                    <a:pt x="173" y="31813"/>
                  </a:lnTo>
                  <a:lnTo>
                    <a:pt x="346" y="32159"/>
                  </a:lnTo>
                  <a:lnTo>
                    <a:pt x="519" y="32447"/>
                  </a:lnTo>
                  <a:lnTo>
                    <a:pt x="807" y="32735"/>
                  </a:lnTo>
                  <a:lnTo>
                    <a:pt x="1038" y="33023"/>
                  </a:lnTo>
                  <a:lnTo>
                    <a:pt x="1384" y="33254"/>
                  </a:lnTo>
                  <a:lnTo>
                    <a:pt x="1672" y="33484"/>
                  </a:lnTo>
                  <a:lnTo>
                    <a:pt x="2075" y="33715"/>
                  </a:lnTo>
                  <a:lnTo>
                    <a:pt x="2479" y="33830"/>
                  </a:lnTo>
                  <a:lnTo>
                    <a:pt x="2882" y="34003"/>
                  </a:lnTo>
                  <a:lnTo>
                    <a:pt x="3343" y="34118"/>
                  </a:lnTo>
                  <a:lnTo>
                    <a:pt x="3862" y="34176"/>
                  </a:lnTo>
                  <a:lnTo>
                    <a:pt x="4323" y="34233"/>
                  </a:lnTo>
                  <a:lnTo>
                    <a:pt x="5764" y="34233"/>
                  </a:lnTo>
                  <a:lnTo>
                    <a:pt x="6686" y="34061"/>
                  </a:lnTo>
                  <a:lnTo>
                    <a:pt x="7377" y="33945"/>
                  </a:lnTo>
                  <a:lnTo>
                    <a:pt x="8011" y="33715"/>
                  </a:lnTo>
                  <a:lnTo>
                    <a:pt x="8588" y="33542"/>
                  </a:lnTo>
                  <a:lnTo>
                    <a:pt x="9164" y="33254"/>
                  </a:lnTo>
                  <a:lnTo>
                    <a:pt x="9740" y="32966"/>
                  </a:lnTo>
                  <a:lnTo>
                    <a:pt x="10259" y="32620"/>
                  </a:lnTo>
                  <a:lnTo>
                    <a:pt x="10778" y="32332"/>
                  </a:lnTo>
                  <a:lnTo>
                    <a:pt x="11239" y="31928"/>
                  </a:lnTo>
                  <a:lnTo>
                    <a:pt x="11642" y="31525"/>
                  </a:lnTo>
                  <a:lnTo>
                    <a:pt x="11988" y="31121"/>
                  </a:lnTo>
                  <a:lnTo>
                    <a:pt x="12276" y="30718"/>
                  </a:lnTo>
                  <a:lnTo>
                    <a:pt x="12564" y="30315"/>
                  </a:lnTo>
                  <a:lnTo>
                    <a:pt x="12795" y="29853"/>
                  </a:lnTo>
                  <a:lnTo>
                    <a:pt x="12910" y="29392"/>
                  </a:lnTo>
                  <a:lnTo>
                    <a:pt x="13025" y="28931"/>
                  </a:lnTo>
                  <a:lnTo>
                    <a:pt x="13083" y="28470"/>
                  </a:lnTo>
                  <a:lnTo>
                    <a:pt x="13083" y="14062"/>
                  </a:lnTo>
                  <a:lnTo>
                    <a:pt x="13659" y="14235"/>
                  </a:lnTo>
                  <a:lnTo>
                    <a:pt x="14293" y="14408"/>
                  </a:lnTo>
                  <a:lnTo>
                    <a:pt x="15676" y="14754"/>
                  </a:lnTo>
                  <a:lnTo>
                    <a:pt x="17405" y="15100"/>
                  </a:lnTo>
                  <a:lnTo>
                    <a:pt x="18155" y="15330"/>
                  </a:lnTo>
                  <a:lnTo>
                    <a:pt x="18789" y="15618"/>
                  </a:lnTo>
                  <a:lnTo>
                    <a:pt x="19365" y="15964"/>
                  </a:lnTo>
                  <a:lnTo>
                    <a:pt x="19826" y="16368"/>
                  </a:lnTo>
                  <a:lnTo>
                    <a:pt x="19999" y="16598"/>
                  </a:lnTo>
                  <a:lnTo>
                    <a:pt x="20172" y="16829"/>
                  </a:lnTo>
                  <a:lnTo>
                    <a:pt x="20287" y="17117"/>
                  </a:lnTo>
                  <a:lnTo>
                    <a:pt x="20402" y="17463"/>
                  </a:lnTo>
                  <a:lnTo>
                    <a:pt x="21382" y="20805"/>
                  </a:lnTo>
                  <a:lnTo>
                    <a:pt x="22074" y="17347"/>
                  </a:lnTo>
                  <a:lnTo>
                    <a:pt x="22131" y="17117"/>
                  </a:lnTo>
                  <a:lnTo>
                    <a:pt x="22189" y="16540"/>
                  </a:lnTo>
                  <a:lnTo>
                    <a:pt x="22246" y="15676"/>
                  </a:lnTo>
                  <a:lnTo>
                    <a:pt x="22131" y="14639"/>
                  </a:lnTo>
                  <a:lnTo>
                    <a:pt x="22016" y="14062"/>
                  </a:lnTo>
                  <a:lnTo>
                    <a:pt x="21901" y="13486"/>
                  </a:lnTo>
                  <a:lnTo>
                    <a:pt x="21670" y="12852"/>
                  </a:lnTo>
                  <a:lnTo>
                    <a:pt x="21440" y="12276"/>
                  </a:lnTo>
                  <a:lnTo>
                    <a:pt x="21094" y="11699"/>
                  </a:lnTo>
                  <a:lnTo>
                    <a:pt x="20690" y="11123"/>
                  </a:lnTo>
                  <a:lnTo>
                    <a:pt x="20172" y="10604"/>
                  </a:lnTo>
                  <a:lnTo>
                    <a:pt x="19595" y="10086"/>
                  </a:lnTo>
                  <a:lnTo>
                    <a:pt x="18443" y="9164"/>
                  </a:lnTo>
                  <a:lnTo>
                    <a:pt x="17290" y="8184"/>
                  </a:lnTo>
                  <a:lnTo>
                    <a:pt x="16080" y="7204"/>
                  </a:lnTo>
                  <a:lnTo>
                    <a:pt x="14985" y="6167"/>
                  </a:lnTo>
                  <a:lnTo>
                    <a:pt x="13947" y="5187"/>
                  </a:lnTo>
                  <a:lnTo>
                    <a:pt x="13083" y="4265"/>
                  </a:lnTo>
                  <a:lnTo>
                    <a:pt x="12334" y="3400"/>
                  </a:lnTo>
                  <a:lnTo>
                    <a:pt x="11873" y="2709"/>
                  </a:lnTo>
                  <a:lnTo>
                    <a:pt x="10259" y="0"/>
                  </a:lnTo>
                  <a:close/>
                </a:path>
              </a:pathLst>
            </a:custGeom>
            <a:solidFill>
              <a:srgbClr val="FFC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598;p72"/>
            <p:cNvSpPr/>
            <p:nvPr/>
          </p:nvSpPr>
          <p:spPr>
            <a:xfrm>
              <a:off x="5394150" y="2665850"/>
              <a:ext cx="597950" cy="955275"/>
            </a:xfrm>
            <a:custGeom>
              <a:avLst/>
              <a:gdLst/>
              <a:ahLst/>
              <a:cxnLst/>
              <a:rect l="l" t="t" r="r" b="b"/>
              <a:pathLst>
                <a:path w="23918" h="38211" extrusionOk="0">
                  <a:moveTo>
                    <a:pt x="11988" y="6283"/>
                  </a:moveTo>
                  <a:lnTo>
                    <a:pt x="12506" y="7032"/>
                  </a:lnTo>
                  <a:lnTo>
                    <a:pt x="13255" y="7897"/>
                  </a:lnTo>
                  <a:lnTo>
                    <a:pt x="14178" y="8876"/>
                  </a:lnTo>
                  <a:lnTo>
                    <a:pt x="15215" y="9914"/>
                  </a:lnTo>
                  <a:lnTo>
                    <a:pt x="16368" y="10951"/>
                  </a:lnTo>
                  <a:lnTo>
                    <a:pt x="17578" y="11988"/>
                  </a:lnTo>
                  <a:lnTo>
                    <a:pt x="18788" y="12968"/>
                  </a:lnTo>
                  <a:lnTo>
                    <a:pt x="19941" y="13890"/>
                  </a:lnTo>
                  <a:lnTo>
                    <a:pt x="20459" y="14351"/>
                  </a:lnTo>
                  <a:lnTo>
                    <a:pt x="20920" y="14812"/>
                  </a:lnTo>
                  <a:lnTo>
                    <a:pt x="21266" y="15331"/>
                  </a:lnTo>
                  <a:lnTo>
                    <a:pt x="21554" y="15850"/>
                  </a:lnTo>
                  <a:lnTo>
                    <a:pt x="21785" y="16368"/>
                  </a:lnTo>
                  <a:lnTo>
                    <a:pt x="21958" y="16945"/>
                  </a:lnTo>
                  <a:lnTo>
                    <a:pt x="22073" y="17463"/>
                  </a:lnTo>
                  <a:lnTo>
                    <a:pt x="22131" y="17925"/>
                  </a:lnTo>
                  <a:lnTo>
                    <a:pt x="22246" y="18904"/>
                  </a:lnTo>
                  <a:lnTo>
                    <a:pt x="22188" y="19653"/>
                  </a:lnTo>
                  <a:lnTo>
                    <a:pt x="22131" y="20287"/>
                  </a:lnTo>
                  <a:lnTo>
                    <a:pt x="21900" y="19711"/>
                  </a:lnTo>
                  <a:lnTo>
                    <a:pt x="21612" y="19250"/>
                  </a:lnTo>
                  <a:lnTo>
                    <a:pt x="21266" y="18789"/>
                  </a:lnTo>
                  <a:lnTo>
                    <a:pt x="20805" y="18443"/>
                  </a:lnTo>
                  <a:lnTo>
                    <a:pt x="20344" y="18155"/>
                  </a:lnTo>
                  <a:lnTo>
                    <a:pt x="19883" y="17867"/>
                  </a:lnTo>
                  <a:lnTo>
                    <a:pt x="19307" y="17636"/>
                  </a:lnTo>
                  <a:lnTo>
                    <a:pt x="18730" y="17463"/>
                  </a:lnTo>
                  <a:lnTo>
                    <a:pt x="17578" y="17175"/>
                  </a:lnTo>
                  <a:lnTo>
                    <a:pt x="16368" y="16945"/>
                  </a:lnTo>
                  <a:lnTo>
                    <a:pt x="15273" y="16657"/>
                  </a:lnTo>
                  <a:lnTo>
                    <a:pt x="14696" y="16541"/>
                  </a:lnTo>
                  <a:lnTo>
                    <a:pt x="14235" y="16368"/>
                  </a:lnTo>
                  <a:lnTo>
                    <a:pt x="13083" y="15850"/>
                  </a:lnTo>
                  <a:lnTo>
                    <a:pt x="13083" y="31583"/>
                  </a:lnTo>
                  <a:lnTo>
                    <a:pt x="13025" y="31987"/>
                  </a:lnTo>
                  <a:lnTo>
                    <a:pt x="12967" y="32333"/>
                  </a:lnTo>
                  <a:lnTo>
                    <a:pt x="12794" y="32736"/>
                  </a:lnTo>
                  <a:lnTo>
                    <a:pt x="12621" y="33082"/>
                  </a:lnTo>
                  <a:lnTo>
                    <a:pt x="12391" y="33485"/>
                  </a:lnTo>
                  <a:lnTo>
                    <a:pt x="12103" y="33831"/>
                  </a:lnTo>
                  <a:lnTo>
                    <a:pt x="11757" y="34177"/>
                  </a:lnTo>
                  <a:lnTo>
                    <a:pt x="11411" y="34523"/>
                  </a:lnTo>
                  <a:lnTo>
                    <a:pt x="11008" y="34811"/>
                  </a:lnTo>
                  <a:lnTo>
                    <a:pt x="10547" y="35099"/>
                  </a:lnTo>
                  <a:lnTo>
                    <a:pt x="9625" y="35618"/>
                  </a:lnTo>
                  <a:lnTo>
                    <a:pt x="9048" y="35848"/>
                  </a:lnTo>
                  <a:lnTo>
                    <a:pt x="8530" y="36079"/>
                  </a:lnTo>
                  <a:lnTo>
                    <a:pt x="7953" y="36194"/>
                  </a:lnTo>
                  <a:lnTo>
                    <a:pt x="7377" y="36367"/>
                  </a:lnTo>
                  <a:lnTo>
                    <a:pt x="6570" y="36482"/>
                  </a:lnTo>
                  <a:lnTo>
                    <a:pt x="5763" y="36540"/>
                  </a:lnTo>
                  <a:lnTo>
                    <a:pt x="4899" y="36482"/>
                  </a:lnTo>
                  <a:lnTo>
                    <a:pt x="4150" y="36309"/>
                  </a:lnTo>
                  <a:lnTo>
                    <a:pt x="3458" y="36079"/>
                  </a:lnTo>
                  <a:lnTo>
                    <a:pt x="2882" y="35790"/>
                  </a:lnTo>
                  <a:lnTo>
                    <a:pt x="2363" y="35387"/>
                  </a:lnTo>
                  <a:lnTo>
                    <a:pt x="2190" y="35156"/>
                  </a:lnTo>
                  <a:lnTo>
                    <a:pt x="2017" y="34926"/>
                  </a:lnTo>
                  <a:lnTo>
                    <a:pt x="1902" y="34695"/>
                  </a:lnTo>
                  <a:lnTo>
                    <a:pt x="1787" y="34407"/>
                  </a:lnTo>
                  <a:lnTo>
                    <a:pt x="1729" y="34119"/>
                  </a:lnTo>
                  <a:lnTo>
                    <a:pt x="1729" y="33831"/>
                  </a:lnTo>
                  <a:lnTo>
                    <a:pt x="1729" y="33428"/>
                  </a:lnTo>
                  <a:lnTo>
                    <a:pt x="1844" y="33024"/>
                  </a:lnTo>
                  <a:lnTo>
                    <a:pt x="1960" y="32678"/>
                  </a:lnTo>
                  <a:lnTo>
                    <a:pt x="2190" y="32275"/>
                  </a:lnTo>
                  <a:lnTo>
                    <a:pt x="2421" y="31929"/>
                  </a:lnTo>
                  <a:lnTo>
                    <a:pt x="2709" y="31583"/>
                  </a:lnTo>
                  <a:lnTo>
                    <a:pt x="2997" y="31238"/>
                  </a:lnTo>
                  <a:lnTo>
                    <a:pt x="3400" y="30892"/>
                  </a:lnTo>
                  <a:lnTo>
                    <a:pt x="3804" y="30604"/>
                  </a:lnTo>
                  <a:lnTo>
                    <a:pt x="4207" y="30315"/>
                  </a:lnTo>
                  <a:lnTo>
                    <a:pt x="5187" y="29797"/>
                  </a:lnTo>
                  <a:lnTo>
                    <a:pt x="5706" y="29566"/>
                  </a:lnTo>
                  <a:lnTo>
                    <a:pt x="6224" y="29336"/>
                  </a:lnTo>
                  <a:lnTo>
                    <a:pt x="6801" y="29163"/>
                  </a:lnTo>
                  <a:lnTo>
                    <a:pt x="7377" y="29047"/>
                  </a:lnTo>
                  <a:lnTo>
                    <a:pt x="8241" y="28932"/>
                  </a:lnTo>
                  <a:lnTo>
                    <a:pt x="9048" y="28875"/>
                  </a:lnTo>
                  <a:lnTo>
                    <a:pt x="9913" y="28932"/>
                  </a:lnTo>
                  <a:lnTo>
                    <a:pt x="10662" y="29105"/>
                  </a:lnTo>
                  <a:lnTo>
                    <a:pt x="11411" y="29336"/>
                  </a:lnTo>
                  <a:lnTo>
                    <a:pt x="11988" y="29681"/>
                  </a:lnTo>
                  <a:lnTo>
                    <a:pt x="11988" y="6283"/>
                  </a:lnTo>
                  <a:close/>
                  <a:moveTo>
                    <a:pt x="10259" y="1"/>
                  </a:moveTo>
                  <a:lnTo>
                    <a:pt x="10259" y="6283"/>
                  </a:lnTo>
                  <a:lnTo>
                    <a:pt x="10259" y="27261"/>
                  </a:lnTo>
                  <a:lnTo>
                    <a:pt x="9682" y="27203"/>
                  </a:lnTo>
                  <a:lnTo>
                    <a:pt x="9048" y="27146"/>
                  </a:lnTo>
                  <a:lnTo>
                    <a:pt x="8069" y="27203"/>
                  </a:lnTo>
                  <a:lnTo>
                    <a:pt x="7031" y="27376"/>
                  </a:lnTo>
                  <a:lnTo>
                    <a:pt x="6340" y="27549"/>
                  </a:lnTo>
                  <a:lnTo>
                    <a:pt x="5590" y="27722"/>
                  </a:lnTo>
                  <a:lnTo>
                    <a:pt x="4899" y="28010"/>
                  </a:lnTo>
                  <a:lnTo>
                    <a:pt x="4265" y="28298"/>
                  </a:lnTo>
                  <a:lnTo>
                    <a:pt x="3631" y="28644"/>
                  </a:lnTo>
                  <a:lnTo>
                    <a:pt x="3055" y="28990"/>
                  </a:lnTo>
                  <a:lnTo>
                    <a:pt x="2536" y="29393"/>
                  </a:lnTo>
                  <a:lnTo>
                    <a:pt x="2017" y="29797"/>
                  </a:lnTo>
                  <a:lnTo>
                    <a:pt x="1556" y="30258"/>
                  </a:lnTo>
                  <a:lnTo>
                    <a:pt x="1153" y="30719"/>
                  </a:lnTo>
                  <a:lnTo>
                    <a:pt x="807" y="31180"/>
                  </a:lnTo>
                  <a:lnTo>
                    <a:pt x="519" y="31699"/>
                  </a:lnTo>
                  <a:lnTo>
                    <a:pt x="288" y="32217"/>
                  </a:lnTo>
                  <a:lnTo>
                    <a:pt x="115" y="32736"/>
                  </a:lnTo>
                  <a:lnTo>
                    <a:pt x="58" y="33255"/>
                  </a:lnTo>
                  <a:lnTo>
                    <a:pt x="0" y="33831"/>
                  </a:lnTo>
                  <a:lnTo>
                    <a:pt x="0" y="34292"/>
                  </a:lnTo>
                  <a:lnTo>
                    <a:pt x="115" y="34753"/>
                  </a:lnTo>
                  <a:lnTo>
                    <a:pt x="231" y="35156"/>
                  </a:lnTo>
                  <a:lnTo>
                    <a:pt x="404" y="35618"/>
                  </a:lnTo>
                  <a:lnTo>
                    <a:pt x="634" y="35963"/>
                  </a:lnTo>
                  <a:lnTo>
                    <a:pt x="922" y="36367"/>
                  </a:lnTo>
                  <a:lnTo>
                    <a:pt x="1210" y="36713"/>
                  </a:lnTo>
                  <a:lnTo>
                    <a:pt x="1614" y="37001"/>
                  </a:lnTo>
                  <a:lnTo>
                    <a:pt x="2017" y="37289"/>
                  </a:lnTo>
                  <a:lnTo>
                    <a:pt x="2421" y="37519"/>
                  </a:lnTo>
                  <a:lnTo>
                    <a:pt x="2882" y="37750"/>
                  </a:lnTo>
                  <a:lnTo>
                    <a:pt x="3400" y="37923"/>
                  </a:lnTo>
                  <a:lnTo>
                    <a:pt x="3977" y="38038"/>
                  </a:lnTo>
                  <a:lnTo>
                    <a:pt x="4495" y="38153"/>
                  </a:lnTo>
                  <a:lnTo>
                    <a:pt x="5129" y="38211"/>
                  </a:lnTo>
                  <a:lnTo>
                    <a:pt x="6743" y="38211"/>
                  </a:lnTo>
                  <a:lnTo>
                    <a:pt x="7723" y="38038"/>
                  </a:lnTo>
                  <a:lnTo>
                    <a:pt x="8472" y="37865"/>
                  </a:lnTo>
                  <a:lnTo>
                    <a:pt x="9164" y="37635"/>
                  </a:lnTo>
                  <a:lnTo>
                    <a:pt x="9855" y="37404"/>
                  </a:lnTo>
                  <a:lnTo>
                    <a:pt x="10547" y="37116"/>
                  </a:lnTo>
                  <a:lnTo>
                    <a:pt x="11123" y="36770"/>
                  </a:lnTo>
                  <a:lnTo>
                    <a:pt x="11699" y="36424"/>
                  </a:lnTo>
                  <a:lnTo>
                    <a:pt x="12276" y="36021"/>
                  </a:lnTo>
                  <a:lnTo>
                    <a:pt x="12737" y="35618"/>
                  </a:lnTo>
                  <a:lnTo>
                    <a:pt x="13198" y="35156"/>
                  </a:lnTo>
                  <a:lnTo>
                    <a:pt x="13601" y="34695"/>
                  </a:lnTo>
                  <a:lnTo>
                    <a:pt x="13947" y="34234"/>
                  </a:lnTo>
                  <a:lnTo>
                    <a:pt x="14235" y="33716"/>
                  </a:lnTo>
                  <a:lnTo>
                    <a:pt x="14466" y="33197"/>
                  </a:lnTo>
                  <a:lnTo>
                    <a:pt x="14639" y="32678"/>
                  </a:lnTo>
                  <a:lnTo>
                    <a:pt x="14754" y="32160"/>
                  </a:lnTo>
                  <a:lnTo>
                    <a:pt x="14754" y="31583"/>
                  </a:lnTo>
                  <a:lnTo>
                    <a:pt x="14754" y="18328"/>
                  </a:lnTo>
                  <a:lnTo>
                    <a:pt x="16368" y="18674"/>
                  </a:lnTo>
                  <a:lnTo>
                    <a:pt x="17924" y="19020"/>
                  </a:lnTo>
                  <a:lnTo>
                    <a:pt x="18558" y="19250"/>
                  </a:lnTo>
                  <a:lnTo>
                    <a:pt x="19134" y="19423"/>
                  </a:lnTo>
                  <a:lnTo>
                    <a:pt x="19595" y="19711"/>
                  </a:lnTo>
                  <a:lnTo>
                    <a:pt x="19998" y="19999"/>
                  </a:lnTo>
                  <a:lnTo>
                    <a:pt x="20286" y="20345"/>
                  </a:lnTo>
                  <a:lnTo>
                    <a:pt x="20459" y="20806"/>
                  </a:lnTo>
                  <a:lnTo>
                    <a:pt x="22419" y="27491"/>
                  </a:lnTo>
                  <a:lnTo>
                    <a:pt x="23802" y="20633"/>
                  </a:lnTo>
                  <a:lnTo>
                    <a:pt x="23860" y="20345"/>
                  </a:lnTo>
                  <a:lnTo>
                    <a:pt x="23917" y="19711"/>
                  </a:lnTo>
                  <a:lnTo>
                    <a:pt x="23917" y="18731"/>
                  </a:lnTo>
                  <a:lnTo>
                    <a:pt x="23917" y="18213"/>
                  </a:lnTo>
                  <a:lnTo>
                    <a:pt x="23860" y="17579"/>
                  </a:lnTo>
                  <a:lnTo>
                    <a:pt x="23744" y="16945"/>
                  </a:lnTo>
                  <a:lnTo>
                    <a:pt x="23572" y="16311"/>
                  </a:lnTo>
                  <a:lnTo>
                    <a:pt x="23341" y="15619"/>
                  </a:lnTo>
                  <a:lnTo>
                    <a:pt x="23053" y="14985"/>
                  </a:lnTo>
                  <a:lnTo>
                    <a:pt x="22649" y="14294"/>
                  </a:lnTo>
                  <a:lnTo>
                    <a:pt x="22188" y="13660"/>
                  </a:lnTo>
                  <a:lnTo>
                    <a:pt x="21670" y="13083"/>
                  </a:lnTo>
                  <a:lnTo>
                    <a:pt x="20978" y="12507"/>
                  </a:lnTo>
                  <a:lnTo>
                    <a:pt x="19768" y="11527"/>
                  </a:lnTo>
                  <a:lnTo>
                    <a:pt x="18558" y="10548"/>
                  </a:lnTo>
                  <a:lnTo>
                    <a:pt x="17405" y="9510"/>
                  </a:lnTo>
                  <a:lnTo>
                    <a:pt x="16310" y="8530"/>
                  </a:lnTo>
                  <a:lnTo>
                    <a:pt x="15330" y="7608"/>
                  </a:lnTo>
                  <a:lnTo>
                    <a:pt x="14523" y="6744"/>
                  </a:lnTo>
                  <a:lnTo>
                    <a:pt x="13889" y="5995"/>
                  </a:lnTo>
                  <a:lnTo>
                    <a:pt x="13486" y="5418"/>
                  </a:lnTo>
                  <a:lnTo>
                    <a:pt x="1025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599;p72"/>
            <p:cNvSpPr/>
            <p:nvPr/>
          </p:nvSpPr>
          <p:spPr>
            <a:xfrm>
              <a:off x="5437375" y="2822900"/>
              <a:ext cx="512925" cy="756450"/>
            </a:xfrm>
            <a:custGeom>
              <a:avLst/>
              <a:gdLst/>
              <a:ahLst/>
              <a:cxnLst/>
              <a:rect l="l" t="t" r="r" b="b"/>
              <a:pathLst>
                <a:path w="20517" h="30258" fill="none" extrusionOk="0">
                  <a:moveTo>
                    <a:pt x="10259" y="1"/>
                  </a:moveTo>
                  <a:lnTo>
                    <a:pt x="10259" y="1"/>
                  </a:lnTo>
                  <a:lnTo>
                    <a:pt x="10777" y="750"/>
                  </a:lnTo>
                  <a:lnTo>
                    <a:pt x="11526" y="1615"/>
                  </a:lnTo>
                  <a:lnTo>
                    <a:pt x="12449" y="2594"/>
                  </a:lnTo>
                  <a:lnTo>
                    <a:pt x="13486" y="3632"/>
                  </a:lnTo>
                  <a:lnTo>
                    <a:pt x="14639" y="4669"/>
                  </a:lnTo>
                  <a:lnTo>
                    <a:pt x="15849" y="5706"/>
                  </a:lnTo>
                  <a:lnTo>
                    <a:pt x="17059" y="6686"/>
                  </a:lnTo>
                  <a:lnTo>
                    <a:pt x="18212" y="7608"/>
                  </a:lnTo>
                  <a:lnTo>
                    <a:pt x="18212" y="7608"/>
                  </a:lnTo>
                  <a:lnTo>
                    <a:pt x="18730" y="8069"/>
                  </a:lnTo>
                  <a:lnTo>
                    <a:pt x="19191" y="8530"/>
                  </a:lnTo>
                  <a:lnTo>
                    <a:pt x="19537" y="9049"/>
                  </a:lnTo>
                  <a:lnTo>
                    <a:pt x="19825" y="9568"/>
                  </a:lnTo>
                  <a:lnTo>
                    <a:pt x="20056" y="10086"/>
                  </a:lnTo>
                  <a:lnTo>
                    <a:pt x="20229" y="10663"/>
                  </a:lnTo>
                  <a:lnTo>
                    <a:pt x="20344" y="11181"/>
                  </a:lnTo>
                  <a:lnTo>
                    <a:pt x="20402" y="11643"/>
                  </a:lnTo>
                  <a:lnTo>
                    <a:pt x="20517" y="12622"/>
                  </a:lnTo>
                  <a:lnTo>
                    <a:pt x="20459" y="13371"/>
                  </a:lnTo>
                  <a:lnTo>
                    <a:pt x="20402" y="14005"/>
                  </a:lnTo>
                  <a:lnTo>
                    <a:pt x="20402" y="14005"/>
                  </a:lnTo>
                  <a:lnTo>
                    <a:pt x="20171" y="13429"/>
                  </a:lnTo>
                  <a:lnTo>
                    <a:pt x="19883" y="12968"/>
                  </a:lnTo>
                  <a:lnTo>
                    <a:pt x="19537" y="12507"/>
                  </a:lnTo>
                  <a:lnTo>
                    <a:pt x="19076" y="12161"/>
                  </a:lnTo>
                  <a:lnTo>
                    <a:pt x="18615" y="11873"/>
                  </a:lnTo>
                  <a:lnTo>
                    <a:pt x="18154" y="11585"/>
                  </a:lnTo>
                  <a:lnTo>
                    <a:pt x="17578" y="11354"/>
                  </a:lnTo>
                  <a:lnTo>
                    <a:pt x="17001" y="11181"/>
                  </a:lnTo>
                  <a:lnTo>
                    <a:pt x="15849" y="10893"/>
                  </a:lnTo>
                  <a:lnTo>
                    <a:pt x="14639" y="10663"/>
                  </a:lnTo>
                  <a:lnTo>
                    <a:pt x="13544" y="10375"/>
                  </a:lnTo>
                  <a:lnTo>
                    <a:pt x="12967" y="10259"/>
                  </a:lnTo>
                  <a:lnTo>
                    <a:pt x="12506" y="10086"/>
                  </a:lnTo>
                  <a:lnTo>
                    <a:pt x="12506" y="10086"/>
                  </a:lnTo>
                  <a:lnTo>
                    <a:pt x="11354" y="9568"/>
                  </a:lnTo>
                  <a:lnTo>
                    <a:pt x="11354" y="25301"/>
                  </a:lnTo>
                  <a:lnTo>
                    <a:pt x="11354" y="25301"/>
                  </a:lnTo>
                  <a:lnTo>
                    <a:pt x="11296" y="25705"/>
                  </a:lnTo>
                  <a:lnTo>
                    <a:pt x="11238" y="26051"/>
                  </a:lnTo>
                  <a:lnTo>
                    <a:pt x="11065" y="26454"/>
                  </a:lnTo>
                  <a:lnTo>
                    <a:pt x="10892" y="26800"/>
                  </a:lnTo>
                  <a:lnTo>
                    <a:pt x="10662" y="27203"/>
                  </a:lnTo>
                  <a:lnTo>
                    <a:pt x="10374" y="27549"/>
                  </a:lnTo>
                  <a:lnTo>
                    <a:pt x="10028" y="27895"/>
                  </a:lnTo>
                  <a:lnTo>
                    <a:pt x="9682" y="28241"/>
                  </a:lnTo>
                  <a:lnTo>
                    <a:pt x="9279" y="28529"/>
                  </a:lnTo>
                  <a:lnTo>
                    <a:pt x="8818" y="28817"/>
                  </a:lnTo>
                  <a:lnTo>
                    <a:pt x="7896" y="29336"/>
                  </a:lnTo>
                  <a:lnTo>
                    <a:pt x="7319" y="29566"/>
                  </a:lnTo>
                  <a:lnTo>
                    <a:pt x="6801" y="29797"/>
                  </a:lnTo>
                  <a:lnTo>
                    <a:pt x="6224" y="29912"/>
                  </a:lnTo>
                  <a:lnTo>
                    <a:pt x="5648" y="30085"/>
                  </a:lnTo>
                  <a:lnTo>
                    <a:pt x="5648" y="30085"/>
                  </a:lnTo>
                  <a:lnTo>
                    <a:pt x="4841" y="30200"/>
                  </a:lnTo>
                  <a:lnTo>
                    <a:pt x="4034" y="30258"/>
                  </a:lnTo>
                  <a:lnTo>
                    <a:pt x="4034" y="30258"/>
                  </a:lnTo>
                  <a:lnTo>
                    <a:pt x="3170" y="30200"/>
                  </a:lnTo>
                  <a:lnTo>
                    <a:pt x="2421" y="30027"/>
                  </a:lnTo>
                  <a:lnTo>
                    <a:pt x="1729" y="29797"/>
                  </a:lnTo>
                  <a:lnTo>
                    <a:pt x="1153" y="29508"/>
                  </a:lnTo>
                  <a:lnTo>
                    <a:pt x="634" y="29105"/>
                  </a:lnTo>
                  <a:lnTo>
                    <a:pt x="461" y="28874"/>
                  </a:lnTo>
                  <a:lnTo>
                    <a:pt x="288" y="28644"/>
                  </a:lnTo>
                  <a:lnTo>
                    <a:pt x="173" y="28413"/>
                  </a:lnTo>
                  <a:lnTo>
                    <a:pt x="58" y="28125"/>
                  </a:lnTo>
                  <a:lnTo>
                    <a:pt x="0" y="27837"/>
                  </a:lnTo>
                  <a:lnTo>
                    <a:pt x="0" y="27549"/>
                  </a:lnTo>
                  <a:lnTo>
                    <a:pt x="0" y="27549"/>
                  </a:lnTo>
                  <a:lnTo>
                    <a:pt x="0" y="27146"/>
                  </a:lnTo>
                  <a:lnTo>
                    <a:pt x="115" y="26742"/>
                  </a:lnTo>
                  <a:lnTo>
                    <a:pt x="231" y="26396"/>
                  </a:lnTo>
                  <a:lnTo>
                    <a:pt x="461" y="25993"/>
                  </a:lnTo>
                  <a:lnTo>
                    <a:pt x="692" y="25647"/>
                  </a:lnTo>
                  <a:lnTo>
                    <a:pt x="980" y="25301"/>
                  </a:lnTo>
                  <a:lnTo>
                    <a:pt x="1268" y="24956"/>
                  </a:lnTo>
                  <a:lnTo>
                    <a:pt x="1671" y="24610"/>
                  </a:lnTo>
                  <a:lnTo>
                    <a:pt x="2075" y="24322"/>
                  </a:lnTo>
                  <a:lnTo>
                    <a:pt x="2478" y="24033"/>
                  </a:lnTo>
                  <a:lnTo>
                    <a:pt x="3458" y="23515"/>
                  </a:lnTo>
                  <a:lnTo>
                    <a:pt x="3977" y="23284"/>
                  </a:lnTo>
                  <a:lnTo>
                    <a:pt x="4495" y="23054"/>
                  </a:lnTo>
                  <a:lnTo>
                    <a:pt x="5072" y="22881"/>
                  </a:lnTo>
                  <a:lnTo>
                    <a:pt x="5648" y="22765"/>
                  </a:lnTo>
                  <a:lnTo>
                    <a:pt x="5648" y="22765"/>
                  </a:lnTo>
                  <a:lnTo>
                    <a:pt x="6512" y="22650"/>
                  </a:lnTo>
                  <a:lnTo>
                    <a:pt x="7319" y="22593"/>
                  </a:lnTo>
                  <a:lnTo>
                    <a:pt x="7319" y="22593"/>
                  </a:lnTo>
                  <a:lnTo>
                    <a:pt x="8184" y="22650"/>
                  </a:lnTo>
                  <a:lnTo>
                    <a:pt x="8933" y="22823"/>
                  </a:lnTo>
                  <a:lnTo>
                    <a:pt x="9682" y="23054"/>
                  </a:lnTo>
                  <a:lnTo>
                    <a:pt x="10259" y="23399"/>
                  </a:lnTo>
                  <a:lnTo>
                    <a:pt x="102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1600;p72"/>
            <p:cNvSpPr/>
            <p:nvPr/>
          </p:nvSpPr>
          <p:spPr>
            <a:xfrm>
              <a:off x="5394150" y="2665850"/>
              <a:ext cx="597950" cy="955275"/>
            </a:xfrm>
            <a:custGeom>
              <a:avLst/>
              <a:gdLst/>
              <a:ahLst/>
              <a:cxnLst/>
              <a:rect l="l" t="t" r="r" b="b"/>
              <a:pathLst>
                <a:path w="23918" h="38211" fill="none" extrusionOk="0">
                  <a:moveTo>
                    <a:pt x="10259" y="1"/>
                  </a:moveTo>
                  <a:lnTo>
                    <a:pt x="10259" y="6283"/>
                  </a:lnTo>
                  <a:lnTo>
                    <a:pt x="10259" y="27261"/>
                  </a:lnTo>
                  <a:lnTo>
                    <a:pt x="10259" y="27261"/>
                  </a:lnTo>
                  <a:lnTo>
                    <a:pt x="9682" y="27203"/>
                  </a:lnTo>
                  <a:lnTo>
                    <a:pt x="9048" y="27146"/>
                  </a:lnTo>
                  <a:lnTo>
                    <a:pt x="9048" y="27146"/>
                  </a:lnTo>
                  <a:lnTo>
                    <a:pt x="8069" y="27203"/>
                  </a:lnTo>
                  <a:lnTo>
                    <a:pt x="7031" y="27376"/>
                  </a:lnTo>
                  <a:lnTo>
                    <a:pt x="7031" y="27376"/>
                  </a:lnTo>
                  <a:lnTo>
                    <a:pt x="6340" y="27549"/>
                  </a:lnTo>
                  <a:lnTo>
                    <a:pt x="5590" y="27722"/>
                  </a:lnTo>
                  <a:lnTo>
                    <a:pt x="4899" y="28010"/>
                  </a:lnTo>
                  <a:lnTo>
                    <a:pt x="4265" y="28298"/>
                  </a:lnTo>
                  <a:lnTo>
                    <a:pt x="3631" y="28644"/>
                  </a:lnTo>
                  <a:lnTo>
                    <a:pt x="3055" y="28990"/>
                  </a:lnTo>
                  <a:lnTo>
                    <a:pt x="2536" y="29393"/>
                  </a:lnTo>
                  <a:lnTo>
                    <a:pt x="2017" y="29797"/>
                  </a:lnTo>
                  <a:lnTo>
                    <a:pt x="1556" y="30258"/>
                  </a:lnTo>
                  <a:lnTo>
                    <a:pt x="1153" y="30719"/>
                  </a:lnTo>
                  <a:lnTo>
                    <a:pt x="807" y="31180"/>
                  </a:lnTo>
                  <a:lnTo>
                    <a:pt x="519" y="31699"/>
                  </a:lnTo>
                  <a:lnTo>
                    <a:pt x="288" y="32217"/>
                  </a:lnTo>
                  <a:lnTo>
                    <a:pt x="115" y="32736"/>
                  </a:lnTo>
                  <a:lnTo>
                    <a:pt x="58" y="33255"/>
                  </a:lnTo>
                  <a:lnTo>
                    <a:pt x="0" y="33831"/>
                  </a:lnTo>
                  <a:lnTo>
                    <a:pt x="0" y="33831"/>
                  </a:lnTo>
                  <a:lnTo>
                    <a:pt x="0" y="34292"/>
                  </a:lnTo>
                  <a:lnTo>
                    <a:pt x="115" y="34753"/>
                  </a:lnTo>
                  <a:lnTo>
                    <a:pt x="231" y="35156"/>
                  </a:lnTo>
                  <a:lnTo>
                    <a:pt x="404" y="35618"/>
                  </a:lnTo>
                  <a:lnTo>
                    <a:pt x="634" y="35963"/>
                  </a:lnTo>
                  <a:lnTo>
                    <a:pt x="922" y="36367"/>
                  </a:lnTo>
                  <a:lnTo>
                    <a:pt x="1210" y="36713"/>
                  </a:lnTo>
                  <a:lnTo>
                    <a:pt x="1614" y="37001"/>
                  </a:lnTo>
                  <a:lnTo>
                    <a:pt x="2017" y="37289"/>
                  </a:lnTo>
                  <a:lnTo>
                    <a:pt x="2421" y="37519"/>
                  </a:lnTo>
                  <a:lnTo>
                    <a:pt x="2882" y="37750"/>
                  </a:lnTo>
                  <a:lnTo>
                    <a:pt x="3400" y="37923"/>
                  </a:lnTo>
                  <a:lnTo>
                    <a:pt x="3977" y="38038"/>
                  </a:lnTo>
                  <a:lnTo>
                    <a:pt x="4495" y="38153"/>
                  </a:lnTo>
                  <a:lnTo>
                    <a:pt x="5129" y="38211"/>
                  </a:lnTo>
                  <a:lnTo>
                    <a:pt x="5763" y="38211"/>
                  </a:lnTo>
                  <a:lnTo>
                    <a:pt x="5763" y="38211"/>
                  </a:lnTo>
                  <a:lnTo>
                    <a:pt x="6743" y="38211"/>
                  </a:lnTo>
                  <a:lnTo>
                    <a:pt x="7723" y="38038"/>
                  </a:lnTo>
                  <a:lnTo>
                    <a:pt x="7723" y="38038"/>
                  </a:lnTo>
                  <a:lnTo>
                    <a:pt x="8472" y="37865"/>
                  </a:lnTo>
                  <a:lnTo>
                    <a:pt x="9164" y="37635"/>
                  </a:lnTo>
                  <a:lnTo>
                    <a:pt x="9855" y="37404"/>
                  </a:lnTo>
                  <a:lnTo>
                    <a:pt x="10547" y="37116"/>
                  </a:lnTo>
                  <a:lnTo>
                    <a:pt x="11123" y="36770"/>
                  </a:lnTo>
                  <a:lnTo>
                    <a:pt x="11699" y="36424"/>
                  </a:lnTo>
                  <a:lnTo>
                    <a:pt x="12276" y="36021"/>
                  </a:lnTo>
                  <a:lnTo>
                    <a:pt x="12737" y="35618"/>
                  </a:lnTo>
                  <a:lnTo>
                    <a:pt x="13198" y="35156"/>
                  </a:lnTo>
                  <a:lnTo>
                    <a:pt x="13601" y="34695"/>
                  </a:lnTo>
                  <a:lnTo>
                    <a:pt x="13947" y="34234"/>
                  </a:lnTo>
                  <a:lnTo>
                    <a:pt x="14235" y="33716"/>
                  </a:lnTo>
                  <a:lnTo>
                    <a:pt x="14466" y="33197"/>
                  </a:lnTo>
                  <a:lnTo>
                    <a:pt x="14639" y="32678"/>
                  </a:lnTo>
                  <a:lnTo>
                    <a:pt x="14754" y="32160"/>
                  </a:lnTo>
                  <a:lnTo>
                    <a:pt x="14754" y="31583"/>
                  </a:lnTo>
                  <a:lnTo>
                    <a:pt x="14754" y="18328"/>
                  </a:lnTo>
                  <a:lnTo>
                    <a:pt x="14754" y="18328"/>
                  </a:lnTo>
                  <a:lnTo>
                    <a:pt x="16368" y="18674"/>
                  </a:lnTo>
                  <a:lnTo>
                    <a:pt x="16368" y="18674"/>
                  </a:lnTo>
                  <a:lnTo>
                    <a:pt x="17924" y="19020"/>
                  </a:lnTo>
                  <a:lnTo>
                    <a:pt x="18558" y="19250"/>
                  </a:lnTo>
                  <a:lnTo>
                    <a:pt x="19134" y="19423"/>
                  </a:lnTo>
                  <a:lnTo>
                    <a:pt x="19595" y="19711"/>
                  </a:lnTo>
                  <a:lnTo>
                    <a:pt x="19998" y="19999"/>
                  </a:lnTo>
                  <a:lnTo>
                    <a:pt x="20286" y="20345"/>
                  </a:lnTo>
                  <a:lnTo>
                    <a:pt x="20459" y="20806"/>
                  </a:lnTo>
                  <a:lnTo>
                    <a:pt x="22419" y="27491"/>
                  </a:lnTo>
                  <a:lnTo>
                    <a:pt x="23802" y="20633"/>
                  </a:lnTo>
                  <a:lnTo>
                    <a:pt x="23802" y="20633"/>
                  </a:lnTo>
                  <a:lnTo>
                    <a:pt x="23860" y="20345"/>
                  </a:lnTo>
                  <a:lnTo>
                    <a:pt x="23917" y="19711"/>
                  </a:lnTo>
                  <a:lnTo>
                    <a:pt x="23917" y="18731"/>
                  </a:lnTo>
                  <a:lnTo>
                    <a:pt x="23917" y="18213"/>
                  </a:lnTo>
                  <a:lnTo>
                    <a:pt x="23860" y="17579"/>
                  </a:lnTo>
                  <a:lnTo>
                    <a:pt x="23744" y="16945"/>
                  </a:lnTo>
                  <a:lnTo>
                    <a:pt x="23572" y="16311"/>
                  </a:lnTo>
                  <a:lnTo>
                    <a:pt x="23341" y="15619"/>
                  </a:lnTo>
                  <a:lnTo>
                    <a:pt x="23053" y="14985"/>
                  </a:lnTo>
                  <a:lnTo>
                    <a:pt x="22649" y="14294"/>
                  </a:lnTo>
                  <a:lnTo>
                    <a:pt x="22188" y="13660"/>
                  </a:lnTo>
                  <a:lnTo>
                    <a:pt x="21670" y="13083"/>
                  </a:lnTo>
                  <a:lnTo>
                    <a:pt x="20978" y="12507"/>
                  </a:lnTo>
                  <a:lnTo>
                    <a:pt x="20978" y="12507"/>
                  </a:lnTo>
                  <a:lnTo>
                    <a:pt x="19768" y="11527"/>
                  </a:lnTo>
                  <a:lnTo>
                    <a:pt x="18558" y="10548"/>
                  </a:lnTo>
                  <a:lnTo>
                    <a:pt x="17405" y="9510"/>
                  </a:lnTo>
                  <a:lnTo>
                    <a:pt x="16310" y="8530"/>
                  </a:lnTo>
                  <a:lnTo>
                    <a:pt x="15330" y="7608"/>
                  </a:lnTo>
                  <a:lnTo>
                    <a:pt x="14523" y="6744"/>
                  </a:lnTo>
                  <a:lnTo>
                    <a:pt x="13889" y="5995"/>
                  </a:lnTo>
                  <a:lnTo>
                    <a:pt x="13486" y="5418"/>
                  </a:lnTo>
                  <a:lnTo>
                    <a:pt x="10259" y="1"/>
                  </a:lnTo>
                  <a:lnTo>
                    <a:pt x="102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601;p72"/>
            <p:cNvSpPr/>
            <p:nvPr/>
          </p:nvSpPr>
          <p:spPr>
            <a:xfrm>
              <a:off x="4774600" y="3361775"/>
              <a:ext cx="615250" cy="739150"/>
            </a:xfrm>
            <a:custGeom>
              <a:avLst/>
              <a:gdLst/>
              <a:ahLst/>
              <a:cxnLst/>
              <a:rect l="l" t="t" r="r" b="b"/>
              <a:pathLst>
                <a:path w="24610" h="29566" extrusionOk="0">
                  <a:moveTo>
                    <a:pt x="24609" y="0"/>
                  </a:moveTo>
                  <a:lnTo>
                    <a:pt x="8242" y="4265"/>
                  </a:lnTo>
                  <a:lnTo>
                    <a:pt x="8242" y="21900"/>
                  </a:lnTo>
                  <a:lnTo>
                    <a:pt x="7493" y="21785"/>
                  </a:lnTo>
                  <a:lnTo>
                    <a:pt x="6743" y="21727"/>
                  </a:lnTo>
                  <a:lnTo>
                    <a:pt x="5994" y="21785"/>
                  </a:lnTo>
                  <a:lnTo>
                    <a:pt x="5245" y="21900"/>
                  </a:lnTo>
                  <a:lnTo>
                    <a:pt x="4669" y="22016"/>
                  </a:lnTo>
                  <a:lnTo>
                    <a:pt x="4150" y="22189"/>
                  </a:lnTo>
                  <a:lnTo>
                    <a:pt x="3631" y="22361"/>
                  </a:lnTo>
                  <a:lnTo>
                    <a:pt x="3170" y="22592"/>
                  </a:lnTo>
                  <a:lnTo>
                    <a:pt x="2248" y="23053"/>
                  </a:lnTo>
                  <a:lnTo>
                    <a:pt x="1845" y="23341"/>
                  </a:lnTo>
                  <a:lnTo>
                    <a:pt x="1499" y="23687"/>
                  </a:lnTo>
                  <a:lnTo>
                    <a:pt x="1153" y="23975"/>
                  </a:lnTo>
                  <a:lnTo>
                    <a:pt x="865" y="24321"/>
                  </a:lnTo>
                  <a:lnTo>
                    <a:pt x="577" y="24667"/>
                  </a:lnTo>
                  <a:lnTo>
                    <a:pt x="404" y="25070"/>
                  </a:lnTo>
                  <a:lnTo>
                    <a:pt x="231" y="25416"/>
                  </a:lnTo>
                  <a:lnTo>
                    <a:pt x="58" y="25762"/>
                  </a:lnTo>
                  <a:lnTo>
                    <a:pt x="0" y="26165"/>
                  </a:lnTo>
                  <a:lnTo>
                    <a:pt x="0" y="26569"/>
                  </a:lnTo>
                  <a:lnTo>
                    <a:pt x="0" y="26857"/>
                  </a:lnTo>
                  <a:lnTo>
                    <a:pt x="58" y="27203"/>
                  </a:lnTo>
                  <a:lnTo>
                    <a:pt x="173" y="27491"/>
                  </a:lnTo>
                  <a:lnTo>
                    <a:pt x="289" y="27779"/>
                  </a:lnTo>
                  <a:lnTo>
                    <a:pt x="462" y="28067"/>
                  </a:lnTo>
                  <a:lnTo>
                    <a:pt x="634" y="28298"/>
                  </a:lnTo>
                  <a:lnTo>
                    <a:pt x="865" y="28528"/>
                  </a:lnTo>
                  <a:lnTo>
                    <a:pt x="1095" y="28759"/>
                  </a:lnTo>
                  <a:lnTo>
                    <a:pt x="1729" y="29104"/>
                  </a:lnTo>
                  <a:lnTo>
                    <a:pt x="2421" y="29335"/>
                  </a:lnTo>
                  <a:lnTo>
                    <a:pt x="3228" y="29508"/>
                  </a:lnTo>
                  <a:lnTo>
                    <a:pt x="4092" y="29565"/>
                  </a:lnTo>
                  <a:lnTo>
                    <a:pt x="4784" y="29565"/>
                  </a:lnTo>
                  <a:lnTo>
                    <a:pt x="5533" y="29450"/>
                  </a:lnTo>
                  <a:lnTo>
                    <a:pt x="6109" y="29335"/>
                  </a:lnTo>
                  <a:lnTo>
                    <a:pt x="6628" y="29162"/>
                  </a:lnTo>
                  <a:lnTo>
                    <a:pt x="7147" y="28989"/>
                  </a:lnTo>
                  <a:lnTo>
                    <a:pt x="7608" y="28759"/>
                  </a:lnTo>
                  <a:lnTo>
                    <a:pt x="8530" y="28240"/>
                  </a:lnTo>
                  <a:lnTo>
                    <a:pt x="8933" y="27952"/>
                  </a:lnTo>
                  <a:lnTo>
                    <a:pt x="9279" y="27664"/>
                  </a:lnTo>
                  <a:lnTo>
                    <a:pt x="9625" y="27318"/>
                  </a:lnTo>
                  <a:lnTo>
                    <a:pt x="9913" y="26972"/>
                  </a:lnTo>
                  <a:lnTo>
                    <a:pt x="10201" y="26626"/>
                  </a:lnTo>
                  <a:lnTo>
                    <a:pt x="10432" y="26280"/>
                  </a:lnTo>
                  <a:lnTo>
                    <a:pt x="10605" y="25935"/>
                  </a:lnTo>
                  <a:lnTo>
                    <a:pt x="10720" y="25531"/>
                  </a:lnTo>
                  <a:lnTo>
                    <a:pt x="10778" y="25185"/>
                  </a:lnTo>
                  <a:lnTo>
                    <a:pt x="10835" y="24782"/>
                  </a:lnTo>
                  <a:lnTo>
                    <a:pt x="10835" y="8184"/>
                  </a:lnTo>
                  <a:lnTo>
                    <a:pt x="22016" y="5302"/>
                  </a:lnTo>
                  <a:lnTo>
                    <a:pt x="22016" y="19019"/>
                  </a:lnTo>
                  <a:lnTo>
                    <a:pt x="21324" y="18904"/>
                  </a:lnTo>
                  <a:lnTo>
                    <a:pt x="20517" y="18846"/>
                  </a:lnTo>
                  <a:lnTo>
                    <a:pt x="19826" y="18846"/>
                  </a:lnTo>
                  <a:lnTo>
                    <a:pt x="19019" y="18961"/>
                  </a:lnTo>
                  <a:lnTo>
                    <a:pt x="18500" y="19134"/>
                  </a:lnTo>
                  <a:lnTo>
                    <a:pt x="17982" y="19249"/>
                  </a:lnTo>
                  <a:lnTo>
                    <a:pt x="17463" y="19422"/>
                  </a:lnTo>
                  <a:lnTo>
                    <a:pt x="17002" y="19653"/>
                  </a:lnTo>
                  <a:lnTo>
                    <a:pt x="16080" y="20171"/>
                  </a:lnTo>
                  <a:lnTo>
                    <a:pt x="15676" y="20460"/>
                  </a:lnTo>
                  <a:lnTo>
                    <a:pt x="15331" y="20748"/>
                  </a:lnTo>
                  <a:lnTo>
                    <a:pt x="14985" y="21094"/>
                  </a:lnTo>
                  <a:lnTo>
                    <a:pt x="14697" y="21439"/>
                  </a:lnTo>
                  <a:lnTo>
                    <a:pt x="14408" y="21785"/>
                  </a:lnTo>
                  <a:lnTo>
                    <a:pt x="14178" y="22131"/>
                  </a:lnTo>
                  <a:lnTo>
                    <a:pt x="14005" y="22477"/>
                  </a:lnTo>
                  <a:lnTo>
                    <a:pt x="13890" y="22880"/>
                  </a:lnTo>
                  <a:lnTo>
                    <a:pt x="13832" y="23284"/>
                  </a:lnTo>
                  <a:lnTo>
                    <a:pt x="13774" y="23629"/>
                  </a:lnTo>
                  <a:lnTo>
                    <a:pt x="13832" y="23975"/>
                  </a:lnTo>
                  <a:lnTo>
                    <a:pt x="13890" y="24263"/>
                  </a:lnTo>
                  <a:lnTo>
                    <a:pt x="13947" y="24609"/>
                  </a:lnTo>
                  <a:lnTo>
                    <a:pt x="14120" y="24897"/>
                  </a:lnTo>
                  <a:lnTo>
                    <a:pt x="14236" y="25128"/>
                  </a:lnTo>
                  <a:lnTo>
                    <a:pt x="14466" y="25358"/>
                  </a:lnTo>
                  <a:lnTo>
                    <a:pt x="14697" y="25589"/>
                  </a:lnTo>
                  <a:lnTo>
                    <a:pt x="14927" y="25819"/>
                  </a:lnTo>
                  <a:lnTo>
                    <a:pt x="15561" y="26165"/>
                  </a:lnTo>
                  <a:lnTo>
                    <a:pt x="16253" y="26453"/>
                  </a:lnTo>
                  <a:lnTo>
                    <a:pt x="17002" y="26626"/>
                  </a:lnTo>
                  <a:lnTo>
                    <a:pt x="17866" y="26684"/>
                  </a:lnTo>
                  <a:lnTo>
                    <a:pt x="18616" y="26626"/>
                  </a:lnTo>
                  <a:lnTo>
                    <a:pt x="19365" y="26511"/>
                  </a:lnTo>
                  <a:lnTo>
                    <a:pt x="19941" y="26396"/>
                  </a:lnTo>
                  <a:lnTo>
                    <a:pt x="20460" y="26223"/>
                  </a:lnTo>
                  <a:lnTo>
                    <a:pt x="20978" y="26050"/>
                  </a:lnTo>
                  <a:lnTo>
                    <a:pt x="21439" y="25819"/>
                  </a:lnTo>
                  <a:lnTo>
                    <a:pt x="22304" y="25358"/>
                  </a:lnTo>
                  <a:lnTo>
                    <a:pt x="22707" y="25070"/>
                  </a:lnTo>
                  <a:lnTo>
                    <a:pt x="23111" y="24724"/>
                  </a:lnTo>
                  <a:lnTo>
                    <a:pt x="23457" y="24436"/>
                  </a:lnTo>
                  <a:lnTo>
                    <a:pt x="23745" y="24090"/>
                  </a:lnTo>
                  <a:lnTo>
                    <a:pt x="23975" y="23745"/>
                  </a:lnTo>
                  <a:lnTo>
                    <a:pt x="24206" y="23399"/>
                  </a:lnTo>
                  <a:lnTo>
                    <a:pt x="24379" y="22995"/>
                  </a:lnTo>
                  <a:lnTo>
                    <a:pt x="24494" y="22650"/>
                  </a:lnTo>
                  <a:lnTo>
                    <a:pt x="24609" y="22246"/>
                  </a:lnTo>
                  <a:lnTo>
                    <a:pt x="24609" y="21843"/>
                  </a:lnTo>
                  <a:lnTo>
                    <a:pt x="24609" y="0"/>
                  </a:lnTo>
                  <a:close/>
                </a:path>
              </a:pathLst>
            </a:custGeom>
            <a:solidFill>
              <a:srgbClr val="FB4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602;p72"/>
            <p:cNvSpPr/>
            <p:nvPr/>
          </p:nvSpPr>
          <p:spPr>
            <a:xfrm>
              <a:off x="4752975" y="3334400"/>
              <a:ext cx="658475" cy="788125"/>
            </a:xfrm>
            <a:custGeom>
              <a:avLst/>
              <a:gdLst/>
              <a:ahLst/>
              <a:cxnLst/>
              <a:rect l="l" t="t" r="r" b="b"/>
              <a:pathLst>
                <a:path w="26339" h="31525" extrusionOk="0">
                  <a:moveTo>
                    <a:pt x="24610" y="2248"/>
                  </a:moveTo>
                  <a:lnTo>
                    <a:pt x="24610" y="22938"/>
                  </a:lnTo>
                  <a:lnTo>
                    <a:pt x="24610" y="23284"/>
                  </a:lnTo>
                  <a:lnTo>
                    <a:pt x="24552" y="23572"/>
                  </a:lnTo>
                  <a:lnTo>
                    <a:pt x="24437" y="23860"/>
                  </a:lnTo>
                  <a:lnTo>
                    <a:pt x="24264" y="24148"/>
                  </a:lnTo>
                  <a:lnTo>
                    <a:pt x="23861" y="24724"/>
                  </a:lnTo>
                  <a:lnTo>
                    <a:pt x="23284" y="25301"/>
                  </a:lnTo>
                  <a:lnTo>
                    <a:pt x="22650" y="25762"/>
                  </a:lnTo>
                  <a:lnTo>
                    <a:pt x="21843" y="26223"/>
                  </a:lnTo>
                  <a:lnTo>
                    <a:pt x="20979" y="26511"/>
                  </a:lnTo>
                  <a:lnTo>
                    <a:pt x="20057" y="26799"/>
                  </a:lnTo>
                  <a:lnTo>
                    <a:pt x="19423" y="26857"/>
                  </a:lnTo>
                  <a:lnTo>
                    <a:pt x="18731" y="26914"/>
                  </a:lnTo>
                  <a:lnTo>
                    <a:pt x="18097" y="26857"/>
                  </a:lnTo>
                  <a:lnTo>
                    <a:pt x="17463" y="26741"/>
                  </a:lnTo>
                  <a:lnTo>
                    <a:pt x="16887" y="26569"/>
                  </a:lnTo>
                  <a:lnTo>
                    <a:pt x="16426" y="26338"/>
                  </a:lnTo>
                  <a:lnTo>
                    <a:pt x="16080" y="25992"/>
                  </a:lnTo>
                  <a:lnTo>
                    <a:pt x="15792" y="25646"/>
                  </a:lnTo>
                  <a:lnTo>
                    <a:pt x="15562" y="25185"/>
                  </a:lnTo>
                  <a:lnTo>
                    <a:pt x="15504" y="24724"/>
                  </a:lnTo>
                  <a:lnTo>
                    <a:pt x="15562" y="24436"/>
                  </a:lnTo>
                  <a:lnTo>
                    <a:pt x="15619" y="24148"/>
                  </a:lnTo>
                  <a:lnTo>
                    <a:pt x="15734" y="23802"/>
                  </a:lnTo>
                  <a:lnTo>
                    <a:pt x="15907" y="23514"/>
                  </a:lnTo>
                  <a:lnTo>
                    <a:pt x="16311" y="22938"/>
                  </a:lnTo>
                  <a:lnTo>
                    <a:pt x="16829" y="22419"/>
                  </a:lnTo>
                  <a:lnTo>
                    <a:pt x="17521" y="21900"/>
                  </a:lnTo>
                  <a:lnTo>
                    <a:pt x="18328" y="21497"/>
                  </a:lnTo>
                  <a:lnTo>
                    <a:pt x="19135" y="21151"/>
                  </a:lnTo>
                  <a:lnTo>
                    <a:pt x="20057" y="20921"/>
                  </a:lnTo>
                  <a:lnTo>
                    <a:pt x="20748" y="20805"/>
                  </a:lnTo>
                  <a:lnTo>
                    <a:pt x="22074" y="20805"/>
                  </a:lnTo>
                  <a:lnTo>
                    <a:pt x="22708" y="20978"/>
                  </a:lnTo>
                  <a:lnTo>
                    <a:pt x="23284" y="21151"/>
                  </a:lnTo>
                  <a:lnTo>
                    <a:pt x="23745" y="21439"/>
                  </a:lnTo>
                  <a:lnTo>
                    <a:pt x="23745" y="5302"/>
                  </a:lnTo>
                  <a:lnTo>
                    <a:pt x="10836" y="8645"/>
                  </a:lnTo>
                  <a:lnTo>
                    <a:pt x="10836" y="25877"/>
                  </a:lnTo>
                  <a:lnTo>
                    <a:pt x="10778" y="26165"/>
                  </a:lnTo>
                  <a:lnTo>
                    <a:pt x="10720" y="26453"/>
                  </a:lnTo>
                  <a:lnTo>
                    <a:pt x="10605" y="26799"/>
                  </a:lnTo>
                  <a:lnTo>
                    <a:pt x="10432" y="27087"/>
                  </a:lnTo>
                  <a:lnTo>
                    <a:pt x="10029" y="27664"/>
                  </a:lnTo>
                  <a:lnTo>
                    <a:pt x="9453" y="28182"/>
                  </a:lnTo>
                  <a:lnTo>
                    <a:pt x="8819" y="28701"/>
                  </a:lnTo>
                  <a:lnTo>
                    <a:pt x="8012" y="29104"/>
                  </a:lnTo>
                  <a:lnTo>
                    <a:pt x="7205" y="29450"/>
                  </a:lnTo>
                  <a:lnTo>
                    <a:pt x="6283" y="29681"/>
                  </a:lnTo>
                  <a:lnTo>
                    <a:pt x="5591" y="29796"/>
                  </a:lnTo>
                  <a:lnTo>
                    <a:pt x="4266" y="29796"/>
                  </a:lnTo>
                  <a:lnTo>
                    <a:pt x="3632" y="29681"/>
                  </a:lnTo>
                  <a:lnTo>
                    <a:pt x="3113" y="29508"/>
                  </a:lnTo>
                  <a:lnTo>
                    <a:pt x="2594" y="29220"/>
                  </a:lnTo>
                  <a:lnTo>
                    <a:pt x="2249" y="28931"/>
                  </a:lnTo>
                  <a:lnTo>
                    <a:pt x="1960" y="28528"/>
                  </a:lnTo>
                  <a:lnTo>
                    <a:pt x="1788" y="28125"/>
                  </a:lnTo>
                  <a:lnTo>
                    <a:pt x="1730" y="27664"/>
                  </a:lnTo>
                  <a:lnTo>
                    <a:pt x="1730" y="27318"/>
                  </a:lnTo>
                  <a:lnTo>
                    <a:pt x="1788" y="27030"/>
                  </a:lnTo>
                  <a:lnTo>
                    <a:pt x="1903" y="26741"/>
                  </a:lnTo>
                  <a:lnTo>
                    <a:pt x="2076" y="26453"/>
                  </a:lnTo>
                  <a:lnTo>
                    <a:pt x="2479" y="25877"/>
                  </a:lnTo>
                  <a:lnTo>
                    <a:pt x="3055" y="25301"/>
                  </a:lnTo>
                  <a:lnTo>
                    <a:pt x="3689" y="24840"/>
                  </a:lnTo>
                  <a:lnTo>
                    <a:pt x="4496" y="24379"/>
                  </a:lnTo>
                  <a:lnTo>
                    <a:pt x="5361" y="24090"/>
                  </a:lnTo>
                  <a:lnTo>
                    <a:pt x="6283" y="23860"/>
                  </a:lnTo>
                  <a:lnTo>
                    <a:pt x="6917" y="23745"/>
                  </a:lnTo>
                  <a:lnTo>
                    <a:pt x="7608" y="23687"/>
                  </a:lnTo>
                  <a:lnTo>
                    <a:pt x="8300" y="23745"/>
                  </a:lnTo>
                  <a:lnTo>
                    <a:pt x="8934" y="23860"/>
                  </a:lnTo>
                  <a:lnTo>
                    <a:pt x="9453" y="24033"/>
                  </a:lnTo>
                  <a:lnTo>
                    <a:pt x="9971" y="24321"/>
                  </a:lnTo>
                  <a:lnTo>
                    <a:pt x="9971" y="5994"/>
                  </a:lnTo>
                  <a:lnTo>
                    <a:pt x="24610" y="2248"/>
                  </a:lnTo>
                  <a:close/>
                  <a:moveTo>
                    <a:pt x="26339" y="0"/>
                  </a:moveTo>
                  <a:lnTo>
                    <a:pt x="24206" y="577"/>
                  </a:lnTo>
                  <a:lnTo>
                    <a:pt x="9510" y="4323"/>
                  </a:lnTo>
                  <a:lnTo>
                    <a:pt x="8242" y="4668"/>
                  </a:lnTo>
                  <a:lnTo>
                    <a:pt x="8242" y="5994"/>
                  </a:lnTo>
                  <a:lnTo>
                    <a:pt x="8242" y="22016"/>
                  </a:lnTo>
                  <a:lnTo>
                    <a:pt x="7608" y="21958"/>
                  </a:lnTo>
                  <a:lnTo>
                    <a:pt x="6744" y="22016"/>
                  </a:lnTo>
                  <a:lnTo>
                    <a:pt x="5937" y="22131"/>
                  </a:lnTo>
                  <a:lnTo>
                    <a:pt x="5303" y="22304"/>
                  </a:lnTo>
                  <a:lnTo>
                    <a:pt x="4727" y="22477"/>
                  </a:lnTo>
                  <a:lnTo>
                    <a:pt x="4150" y="22707"/>
                  </a:lnTo>
                  <a:lnTo>
                    <a:pt x="3574" y="22938"/>
                  </a:lnTo>
                  <a:lnTo>
                    <a:pt x="3055" y="23226"/>
                  </a:lnTo>
                  <a:lnTo>
                    <a:pt x="2537" y="23514"/>
                  </a:lnTo>
                  <a:lnTo>
                    <a:pt x="2133" y="23860"/>
                  </a:lnTo>
                  <a:lnTo>
                    <a:pt x="1672" y="24206"/>
                  </a:lnTo>
                  <a:lnTo>
                    <a:pt x="1327" y="24609"/>
                  </a:lnTo>
                  <a:lnTo>
                    <a:pt x="981" y="25012"/>
                  </a:lnTo>
                  <a:lnTo>
                    <a:pt x="693" y="25416"/>
                  </a:lnTo>
                  <a:lnTo>
                    <a:pt x="462" y="25819"/>
                  </a:lnTo>
                  <a:lnTo>
                    <a:pt x="232" y="26280"/>
                  </a:lnTo>
                  <a:lnTo>
                    <a:pt x="116" y="26741"/>
                  </a:lnTo>
                  <a:lnTo>
                    <a:pt x="1" y="27203"/>
                  </a:lnTo>
                  <a:lnTo>
                    <a:pt x="1" y="27664"/>
                  </a:lnTo>
                  <a:lnTo>
                    <a:pt x="1" y="28067"/>
                  </a:lnTo>
                  <a:lnTo>
                    <a:pt x="59" y="28470"/>
                  </a:lnTo>
                  <a:lnTo>
                    <a:pt x="174" y="28874"/>
                  </a:lnTo>
                  <a:lnTo>
                    <a:pt x="347" y="29220"/>
                  </a:lnTo>
                  <a:lnTo>
                    <a:pt x="520" y="29565"/>
                  </a:lnTo>
                  <a:lnTo>
                    <a:pt x="808" y="29911"/>
                  </a:lnTo>
                  <a:lnTo>
                    <a:pt x="1038" y="30199"/>
                  </a:lnTo>
                  <a:lnTo>
                    <a:pt x="1384" y="30430"/>
                  </a:lnTo>
                  <a:lnTo>
                    <a:pt x="1730" y="30718"/>
                  </a:lnTo>
                  <a:lnTo>
                    <a:pt x="2076" y="30891"/>
                  </a:lnTo>
                  <a:lnTo>
                    <a:pt x="2479" y="31121"/>
                  </a:lnTo>
                  <a:lnTo>
                    <a:pt x="2940" y="31237"/>
                  </a:lnTo>
                  <a:lnTo>
                    <a:pt x="3401" y="31352"/>
                  </a:lnTo>
                  <a:lnTo>
                    <a:pt x="3862" y="31467"/>
                  </a:lnTo>
                  <a:lnTo>
                    <a:pt x="4381" y="31525"/>
                  </a:lnTo>
                  <a:lnTo>
                    <a:pt x="5764" y="31525"/>
                  </a:lnTo>
                  <a:lnTo>
                    <a:pt x="6571" y="31352"/>
                  </a:lnTo>
                  <a:lnTo>
                    <a:pt x="7205" y="31237"/>
                  </a:lnTo>
                  <a:lnTo>
                    <a:pt x="7839" y="31064"/>
                  </a:lnTo>
                  <a:lnTo>
                    <a:pt x="8415" y="30833"/>
                  </a:lnTo>
                  <a:lnTo>
                    <a:pt x="8934" y="30603"/>
                  </a:lnTo>
                  <a:lnTo>
                    <a:pt x="9453" y="30315"/>
                  </a:lnTo>
                  <a:lnTo>
                    <a:pt x="9971" y="29969"/>
                  </a:lnTo>
                  <a:lnTo>
                    <a:pt x="10432" y="29681"/>
                  </a:lnTo>
                  <a:lnTo>
                    <a:pt x="10836" y="29277"/>
                  </a:lnTo>
                  <a:lnTo>
                    <a:pt x="11239" y="28931"/>
                  </a:lnTo>
                  <a:lnTo>
                    <a:pt x="11527" y="28528"/>
                  </a:lnTo>
                  <a:lnTo>
                    <a:pt x="11815" y="28125"/>
                  </a:lnTo>
                  <a:lnTo>
                    <a:pt x="12104" y="27664"/>
                  </a:lnTo>
                  <a:lnTo>
                    <a:pt x="12277" y="27260"/>
                  </a:lnTo>
                  <a:lnTo>
                    <a:pt x="12392" y="26799"/>
                  </a:lnTo>
                  <a:lnTo>
                    <a:pt x="12507" y="26338"/>
                  </a:lnTo>
                  <a:lnTo>
                    <a:pt x="12565" y="25877"/>
                  </a:lnTo>
                  <a:lnTo>
                    <a:pt x="12565" y="9971"/>
                  </a:lnTo>
                  <a:lnTo>
                    <a:pt x="22016" y="7550"/>
                  </a:lnTo>
                  <a:lnTo>
                    <a:pt x="22016" y="19076"/>
                  </a:lnTo>
                  <a:lnTo>
                    <a:pt x="21382" y="19076"/>
                  </a:lnTo>
                  <a:lnTo>
                    <a:pt x="20576" y="19134"/>
                  </a:lnTo>
                  <a:lnTo>
                    <a:pt x="19769" y="19249"/>
                  </a:lnTo>
                  <a:lnTo>
                    <a:pt x="19135" y="19365"/>
                  </a:lnTo>
                  <a:lnTo>
                    <a:pt x="18501" y="19537"/>
                  </a:lnTo>
                  <a:lnTo>
                    <a:pt x="17924" y="19768"/>
                  </a:lnTo>
                  <a:lnTo>
                    <a:pt x="17406" y="19999"/>
                  </a:lnTo>
                  <a:lnTo>
                    <a:pt x="16887" y="20287"/>
                  </a:lnTo>
                  <a:lnTo>
                    <a:pt x="16368" y="20632"/>
                  </a:lnTo>
                  <a:lnTo>
                    <a:pt x="15907" y="20921"/>
                  </a:lnTo>
                  <a:lnTo>
                    <a:pt x="15504" y="21324"/>
                  </a:lnTo>
                  <a:lnTo>
                    <a:pt x="15101" y="21670"/>
                  </a:lnTo>
                  <a:lnTo>
                    <a:pt x="14812" y="22073"/>
                  </a:lnTo>
                  <a:lnTo>
                    <a:pt x="14524" y="22477"/>
                  </a:lnTo>
                  <a:lnTo>
                    <a:pt x="14236" y="22938"/>
                  </a:lnTo>
                  <a:lnTo>
                    <a:pt x="14063" y="23341"/>
                  </a:lnTo>
                  <a:lnTo>
                    <a:pt x="13890" y="23802"/>
                  </a:lnTo>
                  <a:lnTo>
                    <a:pt x="13833" y="24263"/>
                  </a:lnTo>
                  <a:lnTo>
                    <a:pt x="13775" y="24724"/>
                  </a:lnTo>
                  <a:lnTo>
                    <a:pt x="13833" y="25185"/>
                  </a:lnTo>
                  <a:lnTo>
                    <a:pt x="13890" y="25589"/>
                  </a:lnTo>
                  <a:lnTo>
                    <a:pt x="14006" y="25935"/>
                  </a:lnTo>
                  <a:lnTo>
                    <a:pt x="14178" y="26338"/>
                  </a:lnTo>
                  <a:lnTo>
                    <a:pt x="14351" y="26684"/>
                  </a:lnTo>
                  <a:lnTo>
                    <a:pt x="14582" y="26972"/>
                  </a:lnTo>
                  <a:lnTo>
                    <a:pt x="14870" y="27260"/>
                  </a:lnTo>
                  <a:lnTo>
                    <a:pt x="15158" y="27548"/>
                  </a:lnTo>
                  <a:lnTo>
                    <a:pt x="15504" y="27779"/>
                  </a:lnTo>
                  <a:lnTo>
                    <a:pt x="15907" y="28009"/>
                  </a:lnTo>
                  <a:lnTo>
                    <a:pt x="16311" y="28182"/>
                  </a:lnTo>
                  <a:lnTo>
                    <a:pt x="16772" y="28355"/>
                  </a:lnTo>
                  <a:lnTo>
                    <a:pt x="17233" y="28470"/>
                  </a:lnTo>
                  <a:lnTo>
                    <a:pt x="17694" y="28586"/>
                  </a:lnTo>
                  <a:lnTo>
                    <a:pt x="18213" y="28586"/>
                  </a:lnTo>
                  <a:lnTo>
                    <a:pt x="18731" y="28643"/>
                  </a:lnTo>
                  <a:lnTo>
                    <a:pt x="19596" y="28586"/>
                  </a:lnTo>
                  <a:lnTo>
                    <a:pt x="20403" y="28470"/>
                  </a:lnTo>
                  <a:lnTo>
                    <a:pt x="21037" y="28298"/>
                  </a:lnTo>
                  <a:lnTo>
                    <a:pt x="21613" y="28125"/>
                  </a:lnTo>
                  <a:lnTo>
                    <a:pt x="22189" y="27952"/>
                  </a:lnTo>
                  <a:lnTo>
                    <a:pt x="22766" y="27664"/>
                  </a:lnTo>
                  <a:lnTo>
                    <a:pt x="23284" y="27375"/>
                  </a:lnTo>
                  <a:lnTo>
                    <a:pt x="23803" y="27087"/>
                  </a:lnTo>
                  <a:lnTo>
                    <a:pt x="24206" y="26741"/>
                  </a:lnTo>
                  <a:lnTo>
                    <a:pt x="24667" y="26396"/>
                  </a:lnTo>
                  <a:lnTo>
                    <a:pt x="25013" y="25992"/>
                  </a:lnTo>
                  <a:lnTo>
                    <a:pt x="25359" y="25646"/>
                  </a:lnTo>
                  <a:lnTo>
                    <a:pt x="25647" y="25185"/>
                  </a:lnTo>
                  <a:lnTo>
                    <a:pt x="25878" y="24782"/>
                  </a:lnTo>
                  <a:lnTo>
                    <a:pt x="26108" y="24321"/>
                  </a:lnTo>
                  <a:lnTo>
                    <a:pt x="26223" y="23860"/>
                  </a:lnTo>
                  <a:lnTo>
                    <a:pt x="26339" y="23399"/>
                  </a:lnTo>
                  <a:lnTo>
                    <a:pt x="26339" y="22938"/>
                  </a:lnTo>
                  <a:lnTo>
                    <a:pt x="26339" y="2248"/>
                  </a:lnTo>
                  <a:lnTo>
                    <a:pt x="26339"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1603;p72"/>
            <p:cNvSpPr/>
            <p:nvPr/>
          </p:nvSpPr>
          <p:spPr>
            <a:xfrm>
              <a:off x="4796200" y="3390575"/>
              <a:ext cx="572025" cy="688725"/>
            </a:xfrm>
            <a:custGeom>
              <a:avLst/>
              <a:gdLst/>
              <a:ahLst/>
              <a:cxnLst/>
              <a:rect l="l" t="t" r="r" b="b"/>
              <a:pathLst>
                <a:path w="22881" h="27549" fill="none" extrusionOk="0">
                  <a:moveTo>
                    <a:pt x="22881" y="1"/>
                  </a:moveTo>
                  <a:lnTo>
                    <a:pt x="22881" y="20691"/>
                  </a:lnTo>
                  <a:lnTo>
                    <a:pt x="22881" y="20691"/>
                  </a:lnTo>
                  <a:lnTo>
                    <a:pt x="22881" y="21037"/>
                  </a:lnTo>
                  <a:lnTo>
                    <a:pt x="22823" y="21325"/>
                  </a:lnTo>
                  <a:lnTo>
                    <a:pt x="22708" y="21613"/>
                  </a:lnTo>
                  <a:lnTo>
                    <a:pt x="22535" y="21901"/>
                  </a:lnTo>
                  <a:lnTo>
                    <a:pt x="22132" y="22477"/>
                  </a:lnTo>
                  <a:lnTo>
                    <a:pt x="21555" y="23054"/>
                  </a:lnTo>
                  <a:lnTo>
                    <a:pt x="20921" y="23515"/>
                  </a:lnTo>
                  <a:lnTo>
                    <a:pt x="20114" y="23976"/>
                  </a:lnTo>
                  <a:lnTo>
                    <a:pt x="19250" y="24264"/>
                  </a:lnTo>
                  <a:lnTo>
                    <a:pt x="18328" y="24552"/>
                  </a:lnTo>
                  <a:lnTo>
                    <a:pt x="18328" y="24552"/>
                  </a:lnTo>
                  <a:lnTo>
                    <a:pt x="17694" y="24610"/>
                  </a:lnTo>
                  <a:lnTo>
                    <a:pt x="17002" y="24667"/>
                  </a:lnTo>
                  <a:lnTo>
                    <a:pt x="17002" y="24667"/>
                  </a:lnTo>
                  <a:lnTo>
                    <a:pt x="16368" y="24610"/>
                  </a:lnTo>
                  <a:lnTo>
                    <a:pt x="15734" y="24494"/>
                  </a:lnTo>
                  <a:lnTo>
                    <a:pt x="15158" y="24322"/>
                  </a:lnTo>
                  <a:lnTo>
                    <a:pt x="14697" y="24091"/>
                  </a:lnTo>
                  <a:lnTo>
                    <a:pt x="14351" y="23745"/>
                  </a:lnTo>
                  <a:lnTo>
                    <a:pt x="14063" y="23399"/>
                  </a:lnTo>
                  <a:lnTo>
                    <a:pt x="13833" y="22938"/>
                  </a:lnTo>
                  <a:lnTo>
                    <a:pt x="13775" y="22477"/>
                  </a:lnTo>
                  <a:lnTo>
                    <a:pt x="13775" y="22477"/>
                  </a:lnTo>
                  <a:lnTo>
                    <a:pt x="13833" y="22189"/>
                  </a:lnTo>
                  <a:lnTo>
                    <a:pt x="13890" y="21901"/>
                  </a:lnTo>
                  <a:lnTo>
                    <a:pt x="14005" y="21555"/>
                  </a:lnTo>
                  <a:lnTo>
                    <a:pt x="14178" y="21267"/>
                  </a:lnTo>
                  <a:lnTo>
                    <a:pt x="14582" y="20691"/>
                  </a:lnTo>
                  <a:lnTo>
                    <a:pt x="15100" y="20172"/>
                  </a:lnTo>
                  <a:lnTo>
                    <a:pt x="15792" y="19653"/>
                  </a:lnTo>
                  <a:lnTo>
                    <a:pt x="16599" y="19250"/>
                  </a:lnTo>
                  <a:lnTo>
                    <a:pt x="17406" y="18904"/>
                  </a:lnTo>
                  <a:lnTo>
                    <a:pt x="18328" y="18674"/>
                  </a:lnTo>
                  <a:lnTo>
                    <a:pt x="18328" y="18674"/>
                  </a:lnTo>
                  <a:lnTo>
                    <a:pt x="19019" y="18558"/>
                  </a:lnTo>
                  <a:lnTo>
                    <a:pt x="19653" y="18558"/>
                  </a:lnTo>
                  <a:lnTo>
                    <a:pt x="19653" y="18558"/>
                  </a:lnTo>
                  <a:lnTo>
                    <a:pt x="20345" y="18558"/>
                  </a:lnTo>
                  <a:lnTo>
                    <a:pt x="20979" y="18731"/>
                  </a:lnTo>
                  <a:lnTo>
                    <a:pt x="21555" y="18904"/>
                  </a:lnTo>
                  <a:lnTo>
                    <a:pt x="22016" y="19192"/>
                  </a:lnTo>
                  <a:lnTo>
                    <a:pt x="22016" y="3055"/>
                  </a:lnTo>
                  <a:lnTo>
                    <a:pt x="9107" y="6398"/>
                  </a:lnTo>
                  <a:lnTo>
                    <a:pt x="9107" y="23630"/>
                  </a:lnTo>
                  <a:lnTo>
                    <a:pt x="9107" y="23630"/>
                  </a:lnTo>
                  <a:lnTo>
                    <a:pt x="9049" y="23918"/>
                  </a:lnTo>
                  <a:lnTo>
                    <a:pt x="8991" y="24206"/>
                  </a:lnTo>
                  <a:lnTo>
                    <a:pt x="8876" y="24552"/>
                  </a:lnTo>
                  <a:lnTo>
                    <a:pt x="8703" y="24840"/>
                  </a:lnTo>
                  <a:lnTo>
                    <a:pt x="8300" y="25417"/>
                  </a:lnTo>
                  <a:lnTo>
                    <a:pt x="7724" y="25935"/>
                  </a:lnTo>
                  <a:lnTo>
                    <a:pt x="7090" y="26454"/>
                  </a:lnTo>
                  <a:lnTo>
                    <a:pt x="6283" y="26857"/>
                  </a:lnTo>
                  <a:lnTo>
                    <a:pt x="5476" y="27203"/>
                  </a:lnTo>
                  <a:lnTo>
                    <a:pt x="4554" y="27434"/>
                  </a:lnTo>
                  <a:lnTo>
                    <a:pt x="4554" y="27434"/>
                  </a:lnTo>
                  <a:lnTo>
                    <a:pt x="3862" y="27549"/>
                  </a:lnTo>
                  <a:lnTo>
                    <a:pt x="3228" y="27549"/>
                  </a:lnTo>
                  <a:lnTo>
                    <a:pt x="3228" y="27549"/>
                  </a:lnTo>
                  <a:lnTo>
                    <a:pt x="2537" y="27549"/>
                  </a:lnTo>
                  <a:lnTo>
                    <a:pt x="1903" y="27434"/>
                  </a:lnTo>
                  <a:lnTo>
                    <a:pt x="1384" y="27261"/>
                  </a:lnTo>
                  <a:lnTo>
                    <a:pt x="865" y="26973"/>
                  </a:lnTo>
                  <a:lnTo>
                    <a:pt x="520" y="26684"/>
                  </a:lnTo>
                  <a:lnTo>
                    <a:pt x="231" y="26281"/>
                  </a:lnTo>
                  <a:lnTo>
                    <a:pt x="59" y="25878"/>
                  </a:lnTo>
                  <a:lnTo>
                    <a:pt x="1" y="25417"/>
                  </a:lnTo>
                  <a:lnTo>
                    <a:pt x="1" y="25417"/>
                  </a:lnTo>
                  <a:lnTo>
                    <a:pt x="1" y="25071"/>
                  </a:lnTo>
                  <a:lnTo>
                    <a:pt x="59" y="24783"/>
                  </a:lnTo>
                  <a:lnTo>
                    <a:pt x="174" y="24494"/>
                  </a:lnTo>
                  <a:lnTo>
                    <a:pt x="347" y="24206"/>
                  </a:lnTo>
                  <a:lnTo>
                    <a:pt x="750" y="23630"/>
                  </a:lnTo>
                  <a:lnTo>
                    <a:pt x="1326" y="23054"/>
                  </a:lnTo>
                  <a:lnTo>
                    <a:pt x="1960" y="22593"/>
                  </a:lnTo>
                  <a:lnTo>
                    <a:pt x="2767" y="22132"/>
                  </a:lnTo>
                  <a:lnTo>
                    <a:pt x="3632" y="21843"/>
                  </a:lnTo>
                  <a:lnTo>
                    <a:pt x="4554" y="21613"/>
                  </a:lnTo>
                  <a:lnTo>
                    <a:pt x="4554" y="21613"/>
                  </a:lnTo>
                  <a:lnTo>
                    <a:pt x="5188" y="21498"/>
                  </a:lnTo>
                  <a:lnTo>
                    <a:pt x="5879" y="21440"/>
                  </a:lnTo>
                  <a:lnTo>
                    <a:pt x="5879" y="21440"/>
                  </a:lnTo>
                  <a:lnTo>
                    <a:pt x="6571" y="21498"/>
                  </a:lnTo>
                  <a:lnTo>
                    <a:pt x="7205" y="21613"/>
                  </a:lnTo>
                  <a:lnTo>
                    <a:pt x="7724" y="21786"/>
                  </a:lnTo>
                  <a:lnTo>
                    <a:pt x="8242" y="22074"/>
                  </a:lnTo>
                  <a:lnTo>
                    <a:pt x="8242" y="3747"/>
                  </a:lnTo>
                  <a:lnTo>
                    <a:pt x="2288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604;p72"/>
            <p:cNvSpPr/>
            <p:nvPr/>
          </p:nvSpPr>
          <p:spPr>
            <a:xfrm>
              <a:off x="4752975" y="3334400"/>
              <a:ext cx="658475" cy="788125"/>
            </a:xfrm>
            <a:custGeom>
              <a:avLst/>
              <a:gdLst/>
              <a:ahLst/>
              <a:cxnLst/>
              <a:rect l="l" t="t" r="r" b="b"/>
              <a:pathLst>
                <a:path w="26339" h="31525" fill="none" extrusionOk="0">
                  <a:moveTo>
                    <a:pt x="26339" y="0"/>
                  </a:moveTo>
                  <a:lnTo>
                    <a:pt x="24206" y="577"/>
                  </a:lnTo>
                  <a:lnTo>
                    <a:pt x="9510" y="4323"/>
                  </a:lnTo>
                  <a:lnTo>
                    <a:pt x="8242" y="4668"/>
                  </a:lnTo>
                  <a:lnTo>
                    <a:pt x="8242" y="5994"/>
                  </a:lnTo>
                  <a:lnTo>
                    <a:pt x="8242" y="22016"/>
                  </a:lnTo>
                  <a:lnTo>
                    <a:pt x="8242" y="22016"/>
                  </a:lnTo>
                  <a:lnTo>
                    <a:pt x="7608" y="21958"/>
                  </a:lnTo>
                  <a:lnTo>
                    <a:pt x="7608" y="21958"/>
                  </a:lnTo>
                  <a:lnTo>
                    <a:pt x="6744" y="22016"/>
                  </a:lnTo>
                  <a:lnTo>
                    <a:pt x="5937" y="22131"/>
                  </a:lnTo>
                  <a:lnTo>
                    <a:pt x="5937" y="22131"/>
                  </a:lnTo>
                  <a:lnTo>
                    <a:pt x="5303" y="22304"/>
                  </a:lnTo>
                  <a:lnTo>
                    <a:pt x="4727" y="22477"/>
                  </a:lnTo>
                  <a:lnTo>
                    <a:pt x="4150" y="22707"/>
                  </a:lnTo>
                  <a:lnTo>
                    <a:pt x="3574" y="22938"/>
                  </a:lnTo>
                  <a:lnTo>
                    <a:pt x="3055" y="23226"/>
                  </a:lnTo>
                  <a:lnTo>
                    <a:pt x="2537" y="23514"/>
                  </a:lnTo>
                  <a:lnTo>
                    <a:pt x="2133" y="23860"/>
                  </a:lnTo>
                  <a:lnTo>
                    <a:pt x="1672" y="24206"/>
                  </a:lnTo>
                  <a:lnTo>
                    <a:pt x="1327" y="24609"/>
                  </a:lnTo>
                  <a:lnTo>
                    <a:pt x="981" y="25012"/>
                  </a:lnTo>
                  <a:lnTo>
                    <a:pt x="693" y="25416"/>
                  </a:lnTo>
                  <a:lnTo>
                    <a:pt x="462" y="25819"/>
                  </a:lnTo>
                  <a:lnTo>
                    <a:pt x="232" y="26280"/>
                  </a:lnTo>
                  <a:lnTo>
                    <a:pt x="116" y="26741"/>
                  </a:lnTo>
                  <a:lnTo>
                    <a:pt x="1" y="27203"/>
                  </a:lnTo>
                  <a:lnTo>
                    <a:pt x="1" y="27664"/>
                  </a:lnTo>
                  <a:lnTo>
                    <a:pt x="1" y="27664"/>
                  </a:lnTo>
                  <a:lnTo>
                    <a:pt x="1" y="28067"/>
                  </a:lnTo>
                  <a:lnTo>
                    <a:pt x="59" y="28470"/>
                  </a:lnTo>
                  <a:lnTo>
                    <a:pt x="174" y="28874"/>
                  </a:lnTo>
                  <a:lnTo>
                    <a:pt x="347" y="29220"/>
                  </a:lnTo>
                  <a:lnTo>
                    <a:pt x="520" y="29565"/>
                  </a:lnTo>
                  <a:lnTo>
                    <a:pt x="808" y="29911"/>
                  </a:lnTo>
                  <a:lnTo>
                    <a:pt x="1038" y="30199"/>
                  </a:lnTo>
                  <a:lnTo>
                    <a:pt x="1384" y="30430"/>
                  </a:lnTo>
                  <a:lnTo>
                    <a:pt x="1730" y="30718"/>
                  </a:lnTo>
                  <a:lnTo>
                    <a:pt x="2076" y="30891"/>
                  </a:lnTo>
                  <a:lnTo>
                    <a:pt x="2479" y="31121"/>
                  </a:lnTo>
                  <a:lnTo>
                    <a:pt x="2940" y="31237"/>
                  </a:lnTo>
                  <a:lnTo>
                    <a:pt x="3401" y="31352"/>
                  </a:lnTo>
                  <a:lnTo>
                    <a:pt x="3862" y="31467"/>
                  </a:lnTo>
                  <a:lnTo>
                    <a:pt x="4381" y="31525"/>
                  </a:lnTo>
                  <a:lnTo>
                    <a:pt x="4957" y="31525"/>
                  </a:lnTo>
                  <a:lnTo>
                    <a:pt x="4957" y="31525"/>
                  </a:lnTo>
                  <a:lnTo>
                    <a:pt x="5764" y="31525"/>
                  </a:lnTo>
                  <a:lnTo>
                    <a:pt x="6571" y="31352"/>
                  </a:lnTo>
                  <a:lnTo>
                    <a:pt x="6571" y="31352"/>
                  </a:lnTo>
                  <a:lnTo>
                    <a:pt x="7205" y="31237"/>
                  </a:lnTo>
                  <a:lnTo>
                    <a:pt x="7839" y="31064"/>
                  </a:lnTo>
                  <a:lnTo>
                    <a:pt x="8415" y="30833"/>
                  </a:lnTo>
                  <a:lnTo>
                    <a:pt x="8934" y="30603"/>
                  </a:lnTo>
                  <a:lnTo>
                    <a:pt x="9453" y="30315"/>
                  </a:lnTo>
                  <a:lnTo>
                    <a:pt x="9971" y="29969"/>
                  </a:lnTo>
                  <a:lnTo>
                    <a:pt x="10432" y="29681"/>
                  </a:lnTo>
                  <a:lnTo>
                    <a:pt x="10836" y="29277"/>
                  </a:lnTo>
                  <a:lnTo>
                    <a:pt x="11239" y="28931"/>
                  </a:lnTo>
                  <a:lnTo>
                    <a:pt x="11527" y="28528"/>
                  </a:lnTo>
                  <a:lnTo>
                    <a:pt x="11815" y="28125"/>
                  </a:lnTo>
                  <a:lnTo>
                    <a:pt x="12104" y="27664"/>
                  </a:lnTo>
                  <a:lnTo>
                    <a:pt x="12277" y="27260"/>
                  </a:lnTo>
                  <a:lnTo>
                    <a:pt x="12392" y="26799"/>
                  </a:lnTo>
                  <a:lnTo>
                    <a:pt x="12507" y="26338"/>
                  </a:lnTo>
                  <a:lnTo>
                    <a:pt x="12565" y="25877"/>
                  </a:lnTo>
                  <a:lnTo>
                    <a:pt x="12565" y="9971"/>
                  </a:lnTo>
                  <a:lnTo>
                    <a:pt x="22016" y="7550"/>
                  </a:lnTo>
                  <a:lnTo>
                    <a:pt x="22016" y="19076"/>
                  </a:lnTo>
                  <a:lnTo>
                    <a:pt x="22016" y="19076"/>
                  </a:lnTo>
                  <a:lnTo>
                    <a:pt x="21382" y="19076"/>
                  </a:lnTo>
                  <a:lnTo>
                    <a:pt x="21382" y="19076"/>
                  </a:lnTo>
                  <a:lnTo>
                    <a:pt x="20576" y="19134"/>
                  </a:lnTo>
                  <a:lnTo>
                    <a:pt x="19769" y="19249"/>
                  </a:lnTo>
                  <a:lnTo>
                    <a:pt x="19769" y="19249"/>
                  </a:lnTo>
                  <a:lnTo>
                    <a:pt x="19135" y="19365"/>
                  </a:lnTo>
                  <a:lnTo>
                    <a:pt x="18501" y="19537"/>
                  </a:lnTo>
                  <a:lnTo>
                    <a:pt x="17924" y="19768"/>
                  </a:lnTo>
                  <a:lnTo>
                    <a:pt x="17406" y="19999"/>
                  </a:lnTo>
                  <a:lnTo>
                    <a:pt x="16887" y="20287"/>
                  </a:lnTo>
                  <a:lnTo>
                    <a:pt x="16368" y="20632"/>
                  </a:lnTo>
                  <a:lnTo>
                    <a:pt x="15907" y="20921"/>
                  </a:lnTo>
                  <a:lnTo>
                    <a:pt x="15504" y="21324"/>
                  </a:lnTo>
                  <a:lnTo>
                    <a:pt x="15101" y="21670"/>
                  </a:lnTo>
                  <a:lnTo>
                    <a:pt x="14812" y="22073"/>
                  </a:lnTo>
                  <a:lnTo>
                    <a:pt x="14524" y="22477"/>
                  </a:lnTo>
                  <a:lnTo>
                    <a:pt x="14236" y="22938"/>
                  </a:lnTo>
                  <a:lnTo>
                    <a:pt x="14063" y="23341"/>
                  </a:lnTo>
                  <a:lnTo>
                    <a:pt x="13890" y="23802"/>
                  </a:lnTo>
                  <a:lnTo>
                    <a:pt x="13833" y="24263"/>
                  </a:lnTo>
                  <a:lnTo>
                    <a:pt x="13775" y="24724"/>
                  </a:lnTo>
                  <a:lnTo>
                    <a:pt x="13775" y="24724"/>
                  </a:lnTo>
                  <a:lnTo>
                    <a:pt x="13833" y="25185"/>
                  </a:lnTo>
                  <a:lnTo>
                    <a:pt x="13890" y="25589"/>
                  </a:lnTo>
                  <a:lnTo>
                    <a:pt x="14006" y="25935"/>
                  </a:lnTo>
                  <a:lnTo>
                    <a:pt x="14178" y="26338"/>
                  </a:lnTo>
                  <a:lnTo>
                    <a:pt x="14351" y="26684"/>
                  </a:lnTo>
                  <a:lnTo>
                    <a:pt x="14582" y="26972"/>
                  </a:lnTo>
                  <a:lnTo>
                    <a:pt x="14870" y="27260"/>
                  </a:lnTo>
                  <a:lnTo>
                    <a:pt x="15158" y="27548"/>
                  </a:lnTo>
                  <a:lnTo>
                    <a:pt x="15504" y="27779"/>
                  </a:lnTo>
                  <a:lnTo>
                    <a:pt x="15907" y="28009"/>
                  </a:lnTo>
                  <a:lnTo>
                    <a:pt x="16311" y="28182"/>
                  </a:lnTo>
                  <a:lnTo>
                    <a:pt x="16772" y="28355"/>
                  </a:lnTo>
                  <a:lnTo>
                    <a:pt x="17233" y="28470"/>
                  </a:lnTo>
                  <a:lnTo>
                    <a:pt x="17694" y="28586"/>
                  </a:lnTo>
                  <a:lnTo>
                    <a:pt x="18213" y="28586"/>
                  </a:lnTo>
                  <a:lnTo>
                    <a:pt x="18731" y="28643"/>
                  </a:lnTo>
                  <a:lnTo>
                    <a:pt x="18731" y="28643"/>
                  </a:lnTo>
                  <a:lnTo>
                    <a:pt x="19596" y="28586"/>
                  </a:lnTo>
                  <a:lnTo>
                    <a:pt x="20403" y="28470"/>
                  </a:lnTo>
                  <a:lnTo>
                    <a:pt x="20403" y="28470"/>
                  </a:lnTo>
                  <a:lnTo>
                    <a:pt x="21037" y="28298"/>
                  </a:lnTo>
                  <a:lnTo>
                    <a:pt x="21613" y="28125"/>
                  </a:lnTo>
                  <a:lnTo>
                    <a:pt x="22189" y="27952"/>
                  </a:lnTo>
                  <a:lnTo>
                    <a:pt x="22766" y="27664"/>
                  </a:lnTo>
                  <a:lnTo>
                    <a:pt x="23284" y="27375"/>
                  </a:lnTo>
                  <a:lnTo>
                    <a:pt x="23803" y="27087"/>
                  </a:lnTo>
                  <a:lnTo>
                    <a:pt x="24206" y="26741"/>
                  </a:lnTo>
                  <a:lnTo>
                    <a:pt x="24667" y="26396"/>
                  </a:lnTo>
                  <a:lnTo>
                    <a:pt x="25013" y="25992"/>
                  </a:lnTo>
                  <a:lnTo>
                    <a:pt x="25359" y="25646"/>
                  </a:lnTo>
                  <a:lnTo>
                    <a:pt x="25647" y="25185"/>
                  </a:lnTo>
                  <a:lnTo>
                    <a:pt x="25878" y="24782"/>
                  </a:lnTo>
                  <a:lnTo>
                    <a:pt x="26108" y="24321"/>
                  </a:lnTo>
                  <a:lnTo>
                    <a:pt x="26223" y="23860"/>
                  </a:lnTo>
                  <a:lnTo>
                    <a:pt x="26339" y="23399"/>
                  </a:lnTo>
                  <a:lnTo>
                    <a:pt x="26339" y="22938"/>
                  </a:lnTo>
                  <a:lnTo>
                    <a:pt x="26339" y="2248"/>
                  </a:lnTo>
                  <a:lnTo>
                    <a:pt x="26339" y="0"/>
                  </a:lnTo>
                  <a:lnTo>
                    <a:pt x="26339"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1605;p72"/>
            <p:cNvSpPr/>
            <p:nvPr/>
          </p:nvSpPr>
          <p:spPr>
            <a:xfrm>
              <a:off x="4064300" y="2487200"/>
              <a:ext cx="865925" cy="1659825"/>
            </a:xfrm>
            <a:custGeom>
              <a:avLst/>
              <a:gdLst/>
              <a:ahLst/>
              <a:cxnLst/>
              <a:rect l="l" t="t" r="r" b="b"/>
              <a:pathLst>
                <a:path w="34637" h="66393" extrusionOk="0">
                  <a:moveTo>
                    <a:pt x="23053" y="5533"/>
                  </a:moveTo>
                  <a:lnTo>
                    <a:pt x="23283" y="5649"/>
                  </a:lnTo>
                  <a:lnTo>
                    <a:pt x="23456" y="5821"/>
                  </a:lnTo>
                  <a:lnTo>
                    <a:pt x="23571" y="5994"/>
                  </a:lnTo>
                  <a:lnTo>
                    <a:pt x="23687" y="6282"/>
                  </a:lnTo>
                  <a:lnTo>
                    <a:pt x="23744" y="6628"/>
                  </a:lnTo>
                  <a:lnTo>
                    <a:pt x="23744" y="6916"/>
                  </a:lnTo>
                  <a:lnTo>
                    <a:pt x="23687" y="7262"/>
                  </a:lnTo>
                  <a:lnTo>
                    <a:pt x="23629" y="7666"/>
                  </a:lnTo>
                  <a:lnTo>
                    <a:pt x="23456" y="8011"/>
                  </a:lnTo>
                  <a:lnTo>
                    <a:pt x="23226" y="8415"/>
                  </a:lnTo>
                  <a:lnTo>
                    <a:pt x="22995" y="8818"/>
                  </a:lnTo>
                  <a:lnTo>
                    <a:pt x="22419" y="9510"/>
                  </a:lnTo>
                  <a:lnTo>
                    <a:pt x="21842" y="10144"/>
                  </a:lnTo>
                  <a:lnTo>
                    <a:pt x="21208" y="10720"/>
                  </a:lnTo>
                  <a:lnTo>
                    <a:pt x="20402" y="11296"/>
                  </a:lnTo>
                  <a:lnTo>
                    <a:pt x="20402" y="11296"/>
                  </a:lnTo>
                  <a:lnTo>
                    <a:pt x="20459" y="10432"/>
                  </a:lnTo>
                  <a:lnTo>
                    <a:pt x="20575" y="9625"/>
                  </a:lnTo>
                  <a:lnTo>
                    <a:pt x="20690" y="8876"/>
                  </a:lnTo>
                  <a:lnTo>
                    <a:pt x="20805" y="8242"/>
                  </a:lnTo>
                  <a:lnTo>
                    <a:pt x="21036" y="7666"/>
                  </a:lnTo>
                  <a:lnTo>
                    <a:pt x="21266" y="7089"/>
                  </a:lnTo>
                  <a:lnTo>
                    <a:pt x="21497" y="6628"/>
                  </a:lnTo>
                  <a:lnTo>
                    <a:pt x="21785" y="6225"/>
                  </a:lnTo>
                  <a:lnTo>
                    <a:pt x="21842" y="6225"/>
                  </a:lnTo>
                  <a:lnTo>
                    <a:pt x="21842" y="6167"/>
                  </a:lnTo>
                  <a:lnTo>
                    <a:pt x="22073" y="5879"/>
                  </a:lnTo>
                  <a:lnTo>
                    <a:pt x="22361" y="5706"/>
                  </a:lnTo>
                  <a:lnTo>
                    <a:pt x="22592" y="5533"/>
                  </a:lnTo>
                  <a:close/>
                  <a:moveTo>
                    <a:pt x="16367" y="29681"/>
                  </a:moveTo>
                  <a:lnTo>
                    <a:pt x="16598" y="33312"/>
                  </a:lnTo>
                  <a:lnTo>
                    <a:pt x="16425" y="32908"/>
                  </a:lnTo>
                  <a:lnTo>
                    <a:pt x="15964" y="32217"/>
                  </a:lnTo>
                  <a:lnTo>
                    <a:pt x="15676" y="31756"/>
                  </a:lnTo>
                  <a:lnTo>
                    <a:pt x="15445" y="31352"/>
                  </a:lnTo>
                  <a:lnTo>
                    <a:pt x="15388" y="31007"/>
                  </a:lnTo>
                  <a:lnTo>
                    <a:pt x="15388" y="30661"/>
                  </a:lnTo>
                  <a:lnTo>
                    <a:pt x="15503" y="30488"/>
                  </a:lnTo>
                  <a:lnTo>
                    <a:pt x="15618" y="30315"/>
                  </a:lnTo>
                  <a:lnTo>
                    <a:pt x="16079" y="29912"/>
                  </a:lnTo>
                  <a:lnTo>
                    <a:pt x="16367" y="29681"/>
                  </a:lnTo>
                  <a:close/>
                  <a:moveTo>
                    <a:pt x="21381" y="27837"/>
                  </a:moveTo>
                  <a:lnTo>
                    <a:pt x="22131" y="27894"/>
                  </a:lnTo>
                  <a:lnTo>
                    <a:pt x="22822" y="27952"/>
                  </a:lnTo>
                  <a:lnTo>
                    <a:pt x="23860" y="28183"/>
                  </a:lnTo>
                  <a:lnTo>
                    <a:pt x="24782" y="28528"/>
                  </a:lnTo>
                  <a:lnTo>
                    <a:pt x="25704" y="28932"/>
                  </a:lnTo>
                  <a:lnTo>
                    <a:pt x="26511" y="29393"/>
                  </a:lnTo>
                  <a:lnTo>
                    <a:pt x="27260" y="29969"/>
                  </a:lnTo>
                  <a:lnTo>
                    <a:pt x="27951" y="30603"/>
                  </a:lnTo>
                  <a:lnTo>
                    <a:pt x="28528" y="31295"/>
                  </a:lnTo>
                  <a:lnTo>
                    <a:pt x="28989" y="32102"/>
                  </a:lnTo>
                  <a:lnTo>
                    <a:pt x="29335" y="32908"/>
                  </a:lnTo>
                  <a:lnTo>
                    <a:pt x="29623" y="33715"/>
                  </a:lnTo>
                  <a:lnTo>
                    <a:pt x="29738" y="34580"/>
                  </a:lnTo>
                  <a:lnTo>
                    <a:pt x="29796" y="35444"/>
                  </a:lnTo>
                  <a:lnTo>
                    <a:pt x="29738" y="36309"/>
                  </a:lnTo>
                  <a:lnTo>
                    <a:pt x="29623" y="37231"/>
                  </a:lnTo>
                  <a:lnTo>
                    <a:pt x="29335" y="38095"/>
                  </a:lnTo>
                  <a:lnTo>
                    <a:pt x="28989" y="39017"/>
                  </a:lnTo>
                  <a:lnTo>
                    <a:pt x="28701" y="39536"/>
                  </a:lnTo>
                  <a:lnTo>
                    <a:pt x="28412" y="39997"/>
                  </a:lnTo>
                  <a:lnTo>
                    <a:pt x="28067" y="40458"/>
                  </a:lnTo>
                  <a:lnTo>
                    <a:pt x="27663" y="40862"/>
                  </a:lnTo>
                  <a:lnTo>
                    <a:pt x="27202" y="41207"/>
                  </a:lnTo>
                  <a:lnTo>
                    <a:pt x="26741" y="41553"/>
                  </a:lnTo>
                  <a:lnTo>
                    <a:pt x="25819" y="42187"/>
                  </a:lnTo>
                  <a:lnTo>
                    <a:pt x="24782" y="42706"/>
                  </a:lnTo>
                  <a:lnTo>
                    <a:pt x="23860" y="43167"/>
                  </a:lnTo>
                  <a:lnTo>
                    <a:pt x="22937" y="43455"/>
                  </a:lnTo>
                  <a:lnTo>
                    <a:pt x="22188" y="43743"/>
                  </a:lnTo>
                  <a:lnTo>
                    <a:pt x="21324" y="27837"/>
                  </a:lnTo>
                  <a:close/>
                  <a:moveTo>
                    <a:pt x="15964" y="19077"/>
                  </a:moveTo>
                  <a:lnTo>
                    <a:pt x="16022" y="22362"/>
                  </a:lnTo>
                  <a:lnTo>
                    <a:pt x="16137" y="25993"/>
                  </a:lnTo>
                  <a:lnTo>
                    <a:pt x="15561" y="26396"/>
                  </a:lnTo>
                  <a:lnTo>
                    <a:pt x="14984" y="26799"/>
                  </a:lnTo>
                  <a:lnTo>
                    <a:pt x="14408" y="27318"/>
                  </a:lnTo>
                  <a:lnTo>
                    <a:pt x="13889" y="27837"/>
                  </a:lnTo>
                  <a:lnTo>
                    <a:pt x="13543" y="28298"/>
                  </a:lnTo>
                  <a:lnTo>
                    <a:pt x="13198" y="28759"/>
                  </a:lnTo>
                  <a:lnTo>
                    <a:pt x="12852" y="29220"/>
                  </a:lnTo>
                  <a:lnTo>
                    <a:pt x="12564" y="29681"/>
                  </a:lnTo>
                  <a:lnTo>
                    <a:pt x="12333" y="30200"/>
                  </a:lnTo>
                  <a:lnTo>
                    <a:pt x="12160" y="30718"/>
                  </a:lnTo>
                  <a:lnTo>
                    <a:pt x="11987" y="31237"/>
                  </a:lnTo>
                  <a:lnTo>
                    <a:pt x="11815" y="31756"/>
                  </a:lnTo>
                  <a:lnTo>
                    <a:pt x="11699" y="32217"/>
                  </a:lnTo>
                  <a:lnTo>
                    <a:pt x="11642" y="32736"/>
                  </a:lnTo>
                  <a:lnTo>
                    <a:pt x="11642" y="33254"/>
                  </a:lnTo>
                  <a:lnTo>
                    <a:pt x="11642" y="33773"/>
                  </a:lnTo>
                  <a:lnTo>
                    <a:pt x="11699" y="34292"/>
                  </a:lnTo>
                  <a:lnTo>
                    <a:pt x="11815" y="34753"/>
                  </a:lnTo>
                  <a:lnTo>
                    <a:pt x="11930" y="35271"/>
                  </a:lnTo>
                  <a:lnTo>
                    <a:pt x="12103" y="35732"/>
                  </a:lnTo>
                  <a:lnTo>
                    <a:pt x="12276" y="36136"/>
                  </a:lnTo>
                  <a:lnTo>
                    <a:pt x="12506" y="36539"/>
                  </a:lnTo>
                  <a:lnTo>
                    <a:pt x="12737" y="36885"/>
                  </a:lnTo>
                  <a:lnTo>
                    <a:pt x="13025" y="37173"/>
                  </a:lnTo>
                  <a:lnTo>
                    <a:pt x="13371" y="37461"/>
                  </a:lnTo>
                  <a:lnTo>
                    <a:pt x="13832" y="37692"/>
                  </a:lnTo>
                  <a:lnTo>
                    <a:pt x="14293" y="37865"/>
                  </a:lnTo>
                  <a:lnTo>
                    <a:pt x="14927" y="37865"/>
                  </a:lnTo>
                  <a:lnTo>
                    <a:pt x="15215" y="37807"/>
                  </a:lnTo>
                  <a:lnTo>
                    <a:pt x="15503" y="37750"/>
                  </a:lnTo>
                  <a:lnTo>
                    <a:pt x="15791" y="37577"/>
                  </a:lnTo>
                  <a:lnTo>
                    <a:pt x="16022" y="37404"/>
                  </a:lnTo>
                  <a:lnTo>
                    <a:pt x="16310" y="37231"/>
                  </a:lnTo>
                  <a:lnTo>
                    <a:pt x="16483" y="37000"/>
                  </a:lnTo>
                  <a:lnTo>
                    <a:pt x="16656" y="36712"/>
                  </a:lnTo>
                  <a:lnTo>
                    <a:pt x="16828" y="36424"/>
                  </a:lnTo>
                  <a:lnTo>
                    <a:pt x="17462" y="44262"/>
                  </a:lnTo>
                  <a:lnTo>
                    <a:pt x="16771" y="44320"/>
                  </a:lnTo>
                  <a:lnTo>
                    <a:pt x="15100" y="44320"/>
                  </a:lnTo>
                  <a:lnTo>
                    <a:pt x="14350" y="44262"/>
                  </a:lnTo>
                  <a:lnTo>
                    <a:pt x="13486" y="44147"/>
                  </a:lnTo>
                  <a:lnTo>
                    <a:pt x="12679" y="44031"/>
                  </a:lnTo>
                  <a:lnTo>
                    <a:pt x="11757" y="43801"/>
                  </a:lnTo>
                  <a:lnTo>
                    <a:pt x="10892" y="43513"/>
                  </a:lnTo>
                  <a:lnTo>
                    <a:pt x="10028" y="43167"/>
                  </a:lnTo>
                  <a:lnTo>
                    <a:pt x="9221" y="42706"/>
                  </a:lnTo>
                  <a:lnTo>
                    <a:pt x="8414" y="42130"/>
                  </a:lnTo>
                  <a:lnTo>
                    <a:pt x="7607" y="41496"/>
                  </a:lnTo>
                  <a:lnTo>
                    <a:pt x="6916" y="40689"/>
                  </a:lnTo>
                  <a:lnTo>
                    <a:pt x="6282" y="39824"/>
                  </a:lnTo>
                  <a:lnTo>
                    <a:pt x="5936" y="39306"/>
                  </a:lnTo>
                  <a:lnTo>
                    <a:pt x="5706" y="38787"/>
                  </a:lnTo>
                  <a:lnTo>
                    <a:pt x="5417" y="38211"/>
                  </a:lnTo>
                  <a:lnTo>
                    <a:pt x="5187" y="37634"/>
                  </a:lnTo>
                  <a:lnTo>
                    <a:pt x="5014" y="37000"/>
                  </a:lnTo>
                  <a:lnTo>
                    <a:pt x="4841" y="36309"/>
                  </a:lnTo>
                  <a:lnTo>
                    <a:pt x="4668" y="35617"/>
                  </a:lnTo>
                  <a:lnTo>
                    <a:pt x="4553" y="34868"/>
                  </a:lnTo>
                  <a:lnTo>
                    <a:pt x="4438" y="33773"/>
                  </a:lnTo>
                  <a:lnTo>
                    <a:pt x="4495" y="32736"/>
                  </a:lnTo>
                  <a:lnTo>
                    <a:pt x="4611" y="31698"/>
                  </a:lnTo>
                  <a:lnTo>
                    <a:pt x="4841" y="30718"/>
                  </a:lnTo>
                  <a:lnTo>
                    <a:pt x="5129" y="29739"/>
                  </a:lnTo>
                  <a:lnTo>
                    <a:pt x="5475" y="28759"/>
                  </a:lnTo>
                  <a:lnTo>
                    <a:pt x="5936" y="27837"/>
                  </a:lnTo>
                  <a:lnTo>
                    <a:pt x="6455" y="26972"/>
                  </a:lnTo>
                  <a:lnTo>
                    <a:pt x="7031" y="26108"/>
                  </a:lnTo>
                  <a:lnTo>
                    <a:pt x="7607" y="25301"/>
                  </a:lnTo>
                  <a:lnTo>
                    <a:pt x="8299" y="24494"/>
                  </a:lnTo>
                  <a:lnTo>
                    <a:pt x="8933" y="23803"/>
                  </a:lnTo>
                  <a:lnTo>
                    <a:pt x="9682" y="23111"/>
                  </a:lnTo>
                  <a:lnTo>
                    <a:pt x="10374" y="22477"/>
                  </a:lnTo>
                  <a:lnTo>
                    <a:pt x="11123" y="21901"/>
                  </a:lnTo>
                  <a:lnTo>
                    <a:pt x="11815" y="21382"/>
                  </a:lnTo>
                  <a:lnTo>
                    <a:pt x="12794" y="20748"/>
                  </a:lnTo>
                  <a:lnTo>
                    <a:pt x="13832" y="20114"/>
                  </a:lnTo>
                  <a:lnTo>
                    <a:pt x="14869" y="19595"/>
                  </a:lnTo>
                  <a:lnTo>
                    <a:pt x="15964" y="19077"/>
                  </a:lnTo>
                  <a:close/>
                  <a:moveTo>
                    <a:pt x="17751" y="51178"/>
                  </a:moveTo>
                  <a:lnTo>
                    <a:pt x="17923" y="53598"/>
                  </a:lnTo>
                  <a:lnTo>
                    <a:pt x="17981" y="54809"/>
                  </a:lnTo>
                  <a:lnTo>
                    <a:pt x="17923" y="55961"/>
                  </a:lnTo>
                  <a:lnTo>
                    <a:pt x="17808" y="57114"/>
                  </a:lnTo>
                  <a:lnTo>
                    <a:pt x="17635" y="58209"/>
                  </a:lnTo>
                  <a:lnTo>
                    <a:pt x="17347" y="59246"/>
                  </a:lnTo>
                  <a:lnTo>
                    <a:pt x="17174" y="59765"/>
                  </a:lnTo>
                  <a:lnTo>
                    <a:pt x="16944" y="60226"/>
                  </a:lnTo>
                  <a:lnTo>
                    <a:pt x="16656" y="60802"/>
                  </a:lnTo>
                  <a:lnTo>
                    <a:pt x="16310" y="61263"/>
                  </a:lnTo>
                  <a:lnTo>
                    <a:pt x="15906" y="61667"/>
                  </a:lnTo>
                  <a:lnTo>
                    <a:pt x="15445" y="62013"/>
                  </a:lnTo>
                  <a:lnTo>
                    <a:pt x="14984" y="62301"/>
                  </a:lnTo>
                  <a:lnTo>
                    <a:pt x="14466" y="62474"/>
                  </a:lnTo>
                  <a:lnTo>
                    <a:pt x="13947" y="62589"/>
                  </a:lnTo>
                  <a:lnTo>
                    <a:pt x="13371" y="62647"/>
                  </a:lnTo>
                  <a:lnTo>
                    <a:pt x="12852" y="62589"/>
                  </a:lnTo>
                  <a:lnTo>
                    <a:pt x="12333" y="62531"/>
                  </a:lnTo>
                  <a:lnTo>
                    <a:pt x="11815" y="62358"/>
                  </a:lnTo>
                  <a:lnTo>
                    <a:pt x="11296" y="62186"/>
                  </a:lnTo>
                  <a:lnTo>
                    <a:pt x="10777" y="61955"/>
                  </a:lnTo>
                  <a:lnTo>
                    <a:pt x="10316" y="61667"/>
                  </a:lnTo>
                  <a:lnTo>
                    <a:pt x="9855" y="61379"/>
                  </a:lnTo>
                  <a:lnTo>
                    <a:pt x="9394" y="61033"/>
                  </a:lnTo>
                  <a:lnTo>
                    <a:pt x="8991" y="60629"/>
                  </a:lnTo>
                  <a:lnTo>
                    <a:pt x="8645" y="60226"/>
                  </a:lnTo>
                  <a:lnTo>
                    <a:pt x="8299" y="59823"/>
                  </a:lnTo>
                  <a:lnTo>
                    <a:pt x="8011" y="59362"/>
                  </a:lnTo>
                  <a:lnTo>
                    <a:pt x="7723" y="58900"/>
                  </a:lnTo>
                  <a:lnTo>
                    <a:pt x="7492" y="58382"/>
                  </a:lnTo>
                  <a:lnTo>
                    <a:pt x="7377" y="57863"/>
                  </a:lnTo>
                  <a:lnTo>
                    <a:pt x="7262" y="57344"/>
                  </a:lnTo>
                  <a:lnTo>
                    <a:pt x="7204" y="56826"/>
                  </a:lnTo>
                  <a:lnTo>
                    <a:pt x="7204" y="56249"/>
                  </a:lnTo>
                  <a:lnTo>
                    <a:pt x="7262" y="55731"/>
                  </a:lnTo>
                  <a:lnTo>
                    <a:pt x="7377" y="55212"/>
                  </a:lnTo>
                  <a:lnTo>
                    <a:pt x="7550" y="54751"/>
                  </a:lnTo>
                  <a:lnTo>
                    <a:pt x="7780" y="54290"/>
                  </a:lnTo>
                  <a:lnTo>
                    <a:pt x="8068" y="53887"/>
                  </a:lnTo>
                  <a:lnTo>
                    <a:pt x="8414" y="53483"/>
                  </a:lnTo>
                  <a:lnTo>
                    <a:pt x="8818" y="53080"/>
                  </a:lnTo>
                  <a:lnTo>
                    <a:pt x="9394" y="52734"/>
                  </a:lnTo>
                  <a:lnTo>
                    <a:pt x="9970" y="52503"/>
                  </a:lnTo>
                  <a:lnTo>
                    <a:pt x="10258" y="52388"/>
                  </a:lnTo>
                  <a:lnTo>
                    <a:pt x="10547" y="52388"/>
                  </a:lnTo>
                  <a:lnTo>
                    <a:pt x="10892" y="52446"/>
                  </a:lnTo>
                  <a:lnTo>
                    <a:pt x="11181" y="52619"/>
                  </a:lnTo>
                  <a:lnTo>
                    <a:pt x="11353" y="52734"/>
                  </a:lnTo>
                  <a:lnTo>
                    <a:pt x="11469" y="52964"/>
                  </a:lnTo>
                  <a:lnTo>
                    <a:pt x="11526" y="53137"/>
                  </a:lnTo>
                  <a:lnTo>
                    <a:pt x="11642" y="53425"/>
                  </a:lnTo>
                  <a:lnTo>
                    <a:pt x="11642" y="53656"/>
                  </a:lnTo>
                  <a:lnTo>
                    <a:pt x="11642" y="53887"/>
                  </a:lnTo>
                  <a:lnTo>
                    <a:pt x="11584" y="54117"/>
                  </a:lnTo>
                  <a:lnTo>
                    <a:pt x="11526" y="54348"/>
                  </a:lnTo>
                  <a:lnTo>
                    <a:pt x="11296" y="54693"/>
                  </a:lnTo>
                  <a:lnTo>
                    <a:pt x="11065" y="54982"/>
                  </a:lnTo>
                  <a:lnTo>
                    <a:pt x="10720" y="55500"/>
                  </a:lnTo>
                  <a:lnTo>
                    <a:pt x="10547" y="55788"/>
                  </a:lnTo>
                  <a:lnTo>
                    <a:pt x="10374" y="56134"/>
                  </a:lnTo>
                  <a:lnTo>
                    <a:pt x="10201" y="56710"/>
                  </a:lnTo>
                  <a:lnTo>
                    <a:pt x="10201" y="57287"/>
                  </a:lnTo>
                  <a:lnTo>
                    <a:pt x="10258" y="57863"/>
                  </a:lnTo>
                  <a:lnTo>
                    <a:pt x="10489" y="58439"/>
                  </a:lnTo>
                  <a:lnTo>
                    <a:pt x="10777" y="59016"/>
                  </a:lnTo>
                  <a:lnTo>
                    <a:pt x="11123" y="59477"/>
                  </a:lnTo>
                  <a:lnTo>
                    <a:pt x="11642" y="59880"/>
                  </a:lnTo>
                  <a:lnTo>
                    <a:pt x="12160" y="60168"/>
                  </a:lnTo>
                  <a:lnTo>
                    <a:pt x="12794" y="60341"/>
                  </a:lnTo>
                  <a:lnTo>
                    <a:pt x="13486" y="60457"/>
                  </a:lnTo>
                  <a:lnTo>
                    <a:pt x="13889" y="60399"/>
                  </a:lnTo>
                  <a:lnTo>
                    <a:pt x="14293" y="60341"/>
                  </a:lnTo>
                  <a:lnTo>
                    <a:pt x="14696" y="60226"/>
                  </a:lnTo>
                  <a:lnTo>
                    <a:pt x="15100" y="60111"/>
                  </a:lnTo>
                  <a:lnTo>
                    <a:pt x="15445" y="59880"/>
                  </a:lnTo>
                  <a:lnTo>
                    <a:pt x="15791" y="59707"/>
                  </a:lnTo>
                  <a:lnTo>
                    <a:pt x="16079" y="59419"/>
                  </a:lnTo>
                  <a:lnTo>
                    <a:pt x="16367" y="59131"/>
                  </a:lnTo>
                  <a:lnTo>
                    <a:pt x="16828" y="58555"/>
                  </a:lnTo>
                  <a:lnTo>
                    <a:pt x="17117" y="57921"/>
                  </a:lnTo>
                  <a:lnTo>
                    <a:pt x="17347" y="57229"/>
                  </a:lnTo>
                  <a:lnTo>
                    <a:pt x="17462" y="56538"/>
                  </a:lnTo>
                  <a:lnTo>
                    <a:pt x="17520" y="55731"/>
                  </a:lnTo>
                  <a:lnTo>
                    <a:pt x="17462" y="55039"/>
                  </a:lnTo>
                  <a:lnTo>
                    <a:pt x="17290" y="54290"/>
                  </a:lnTo>
                  <a:lnTo>
                    <a:pt x="17059" y="53598"/>
                  </a:lnTo>
                  <a:lnTo>
                    <a:pt x="16713" y="52907"/>
                  </a:lnTo>
                  <a:lnTo>
                    <a:pt x="16310" y="52273"/>
                  </a:lnTo>
                  <a:lnTo>
                    <a:pt x="15791" y="51696"/>
                  </a:lnTo>
                  <a:lnTo>
                    <a:pt x="15330" y="51178"/>
                  </a:lnTo>
                  <a:lnTo>
                    <a:pt x="16656" y="51235"/>
                  </a:lnTo>
                  <a:lnTo>
                    <a:pt x="17751" y="51178"/>
                  </a:lnTo>
                  <a:close/>
                  <a:moveTo>
                    <a:pt x="22880" y="1"/>
                  </a:moveTo>
                  <a:lnTo>
                    <a:pt x="22534" y="58"/>
                  </a:lnTo>
                  <a:lnTo>
                    <a:pt x="21785" y="231"/>
                  </a:lnTo>
                  <a:lnTo>
                    <a:pt x="21093" y="577"/>
                  </a:lnTo>
                  <a:lnTo>
                    <a:pt x="20402" y="980"/>
                  </a:lnTo>
                  <a:lnTo>
                    <a:pt x="19825" y="1557"/>
                  </a:lnTo>
                  <a:lnTo>
                    <a:pt x="19249" y="2133"/>
                  </a:lnTo>
                  <a:lnTo>
                    <a:pt x="18730" y="2825"/>
                  </a:lnTo>
                  <a:lnTo>
                    <a:pt x="18212" y="3574"/>
                  </a:lnTo>
                  <a:lnTo>
                    <a:pt x="17808" y="4381"/>
                  </a:lnTo>
                  <a:lnTo>
                    <a:pt x="17405" y="5245"/>
                  </a:lnTo>
                  <a:lnTo>
                    <a:pt x="17059" y="6110"/>
                  </a:lnTo>
                  <a:lnTo>
                    <a:pt x="16771" y="6974"/>
                  </a:lnTo>
                  <a:lnTo>
                    <a:pt x="16540" y="7839"/>
                  </a:lnTo>
                  <a:lnTo>
                    <a:pt x="16367" y="8703"/>
                  </a:lnTo>
                  <a:lnTo>
                    <a:pt x="16252" y="9567"/>
                  </a:lnTo>
                  <a:lnTo>
                    <a:pt x="16195" y="10374"/>
                  </a:lnTo>
                  <a:lnTo>
                    <a:pt x="16137" y="11181"/>
                  </a:lnTo>
                  <a:lnTo>
                    <a:pt x="16022" y="13890"/>
                  </a:lnTo>
                  <a:lnTo>
                    <a:pt x="13889" y="14927"/>
                  </a:lnTo>
                  <a:lnTo>
                    <a:pt x="11584" y="16022"/>
                  </a:lnTo>
                  <a:lnTo>
                    <a:pt x="10489" y="16656"/>
                  </a:lnTo>
                  <a:lnTo>
                    <a:pt x="9452" y="17290"/>
                  </a:lnTo>
                  <a:lnTo>
                    <a:pt x="8587" y="17867"/>
                  </a:lnTo>
                  <a:lnTo>
                    <a:pt x="7723" y="18558"/>
                  </a:lnTo>
                  <a:lnTo>
                    <a:pt x="6916" y="19250"/>
                  </a:lnTo>
                  <a:lnTo>
                    <a:pt x="6167" y="19999"/>
                  </a:lnTo>
                  <a:lnTo>
                    <a:pt x="5417" y="20748"/>
                  </a:lnTo>
                  <a:lnTo>
                    <a:pt x="4726" y="21555"/>
                  </a:lnTo>
                  <a:lnTo>
                    <a:pt x="4092" y="22419"/>
                  </a:lnTo>
                  <a:lnTo>
                    <a:pt x="3458" y="23284"/>
                  </a:lnTo>
                  <a:lnTo>
                    <a:pt x="2882" y="24206"/>
                  </a:lnTo>
                  <a:lnTo>
                    <a:pt x="2363" y="25128"/>
                  </a:lnTo>
                  <a:lnTo>
                    <a:pt x="1902" y="26050"/>
                  </a:lnTo>
                  <a:lnTo>
                    <a:pt x="1441" y="27030"/>
                  </a:lnTo>
                  <a:lnTo>
                    <a:pt x="1095" y="28010"/>
                  </a:lnTo>
                  <a:lnTo>
                    <a:pt x="749" y="28989"/>
                  </a:lnTo>
                  <a:lnTo>
                    <a:pt x="519" y="30027"/>
                  </a:lnTo>
                  <a:lnTo>
                    <a:pt x="288" y="31064"/>
                  </a:lnTo>
                  <a:lnTo>
                    <a:pt x="115" y="31929"/>
                  </a:lnTo>
                  <a:lnTo>
                    <a:pt x="58" y="32793"/>
                  </a:lnTo>
                  <a:lnTo>
                    <a:pt x="0" y="33658"/>
                  </a:lnTo>
                  <a:lnTo>
                    <a:pt x="0" y="34522"/>
                  </a:lnTo>
                  <a:lnTo>
                    <a:pt x="0" y="35387"/>
                  </a:lnTo>
                  <a:lnTo>
                    <a:pt x="58" y="36251"/>
                  </a:lnTo>
                  <a:lnTo>
                    <a:pt x="173" y="37058"/>
                  </a:lnTo>
                  <a:lnTo>
                    <a:pt x="346" y="37922"/>
                  </a:lnTo>
                  <a:lnTo>
                    <a:pt x="519" y="38729"/>
                  </a:lnTo>
                  <a:lnTo>
                    <a:pt x="749" y="39536"/>
                  </a:lnTo>
                  <a:lnTo>
                    <a:pt x="1037" y="40343"/>
                  </a:lnTo>
                  <a:lnTo>
                    <a:pt x="1326" y="41092"/>
                  </a:lnTo>
                  <a:lnTo>
                    <a:pt x="1671" y="41899"/>
                  </a:lnTo>
                  <a:lnTo>
                    <a:pt x="2075" y="42591"/>
                  </a:lnTo>
                  <a:lnTo>
                    <a:pt x="2478" y="43340"/>
                  </a:lnTo>
                  <a:lnTo>
                    <a:pt x="2939" y="44031"/>
                  </a:lnTo>
                  <a:lnTo>
                    <a:pt x="3573" y="44896"/>
                  </a:lnTo>
                  <a:lnTo>
                    <a:pt x="4207" y="45645"/>
                  </a:lnTo>
                  <a:lnTo>
                    <a:pt x="4899" y="46394"/>
                  </a:lnTo>
                  <a:lnTo>
                    <a:pt x="5648" y="47086"/>
                  </a:lnTo>
                  <a:lnTo>
                    <a:pt x="6455" y="47720"/>
                  </a:lnTo>
                  <a:lnTo>
                    <a:pt x="7262" y="48296"/>
                  </a:lnTo>
                  <a:lnTo>
                    <a:pt x="8126" y="48873"/>
                  </a:lnTo>
                  <a:lnTo>
                    <a:pt x="9048" y="49334"/>
                  </a:lnTo>
                  <a:lnTo>
                    <a:pt x="8472" y="49506"/>
                  </a:lnTo>
                  <a:lnTo>
                    <a:pt x="7896" y="49737"/>
                  </a:lnTo>
                  <a:lnTo>
                    <a:pt x="7319" y="50025"/>
                  </a:lnTo>
                  <a:lnTo>
                    <a:pt x="6801" y="50371"/>
                  </a:lnTo>
                  <a:lnTo>
                    <a:pt x="6282" y="50774"/>
                  </a:lnTo>
                  <a:lnTo>
                    <a:pt x="5821" y="51293"/>
                  </a:lnTo>
                  <a:lnTo>
                    <a:pt x="5417" y="51754"/>
                  </a:lnTo>
                  <a:lnTo>
                    <a:pt x="5014" y="52330"/>
                  </a:lnTo>
                  <a:lnTo>
                    <a:pt x="4726" y="52849"/>
                  </a:lnTo>
                  <a:lnTo>
                    <a:pt x="4495" y="53368"/>
                  </a:lnTo>
                  <a:lnTo>
                    <a:pt x="4265" y="53887"/>
                  </a:lnTo>
                  <a:lnTo>
                    <a:pt x="4092" y="54405"/>
                  </a:lnTo>
                  <a:lnTo>
                    <a:pt x="3977" y="54982"/>
                  </a:lnTo>
                  <a:lnTo>
                    <a:pt x="3861" y="55500"/>
                  </a:lnTo>
                  <a:lnTo>
                    <a:pt x="3804" y="56077"/>
                  </a:lnTo>
                  <a:lnTo>
                    <a:pt x="3746" y="56653"/>
                  </a:lnTo>
                  <a:lnTo>
                    <a:pt x="3746" y="57229"/>
                  </a:lnTo>
                  <a:lnTo>
                    <a:pt x="3746" y="57805"/>
                  </a:lnTo>
                  <a:lnTo>
                    <a:pt x="3804" y="58382"/>
                  </a:lnTo>
                  <a:lnTo>
                    <a:pt x="3919" y="58958"/>
                  </a:lnTo>
                  <a:lnTo>
                    <a:pt x="4034" y="59534"/>
                  </a:lnTo>
                  <a:lnTo>
                    <a:pt x="4207" y="60053"/>
                  </a:lnTo>
                  <a:lnTo>
                    <a:pt x="4438" y="60572"/>
                  </a:lnTo>
                  <a:lnTo>
                    <a:pt x="4668" y="61148"/>
                  </a:lnTo>
                  <a:lnTo>
                    <a:pt x="5014" y="61724"/>
                  </a:lnTo>
                  <a:lnTo>
                    <a:pt x="5360" y="62301"/>
                  </a:lnTo>
                  <a:lnTo>
                    <a:pt x="5706" y="62877"/>
                  </a:lnTo>
                  <a:lnTo>
                    <a:pt x="6109" y="63338"/>
                  </a:lnTo>
                  <a:lnTo>
                    <a:pt x="6570" y="63857"/>
                  </a:lnTo>
                  <a:lnTo>
                    <a:pt x="7031" y="64260"/>
                  </a:lnTo>
                  <a:lnTo>
                    <a:pt x="7492" y="64664"/>
                  </a:lnTo>
                  <a:lnTo>
                    <a:pt x="8011" y="65009"/>
                  </a:lnTo>
                  <a:lnTo>
                    <a:pt x="8472" y="65355"/>
                  </a:lnTo>
                  <a:lnTo>
                    <a:pt x="9048" y="65586"/>
                  </a:lnTo>
                  <a:lnTo>
                    <a:pt x="9567" y="65874"/>
                  </a:lnTo>
                  <a:lnTo>
                    <a:pt x="10143" y="66047"/>
                  </a:lnTo>
                  <a:lnTo>
                    <a:pt x="10720" y="66220"/>
                  </a:lnTo>
                  <a:lnTo>
                    <a:pt x="11296" y="66335"/>
                  </a:lnTo>
                  <a:lnTo>
                    <a:pt x="11930" y="66393"/>
                  </a:lnTo>
                  <a:lnTo>
                    <a:pt x="12564" y="66393"/>
                  </a:lnTo>
                  <a:lnTo>
                    <a:pt x="13313" y="66335"/>
                  </a:lnTo>
                  <a:lnTo>
                    <a:pt x="14062" y="66277"/>
                  </a:lnTo>
                  <a:lnTo>
                    <a:pt x="14869" y="66104"/>
                  </a:lnTo>
                  <a:lnTo>
                    <a:pt x="15618" y="65816"/>
                  </a:lnTo>
                  <a:lnTo>
                    <a:pt x="16367" y="65528"/>
                  </a:lnTo>
                  <a:lnTo>
                    <a:pt x="17117" y="65125"/>
                  </a:lnTo>
                  <a:lnTo>
                    <a:pt x="17808" y="64664"/>
                  </a:lnTo>
                  <a:lnTo>
                    <a:pt x="18500" y="64145"/>
                  </a:lnTo>
                  <a:lnTo>
                    <a:pt x="19076" y="63569"/>
                  </a:lnTo>
                  <a:lnTo>
                    <a:pt x="19710" y="62877"/>
                  </a:lnTo>
                  <a:lnTo>
                    <a:pt x="20229" y="62186"/>
                  </a:lnTo>
                  <a:lnTo>
                    <a:pt x="20690" y="61379"/>
                  </a:lnTo>
                  <a:lnTo>
                    <a:pt x="21093" y="60514"/>
                  </a:lnTo>
                  <a:lnTo>
                    <a:pt x="21439" y="59650"/>
                  </a:lnTo>
                  <a:lnTo>
                    <a:pt x="21670" y="58670"/>
                  </a:lnTo>
                  <a:lnTo>
                    <a:pt x="21842" y="57633"/>
                  </a:lnTo>
                  <a:lnTo>
                    <a:pt x="21958" y="55904"/>
                  </a:lnTo>
                  <a:lnTo>
                    <a:pt x="22073" y="54117"/>
                  </a:lnTo>
                  <a:lnTo>
                    <a:pt x="22188" y="52273"/>
                  </a:lnTo>
                  <a:lnTo>
                    <a:pt x="22246" y="50313"/>
                  </a:lnTo>
                  <a:lnTo>
                    <a:pt x="23283" y="49910"/>
                  </a:lnTo>
                  <a:lnTo>
                    <a:pt x="24321" y="49506"/>
                  </a:lnTo>
                  <a:lnTo>
                    <a:pt x="25358" y="48988"/>
                  </a:lnTo>
                  <a:lnTo>
                    <a:pt x="26338" y="48469"/>
                  </a:lnTo>
                  <a:lnTo>
                    <a:pt x="27260" y="47893"/>
                  </a:lnTo>
                  <a:lnTo>
                    <a:pt x="28182" y="47259"/>
                  </a:lnTo>
                  <a:lnTo>
                    <a:pt x="29046" y="46567"/>
                  </a:lnTo>
                  <a:lnTo>
                    <a:pt x="29853" y="45876"/>
                  </a:lnTo>
                  <a:lnTo>
                    <a:pt x="30602" y="45126"/>
                  </a:lnTo>
                  <a:lnTo>
                    <a:pt x="31294" y="44320"/>
                  </a:lnTo>
                  <a:lnTo>
                    <a:pt x="31928" y="43513"/>
                  </a:lnTo>
                  <a:lnTo>
                    <a:pt x="32504" y="42706"/>
                  </a:lnTo>
                  <a:lnTo>
                    <a:pt x="33081" y="41841"/>
                  </a:lnTo>
                  <a:lnTo>
                    <a:pt x="33484" y="40977"/>
                  </a:lnTo>
                  <a:lnTo>
                    <a:pt x="33887" y="40055"/>
                  </a:lnTo>
                  <a:lnTo>
                    <a:pt x="34176" y="39190"/>
                  </a:lnTo>
                  <a:lnTo>
                    <a:pt x="34406" y="38441"/>
                  </a:lnTo>
                  <a:lnTo>
                    <a:pt x="34521" y="37750"/>
                  </a:lnTo>
                  <a:lnTo>
                    <a:pt x="34637" y="37058"/>
                  </a:lnTo>
                  <a:lnTo>
                    <a:pt x="34637" y="36366"/>
                  </a:lnTo>
                  <a:lnTo>
                    <a:pt x="34637" y="35675"/>
                  </a:lnTo>
                  <a:lnTo>
                    <a:pt x="34579" y="34983"/>
                  </a:lnTo>
                  <a:lnTo>
                    <a:pt x="34521" y="34292"/>
                  </a:lnTo>
                  <a:lnTo>
                    <a:pt x="34349" y="33658"/>
                  </a:lnTo>
                  <a:lnTo>
                    <a:pt x="34176" y="32966"/>
                  </a:lnTo>
                  <a:lnTo>
                    <a:pt x="33945" y="32275"/>
                  </a:lnTo>
                  <a:lnTo>
                    <a:pt x="33657" y="31641"/>
                  </a:lnTo>
                  <a:lnTo>
                    <a:pt x="33311" y="31007"/>
                  </a:lnTo>
                  <a:lnTo>
                    <a:pt x="32965" y="30315"/>
                  </a:lnTo>
                  <a:lnTo>
                    <a:pt x="32562" y="29681"/>
                  </a:lnTo>
                  <a:lnTo>
                    <a:pt x="32101" y="29105"/>
                  </a:lnTo>
                  <a:lnTo>
                    <a:pt x="31582" y="28471"/>
                  </a:lnTo>
                  <a:lnTo>
                    <a:pt x="31179" y="28010"/>
                  </a:lnTo>
                  <a:lnTo>
                    <a:pt x="30718" y="27606"/>
                  </a:lnTo>
                  <a:lnTo>
                    <a:pt x="30257" y="27203"/>
                  </a:lnTo>
                  <a:lnTo>
                    <a:pt x="29738" y="26799"/>
                  </a:lnTo>
                  <a:lnTo>
                    <a:pt x="29162" y="26454"/>
                  </a:lnTo>
                  <a:lnTo>
                    <a:pt x="28585" y="26108"/>
                  </a:lnTo>
                  <a:lnTo>
                    <a:pt x="28009" y="25820"/>
                  </a:lnTo>
                  <a:lnTo>
                    <a:pt x="27375" y="25589"/>
                  </a:lnTo>
                  <a:lnTo>
                    <a:pt x="26107" y="25128"/>
                  </a:lnTo>
                  <a:lnTo>
                    <a:pt x="24724" y="24782"/>
                  </a:lnTo>
                  <a:lnTo>
                    <a:pt x="23341" y="24552"/>
                  </a:lnTo>
                  <a:lnTo>
                    <a:pt x="22592" y="24494"/>
                  </a:lnTo>
                  <a:lnTo>
                    <a:pt x="21093" y="24494"/>
                  </a:lnTo>
                  <a:lnTo>
                    <a:pt x="20575" y="16541"/>
                  </a:lnTo>
                  <a:lnTo>
                    <a:pt x="23744" y="14005"/>
                  </a:lnTo>
                  <a:lnTo>
                    <a:pt x="24205" y="13544"/>
                  </a:lnTo>
                  <a:lnTo>
                    <a:pt x="24666" y="13083"/>
                  </a:lnTo>
                  <a:lnTo>
                    <a:pt x="25531" y="12046"/>
                  </a:lnTo>
                  <a:lnTo>
                    <a:pt x="26338" y="10893"/>
                  </a:lnTo>
                  <a:lnTo>
                    <a:pt x="27029" y="9683"/>
                  </a:lnTo>
                  <a:lnTo>
                    <a:pt x="27317" y="8991"/>
                  </a:lnTo>
                  <a:lnTo>
                    <a:pt x="27606" y="8357"/>
                  </a:lnTo>
                  <a:lnTo>
                    <a:pt x="27836" y="7723"/>
                  </a:lnTo>
                  <a:lnTo>
                    <a:pt x="28009" y="7032"/>
                  </a:lnTo>
                  <a:lnTo>
                    <a:pt x="28124" y="6398"/>
                  </a:lnTo>
                  <a:lnTo>
                    <a:pt x="28240" y="5764"/>
                  </a:lnTo>
                  <a:lnTo>
                    <a:pt x="28240" y="5072"/>
                  </a:lnTo>
                  <a:lnTo>
                    <a:pt x="28240" y="4496"/>
                  </a:lnTo>
                  <a:lnTo>
                    <a:pt x="28124" y="3862"/>
                  </a:lnTo>
                  <a:lnTo>
                    <a:pt x="27951" y="3286"/>
                  </a:lnTo>
                  <a:lnTo>
                    <a:pt x="27779" y="2709"/>
                  </a:lnTo>
                  <a:lnTo>
                    <a:pt x="27490" y="2248"/>
                  </a:lnTo>
                  <a:lnTo>
                    <a:pt x="27145" y="1787"/>
                  </a:lnTo>
                  <a:lnTo>
                    <a:pt x="26741" y="1326"/>
                  </a:lnTo>
                  <a:lnTo>
                    <a:pt x="26280" y="980"/>
                  </a:lnTo>
                  <a:lnTo>
                    <a:pt x="25761" y="635"/>
                  </a:lnTo>
                  <a:lnTo>
                    <a:pt x="25127" y="346"/>
                  </a:lnTo>
                  <a:lnTo>
                    <a:pt x="24494" y="116"/>
                  </a:lnTo>
                  <a:lnTo>
                    <a:pt x="23917" y="1"/>
                  </a:lnTo>
                  <a:close/>
                </a:path>
              </a:pathLst>
            </a:custGeom>
            <a:solidFill>
              <a:srgbClr val="FB4C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606;p72"/>
            <p:cNvSpPr/>
            <p:nvPr/>
          </p:nvSpPr>
          <p:spPr>
            <a:xfrm>
              <a:off x="4042675" y="2465600"/>
              <a:ext cx="909175" cy="1703050"/>
            </a:xfrm>
            <a:custGeom>
              <a:avLst/>
              <a:gdLst/>
              <a:ahLst/>
              <a:cxnLst/>
              <a:rect l="l" t="t" r="r" b="b"/>
              <a:pathLst>
                <a:path w="36367" h="68122" extrusionOk="0">
                  <a:moveTo>
                    <a:pt x="23687" y="7262"/>
                  </a:moveTo>
                  <a:lnTo>
                    <a:pt x="23745" y="7492"/>
                  </a:lnTo>
                  <a:lnTo>
                    <a:pt x="23745" y="7896"/>
                  </a:lnTo>
                  <a:lnTo>
                    <a:pt x="23687" y="8126"/>
                  </a:lnTo>
                  <a:lnTo>
                    <a:pt x="23572" y="8472"/>
                  </a:lnTo>
                  <a:lnTo>
                    <a:pt x="23399" y="8818"/>
                  </a:lnTo>
                  <a:lnTo>
                    <a:pt x="23168" y="9164"/>
                  </a:lnTo>
                  <a:lnTo>
                    <a:pt x="22765" y="9740"/>
                  </a:lnTo>
                  <a:lnTo>
                    <a:pt x="22362" y="10201"/>
                  </a:lnTo>
                  <a:lnTo>
                    <a:pt x="22535" y="9394"/>
                  </a:lnTo>
                  <a:lnTo>
                    <a:pt x="22707" y="8703"/>
                  </a:lnTo>
                  <a:lnTo>
                    <a:pt x="22996" y="8126"/>
                  </a:lnTo>
                  <a:lnTo>
                    <a:pt x="23341" y="7665"/>
                  </a:lnTo>
                  <a:lnTo>
                    <a:pt x="23399" y="7608"/>
                  </a:lnTo>
                  <a:lnTo>
                    <a:pt x="23457" y="7550"/>
                  </a:lnTo>
                  <a:lnTo>
                    <a:pt x="23572" y="7377"/>
                  </a:lnTo>
                  <a:lnTo>
                    <a:pt x="23687" y="7262"/>
                  </a:lnTo>
                  <a:close/>
                  <a:moveTo>
                    <a:pt x="23745" y="5533"/>
                  </a:moveTo>
                  <a:lnTo>
                    <a:pt x="23284" y="5590"/>
                  </a:lnTo>
                  <a:lnTo>
                    <a:pt x="22823" y="5763"/>
                  </a:lnTo>
                  <a:lnTo>
                    <a:pt x="22419" y="6109"/>
                  </a:lnTo>
                  <a:lnTo>
                    <a:pt x="22016" y="6570"/>
                  </a:lnTo>
                  <a:lnTo>
                    <a:pt x="21555" y="7204"/>
                  </a:lnTo>
                  <a:lnTo>
                    <a:pt x="21209" y="7953"/>
                  </a:lnTo>
                  <a:lnTo>
                    <a:pt x="20921" y="8760"/>
                  </a:lnTo>
                  <a:lnTo>
                    <a:pt x="20690" y="9625"/>
                  </a:lnTo>
                  <a:lnTo>
                    <a:pt x="20517" y="10604"/>
                  </a:lnTo>
                  <a:lnTo>
                    <a:pt x="20460" y="11584"/>
                  </a:lnTo>
                  <a:lnTo>
                    <a:pt x="20402" y="12622"/>
                  </a:lnTo>
                  <a:lnTo>
                    <a:pt x="20402" y="13659"/>
                  </a:lnTo>
                  <a:lnTo>
                    <a:pt x="21785" y="12852"/>
                  </a:lnTo>
                  <a:lnTo>
                    <a:pt x="22362" y="12449"/>
                  </a:lnTo>
                  <a:lnTo>
                    <a:pt x="22823" y="12045"/>
                  </a:lnTo>
                  <a:lnTo>
                    <a:pt x="23284" y="11642"/>
                  </a:lnTo>
                  <a:lnTo>
                    <a:pt x="23745" y="11238"/>
                  </a:lnTo>
                  <a:lnTo>
                    <a:pt x="24148" y="10720"/>
                  </a:lnTo>
                  <a:lnTo>
                    <a:pt x="24552" y="10143"/>
                  </a:lnTo>
                  <a:lnTo>
                    <a:pt x="24897" y="9682"/>
                  </a:lnTo>
                  <a:lnTo>
                    <a:pt x="25128" y="9221"/>
                  </a:lnTo>
                  <a:lnTo>
                    <a:pt x="25301" y="8760"/>
                  </a:lnTo>
                  <a:lnTo>
                    <a:pt x="25416" y="8357"/>
                  </a:lnTo>
                  <a:lnTo>
                    <a:pt x="25474" y="7953"/>
                  </a:lnTo>
                  <a:lnTo>
                    <a:pt x="25474" y="7550"/>
                  </a:lnTo>
                  <a:lnTo>
                    <a:pt x="25474" y="7204"/>
                  </a:lnTo>
                  <a:lnTo>
                    <a:pt x="25359" y="6858"/>
                  </a:lnTo>
                  <a:lnTo>
                    <a:pt x="25243" y="6570"/>
                  </a:lnTo>
                  <a:lnTo>
                    <a:pt x="25128" y="6282"/>
                  </a:lnTo>
                  <a:lnTo>
                    <a:pt x="24955" y="6051"/>
                  </a:lnTo>
                  <a:lnTo>
                    <a:pt x="24725" y="5879"/>
                  </a:lnTo>
                  <a:lnTo>
                    <a:pt x="24494" y="5706"/>
                  </a:lnTo>
                  <a:lnTo>
                    <a:pt x="24264" y="5590"/>
                  </a:lnTo>
                  <a:lnTo>
                    <a:pt x="23975" y="5533"/>
                  </a:lnTo>
                  <a:close/>
                  <a:moveTo>
                    <a:pt x="23111" y="29623"/>
                  </a:moveTo>
                  <a:lnTo>
                    <a:pt x="23572" y="29681"/>
                  </a:lnTo>
                  <a:lnTo>
                    <a:pt x="24494" y="29911"/>
                  </a:lnTo>
                  <a:lnTo>
                    <a:pt x="25359" y="30199"/>
                  </a:lnTo>
                  <a:lnTo>
                    <a:pt x="26165" y="30545"/>
                  </a:lnTo>
                  <a:lnTo>
                    <a:pt x="26857" y="30948"/>
                  </a:lnTo>
                  <a:lnTo>
                    <a:pt x="27549" y="31467"/>
                  </a:lnTo>
                  <a:lnTo>
                    <a:pt x="28125" y="32043"/>
                  </a:lnTo>
                  <a:lnTo>
                    <a:pt x="28644" y="32677"/>
                  </a:lnTo>
                  <a:lnTo>
                    <a:pt x="29105" y="33369"/>
                  </a:lnTo>
                  <a:lnTo>
                    <a:pt x="29393" y="34061"/>
                  </a:lnTo>
                  <a:lnTo>
                    <a:pt x="29623" y="34810"/>
                  </a:lnTo>
                  <a:lnTo>
                    <a:pt x="29739" y="35559"/>
                  </a:lnTo>
                  <a:lnTo>
                    <a:pt x="29796" y="36308"/>
                  </a:lnTo>
                  <a:lnTo>
                    <a:pt x="29739" y="37115"/>
                  </a:lnTo>
                  <a:lnTo>
                    <a:pt x="29623" y="37922"/>
                  </a:lnTo>
                  <a:lnTo>
                    <a:pt x="29393" y="38729"/>
                  </a:lnTo>
                  <a:lnTo>
                    <a:pt x="29047" y="39536"/>
                  </a:lnTo>
                  <a:lnTo>
                    <a:pt x="28874" y="39881"/>
                  </a:lnTo>
                  <a:lnTo>
                    <a:pt x="28644" y="40227"/>
                  </a:lnTo>
                  <a:lnTo>
                    <a:pt x="28125" y="40861"/>
                  </a:lnTo>
                  <a:lnTo>
                    <a:pt x="27549" y="41438"/>
                  </a:lnTo>
                  <a:lnTo>
                    <a:pt x="26857" y="41899"/>
                  </a:lnTo>
                  <a:lnTo>
                    <a:pt x="26108" y="42360"/>
                  </a:lnTo>
                  <a:lnTo>
                    <a:pt x="25359" y="42763"/>
                  </a:lnTo>
                  <a:lnTo>
                    <a:pt x="24609" y="43109"/>
                  </a:lnTo>
                  <a:lnTo>
                    <a:pt x="23860" y="43397"/>
                  </a:lnTo>
                  <a:lnTo>
                    <a:pt x="23111" y="29623"/>
                  </a:lnTo>
                  <a:close/>
                  <a:moveTo>
                    <a:pt x="15965" y="21324"/>
                  </a:moveTo>
                  <a:lnTo>
                    <a:pt x="16137" y="26396"/>
                  </a:lnTo>
                  <a:lnTo>
                    <a:pt x="15619" y="26741"/>
                  </a:lnTo>
                  <a:lnTo>
                    <a:pt x="15100" y="27202"/>
                  </a:lnTo>
                  <a:lnTo>
                    <a:pt x="14581" y="27606"/>
                  </a:lnTo>
                  <a:lnTo>
                    <a:pt x="14120" y="28125"/>
                  </a:lnTo>
                  <a:lnTo>
                    <a:pt x="13717" y="28586"/>
                  </a:lnTo>
                  <a:lnTo>
                    <a:pt x="13313" y="29104"/>
                  </a:lnTo>
                  <a:lnTo>
                    <a:pt x="12968" y="29681"/>
                  </a:lnTo>
                  <a:lnTo>
                    <a:pt x="12680" y="30199"/>
                  </a:lnTo>
                  <a:lnTo>
                    <a:pt x="12391" y="30776"/>
                  </a:lnTo>
                  <a:lnTo>
                    <a:pt x="12161" y="31294"/>
                  </a:lnTo>
                  <a:lnTo>
                    <a:pt x="11988" y="31871"/>
                  </a:lnTo>
                  <a:lnTo>
                    <a:pt x="11815" y="32447"/>
                  </a:lnTo>
                  <a:lnTo>
                    <a:pt x="11757" y="33023"/>
                  </a:lnTo>
                  <a:lnTo>
                    <a:pt x="11642" y="33600"/>
                  </a:lnTo>
                  <a:lnTo>
                    <a:pt x="11642" y="34176"/>
                  </a:lnTo>
                  <a:lnTo>
                    <a:pt x="11642" y="34695"/>
                  </a:lnTo>
                  <a:lnTo>
                    <a:pt x="11700" y="35271"/>
                  </a:lnTo>
                  <a:lnTo>
                    <a:pt x="11815" y="35847"/>
                  </a:lnTo>
                  <a:lnTo>
                    <a:pt x="11988" y="36366"/>
                  </a:lnTo>
                  <a:lnTo>
                    <a:pt x="12161" y="36885"/>
                  </a:lnTo>
                  <a:lnTo>
                    <a:pt x="12391" y="37403"/>
                  </a:lnTo>
                  <a:lnTo>
                    <a:pt x="12680" y="37864"/>
                  </a:lnTo>
                  <a:lnTo>
                    <a:pt x="12968" y="38268"/>
                  </a:lnTo>
                  <a:lnTo>
                    <a:pt x="13256" y="38671"/>
                  </a:lnTo>
                  <a:lnTo>
                    <a:pt x="13775" y="39075"/>
                  </a:lnTo>
                  <a:lnTo>
                    <a:pt x="14351" y="39363"/>
                  </a:lnTo>
                  <a:lnTo>
                    <a:pt x="14985" y="39536"/>
                  </a:lnTo>
                  <a:lnTo>
                    <a:pt x="15561" y="39593"/>
                  </a:lnTo>
                  <a:lnTo>
                    <a:pt x="15849" y="39593"/>
                  </a:lnTo>
                  <a:lnTo>
                    <a:pt x="16426" y="39478"/>
                  </a:lnTo>
                  <a:lnTo>
                    <a:pt x="17002" y="39248"/>
                  </a:lnTo>
                  <a:lnTo>
                    <a:pt x="17405" y="44319"/>
                  </a:lnTo>
                  <a:lnTo>
                    <a:pt x="15907" y="44319"/>
                  </a:lnTo>
                  <a:lnTo>
                    <a:pt x="15100" y="44261"/>
                  </a:lnTo>
                  <a:lnTo>
                    <a:pt x="14236" y="44146"/>
                  </a:lnTo>
                  <a:lnTo>
                    <a:pt x="13429" y="43973"/>
                  </a:lnTo>
                  <a:lnTo>
                    <a:pt x="12622" y="43743"/>
                  </a:lnTo>
                  <a:lnTo>
                    <a:pt x="11815" y="43455"/>
                  </a:lnTo>
                  <a:lnTo>
                    <a:pt x="11008" y="43109"/>
                  </a:lnTo>
                  <a:lnTo>
                    <a:pt x="10259" y="42648"/>
                  </a:lnTo>
                  <a:lnTo>
                    <a:pt x="9567" y="42129"/>
                  </a:lnTo>
                  <a:lnTo>
                    <a:pt x="8876" y="41553"/>
                  </a:lnTo>
                  <a:lnTo>
                    <a:pt x="8242" y="40804"/>
                  </a:lnTo>
                  <a:lnTo>
                    <a:pt x="7723" y="39997"/>
                  </a:lnTo>
                  <a:lnTo>
                    <a:pt x="7205" y="39075"/>
                  </a:lnTo>
                  <a:lnTo>
                    <a:pt x="6801" y="38037"/>
                  </a:lnTo>
                  <a:lnTo>
                    <a:pt x="6513" y="36885"/>
                  </a:lnTo>
                  <a:lnTo>
                    <a:pt x="6282" y="35617"/>
                  </a:lnTo>
                  <a:lnTo>
                    <a:pt x="6167" y="34579"/>
                  </a:lnTo>
                  <a:lnTo>
                    <a:pt x="6225" y="33600"/>
                  </a:lnTo>
                  <a:lnTo>
                    <a:pt x="6340" y="32677"/>
                  </a:lnTo>
                  <a:lnTo>
                    <a:pt x="6513" y="31698"/>
                  </a:lnTo>
                  <a:lnTo>
                    <a:pt x="6801" y="30776"/>
                  </a:lnTo>
                  <a:lnTo>
                    <a:pt x="7147" y="29911"/>
                  </a:lnTo>
                  <a:lnTo>
                    <a:pt x="7608" y="29047"/>
                  </a:lnTo>
                  <a:lnTo>
                    <a:pt x="8069" y="28240"/>
                  </a:lnTo>
                  <a:lnTo>
                    <a:pt x="8588" y="27433"/>
                  </a:lnTo>
                  <a:lnTo>
                    <a:pt x="9222" y="26626"/>
                  </a:lnTo>
                  <a:lnTo>
                    <a:pt x="9798" y="25935"/>
                  </a:lnTo>
                  <a:lnTo>
                    <a:pt x="10432" y="25243"/>
                  </a:lnTo>
                  <a:lnTo>
                    <a:pt x="11123" y="24609"/>
                  </a:lnTo>
                  <a:lnTo>
                    <a:pt x="11815" y="23975"/>
                  </a:lnTo>
                  <a:lnTo>
                    <a:pt x="12507" y="23456"/>
                  </a:lnTo>
                  <a:lnTo>
                    <a:pt x="13141" y="22938"/>
                  </a:lnTo>
                  <a:lnTo>
                    <a:pt x="13198" y="22938"/>
                  </a:lnTo>
                  <a:lnTo>
                    <a:pt x="13832" y="22477"/>
                  </a:lnTo>
                  <a:lnTo>
                    <a:pt x="14524" y="22073"/>
                  </a:lnTo>
                  <a:lnTo>
                    <a:pt x="15965" y="21324"/>
                  </a:lnTo>
                  <a:close/>
                  <a:moveTo>
                    <a:pt x="22246" y="27836"/>
                  </a:moveTo>
                  <a:lnTo>
                    <a:pt x="21267" y="27894"/>
                  </a:lnTo>
                  <a:lnTo>
                    <a:pt x="22246" y="45702"/>
                  </a:lnTo>
                  <a:lnTo>
                    <a:pt x="23284" y="45414"/>
                  </a:lnTo>
                  <a:lnTo>
                    <a:pt x="24436" y="45068"/>
                  </a:lnTo>
                  <a:lnTo>
                    <a:pt x="25762" y="44492"/>
                  </a:lnTo>
                  <a:lnTo>
                    <a:pt x="26454" y="44146"/>
                  </a:lnTo>
                  <a:lnTo>
                    <a:pt x="27145" y="43743"/>
                  </a:lnTo>
                  <a:lnTo>
                    <a:pt x="27837" y="43339"/>
                  </a:lnTo>
                  <a:lnTo>
                    <a:pt x="28528" y="42821"/>
                  </a:lnTo>
                  <a:lnTo>
                    <a:pt x="29162" y="42244"/>
                  </a:lnTo>
                  <a:lnTo>
                    <a:pt x="29739" y="41668"/>
                  </a:lnTo>
                  <a:lnTo>
                    <a:pt x="30200" y="40976"/>
                  </a:lnTo>
                  <a:lnTo>
                    <a:pt x="30603" y="40227"/>
                  </a:lnTo>
                  <a:lnTo>
                    <a:pt x="31064" y="39190"/>
                  </a:lnTo>
                  <a:lnTo>
                    <a:pt x="31352" y="38095"/>
                  </a:lnTo>
                  <a:lnTo>
                    <a:pt x="31525" y="37057"/>
                  </a:lnTo>
                  <a:lnTo>
                    <a:pt x="31525" y="36020"/>
                  </a:lnTo>
                  <a:lnTo>
                    <a:pt x="31467" y="35040"/>
                  </a:lnTo>
                  <a:lnTo>
                    <a:pt x="31237" y="34118"/>
                  </a:lnTo>
                  <a:lnTo>
                    <a:pt x="30891" y="33196"/>
                  </a:lnTo>
                  <a:lnTo>
                    <a:pt x="30488" y="32332"/>
                  </a:lnTo>
                  <a:lnTo>
                    <a:pt x="29969" y="31525"/>
                  </a:lnTo>
                  <a:lnTo>
                    <a:pt x="29335" y="30776"/>
                  </a:lnTo>
                  <a:lnTo>
                    <a:pt x="28644" y="30142"/>
                  </a:lnTo>
                  <a:lnTo>
                    <a:pt x="27837" y="29508"/>
                  </a:lnTo>
                  <a:lnTo>
                    <a:pt x="26972" y="28989"/>
                  </a:lnTo>
                  <a:lnTo>
                    <a:pt x="25992" y="28586"/>
                  </a:lnTo>
                  <a:lnTo>
                    <a:pt x="24955" y="28240"/>
                  </a:lnTo>
                  <a:lnTo>
                    <a:pt x="23860" y="28009"/>
                  </a:lnTo>
                  <a:lnTo>
                    <a:pt x="23053" y="27894"/>
                  </a:lnTo>
                  <a:lnTo>
                    <a:pt x="22246" y="27836"/>
                  </a:lnTo>
                  <a:close/>
                  <a:moveTo>
                    <a:pt x="17693" y="18558"/>
                  </a:moveTo>
                  <a:lnTo>
                    <a:pt x="16253" y="19249"/>
                  </a:lnTo>
                  <a:lnTo>
                    <a:pt x="14870" y="19941"/>
                  </a:lnTo>
                  <a:lnTo>
                    <a:pt x="13486" y="20690"/>
                  </a:lnTo>
                  <a:lnTo>
                    <a:pt x="12161" y="21554"/>
                  </a:lnTo>
                  <a:lnTo>
                    <a:pt x="11354" y="22188"/>
                  </a:lnTo>
                  <a:lnTo>
                    <a:pt x="10490" y="22822"/>
                  </a:lnTo>
                  <a:lnTo>
                    <a:pt x="9683" y="23572"/>
                  </a:lnTo>
                  <a:lnTo>
                    <a:pt x="8933" y="24321"/>
                  </a:lnTo>
                  <a:lnTo>
                    <a:pt x="8184" y="25128"/>
                  </a:lnTo>
                  <a:lnTo>
                    <a:pt x="7550" y="25992"/>
                  </a:lnTo>
                  <a:lnTo>
                    <a:pt x="6916" y="26857"/>
                  </a:lnTo>
                  <a:lnTo>
                    <a:pt x="6340" y="27779"/>
                  </a:lnTo>
                  <a:lnTo>
                    <a:pt x="5821" y="28701"/>
                  </a:lnTo>
                  <a:lnTo>
                    <a:pt x="5418" y="29681"/>
                  </a:lnTo>
                  <a:lnTo>
                    <a:pt x="5072" y="30660"/>
                  </a:lnTo>
                  <a:lnTo>
                    <a:pt x="4784" y="31698"/>
                  </a:lnTo>
                  <a:lnTo>
                    <a:pt x="4553" y="32677"/>
                  </a:lnTo>
                  <a:lnTo>
                    <a:pt x="4496" y="33715"/>
                  </a:lnTo>
                  <a:lnTo>
                    <a:pt x="4438" y="34752"/>
                  </a:lnTo>
                  <a:lnTo>
                    <a:pt x="4553" y="35847"/>
                  </a:lnTo>
                  <a:lnTo>
                    <a:pt x="4669" y="36654"/>
                  </a:lnTo>
                  <a:lnTo>
                    <a:pt x="4842" y="37403"/>
                  </a:lnTo>
                  <a:lnTo>
                    <a:pt x="5072" y="38152"/>
                  </a:lnTo>
                  <a:lnTo>
                    <a:pt x="5245" y="38844"/>
                  </a:lnTo>
                  <a:lnTo>
                    <a:pt x="5533" y="39478"/>
                  </a:lnTo>
                  <a:lnTo>
                    <a:pt x="5821" y="40112"/>
                  </a:lnTo>
                  <a:lnTo>
                    <a:pt x="6110" y="40688"/>
                  </a:lnTo>
                  <a:lnTo>
                    <a:pt x="6398" y="41207"/>
                  </a:lnTo>
                  <a:lnTo>
                    <a:pt x="6743" y="41726"/>
                  </a:lnTo>
                  <a:lnTo>
                    <a:pt x="7147" y="42187"/>
                  </a:lnTo>
                  <a:lnTo>
                    <a:pt x="7896" y="42994"/>
                  </a:lnTo>
                  <a:lnTo>
                    <a:pt x="8761" y="43685"/>
                  </a:lnTo>
                  <a:lnTo>
                    <a:pt x="9625" y="44319"/>
                  </a:lnTo>
                  <a:lnTo>
                    <a:pt x="10547" y="44780"/>
                  </a:lnTo>
                  <a:lnTo>
                    <a:pt x="11469" y="45184"/>
                  </a:lnTo>
                  <a:lnTo>
                    <a:pt x="12391" y="45472"/>
                  </a:lnTo>
                  <a:lnTo>
                    <a:pt x="13313" y="45702"/>
                  </a:lnTo>
                  <a:lnTo>
                    <a:pt x="14236" y="45875"/>
                  </a:lnTo>
                  <a:lnTo>
                    <a:pt x="15100" y="45990"/>
                  </a:lnTo>
                  <a:lnTo>
                    <a:pt x="15965" y="46048"/>
                  </a:lnTo>
                  <a:lnTo>
                    <a:pt x="17751" y="46048"/>
                  </a:lnTo>
                  <a:lnTo>
                    <a:pt x="18558" y="45933"/>
                  </a:lnTo>
                  <a:lnTo>
                    <a:pt x="19250" y="45875"/>
                  </a:lnTo>
                  <a:lnTo>
                    <a:pt x="18788" y="39881"/>
                  </a:lnTo>
                  <a:lnTo>
                    <a:pt x="18327" y="34349"/>
                  </a:lnTo>
                  <a:lnTo>
                    <a:pt x="17982" y="28931"/>
                  </a:lnTo>
                  <a:lnTo>
                    <a:pt x="17578" y="29220"/>
                  </a:lnTo>
                  <a:lnTo>
                    <a:pt x="17175" y="29450"/>
                  </a:lnTo>
                  <a:lnTo>
                    <a:pt x="16426" y="30084"/>
                  </a:lnTo>
                  <a:lnTo>
                    <a:pt x="16137" y="30315"/>
                  </a:lnTo>
                  <a:lnTo>
                    <a:pt x="15849" y="30603"/>
                  </a:lnTo>
                  <a:lnTo>
                    <a:pt x="15619" y="30891"/>
                  </a:lnTo>
                  <a:lnTo>
                    <a:pt x="15446" y="31237"/>
                  </a:lnTo>
                  <a:lnTo>
                    <a:pt x="15388" y="31698"/>
                  </a:lnTo>
                  <a:lnTo>
                    <a:pt x="15388" y="32101"/>
                  </a:lnTo>
                  <a:lnTo>
                    <a:pt x="15503" y="32447"/>
                  </a:lnTo>
                  <a:lnTo>
                    <a:pt x="15676" y="32793"/>
                  </a:lnTo>
                  <a:lnTo>
                    <a:pt x="16080" y="33484"/>
                  </a:lnTo>
                  <a:lnTo>
                    <a:pt x="16483" y="34176"/>
                  </a:lnTo>
                  <a:lnTo>
                    <a:pt x="16771" y="34695"/>
                  </a:lnTo>
                  <a:lnTo>
                    <a:pt x="16944" y="35213"/>
                  </a:lnTo>
                  <a:lnTo>
                    <a:pt x="17060" y="35790"/>
                  </a:lnTo>
                  <a:lnTo>
                    <a:pt x="17060" y="36308"/>
                  </a:lnTo>
                  <a:lnTo>
                    <a:pt x="17002" y="36596"/>
                  </a:lnTo>
                  <a:lnTo>
                    <a:pt x="16944" y="36885"/>
                  </a:lnTo>
                  <a:lnTo>
                    <a:pt x="16829" y="37115"/>
                  </a:lnTo>
                  <a:lnTo>
                    <a:pt x="16656" y="37346"/>
                  </a:lnTo>
                  <a:lnTo>
                    <a:pt x="16426" y="37576"/>
                  </a:lnTo>
                  <a:lnTo>
                    <a:pt x="16195" y="37691"/>
                  </a:lnTo>
                  <a:lnTo>
                    <a:pt x="15965" y="37807"/>
                  </a:lnTo>
                  <a:lnTo>
                    <a:pt x="15676" y="37864"/>
                  </a:lnTo>
                  <a:lnTo>
                    <a:pt x="15273" y="37864"/>
                  </a:lnTo>
                  <a:lnTo>
                    <a:pt x="14985" y="37749"/>
                  </a:lnTo>
                  <a:lnTo>
                    <a:pt x="14697" y="37576"/>
                  </a:lnTo>
                  <a:lnTo>
                    <a:pt x="14466" y="37403"/>
                  </a:lnTo>
                  <a:lnTo>
                    <a:pt x="14236" y="37173"/>
                  </a:lnTo>
                  <a:lnTo>
                    <a:pt x="14063" y="36885"/>
                  </a:lnTo>
                  <a:lnTo>
                    <a:pt x="13775" y="36251"/>
                  </a:lnTo>
                  <a:lnTo>
                    <a:pt x="13602" y="35790"/>
                  </a:lnTo>
                  <a:lnTo>
                    <a:pt x="13486" y="35329"/>
                  </a:lnTo>
                  <a:lnTo>
                    <a:pt x="13371" y="34867"/>
                  </a:lnTo>
                  <a:lnTo>
                    <a:pt x="13371" y="34406"/>
                  </a:lnTo>
                  <a:lnTo>
                    <a:pt x="13371" y="33945"/>
                  </a:lnTo>
                  <a:lnTo>
                    <a:pt x="13371" y="33484"/>
                  </a:lnTo>
                  <a:lnTo>
                    <a:pt x="13602" y="32562"/>
                  </a:lnTo>
                  <a:lnTo>
                    <a:pt x="13890" y="31640"/>
                  </a:lnTo>
                  <a:lnTo>
                    <a:pt x="14293" y="30776"/>
                  </a:lnTo>
                  <a:lnTo>
                    <a:pt x="14812" y="30026"/>
                  </a:lnTo>
                  <a:lnTo>
                    <a:pt x="15446" y="29277"/>
                  </a:lnTo>
                  <a:lnTo>
                    <a:pt x="16022" y="28701"/>
                  </a:lnTo>
                  <a:lnTo>
                    <a:pt x="16598" y="28182"/>
                  </a:lnTo>
                  <a:lnTo>
                    <a:pt x="17232" y="27721"/>
                  </a:lnTo>
                  <a:lnTo>
                    <a:pt x="17924" y="27318"/>
                  </a:lnTo>
                  <a:lnTo>
                    <a:pt x="17751" y="22938"/>
                  </a:lnTo>
                  <a:lnTo>
                    <a:pt x="17693" y="18558"/>
                  </a:lnTo>
                  <a:close/>
                  <a:moveTo>
                    <a:pt x="11527" y="54117"/>
                  </a:moveTo>
                  <a:lnTo>
                    <a:pt x="11585" y="54232"/>
                  </a:lnTo>
                  <a:lnTo>
                    <a:pt x="11642" y="54462"/>
                  </a:lnTo>
                  <a:lnTo>
                    <a:pt x="11642" y="54635"/>
                  </a:lnTo>
                  <a:lnTo>
                    <a:pt x="11585" y="54866"/>
                  </a:lnTo>
                  <a:lnTo>
                    <a:pt x="11239" y="55327"/>
                  </a:lnTo>
                  <a:lnTo>
                    <a:pt x="10835" y="55903"/>
                  </a:lnTo>
                  <a:lnTo>
                    <a:pt x="10662" y="56249"/>
                  </a:lnTo>
                  <a:lnTo>
                    <a:pt x="10432" y="56652"/>
                  </a:lnTo>
                  <a:lnTo>
                    <a:pt x="10317" y="57056"/>
                  </a:lnTo>
                  <a:lnTo>
                    <a:pt x="10259" y="57402"/>
                  </a:lnTo>
                  <a:lnTo>
                    <a:pt x="10201" y="57805"/>
                  </a:lnTo>
                  <a:lnTo>
                    <a:pt x="10201" y="58151"/>
                  </a:lnTo>
                  <a:lnTo>
                    <a:pt x="10201" y="58554"/>
                  </a:lnTo>
                  <a:lnTo>
                    <a:pt x="10317" y="58958"/>
                  </a:lnTo>
                  <a:lnTo>
                    <a:pt x="10374" y="59303"/>
                  </a:lnTo>
                  <a:lnTo>
                    <a:pt x="10547" y="59649"/>
                  </a:lnTo>
                  <a:lnTo>
                    <a:pt x="10720" y="59995"/>
                  </a:lnTo>
                  <a:lnTo>
                    <a:pt x="10893" y="60341"/>
                  </a:lnTo>
                  <a:lnTo>
                    <a:pt x="11123" y="60629"/>
                  </a:lnTo>
                  <a:lnTo>
                    <a:pt x="11412" y="60917"/>
                  </a:lnTo>
                  <a:lnTo>
                    <a:pt x="11700" y="61205"/>
                  </a:lnTo>
                  <a:lnTo>
                    <a:pt x="11988" y="61436"/>
                  </a:lnTo>
                  <a:lnTo>
                    <a:pt x="12334" y="61666"/>
                  </a:lnTo>
                  <a:lnTo>
                    <a:pt x="12680" y="61839"/>
                  </a:lnTo>
                  <a:lnTo>
                    <a:pt x="13083" y="61955"/>
                  </a:lnTo>
                  <a:lnTo>
                    <a:pt x="13486" y="62070"/>
                  </a:lnTo>
                  <a:lnTo>
                    <a:pt x="13947" y="62127"/>
                  </a:lnTo>
                  <a:lnTo>
                    <a:pt x="14351" y="62185"/>
                  </a:lnTo>
                  <a:lnTo>
                    <a:pt x="14870" y="62127"/>
                  </a:lnTo>
                  <a:lnTo>
                    <a:pt x="15388" y="62012"/>
                  </a:lnTo>
                  <a:lnTo>
                    <a:pt x="15907" y="61897"/>
                  </a:lnTo>
                  <a:lnTo>
                    <a:pt x="16426" y="61666"/>
                  </a:lnTo>
                  <a:lnTo>
                    <a:pt x="15965" y="62070"/>
                  </a:lnTo>
                  <a:lnTo>
                    <a:pt x="15446" y="62416"/>
                  </a:lnTo>
                  <a:lnTo>
                    <a:pt x="14870" y="62588"/>
                  </a:lnTo>
                  <a:lnTo>
                    <a:pt x="14236" y="62646"/>
                  </a:lnTo>
                  <a:lnTo>
                    <a:pt x="13775" y="62588"/>
                  </a:lnTo>
                  <a:lnTo>
                    <a:pt x="13313" y="62531"/>
                  </a:lnTo>
                  <a:lnTo>
                    <a:pt x="12910" y="62416"/>
                  </a:lnTo>
                  <a:lnTo>
                    <a:pt x="12449" y="62243"/>
                  </a:lnTo>
                  <a:lnTo>
                    <a:pt x="12046" y="62070"/>
                  </a:lnTo>
                  <a:lnTo>
                    <a:pt x="11642" y="61839"/>
                  </a:lnTo>
                  <a:lnTo>
                    <a:pt x="11239" y="61551"/>
                  </a:lnTo>
                  <a:lnTo>
                    <a:pt x="10835" y="61263"/>
                  </a:lnTo>
                  <a:lnTo>
                    <a:pt x="10490" y="60917"/>
                  </a:lnTo>
                  <a:lnTo>
                    <a:pt x="10144" y="60571"/>
                  </a:lnTo>
                  <a:lnTo>
                    <a:pt x="9856" y="60168"/>
                  </a:lnTo>
                  <a:lnTo>
                    <a:pt x="9625" y="59764"/>
                  </a:lnTo>
                  <a:lnTo>
                    <a:pt x="9395" y="59361"/>
                  </a:lnTo>
                  <a:lnTo>
                    <a:pt x="9222" y="58958"/>
                  </a:lnTo>
                  <a:lnTo>
                    <a:pt x="9049" y="58554"/>
                  </a:lnTo>
                  <a:lnTo>
                    <a:pt x="8991" y="58093"/>
                  </a:lnTo>
                  <a:lnTo>
                    <a:pt x="8933" y="57632"/>
                  </a:lnTo>
                  <a:lnTo>
                    <a:pt x="8933" y="57229"/>
                  </a:lnTo>
                  <a:lnTo>
                    <a:pt x="8991" y="56768"/>
                  </a:lnTo>
                  <a:lnTo>
                    <a:pt x="9049" y="56364"/>
                  </a:lnTo>
                  <a:lnTo>
                    <a:pt x="9222" y="55961"/>
                  </a:lnTo>
                  <a:lnTo>
                    <a:pt x="9395" y="55615"/>
                  </a:lnTo>
                  <a:lnTo>
                    <a:pt x="9625" y="55269"/>
                  </a:lnTo>
                  <a:lnTo>
                    <a:pt x="9856" y="54981"/>
                  </a:lnTo>
                  <a:lnTo>
                    <a:pt x="10259" y="54635"/>
                  </a:lnTo>
                  <a:lnTo>
                    <a:pt x="10662" y="54347"/>
                  </a:lnTo>
                  <a:lnTo>
                    <a:pt x="11066" y="54174"/>
                  </a:lnTo>
                  <a:lnTo>
                    <a:pt x="11412" y="54117"/>
                  </a:lnTo>
                  <a:close/>
                  <a:moveTo>
                    <a:pt x="24148" y="1671"/>
                  </a:moveTo>
                  <a:lnTo>
                    <a:pt x="24667" y="1729"/>
                  </a:lnTo>
                  <a:lnTo>
                    <a:pt x="25128" y="1844"/>
                  </a:lnTo>
                  <a:lnTo>
                    <a:pt x="25647" y="2017"/>
                  </a:lnTo>
                  <a:lnTo>
                    <a:pt x="26165" y="2248"/>
                  </a:lnTo>
                  <a:lnTo>
                    <a:pt x="26569" y="2478"/>
                  </a:lnTo>
                  <a:lnTo>
                    <a:pt x="26915" y="2766"/>
                  </a:lnTo>
                  <a:lnTo>
                    <a:pt x="27203" y="3055"/>
                  </a:lnTo>
                  <a:lnTo>
                    <a:pt x="27433" y="3343"/>
                  </a:lnTo>
                  <a:lnTo>
                    <a:pt x="27664" y="3689"/>
                  </a:lnTo>
                  <a:lnTo>
                    <a:pt x="27837" y="3977"/>
                  </a:lnTo>
                  <a:lnTo>
                    <a:pt x="28010" y="4380"/>
                  </a:lnTo>
                  <a:lnTo>
                    <a:pt x="28125" y="4726"/>
                  </a:lnTo>
                  <a:lnTo>
                    <a:pt x="28240" y="5533"/>
                  </a:lnTo>
                  <a:lnTo>
                    <a:pt x="28240" y="6340"/>
                  </a:lnTo>
                  <a:lnTo>
                    <a:pt x="28182" y="7204"/>
                  </a:lnTo>
                  <a:lnTo>
                    <a:pt x="27952" y="8069"/>
                  </a:lnTo>
                  <a:lnTo>
                    <a:pt x="27664" y="8933"/>
                  </a:lnTo>
                  <a:lnTo>
                    <a:pt x="27318" y="9798"/>
                  </a:lnTo>
                  <a:lnTo>
                    <a:pt x="26857" y="10662"/>
                  </a:lnTo>
                  <a:lnTo>
                    <a:pt x="26396" y="11469"/>
                  </a:lnTo>
                  <a:lnTo>
                    <a:pt x="25820" y="12218"/>
                  </a:lnTo>
                  <a:lnTo>
                    <a:pt x="25243" y="12967"/>
                  </a:lnTo>
                  <a:lnTo>
                    <a:pt x="24667" y="13601"/>
                  </a:lnTo>
                  <a:lnTo>
                    <a:pt x="24033" y="14178"/>
                  </a:lnTo>
                  <a:lnTo>
                    <a:pt x="21901" y="15964"/>
                  </a:lnTo>
                  <a:lnTo>
                    <a:pt x="20575" y="17059"/>
                  </a:lnTo>
                  <a:lnTo>
                    <a:pt x="21151" y="26338"/>
                  </a:lnTo>
                  <a:lnTo>
                    <a:pt x="21958" y="26223"/>
                  </a:lnTo>
                  <a:lnTo>
                    <a:pt x="22765" y="26223"/>
                  </a:lnTo>
                  <a:lnTo>
                    <a:pt x="24033" y="26280"/>
                  </a:lnTo>
                  <a:lnTo>
                    <a:pt x="25301" y="26453"/>
                  </a:lnTo>
                  <a:lnTo>
                    <a:pt x="26511" y="26741"/>
                  </a:lnTo>
                  <a:lnTo>
                    <a:pt x="27721" y="27145"/>
                  </a:lnTo>
                  <a:lnTo>
                    <a:pt x="28874" y="27663"/>
                  </a:lnTo>
                  <a:lnTo>
                    <a:pt x="29450" y="27952"/>
                  </a:lnTo>
                  <a:lnTo>
                    <a:pt x="29969" y="28297"/>
                  </a:lnTo>
                  <a:lnTo>
                    <a:pt x="30430" y="28643"/>
                  </a:lnTo>
                  <a:lnTo>
                    <a:pt x="30949" y="29047"/>
                  </a:lnTo>
                  <a:lnTo>
                    <a:pt x="31410" y="29450"/>
                  </a:lnTo>
                  <a:lnTo>
                    <a:pt x="31813" y="29911"/>
                  </a:lnTo>
                  <a:lnTo>
                    <a:pt x="32447" y="30718"/>
                  </a:lnTo>
                  <a:lnTo>
                    <a:pt x="33024" y="31467"/>
                  </a:lnTo>
                  <a:lnTo>
                    <a:pt x="33485" y="32274"/>
                  </a:lnTo>
                  <a:lnTo>
                    <a:pt x="33830" y="33081"/>
                  </a:lnTo>
                  <a:lnTo>
                    <a:pt x="34176" y="33888"/>
                  </a:lnTo>
                  <a:lnTo>
                    <a:pt x="34407" y="34695"/>
                  </a:lnTo>
                  <a:lnTo>
                    <a:pt x="34580" y="35501"/>
                  </a:lnTo>
                  <a:lnTo>
                    <a:pt x="34637" y="36308"/>
                  </a:lnTo>
                  <a:lnTo>
                    <a:pt x="34637" y="37115"/>
                  </a:lnTo>
                  <a:lnTo>
                    <a:pt x="34580" y="37922"/>
                  </a:lnTo>
                  <a:lnTo>
                    <a:pt x="34522" y="38671"/>
                  </a:lnTo>
                  <a:lnTo>
                    <a:pt x="34349" y="39478"/>
                  </a:lnTo>
                  <a:lnTo>
                    <a:pt x="34119" y="40227"/>
                  </a:lnTo>
                  <a:lnTo>
                    <a:pt x="33830" y="40976"/>
                  </a:lnTo>
                  <a:lnTo>
                    <a:pt x="33485" y="41726"/>
                  </a:lnTo>
                  <a:lnTo>
                    <a:pt x="33081" y="42417"/>
                  </a:lnTo>
                  <a:lnTo>
                    <a:pt x="32678" y="43109"/>
                  </a:lnTo>
                  <a:lnTo>
                    <a:pt x="32159" y="43800"/>
                  </a:lnTo>
                  <a:lnTo>
                    <a:pt x="31640" y="44492"/>
                  </a:lnTo>
                  <a:lnTo>
                    <a:pt x="31064" y="45126"/>
                  </a:lnTo>
                  <a:lnTo>
                    <a:pt x="30488" y="45702"/>
                  </a:lnTo>
                  <a:lnTo>
                    <a:pt x="29854" y="46336"/>
                  </a:lnTo>
                  <a:lnTo>
                    <a:pt x="29220" y="46855"/>
                  </a:lnTo>
                  <a:lnTo>
                    <a:pt x="28471" y="47431"/>
                  </a:lnTo>
                  <a:lnTo>
                    <a:pt x="27779" y="47950"/>
                  </a:lnTo>
                  <a:lnTo>
                    <a:pt x="27030" y="48411"/>
                  </a:lnTo>
                  <a:lnTo>
                    <a:pt x="26281" y="48872"/>
                  </a:lnTo>
                  <a:lnTo>
                    <a:pt x="25474" y="49275"/>
                  </a:lnTo>
                  <a:lnTo>
                    <a:pt x="24725" y="49621"/>
                  </a:lnTo>
                  <a:lnTo>
                    <a:pt x="23860" y="49967"/>
                  </a:lnTo>
                  <a:lnTo>
                    <a:pt x="23053" y="50255"/>
                  </a:lnTo>
                  <a:lnTo>
                    <a:pt x="22246" y="50543"/>
                  </a:lnTo>
                  <a:lnTo>
                    <a:pt x="22189" y="52503"/>
                  </a:lnTo>
                  <a:lnTo>
                    <a:pt x="22131" y="54462"/>
                  </a:lnTo>
                  <a:lnTo>
                    <a:pt x="22016" y="56422"/>
                  </a:lnTo>
                  <a:lnTo>
                    <a:pt x="21843" y="58381"/>
                  </a:lnTo>
                  <a:lnTo>
                    <a:pt x="21670" y="59303"/>
                  </a:lnTo>
                  <a:lnTo>
                    <a:pt x="21497" y="60168"/>
                  </a:lnTo>
                  <a:lnTo>
                    <a:pt x="21209" y="60975"/>
                  </a:lnTo>
                  <a:lnTo>
                    <a:pt x="20863" y="61724"/>
                  </a:lnTo>
                  <a:lnTo>
                    <a:pt x="20460" y="62416"/>
                  </a:lnTo>
                  <a:lnTo>
                    <a:pt x="19999" y="63107"/>
                  </a:lnTo>
                  <a:lnTo>
                    <a:pt x="19480" y="63683"/>
                  </a:lnTo>
                  <a:lnTo>
                    <a:pt x="18904" y="64260"/>
                  </a:lnTo>
                  <a:lnTo>
                    <a:pt x="18327" y="64721"/>
                  </a:lnTo>
                  <a:lnTo>
                    <a:pt x="17693" y="65182"/>
                  </a:lnTo>
                  <a:lnTo>
                    <a:pt x="17002" y="65528"/>
                  </a:lnTo>
                  <a:lnTo>
                    <a:pt x="16310" y="65816"/>
                  </a:lnTo>
                  <a:lnTo>
                    <a:pt x="15619" y="66104"/>
                  </a:lnTo>
                  <a:lnTo>
                    <a:pt x="14870" y="66277"/>
                  </a:lnTo>
                  <a:lnTo>
                    <a:pt x="14178" y="66392"/>
                  </a:lnTo>
                  <a:lnTo>
                    <a:pt x="12910" y="66392"/>
                  </a:lnTo>
                  <a:lnTo>
                    <a:pt x="12391" y="66335"/>
                  </a:lnTo>
                  <a:lnTo>
                    <a:pt x="11873" y="66219"/>
                  </a:lnTo>
                  <a:lnTo>
                    <a:pt x="11412" y="66104"/>
                  </a:lnTo>
                  <a:lnTo>
                    <a:pt x="10893" y="65989"/>
                  </a:lnTo>
                  <a:lnTo>
                    <a:pt x="10432" y="65758"/>
                  </a:lnTo>
                  <a:lnTo>
                    <a:pt x="9913" y="65528"/>
                  </a:lnTo>
                  <a:lnTo>
                    <a:pt x="9452" y="65240"/>
                  </a:lnTo>
                  <a:lnTo>
                    <a:pt x="8991" y="64951"/>
                  </a:lnTo>
                  <a:lnTo>
                    <a:pt x="8588" y="64606"/>
                  </a:lnTo>
                  <a:lnTo>
                    <a:pt x="8127" y="64202"/>
                  </a:lnTo>
                  <a:lnTo>
                    <a:pt x="7723" y="63741"/>
                  </a:lnTo>
                  <a:lnTo>
                    <a:pt x="7377" y="63280"/>
                  </a:lnTo>
                  <a:lnTo>
                    <a:pt x="6974" y="62761"/>
                  </a:lnTo>
                  <a:lnTo>
                    <a:pt x="6628" y="62185"/>
                  </a:lnTo>
                  <a:lnTo>
                    <a:pt x="6340" y="61609"/>
                  </a:lnTo>
                  <a:lnTo>
                    <a:pt x="5937" y="60744"/>
                  </a:lnTo>
                  <a:lnTo>
                    <a:pt x="5648" y="59822"/>
                  </a:lnTo>
                  <a:lnTo>
                    <a:pt x="5533" y="58900"/>
                  </a:lnTo>
                  <a:lnTo>
                    <a:pt x="5476" y="57978"/>
                  </a:lnTo>
                  <a:lnTo>
                    <a:pt x="5476" y="57056"/>
                  </a:lnTo>
                  <a:lnTo>
                    <a:pt x="5648" y="56191"/>
                  </a:lnTo>
                  <a:lnTo>
                    <a:pt x="5879" y="55327"/>
                  </a:lnTo>
                  <a:lnTo>
                    <a:pt x="6167" y="54520"/>
                  </a:lnTo>
                  <a:lnTo>
                    <a:pt x="6571" y="53771"/>
                  </a:lnTo>
                  <a:lnTo>
                    <a:pt x="7032" y="53079"/>
                  </a:lnTo>
                  <a:lnTo>
                    <a:pt x="7608" y="52445"/>
                  </a:lnTo>
                  <a:lnTo>
                    <a:pt x="8184" y="51927"/>
                  </a:lnTo>
                  <a:lnTo>
                    <a:pt x="8876" y="51523"/>
                  </a:lnTo>
                  <a:lnTo>
                    <a:pt x="9625" y="51177"/>
                  </a:lnTo>
                  <a:lnTo>
                    <a:pt x="10374" y="51004"/>
                  </a:lnTo>
                  <a:lnTo>
                    <a:pt x="10835" y="50947"/>
                  </a:lnTo>
                  <a:lnTo>
                    <a:pt x="11239" y="50947"/>
                  </a:lnTo>
                  <a:lnTo>
                    <a:pt x="12046" y="51004"/>
                  </a:lnTo>
                  <a:lnTo>
                    <a:pt x="12852" y="51177"/>
                  </a:lnTo>
                  <a:lnTo>
                    <a:pt x="13717" y="51465"/>
                  </a:lnTo>
                  <a:lnTo>
                    <a:pt x="14639" y="51927"/>
                  </a:lnTo>
                  <a:lnTo>
                    <a:pt x="15273" y="52388"/>
                  </a:lnTo>
                  <a:lnTo>
                    <a:pt x="15849" y="52906"/>
                  </a:lnTo>
                  <a:lnTo>
                    <a:pt x="16368" y="53540"/>
                  </a:lnTo>
                  <a:lnTo>
                    <a:pt x="16829" y="54232"/>
                  </a:lnTo>
                  <a:lnTo>
                    <a:pt x="17175" y="54923"/>
                  </a:lnTo>
                  <a:lnTo>
                    <a:pt x="17405" y="55730"/>
                  </a:lnTo>
                  <a:lnTo>
                    <a:pt x="17463" y="56134"/>
                  </a:lnTo>
                  <a:lnTo>
                    <a:pt x="17521" y="56479"/>
                  </a:lnTo>
                  <a:lnTo>
                    <a:pt x="17521" y="56883"/>
                  </a:lnTo>
                  <a:lnTo>
                    <a:pt x="17463" y="57286"/>
                  </a:lnTo>
                  <a:lnTo>
                    <a:pt x="17405" y="57863"/>
                  </a:lnTo>
                  <a:lnTo>
                    <a:pt x="17232" y="58439"/>
                  </a:lnTo>
                  <a:lnTo>
                    <a:pt x="16944" y="58958"/>
                  </a:lnTo>
                  <a:lnTo>
                    <a:pt x="16598" y="59419"/>
                  </a:lnTo>
                  <a:lnTo>
                    <a:pt x="16137" y="59822"/>
                  </a:lnTo>
                  <a:lnTo>
                    <a:pt x="15561" y="60168"/>
                  </a:lnTo>
                  <a:lnTo>
                    <a:pt x="14985" y="60341"/>
                  </a:lnTo>
                  <a:lnTo>
                    <a:pt x="14697" y="60398"/>
                  </a:lnTo>
                  <a:lnTo>
                    <a:pt x="14351" y="60456"/>
                  </a:lnTo>
                  <a:lnTo>
                    <a:pt x="13832" y="60398"/>
                  </a:lnTo>
                  <a:lnTo>
                    <a:pt x="13371" y="60226"/>
                  </a:lnTo>
                  <a:lnTo>
                    <a:pt x="12968" y="60053"/>
                  </a:lnTo>
                  <a:lnTo>
                    <a:pt x="12622" y="59764"/>
                  </a:lnTo>
                  <a:lnTo>
                    <a:pt x="12334" y="59419"/>
                  </a:lnTo>
                  <a:lnTo>
                    <a:pt x="12161" y="59015"/>
                  </a:lnTo>
                  <a:lnTo>
                    <a:pt x="11988" y="58612"/>
                  </a:lnTo>
                  <a:lnTo>
                    <a:pt x="11930" y="58151"/>
                  </a:lnTo>
                  <a:lnTo>
                    <a:pt x="11930" y="57747"/>
                  </a:lnTo>
                  <a:lnTo>
                    <a:pt x="12046" y="57286"/>
                  </a:lnTo>
                  <a:lnTo>
                    <a:pt x="12276" y="56883"/>
                  </a:lnTo>
                  <a:lnTo>
                    <a:pt x="12564" y="56422"/>
                  </a:lnTo>
                  <a:lnTo>
                    <a:pt x="12910" y="56018"/>
                  </a:lnTo>
                  <a:lnTo>
                    <a:pt x="13141" y="55557"/>
                  </a:lnTo>
                  <a:lnTo>
                    <a:pt x="13256" y="55212"/>
                  </a:lnTo>
                  <a:lnTo>
                    <a:pt x="13371" y="54866"/>
                  </a:lnTo>
                  <a:lnTo>
                    <a:pt x="13371" y="54462"/>
                  </a:lnTo>
                  <a:lnTo>
                    <a:pt x="13313" y="54117"/>
                  </a:lnTo>
                  <a:lnTo>
                    <a:pt x="13198" y="53713"/>
                  </a:lnTo>
                  <a:lnTo>
                    <a:pt x="13083" y="53367"/>
                  </a:lnTo>
                  <a:lnTo>
                    <a:pt x="12852" y="53079"/>
                  </a:lnTo>
                  <a:lnTo>
                    <a:pt x="12564" y="52791"/>
                  </a:lnTo>
                  <a:lnTo>
                    <a:pt x="12334" y="52618"/>
                  </a:lnTo>
                  <a:lnTo>
                    <a:pt x="12046" y="52503"/>
                  </a:lnTo>
                  <a:lnTo>
                    <a:pt x="11700" y="52388"/>
                  </a:lnTo>
                  <a:lnTo>
                    <a:pt x="11412" y="52388"/>
                  </a:lnTo>
                  <a:lnTo>
                    <a:pt x="11008" y="52445"/>
                  </a:lnTo>
                  <a:lnTo>
                    <a:pt x="10662" y="52503"/>
                  </a:lnTo>
                  <a:lnTo>
                    <a:pt x="10259" y="52618"/>
                  </a:lnTo>
                  <a:lnTo>
                    <a:pt x="9913" y="52791"/>
                  </a:lnTo>
                  <a:lnTo>
                    <a:pt x="9222" y="53252"/>
                  </a:lnTo>
                  <a:lnTo>
                    <a:pt x="8645" y="53771"/>
                  </a:lnTo>
                  <a:lnTo>
                    <a:pt x="8242" y="54232"/>
                  </a:lnTo>
                  <a:lnTo>
                    <a:pt x="7896" y="54751"/>
                  </a:lnTo>
                  <a:lnTo>
                    <a:pt x="7608" y="55327"/>
                  </a:lnTo>
                  <a:lnTo>
                    <a:pt x="7435" y="55903"/>
                  </a:lnTo>
                  <a:lnTo>
                    <a:pt x="7262" y="56479"/>
                  </a:lnTo>
                  <a:lnTo>
                    <a:pt x="7205" y="57113"/>
                  </a:lnTo>
                  <a:lnTo>
                    <a:pt x="7205" y="57747"/>
                  </a:lnTo>
                  <a:lnTo>
                    <a:pt x="7262" y="58381"/>
                  </a:lnTo>
                  <a:lnTo>
                    <a:pt x="7377" y="58958"/>
                  </a:lnTo>
                  <a:lnTo>
                    <a:pt x="7550" y="59534"/>
                  </a:lnTo>
                  <a:lnTo>
                    <a:pt x="7838" y="60110"/>
                  </a:lnTo>
                  <a:lnTo>
                    <a:pt x="8127" y="60687"/>
                  </a:lnTo>
                  <a:lnTo>
                    <a:pt x="8472" y="61205"/>
                  </a:lnTo>
                  <a:lnTo>
                    <a:pt x="8876" y="61724"/>
                  </a:lnTo>
                  <a:lnTo>
                    <a:pt x="9279" y="62185"/>
                  </a:lnTo>
                  <a:lnTo>
                    <a:pt x="9740" y="62588"/>
                  </a:lnTo>
                  <a:lnTo>
                    <a:pt x="10259" y="62992"/>
                  </a:lnTo>
                  <a:lnTo>
                    <a:pt x="10778" y="63338"/>
                  </a:lnTo>
                  <a:lnTo>
                    <a:pt x="11354" y="63626"/>
                  </a:lnTo>
                  <a:lnTo>
                    <a:pt x="11873" y="63856"/>
                  </a:lnTo>
                  <a:lnTo>
                    <a:pt x="12449" y="64087"/>
                  </a:lnTo>
                  <a:lnTo>
                    <a:pt x="13025" y="64260"/>
                  </a:lnTo>
                  <a:lnTo>
                    <a:pt x="13659" y="64317"/>
                  </a:lnTo>
                  <a:lnTo>
                    <a:pt x="14236" y="64375"/>
                  </a:lnTo>
                  <a:lnTo>
                    <a:pt x="14870" y="64317"/>
                  </a:lnTo>
                  <a:lnTo>
                    <a:pt x="15503" y="64202"/>
                  </a:lnTo>
                  <a:lnTo>
                    <a:pt x="16080" y="63972"/>
                  </a:lnTo>
                  <a:lnTo>
                    <a:pt x="16656" y="63683"/>
                  </a:lnTo>
                  <a:lnTo>
                    <a:pt x="17232" y="63280"/>
                  </a:lnTo>
                  <a:lnTo>
                    <a:pt x="17751" y="62819"/>
                  </a:lnTo>
                  <a:lnTo>
                    <a:pt x="18212" y="62185"/>
                  </a:lnTo>
                  <a:lnTo>
                    <a:pt x="18616" y="61493"/>
                  </a:lnTo>
                  <a:lnTo>
                    <a:pt x="18846" y="60917"/>
                  </a:lnTo>
                  <a:lnTo>
                    <a:pt x="19077" y="60341"/>
                  </a:lnTo>
                  <a:lnTo>
                    <a:pt x="19250" y="59764"/>
                  </a:lnTo>
                  <a:lnTo>
                    <a:pt x="19365" y="59131"/>
                  </a:lnTo>
                  <a:lnTo>
                    <a:pt x="19595" y="57863"/>
                  </a:lnTo>
                  <a:lnTo>
                    <a:pt x="19653" y="56479"/>
                  </a:lnTo>
                  <a:lnTo>
                    <a:pt x="19653" y="55154"/>
                  </a:lnTo>
                  <a:lnTo>
                    <a:pt x="19595" y="53771"/>
                  </a:lnTo>
                  <a:lnTo>
                    <a:pt x="19422" y="51120"/>
                  </a:lnTo>
                  <a:lnTo>
                    <a:pt x="18500" y="51177"/>
                  </a:lnTo>
                  <a:lnTo>
                    <a:pt x="17521" y="51235"/>
                  </a:lnTo>
                  <a:lnTo>
                    <a:pt x="16253" y="51177"/>
                  </a:lnTo>
                  <a:lnTo>
                    <a:pt x="14927" y="51004"/>
                  </a:lnTo>
                  <a:lnTo>
                    <a:pt x="14120" y="50832"/>
                  </a:lnTo>
                  <a:lnTo>
                    <a:pt x="13313" y="50601"/>
                  </a:lnTo>
                  <a:lnTo>
                    <a:pt x="12507" y="50370"/>
                  </a:lnTo>
                  <a:lnTo>
                    <a:pt x="11700" y="50082"/>
                  </a:lnTo>
                  <a:lnTo>
                    <a:pt x="10951" y="49794"/>
                  </a:lnTo>
                  <a:lnTo>
                    <a:pt x="10259" y="49391"/>
                  </a:lnTo>
                  <a:lnTo>
                    <a:pt x="9567" y="49045"/>
                  </a:lnTo>
                  <a:lnTo>
                    <a:pt x="8876" y="48642"/>
                  </a:lnTo>
                  <a:lnTo>
                    <a:pt x="8242" y="48180"/>
                  </a:lnTo>
                  <a:lnTo>
                    <a:pt x="7608" y="47719"/>
                  </a:lnTo>
                  <a:lnTo>
                    <a:pt x="6974" y="47201"/>
                  </a:lnTo>
                  <a:lnTo>
                    <a:pt x="6455" y="46682"/>
                  </a:lnTo>
                  <a:lnTo>
                    <a:pt x="5879" y="46163"/>
                  </a:lnTo>
                  <a:lnTo>
                    <a:pt x="5360" y="45587"/>
                  </a:lnTo>
                  <a:lnTo>
                    <a:pt x="4899" y="44953"/>
                  </a:lnTo>
                  <a:lnTo>
                    <a:pt x="4438" y="44319"/>
                  </a:lnTo>
                  <a:lnTo>
                    <a:pt x="4035" y="43685"/>
                  </a:lnTo>
                  <a:lnTo>
                    <a:pt x="3631" y="43051"/>
                  </a:lnTo>
                  <a:lnTo>
                    <a:pt x="3286" y="42360"/>
                  </a:lnTo>
                  <a:lnTo>
                    <a:pt x="2997" y="41610"/>
                  </a:lnTo>
                  <a:lnTo>
                    <a:pt x="2709" y="40919"/>
                  </a:lnTo>
                  <a:lnTo>
                    <a:pt x="2421" y="40170"/>
                  </a:lnTo>
                  <a:lnTo>
                    <a:pt x="2248" y="39420"/>
                  </a:lnTo>
                  <a:lnTo>
                    <a:pt x="2018" y="38671"/>
                  </a:lnTo>
                  <a:lnTo>
                    <a:pt x="1902" y="37864"/>
                  </a:lnTo>
                  <a:lnTo>
                    <a:pt x="1787" y="37057"/>
                  </a:lnTo>
                  <a:lnTo>
                    <a:pt x="1729" y="36251"/>
                  </a:lnTo>
                  <a:lnTo>
                    <a:pt x="1672" y="35444"/>
                  </a:lnTo>
                  <a:lnTo>
                    <a:pt x="1729" y="34579"/>
                  </a:lnTo>
                  <a:lnTo>
                    <a:pt x="1787" y="33772"/>
                  </a:lnTo>
                  <a:lnTo>
                    <a:pt x="1845" y="32908"/>
                  </a:lnTo>
                  <a:lnTo>
                    <a:pt x="2018" y="32101"/>
                  </a:lnTo>
                  <a:lnTo>
                    <a:pt x="2191" y="31064"/>
                  </a:lnTo>
                  <a:lnTo>
                    <a:pt x="2479" y="30084"/>
                  </a:lnTo>
                  <a:lnTo>
                    <a:pt x="2767" y="29104"/>
                  </a:lnTo>
                  <a:lnTo>
                    <a:pt x="3170" y="28182"/>
                  </a:lnTo>
                  <a:lnTo>
                    <a:pt x="3574" y="27260"/>
                  </a:lnTo>
                  <a:lnTo>
                    <a:pt x="4035" y="26338"/>
                  </a:lnTo>
                  <a:lnTo>
                    <a:pt x="4496" y="25473"/>
                  </a:lnTo>
                  <a:lnTo>
                    <a:pt x="5072" y="24609"/>
                  </a:lnTo>
                  <a:lnTo>
                    <a:pt x="5648" y="23744"/>
                  </a:lnTo>
                  <a:lnTo>
                    <a:pt x="6282" y="22938"/>
                  </a:lnTo>
                  <a:lnTo>
                    <a:pt x="6974" y="22188"/>
                  </a:lnTo>
                  <a:lnTo>
                    <a:pt x="7666" y="21439"/>
                  </a:lnTo>
                  <a:lnTo>
                    <a:pt x="8415" y="20748"/>
                  </a:lnTo>
                  <a:lnTo>
                    <a:pt x="9164" y="20056"/>
                  </a:lnTo>
                  <a:lnTo>
                    <a:pt x="9971" y="19422"/>
                  </a:lnTo>
                  <a:lnTo>
                    <a:pt x="10778" y="18846"/>
                  </a:lnTo>
                  <a:lnTo>
                    <a:pt x="11585" y="18385"/>
                  </a:lnTo>
                  <a:lnTo>
                    <a:pt x="12391" y="17924"/>
                  </a:lnTo>
                  <a:lnTo>
                    <a:pt x="14120" y="17059"/>
                  </a:lnTo>
                  <a:lnTo>
                    <a:pt x="15907" y="16195"/>
                  </a:lnTo>
                  <a:lnTo>
                    <a:pt x="17693" y="15273"/>
                  </a:lnTo>
                  <a:lnTo>
                    <a:pt x="17809" y="13313"/>
                  </a:lnTo>
                  <a:lnTo>
                    <a:pt x="17924" y="11296"/>
                  </a:lnTo>
                  <a:lnTo>
                    <a:pt x="17982" y="10604"/>
                  </a:lnTo>
                  <a:lnTo>
                    <a:pt x="18039" y="9798"/>
                  </a:lnTo>
                  <a:lnTo>
                    <a:pt x="18212" y="9048"/>
                  </a:lnTo>
                  <a:lnTo>
                    <a:pt x="18443" y="8241"/>
                  </a:lnTo>
                  <a:lnTo>
                    <a:pt x="18673" y="7435"/>
                  </a:lnTo>
                  <a:lnTo>
                    <a:pt x="19019" y="6628"/>
                  </a:lnTo>
                  <a:lnTo>
                    <a:pt x="19365" y="5821"/>
                  </a:lnTo>
                  <a:lnTo>
                    <a:pt x="19711" y="5072"/>
                  </a:lnTo>
                  <a:lnTo>
                    <a:pt x="20172" y="4380"/>
                  </a:lnTo>
                  <a:lnTo>
                    <a:pt x="20633" y="3746"/>
                  </a:lnTo>
                  <a:lnTo>
                    <a:pt x="21094" y="3170"/>
                  </a:lnTo>
                  <a:lnTo>
                    <a:pt x="21670" y="2651"/>
                  </a:lnTo>
                  <a:lnTo>
                    <a:pt x="22246" y="2248"/>
                  </a:lnTo>
                  <a:lnTo>
                    <a:pt x="22823" y="1960"/>
                  </a:lnTo>
                  <a:lnTo>
                    <a:pt x="23514" y="1787"/>
                  </a:lnTo>
                  <a:lnTo>
                    <a:pt x="24148" y="1671"/>
                  </a:lnTo>
                  <a:close/>
                  <a:moveTo>
                    <a:pt x="23745" y="0"/>
                  </a:moveTo>
                  <a:lnTo>
                    <a:pt x="23341" y="58"/>
                  </a:lnTo>
                  <a:lnTo>
                    <a:pt x="22880" y="115"/>
                  </a:lnTo>
                  <a:lnTo>
                    <a:pt x="22477" y="231"/>
                  </a:lnTo>
                  <a:lnTo>
                    <a:pt x="21670" y="576"/>
                  </a:lnTo>
                  <a:lnTo>
                    <a:pt x="20921" y="1095"/>
                  </a:lnTo>
                  <a:lnTo>
                    <a:pt x="20172" y="1671"/>
                  </a:lnTo>
                  <a:lnTo>
                    <a:pt x="19480" y="2421"/>
                  </a:lnTo>
                  <a:lnTo>
                    <a:pt x="18846" y="3285"/>
                  </a:lnTo>
                  <a:lnTo>
                    <a:pt x="18212" y="4265"/>
                  </a:lnTo>
                  <a:lnTo>
                    <a:pt x="17809" y="5072"/>
                  </a:lnTo>
                  <a:lnTo>
                    <a:pt x="17405" y="5879"/>
                  </a:lnTo>
                  <a:lnTo>
                    <a:pt x="17117" y="6743"/>
                  </a:lnTo>
                  <a:lnTo>
                    <a:pt x="16829" y="7665"/>
                  </a:lnTo>
                  <a:lnTo>
                    <a:pt x="16541" y="8587"/>
                  </a:lnTo>
                  <a:lnTo>
                    <a:pt x="16368" y="9452"/>
                  </a:lnTo>
                  <a:lnTo>
                    <a:pt x="16253" y="10374"/>
                  </a:lnTo>
                  <a:lnTo>
                    <a:pt x="16195" y="11238"/>
                  </a:lnTo>
                  <a:lnTo>
                    <a:pt x="16137" y="11988"/>
                  </a:lnTo>
                  <a:lnTo>
                    <a:pt x="16022" y="14235"/>
                  </a:lnTo>
                  <a:lnTo>
                    <a:pt x="14408" y="14984"/>
                  </a:lnTo>
                  <a:lnTo>
                    <a:pt x="12046" y="16137"/>
                  </a:lnTo>
                  <a:lnTo>
                    <a:pt x="10951" y="16771"/>
                  </a:lnTo>
                  <a:lnTo>
                    <a:pt x="9856" y="17405"/>
                  </a:lnTo>
                  <a:lnTo>
                    <a:pt x="8933" y="18039"/>
                  </a:lnTo>
                  <a:lnTo>
                    <a:pt x="8069" y="18731"/>
                  </a:lnTo>
                  <a:lnTo>
                    <a:pt x="7205" y="19480"/>
                  </a:lnTo>
                  <a:lnTo>
                    <a:pt x="6398" y="20229"/>
                  </a:lnTo>
                  <a:lnTo>
                    <a:pt x="5648" y="21036"/>
                  </a:lnTo>
                  <a:lnTo>
                    <a:pt x="4957" y="21900"/>
                  </a:lnTo>
                  <a:lnTo>
                    <a:pt x="4265" y="22765"/>
                  </a:lnTo>
                  <a:lnTo>
                    <a:pt x="3631" y="23687"/>
                  </a:lnTo>
                  <a:lnTo>
                    <a:pt x="2997" y="24609"/>
                  </a:lnTo>
                  <a:lnTo>
                    <a:pt x="2479" y="25589"/>
                  </a:lnTo>
                  <a:lnTo>
                    <a:pt x="1960" y="26568"/>
                  </a:lnTo>
                  <a:lnTo>
                    <a:pt x="1557" y="27548"/>
                  </a:lnTo>
                  <a:lnTo>
                    <a:pt x="1153" y="28586"/>
                  </a:lnTo>
                  <a:lnTo>
                    <a:pt x="807" y="29623"/>
                  </a:lnTo>
                  <a:lnTo>
                    <a:pt x="519" y="30718"/>
                  </a:lnTo>
                  <a:lnTo>
                    <a:pt x="289" y="31755"/>
                  </a:lnTo>
                  <a:lnTo>
                    <a:pt x="173" y="32677"/>
                  </a:lnTo>
                  <a:lnTo>
                    <a:pt x="58" y="33600"/>
                  </a:lnTo>
                  <a:lnTo>
                    <a:pt x="1" y="34522"/>
                  </a:lnTo>
                  <a:lnTo>
                    <a:pt x="1" y="35386"/>
                  </a:lnTo>
                  <a:lnTo>
                    <a:pt x="1" y="36308"/>
                  </a:lnTo>
                  <a:lnTo>
                    <a:pt x="58" y="37230"/>
                  </a:lnTo>
                  <a:lnTo>
                    <a:pt x="173" y="38095"/>
                  </a:lnTo>
                  <a:lnTo>
                    <a:pt x="346" y="38959"/>
                  </a:lnTo>
                  <a:lnTo>
                    <a:pt x="519" y="39824"/>
                  </a:lnTo>
                  <a:lnTo>
                    <a:pt x="807" y="40688"/>
                  </a:lnTo>
                  <a:lnTo>
                    <a:pt x="1096" y="41495"/>
                  </a:lnTo>
                  <a:lnTo>
                    <a:pt x="1384" y="42302"/>
                  </a:lnTo>
                  <a:lnTo>
                    <a:pt x="1729" y="43109"/>
                  </a:lnTo>
                  <a:lnTo>
                    <a:pt x="2133" y="43916"/>
                  </a:lnTo>
                  <a:lnTo>
                    <a:pt x="2594" y="44665"/>
                  </a:lnTo>
                  <a:lnTo>
                    <a:pt x="3113" y="45414"/>
                  </a:lnTo>
                  <a:lnTo>
                    <a:pt x="3574" y="46106"/>
                  </a:lnTo>
                  <a:lnTo>
                    <a:pt x="4150" y="46740"/>
                  </a:lnTo>
                  <a:lnTo>
                    <a:pt x="4669" y="47374"/>
                  </a:lnTo>
                  <a:lnTo>
                    <a:pt x="5303" y="47950"/>
                  </a:lnTo>
                  <a:lnTo>
                    <a:pt x="5879" y="48526"/>
                  </a:lnTo>
                  <a:lnTo>
                    <a:pt x="6571" y="49103"/>
                  </a:lnTo>
                  <a:lnTo>
                    <a:pt x="7205" y="49564"/>
                  </a:lnTo>
                  <a:lnTo>
                    <a:pt x="7896" y="50082"/>
                  </a:lnTo>
                  <a:lnTo>
                    <a:pt x="7147" y="50601"/>
                  </a:lnTo>
                  <a:lnTo>
                    <a:pt x="6398" y="51177"/>
                  </a:lnTo>
                  <a:lnTo>
                    <a:pt x="5764" y="51927"/>
                  </a:lnTo>
                  <a:lnTo>
                    <a:pt x="5187" y="52733"/>
                  </a:lnTo>
                  <a:lnTo>
                    <a:pt x="4842" y="53310"/>
                  </a:lnTo>
                  <a:lnTo>
                    <a:pt x="4611" y="53828"/>
                  </a:lnTo>
                  <a:lnTo>
                    <a:pt x="4381" y="54405"/>
                  </a:lnTo>
                  <a:lnTo>
                    <a:pt x="4150" y="55039"/>
                  </a:lnTo>
                  <a:lnTo>
                    <a:pt x="3977" y="55615"/>
                  </a:lnTo>
                  <a:lnTo>
                    <a:pt x="3862" y="56249"/>
                  </a:lnTo>
                  <a:lnTo>
                    <a:pt x="3804" y="56883"/>
                  </a:lnTo>
                  <a:lnTo>
                    <a:pt x="3747" y="57459"/>
                  </a:lnTo>
                  <a:lnTo>
                    <a:pt x="3747" y="58093"/>
                  </a:lnTo>
                  <a:lnTo>
                    <a:pt x="3747" y="58727"/>
                  </a:lnTo>
                  <a:lnTo>
                    <a:pt x="3862" y="59361"/>
                  </a:lnTo>
                  <a:lnTo>
                    <a:pt x="3977" y="59995"/>
                  </a:lnTo>
                  <a:lnTo>
                    <a:pt x="4092" y="60629"/>
                  </a:lnTo>
                  <a:lnTo>
                    <a:pt x="4265" y="61205"/>
                  </a:lnTo>
                  <a:lnTo>
                    <a:pt x="4496" y="61782"/>
                  </a:lnTo>
                  <a:lnTo>
                    <a:pt x="4784" y="62358"/>
                  </a:lnTo>
                  <a:lnTo>
                    <a:pt x="5130" y="63050"/>
                  </a:lnTo>
                  <a:lnTo>
                    <a:pt x="5533" y="63683"/>
                  </a:lnTo>
                  <a:lnTo>
                    <a:pt x="5937" y="64260"/>
                  </a:lnTo>
                  <a:lnTo>
                    <a:pt x="6340" y="64836"/>
                  </a:lnTo>
                  <a:lnTo>
                    <a:pt x="6859" y="65355"/>
                  </a:lnTo>
                  <a:lnTo>
                    <a:pt x="7320" y="65816"/>
                  </a:lnTo>
                  <a:lnTo>
                    <a:pt x="7838" y="66219"/>
                  </a:lnTo>
                  <a:lnTo>
                    <a:pt x="8415" y="66623"/>
                  </a:lnTo>
                  <a:lnTo>
                    <a:pt x="8933" y="66968"/>
                  </a:lnTo>
                  <a:lnTo>
                    <a:pt x="9567" y="67257"/>
                  </a:lnTo>
                  <a:lnTo>
                    <a:pt x="10144" y="67545"/>
                  </a:lnTo>
                  <a:lnTo>
                    <a:pt x="10778" y="67718"/>
                  </a:lnTo>
                  <a:lnTo>
                    <a:pt x="11412" y="67891"/>
                  </a:lnTo>
                  <a:lnTo>
                    <a:pt x="12046" y="68006"/>
                  </a:lnTo>
                  <a:lnTo>
                    <a:pt x="12737" y="68121"/>
                  </a:lnTo>
                  <a:lnTo>
                    <a:pt x="13429" y="68121"/>
                  </a:lnTo>
                  <a:lnTo>
                    <a:pt x="14351" y="68064"/>
                  </a:lnTo>
                  <a:lnTo>
                    <a:pt x="15331" y="67948"/>
                  </a:lnTo>
                  <a:lnTo>
                    <a:pt x="16253" y="67718"/>
                  </a:lnTo>
                  <a:lnTo>
                    <a:pt x="17117" y="67372"/>
                  </a:lnTo>
                  <a:lnTo>
                    <a:pt x="17924" y="67026"/>
                  </a:lnTo>
                  <a:lnTo>
                    <a:pt x="18731" y="66507"/>
                  </a:lnTo>
                  <a:lnTo>
                    <a:pt x="19480" y="65989"/>
                  </a:lnTo>
                  <a:lnTo>
                    <a:pt x="20229" y="65412"/>
                  </a:lnTo>
                  <a:lnTo>
                    <a:pt x="20863" y="64721"/>
                  </a:lnTo>
                  <a:lnTo>
                    <a:pt x="21440" y="63972"/>
                  </a:lnTo>
                  <a:lnTo>
                    <a:pt x="21958" y="63222"/>
                  </a:lnTo>
                  <a:lnTo>
                    <a:pt x="22419" y="62358"/>
                  </a:lnTo>
                  <a:lnTo>
                    <a:pt x="22823" y="61493"/>
                  </a:lnTo>
                  <a:lnTo>
                    <a:pt x="23168" y="60571"/>
                  </a:lnTo>
                  <a:lnTo>
                    <a:pt x="23399" y="59592"/>
                  </a:lnTo>
                  <a:lnTo>
                    <a:pt x="23572" y="58554"/>
                  </a:lnTo>
                  <a:lnTo>
                    <a:pt x="23802" y="55269"/>
                  </a:lnTo>
                  <a:lnTo>
                    <a:pt x="23918" y="51811"/>
                  </a:lnTo>
                  <a:lnTo>
                    <a:pt x="25013" y="51408"/>
                  </a:lnTo>
                  <a:lnTo>
                    <a:pt x="26050" y="50889"/>
                  </a:lnTo>
                  <a:lnTo>
                    <a:pt x="27030" y="50370"/>
                  </a:lnTo>
                  <a:lnTo>
                    <a:pt x="28010" y="49794"/>
                  </a:lnTo>
                  <a:lnTo>
                    <a:pt x="28989" y="49218"/>
                  </a:lnTo>
                  <a:lnTo>
                    <a:pt x="29854" y="48526"/>
                  </a:lnTo>
                  <a:lnTo>
                    <a:pt x="30718" y="47835"/>
                  </a:lnTo>
                  <a:lnTo>
                    <a:pt x="31525" y="47143"/>
                  </a:lnTo>
                  <a:lnTo>
                    <a:pt x="32274" y="46336"/>
                  </a:lnTo>
                  <a:lnTo>
                    <a:pt x="32966" y="45529"/>
                  </a:lnTo>
                  <a:lnTo>
                    <a:pt x="33657" y="44723"/>
                  </a:lnTo>
                  <a:lnTo>
                    <a:pt x="34234" y="43858"/>
                  </a:lnTo>
                  <a:lnTo>
                    <a:pt x="34752" y="42994"/>
                  </a:lnTo>
                  <a:lnTo>
                    <a:pt x="35214" y="42129"/>
                  </a:lnTo>
                  <a:lnTo>
                    <a:pt x="35559" y="41207"/>
                  </a:lnTo>
                  <a:lnTo>
                    <a:pt x="35905" y="40285"/>
                  </a:lnTo>
                  <a:lnTo>
                    <a:pt x="36136" y="39132"/>
                  </a:lnTo>
                  <a:lnTo>
                    <a:pt x="36251" y="38556"/>
                  </a:lnTo>
                  <a:lnTo>
                    <a:pt x="36366" y="37922"/>
                  </a:lnTo>
                  <a:lnTo>
                    <a:pt x="36366" y="37230"/>
                  </a:lnTo>
                  <a:lnTo>
                    <a:pt x="36366" y="36539"/>
                  </a:lnTo>
                  <a:lnTo>
                    <a:pt x="36309" y="35847"/>
                  </a:lnTo>
                  <a:lnTo>
                    <a:pt x="36251" y="35098"/>
                  </a:lnTo>
                  <a:lnTo>
                    <a:pt x="36078" y="34349"/>
                  </a:lnTo>
                  <a:lnTo>
                    <a:pt x="35905" y="33600"/>
                  </a:lnTo>
                  <a:lnTo>
                    <a:pt x="35617" y="32850"/>
                  </a:lnTo>
                  <a:lnTo>
                    <a:pt x="35271" y="32043"/>
                  </a:lnTo>
                  <a:lnTo>
                    <a:pt x="34868" y="31237"/>
                  </a:lnTo>
                  <a:lnTo>
                    <a:pt x="34349" y="30430"/>
                  </a:lnTo>
                  <a:lnTo>
                    <a:pt x="33773" y="29565"/>
                  </a:lnTo>
                  <a:lnTo>
                    <a:pt x="33081" y="28758"/>
                  </a:lnTo>
                  <a:lnTo>
                    <a:pt x="32678" y="28297"/>
                  </a:lnTo>
                  <a:lnTo>
                    <a:pt x="32159" y="27836"/>
                  </a:lnTo>
                  <a:lnTo>
                    <a:pt x="31640" y="27375"/>
                  </a:lnTo>
                  <a:lnTo>
                    <a:pt x="31122" y="26972"/>
                  </a:lnTo>
                  <a:lnTo>
                    <a:pt x="30545" y="26626"/>
                  </a:lnTo>
                  <a:lnTo>
                    <a:pt x="29911" y="26223"/>
                  </a:lnTo>
                  <a:lnTo>
                    <a:pt x="29277" y="25935"/>
                  </a:lnTo>
                  <a:lnTo>
                    <a:pt x="28644" y="25646"/>
                  </a:lnTo>
                  <a:lnTo>
                    <a:pt x="27952" y="25358"/>
                  </a:lnTo>
                  <a:lnTo>
                    <a:pt x="27260" y="25128"/>
                  </a:lnTo>
                  <a:lnTo>
                    <a:pt x="26569" y="24955"/>
                  </a:lnTo>
                  <a:lnTo>
                    <a:pt x="25820" y="24782"/>
                  </a:lnTo>
                  <a:lnTo>
                    <a:pt x="25070" y="24667"/>
                  </a:lnTo>
                  <a:lnTo>
                    <a:pt x="24321" y="24551"/>
                  </a:lnTo>
                  <a:lnTo>
                    <a:pt x="23572" y="24494"/>
                  </a:lnTo>
                  <a:lnTo>
                    <a:pt x="22765" y="24494"/>
                  </a:lnTo>
                  <a:lnTo>
                    <a:pt x="22362" y="17808"/>
                  </a:lnTo>
                  <a:lnTo>
                    <a:pt x="25128" y="15503"/>
                  </a:lnTo>
                  <a:lnTo>
                    <a:pt x="25647" y="15042"/>
                  </a:lnTo>
                  <a:lnTo>
                    <a:pt x="26108" y="14581"/>
                  </a:lnTo>
                  <a:lnTo>
                    <a:pt x="26569" y="14062"/>
                  </a:lnTo>
                  <a:lnTo>
                    <a:pt x="27030" y="13486"/>
                  </a:lnTo>
                  <a:lnTo>
                    <a:pt x="27491" y="12852"/>
                  </a:lnTo>
                  <a:lnTo>
                    <a:pt x="27894" y="12276"/>
                  </a:lnTo>
                  <a:lnTo>
                    <a:pt x="28298" y="11584"/>
                  </a:lnTo>
                  <a:lnTo>
                    <a:pt x="28644" y="10950"/>
                  </a:lnTo>
                  <a:lnTo>
                    <a:pt x="28989" y="10259"/>
                  </a:lnTo>
                  <a:lnTo>
                    <a:pt x="29277" y="9509"/>
                  </a:lnTo>
                  <a:lnTo>
                    <a:pt x="29508" y="8818"/>
                  </a:lnTo>
                  <a:lnTo>
                    <a:pt x="29739" y="8069"/>
                  </a:lnTo>
                  <a:lnTo>
                    <a:pt x="29854" y="7377"/>
                  </a:lnTo>
                  <a:lnTo>
                    <a:pt x="29969" y="6685"/>
                  </a:lnTo>
                  <a:lnTo>
                    <a:pt x="29969" y="5936"/>
                  </a:lnTo>
                  <a:lnTo>
                    <a:pt x="29969" y="5245"/>
                  </a:lnTo>
                  <a:lnTo>
                    <a:pt x="29854" y="4553"/>
                  </a:lnTo>
                  <a:lnTo>
                    <a:pt x="29681" y="3861"/>
                  </a:lnTo>
                  <a:lnTo>
                    <a:pt x="29393" y="3227"/>
                  </a:lnTo>
                  <a:lnTo>
                    <a:pt x="29047" y="2594"/>
                  </a:lnTo>
                  <a:lnTo>
                    <a:pt x="28644" y="2075"/>
                  </a:lnTo>
                  <a:lnTo>
                    <a:pt x="28182" y="1614"/>
                  </a:lnTo>
                  <a:lnTo>
                    <a:pt x="27606" y="1153"/>
                  </a:lnTo>
                  <a:lnTo>
                    <a:pt x="27030" y="749"/>
                  </a:lnTo>
                  <a:lnTo>
                    <a:pt x="26338" y="404"/>
                  </a:lnTo>
                  <a:lnTo>
                    <a:pt x="25589" y="173"/>
                  </a:lnTo>
                  <a:lnTo>
                    <a:pt x="2489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1607;p72"/>
            <p:cNvSpPr/>
            <p:nvPr/>
          </p:nvSpPr>
          <p:spPr>
            <a:xfrm>
              <a:off x="4084450" y="2507375"/>
              <a:ext cx="824175" cy="1618050"/>
            </a:xfrm>
            <a:custGeom>
              <a:avLst/>
              <a:gdLst/>
              <a:ahLst/>
              <a:cxnLst/>
              <a:rect l="l" t="t" r="r" b="b"/>
              <a:pathLst>
                <a:path w="32967" h="64722" fill="none" extrusionOk="0">
                  <a:moveTo>
                    <a:pt x="22477" y="0"/>
                  </a:moveTo>
                  <a:lnTo>
                    <a:pt x="22477" y="0"/>
                  </a:lnTo>
                  <a:lnTo>
                    <a:pt x="22996" y="58"/>
                  </a:lnTo>
                  <a:lnTo>
                    <a:pt x="23457" y="173"/>
                  </a:lnTo>
                  <a:lnTo>
                    <a:pt x="23976" y="346"/>
                  </a:lnTo>
                  <a:lnTo>
                    <a:pt x="24494" y="577"/>
                  </a:lnTo>
                  <a:lnTo>
                    <a:pt x="24494" y="577"/>
                  </a:lnTo>
                  <a:lnTo>
                    <a:pt x="24898" y="807"/>
                  </a:lnTo>
                  <a:lnTo>
                    <a:pt x="25244" y="1095"/>
                  </a:lnTo>
                  <a:lnTo>
                    <a:pt x="25532" y="1384"/>
                  </a:lnTo>
                  <a:lnTo>
                    <a:pt x="25762" y="1672"/>
                  </a:lnTo>
                  <a:lnTo>
                    <a:pt x="25993" y="2018"/>
                  </a:lnTo>
                  <a:lnTo>
                    <a:pt x="26166" y="2306"/>
                  </a:lnTo>
                  <a:lnTo>
                    <a:pt x="26339" y="2709"/>
                  </a:lnTo>
                  <a:lnTo>
                    <a:pt x="26454" y="3055"/>
                  </a:lnTo>
                  <a:lnTo>
                    <a:pt x="26569" y="3862"/>
                  </a:lnTo>
                  <a:lnTo>
                    <a:pt x="26569" y="4669"/>
                  </a:lnTo>
                  <a:lnTo>
                    <a:pt x="26511" y="5533"/>
                  </a:lnTo>
                  <a:lnTo>
                    <a:pt x="26281" y="6398"/>
                  </a:lnTo>
                  <a:lnTo>
                    <a:pt x="25993" y="7262"/>
                  </a:lnTo>
                  <a:lnTo>
                    <a:pt x="25647" y="8127"/>
                  </a:lnTo>
                  <a:lnTo>
                    <a:pt x="25186" y="8991"/>
                  </a:lnTo>
                  <a:lnTo>
                    <a:pt x="24725" y="9798"/>
                  </a:lnTo>
                  <a:lnTo>
                    <a:pt x="24149" y="10547"/>
                  </a:lnTo>
                  <a:lnTo>
                    <a:pt x="23572" y="11296"/>
                  </a:lnTo>
                  <a:lnTo>
                    <a:pt x="22996" y="11930"/>
                  </a:lnTo>
                  <a:lnTo>
                    <a:pt x="22362" y="12507"/>
                  </a:lnTo>
                  <a:lnTo>
                    <a:pt x="22362" y="12507"/>
                  </a:lnTo>
                  <a:lnTo>
                    <a:pt x="20230" y="14293"/>
                  </a:lnTo>
                  <a:lnTo>
                    <a:pt x="18904" y="15388"/>
                  </a:lnTo>
                  <a:lnTo>
                    <a:pt x="18904" y="15388"/>
                  </a:lnTo>
                  <a:lnTo>
                    <a:pt x="19480" y="24667"/>
                  </a:lnTo>
                  <a:lnTo>
                    <a:pt x="19480" y="24667"/>
                  </a:lnTo>
                  <a:lnTo>
                    <a:pt x="20287" y="24552"/>
                  </a:lnTo>
                  <a:lnTo>
                    <a:pt x="21094" y="24552"/>
                  </a:lnTo>
                  <a:lnTo>
                    <a:pt x="21094" y="24552"/>
                  </a:lnTo>
                  <a:lnTo>
                    <a:pt x="22362" y="24609"/>
                  </a:lnTo>
                  <a:lnTo>
                    <a:pt x="23630" y="24782"/>
                  </a:lnTo>
                  <a:lnTo>
                    <a:pt x="24840" y="25070"/>
                  </a:lnTo>
                  <a:lnTo>
                    <a:pt x="26050" y="25474"/>
                  </a:lnTo>
                  <a:lnTo>
                    <a:pt x="27203" y="25992"/>
                  </a:lnTo>
                  <a:lnTo>
                    <a:pt x="27779" y="26281"/>
                  </a:lnTo>
                  <a:lnTo>
                    <a:pt x="28298" y="26626"/>
                  </a:lnTo>
                  <a:lnTo>
                    <a:pt x="28759" y="26972"/>
                  </a:lnTo>
                  <a:lnTo>
                    <a:pt x="29278" y="27376"/>
                  </a:lnTo>
                  <a:lnTo>
                    <a:pt x="29739" y="27779"/>
                  </a:lnTo>
                  <a:lnTo>
                    <a:pt x="30142" y="28240"/>
                  </a:lnTo>
                  <a:lnTo>
                    <a:pt x="30142" y="28240"/>
                  </a:lnTo>
                  <a:lnTo>
                    <a:pt x="30776" y="29047"/>
                  </a:lnTo>
                  <a:lnTo>
                    <a:pt x="31353" y="29796"/>
                  </a:lnTo>
                  <a:lnTo>
                    <a:pt x="31814" y="30603"/>
                  </a:lnTo>
                  <a:lnTo>
                    <a:pt x="32159" y="31410"/>
                  </a:lnTo>
                  <a:lnTo>
                    <a:pt x="32505" y="32217"/>
                  </a:lnTo>
                  <a:lnTo>
                    <a:pt x="32736" y="33024"/>
                  </a:lnTo>
                  <a:lnTo>
                    <a:pt x="32909" y="33830"/>
                  </a:lnTo>
                  <a:lnTo>
                    <a:pt x="32966" y="34637"/>
                  </a:lnTo>
                  <a:lnTo>
                    <a:pt x="32966" y="35444"/>
                  </a:lnTo>
                  <a:lnTo>
                    <a:pt x="32909" y="36251"/>
                  </a:lnTo>
                  <a:lnTo>
                    <a:pt x="32851" y="37000"/>
                  </a:lnTo>
                  <a:lnTo>
                    <a:pt x="32678" y="37807"/>
                  </a:lnTo>
                  <a:lnTo>
                    <a:pt x="32448" y="38556"/>
                  </a:lnTo>
                  <a:lnTo>
                    <a:pt x="32159" y="39305"/>
                  </a:lnTo>
                  <a:lnTo>
                    <a:pt x="31814" y="40055"/>
                  </a:lnTo>
                  <a:lnTo>
                    <a:pt x="31410" y="40746"/>
                  </a:lnTo>
                  <a:lnTo>
                    <a:pt x="31007" y="41438"/>
                  </a:lnTo>
                  <a:lnTo>
                    <a:pt x="30488" y="42129"/>
                  </a:lnTo>
                  <a:lnTo>
                    <a:pt x="29969" y="42821"/>
                  </a:lnTo>
                  <a:lnTo>
                    <a:pt x="29393" y="43455"/>
                  </a:lnTo>
                  <a:lnTo>
                    <a:pt x="28817" y="44031"/>
                  </a:lnTo>
                  <a:lnTo>
                    <a:pt x="28183" y="44665"/>
                  </a:lnTo>
                  <a:lnTo>
                    <a:pt x="27549" y="45184"/>
                  </a:lnTo>
                  <a:lnTo>
                    <a:pt x="26800" y="45760"/>
                  </a:lnTo>
                  <a:lnTo>
                    <a:pt x="26108" y="46279"/>
                  </a:lnTo>
                  <a:lnTo>
                    <a:pt x="25359" y="46740"/>
                  </a:lnTo>
                  <a:lnTo>
                    <a:pt x="24610" y="47201"/>
                  </a:lnTo>
                  <a:lnTo>
                    <a:pt x="23803" y="47604"/>
                  </a:lnTo>
                  <a:lnTo>
                    <a:pt x="23054" y="47950"/>
                  </a:lnTo>
                  <a:lnTo>
                    <a:pt x="22189" y="48296"/>
                  </a:lnTo>
                  <a:lnTo>
                    <a:pt x="21382" y="48584"/>
                  </a:lnTo>
                  <a:lnTo>
                    <a:pt x="20575" y="48872"/>
                  </a:lnTo>
                  <a:lnTo>
                    <a:pt x="20575" y="48872"/>
                  </a:lnTo>
                  <a:lnTo>
                    <a:pt x="20518" y="50832"/>
                  </a:lnTo>
                  <a:lnTo>
                    <a:pt x="20460" y="52791"/>
                  </a:lnTo>
                  <a:lnTo>
                    <a:pt x="20345" y="54751"/>
                  </a:lnTo>
                  <a:lnTo>
                    <a:pt x="20172" y="56710"/>
                  </a:lnTo>
                  <a:lnTo>
                    <a:pt x="20172" y="56710"/>
                  </a:lnTo>
                  <a:lnTo>
                    <a:pt x="19999" y="57632"/>
                  </a:lnTo>
                  <a:lnTo>
                    <a:pt x="19826" y="58497"/>
                  </a:lnTo>
                  <a:lnTo>
                    <a:pt x="19538" y="59304"/>
                  </a:lnTo>
                  <a:lnTo>
                    <a:pt x="19192" y="60053"/>
                  </a:lnTo>
                  <a:lnTo>
                    <a:pt x="18789" y="60745"/>
                  </a:lnTo>
                  <a:lnTo>
                    <a:pt x="18328" y="61436"/>
                  </a:lnTo>
                  <a:lnTo>
                    <a:pt x="17809" y="62012"/>
                  </a:lnTo>
                  <a:lnTo>
                    <a:pt x="17233" y="62589"/>
                  </a:lnTo>
                  <a:lnTo>
                    <a:pt x="16656" y="63050"/>
                  </a:lnTo>
                  <a:lnTo>
                    <a:pt x="16022" y="63511"/>
                  </a:lnTo>
                  <a:lnTo>
                    <a:pt x="15331" y="63857"/>
                  </a:lnTo>
                  <a:lnTo>
                    <a:pt x="14639" y="64145"/>
                  </a:lnTo>
                  <a:lnTo>
                    <a:pt x="13948" y="64433"/>
                  </a:lnTo>
                  <a:lnTo>
                    <a:pt x="13199" y="64606"/>
                  </a:lnTo>
                  <a:lnTo>
                    <a:pt x="12507" y="64721"/>
                  </a:lnTo>
                  <a:lnTo>
                    <a:pt x="11758" y="64721"/>
                  </a:lnTo>
                  <a:lnTo>
                    <a:pt x="11758" y="64721"/>
                  </a:lnTo>
                  <a:lnTo>
                    <a:pt x="11239" y="64721"/>
                  </a:lnTo>
                  <a:lnTo>
                    <a:pt x="10720" y="64664"/>
                  </a:lnTo>
                  <a:lnTo>
                    <a:pt x="10202" y="64548"/>
                  </a:lnTo>
                  <a:lnTo>
                    <a:pt x="9741" y="64433"/>
                  </a:lnTo>
                  <a:lnTo>
                    <a:pt x="9222" y="64318"/>
                  </a:lnTo>
                  <a:lnTo>
                    <a:pt x="8761" y="64087"/>
                  </a:lnTo>
                  <a:lnTo>
                    <a:pt x="8242" y="63857"/>
                  </a:lnTo>
                  <a:lnTo>
                    <a:pt x="7781" y="63569"/>
                  </a:lnTo>
                  <a:lnTo>
                    <a:pt x="7320" y="63280"/>
                  </a:lnTo>
                  <a:lnTo>
                    <a:pt x="6917" y="62935"/>
                  </a:lnTo>
                  <a:lnTo>
                    <a:pt x="6456" y="62531"/>
                  </a:lnTo>
                  <a:lnTo>
                    <a:pt x="6052" y="62070"/>
                  </a:lnTo>
                  <a:lnTo>
                    <a:pt x="5706" y="61609"/>
                  </a:lnTo>
                  <a:lnTo>
                    <a:pt x="5303" y="61090"/>
                  </a:lnTo>
                  <a:lnTo>
                    <a:pt x="4957" y="60514"/>
                  </a:lnTo>
                  <a:lnTo>
                    <a:pt x="4669" y="59938"/>
                  </a:lnTo>
                  <a:lnTo>
                    <a:pt x="4669" y="59938"/>
                  </a:lnTo>
                  <a:lnTo>
                    <a:pt x="4266" y="59073"/>
                  </a:lnTo>
                  <a:lnTo>
                    <a:pt x="3977" y="58151"/>
                  </a:lnTo>
                  <a:lnTo>
                    <a:pt x="3862" y="57229"/>
                  </a:lnTo>
                  <a:lnTo>
                    <a:pt x="3805" y="56307"/>
                  </a:lnTo>
                  <a:lnTo>
                    <a:pt x="3805" y="55385"/>
                  </a:lnTo>
                  <a:lnTo>
                    <a:pt x="3977" y="54520"/>
                  </a:lnTo>
                  <a:lnTo>
                    <a:pt x="4208" y="53656"/>
                  </a:lnTo>
                  <a:lnTo>
                    <a:pt x="4496" y="52849"/>
                  </a:lnTo>
                  <a:lnTo>
                    <a:pt x="4900" y="52100"/>
                  </a:lnTo>
                  <a:lnTo>
                    <a:pt x="5361" y="51408"/>
                  </a:lnTo>
                  <a:lnTo>
                    <a:pt x="5937" y="50774"/>
                  </a:lnTo>
                  <a:lnTo>
                    <a:pt x="6513" y="50256"/>
                  </a:lnTo>
                  <a:lnTo>
                    <a:pt x="7205" y="49852"/>
                  </a:lnTo>
                  <a:lnTo>
                    <a:pt x="7954" y="49506"/>
                  </a:lnTo>
                  <a:lnTo>
                    <a:pt x="8703" y="49333"/>
                  </a:lnTo>
                  <a:lnTo>
                    <a:pt x="9164" y="49276"/>
                  </a:lnTo>
                  <a:lnTo>
                    <a:pt x="9568" y="49276"/>
                  </a:lnTo>
                  <a:lnTo>
                    <a:pt x="9568" y="49276"/>
                  </a:lnTo>
                  <a:lnTo>
                    <a:pt x="10375" y="49333"/>
                  </a:lnTo>
                  <a:lnTo>
                    <a:pt x="11181" y="49506"/>
                  </a:lnTo>
                  <a:lnTo>
                    <a:pt x="12046" y="49794"/>
                  </a:lnTo>
                  <a:lnTo>
                    <a:pt x="12968" y="50256"/>
                  </a:lnTo>
                  <a:lnTo>
                    <a:pt x="12968" y="50256"/>
                  </a:lnTo>
                  <a:lnTo>
                    <a:pt x="13602" y="50717"/>
                  </a:lnTo>
                  <a:lnTo>
                    <a:pt x="14178" y="51235"/>
                  </a:lnTo>
                  <a:lnTo>
                    <a:pt x="14697" y="51869"/>
                  </a:lnTo>
                  <a:lnTo>
                    <a:pt x="15158" y="52561"/>
                  </a:lnTo>
                  <a:lnTo>
                    <a:pt x="15504" y="53252"/>
                  </a:lnTo>
                  <a:lnTo>
                    <a:pt x="15734" y="54059"/>
                  </a:lnTo>
                  <a:lnTo>
                    <a:pt x="15792" y="54463"/>
                  </a:lnTo>
                  <a:lnTo>
                    <a:pt x="15850" y="54808"/>
                  </a:lnTo>
                  <a:lnTo>
                    <a:pt x="15850" y="55212"/>
                  </a:lnTo>
                  <a:lnTo>
                    <a:pt x="15792" y="55615"/>
                  </a:lnTo>
                  <a:lnTo>
                    <a:pt x="15792" y="55615"/>
                  </a:lnTo>
                  <a:lnTo>
                    <a:pt x="15734" y="56192"/>
                  </a:lnTo>
                  <a:lnTo>
                    <a:pt x="15561" y="56768"/>
                  </a:lnTo>
                  <a:lnTo>
                    <a:pt x="15273" y="57287"/>
                  </a:lnTo>
                  <a:lnTo>
                    <a:pt x="14927" y="57748"/>
                  </a:lnTo>
                  <a:lnTo>
                    <a:pt x="14927" y="57748"/>
                  </a:lnTo>
                  <a:lnTo>
                    <a:pt x="14466" y="58151"/>
                  </a:lnTo>
                  <a:lnTo>
                    <a:pt x="13890" y="58497"/>
                  </a:lnTo>
                  <a:lnTo>
                    <a:pt x="13314" y="58670"/>
                  </a:lnTo>
                  <a:lnTo>
                    <a:pt x="13026" y="58727"/>
                  </a:lnTo>
                  <a:lnTo>
                    <a:pt x="12680" y="58785"/>
                  </a:lnTo>
                  <a:lnTo>
                    <a:pt x="12680" y="58785"/>
                  </a:lnTo>
                  <a:lnTo>
                    <a:pt x="12161" y="58727"/>
                  </a:lnTo>
                  <a:lnTo>
                    <a:pt x="11700" y="58555"/>
                  </a:lnTo>
                  <a:lnTo>
                    <a:pt x="11700" y="58555"/>
                  </a:lnTo>
                  <a:lnTo>
                    <a:pt x="11297" y="58382"/>
                  </a:lnTo>
                  <a:lnTo>
                    <a:pt x="10951" y="58093"/>
                  </a:lnTo>
                  <a:lnTo>
                    <a:pt x="10663" y="57748"/>
                  </a:lnTo>
                  <a:lnTo>
                    <a:pt x="10490" y="57344"/>
                  </a:lnTo>
                  <a:lnTo>
                    <a:pt x="10317" y="56941"/>
                  </a:lnTo>
                  <a:lnTo>
                    <a:pt x="10259" y="56480"/>
                  </a:lnTo>
                  <a:lnTo>
                    <a:pt x="10259" y="56076"/>
                  </a:lnTo>
                  <a:lnTo>
                    <a:pt x="10375" y="55615"/>
                  </a:lnTo>
                  <a:lnTo>
                    <a:pt x="10375" y="55615"/>
                  </a:lnTo>
                  <a:lnTo>
                    <a:pt x="10605" y="55212"/>
                  </a:lnTo>
                  <a:lnTo>
                    <a:pt x="10893" y="54751"/>
                  </a:lnTo>
                  <a:lnTo>
                    <a:pt x="11239" y="54347"/>
                  </a:lnTo>
                  <a:lnTo>
                    <a:pt x="11470" y="53886"/>
                  </a:lnTo>
                  <a:lnTo>
                    <a:pt x="11470" y="53886"/>
                  </a:lnTo>
                  <a:lnTo>
                    <a:pt x="11585" y="53541"/>
                  </a:lnTo>
                  <a:lnTo>
                    <a:pt x="11700" y="53195"/>
                  </a:lnTo>
                  <a:lnTo>
                    <a:pt x="11700" y="52791"/>
                  </a:lnTo>
                  <a:lnTo>
                    <a:pt x="11642" y="52446"/>
                  </a:lnTo>
                  <a:lnTo>
                    <a:pt x="11527" y="52042"/>
                  </a:lnTo>
                  <a:lnTo>
                    <a:pt x="11412" y="51696"/>
                  </a:lnTo>
                  <a:lnTo>
                    <a:pt x="11181" y="51408"/>
                  </a:lnTo>
                  <a:lnTo>
                    <a:pt x="10893" y="51120"/>
                  </a:lnTo>
                  <a:lnTo>
                    <a:pt x="10893" y="51120"/>
                  </a:lnTo>
                  <a:lnTo>
                    <a:pt x="10663" y="50947"/>
                  </a:lnTo>
                  <a:lnTo>
                    <a:pt x="10375" y="50832"/>
                  </a:lnTo>
                  <a:lnTo>
                    <a:pt x="10029" y="50717"/>
                  </a:lnTo>
                  <a:lnTo>
                    <a:pt x="9741" y="50717"/>
                  </a:lnTo>
                  <a:lnTo>
                    <a:pt x="9741" y="50717"/>
                  </a:lnTo>
                  <a:lnTo>
                    <a:pt x="9337" y="50774"/>
                  </a:lnTo>
                  <a:lnTo>
                    <a:pt x="8991" y="50832"/>
                  </a:lnTo>
                  <a:lnTo>
                    <a:pt x="8588" y="50947"/>
                  </a:lnTo>
                  <a:lnTo>
                    <a:pt x="8242" y="51120"/>
                  </a:lnTo>
                  <a:lnTo>
                    <a:pt x="7551" y="51581"/>
                  </a:lnTo>
                  <a:lnTo>
                    <a:pt x="6974" y="52100"/>
                  </a:lnTo>
                  <a:lnTo>
                    <a:pt x="6974" y="52100"/>
                  </a:lnTo>
                  <a:lnTo>
                    <a:pt x="6571" y="52561"/>
                  </a:lnTo>
                  <a:lnTo>
                    <a:pt x="6225" y="53080"/>
                  </a:lnTo>
                  <a:lnTo>
                    <a:pt x="5937" y="53656"/>
                  </a:lnTo>
                  <a:lnTo>
                    <a:pt x="5764" y="54232"/>
                  </a:lnTo>
                  <a:lnTo>
                    <a:pt x="5591" y="54808"/>
                  </a:lnTo>
                  <a:lnTo>
                    <a:pt x="5534" y="55442"/>
                  </a:lnTo>
                  <a:lnTo>
                    <a:pt x="5534" y="56076"/>
                  </a:lnTo>
                  <a:lnTo>
                    <a:pt x="5591" y="56710"/>
                  </a:lnTo>
                  <a:lnTo>
                    <a:pt x="5591" y="56710"/>
                  </a:lnTo>
                  <a:lnTo>
                    <a:pt x="5706" y="57287"/>
                  </a:lnTo>
                  <a:lnTo>
                    <a:pt x="5879" y="57863"/>
                  </a:lnTo>
                  <a:lnTo>
                    <a:pt x="6167" y="58439"/>
                  </a:lnTo>
                  <a:lnTo>
                    <a:pt x="6456" y="59016"/>
                  </a:lnTo>
                  <a:lnTo>
                    <a:pt x="6801" y="59534"/>
                  </a:lnTo>
                  <a:lnTo>
                    <a:pt x="7205" y="60053"/>
                  </a:lnTo>
                  <a:lnTo>
                    <a:pt x="7608" y="60514"/>
                  </a:lnTo>
                  <a:lnTo>
                    <a:pt x="8069" y="60917"/>
                  </a:lnTo>
                  <a:lnTo>
                    <a:pt x="8588" y="61321"/>
                  </a:lnTo>
                  <a:lnTo>
                    <a:pt x="9107" y="61667"/>
                  </a:lnTo>
                  <a:lnTo>
                    <a:pt x="9683" y="61955"/>
                  </a:lnTo>
                  <a:lnTo>
                    <a:pt x="10202" y="62185"/>
                  </a:lnTo>
                  <a:lnTo>
                    <a:pt x="10778" y="62416"/>
                  </a:lnTo>
                  <a:lnTo>
                    <a:pt x="11354" y="62589"/>
                  </a:lnTo>
                  <a:lnTo>
                    <a:pt x="11988" y="62646"/>
                  </a:lnTo>
                  <a:lnTo>
                    <a:pt x="12565" y="62704"/>
                  </a:lnTo>
                  <a:lnTo>
                    <a:pt x="12565" y="62704"/>
                  </a:lnTo>
                  <a:lnTo>
                    <a:pt x="13199" y="62646"/>
                  </a:lnTo>
                  <a:lnTo>
                    <a:pt x="13832" y="62531"/>
                  </a:lnTo>
                  <a:lnTo>
                    <a:pt x="14409" y="62301"/>
                  </a:lnTo>
                  <a:lnTo>
                    <a:pt x="14985" y="62012"/>
                  </a:lnTo>
                  <a:lnTo>
                    <a:pt x="15561" y="61609"/>
                  </a:lnTo>
                  <a:lnTo>
                    <a:pt x="16080" y="61148"/>
                  </a:lnTo>
                  <a:lnTo>
                    <a:pt x="16541" y="60514"/>
                  </a:lnTo>
                  <a:lnTo>
                    <a:pt x="16945" y="59822"/>
                  </a:lnTo>
                  <a:lnTo>
                    <a:pt x="16945" y="59822"/>
                  </a:lnTo>
                  <a:lnTo>
                    <a:pt x="17175" y="59246"/>
                  </a:lnTo>
                  <a:lnTo>
                    <a:pt x="17406" y="58670"/>
                  </a:lnTo>
                  <a:lnTo>
                    <a:pt x="17579" y="58093"/>
                  </a:lnTo>
                  <a:lnTo>
                    <a:pt x="17694" y="57460"/>
                  </a:lnTo>
                  <a:lnTo>
                    <a:pt x="17924" y="56192"/>
                  </a:lnTo>
                  <a:lnTo>
                    <a:pt x="17982" y="54808"/>
                  </a:lnTo>
                  <a:lnTo>
                    <a:pt x="17982" y="53483"/>
                  </a:lnTo>
                  <a:lnTo>
                    <a:pt x="17924" y="52100"/>
                  </a:lnTo>
                  <a:lnTo>
                    <a:pt x="17751" y="49449"/>
                  </a:lnTo>
                  <a:lnTo>
                    <a:pt x="17751" y="49449"/>
                  </a:lnTo>
                  <a:lnTo>
                    <a:pt x="16829" y="49506"/>
                  </a:lnTo>
                  <a:lnTo>
                    <a:pt x="15850" y="49564"/>
                  </a:lnTo>
                  <a:lnTo>
                    <a:pt x="15850" y="49564"/>
                  </a:lnTo>
                  <a:lnTo>
                    <a:pt x="14582" y="49506"/>
                  </a:lnTo>
                  <a:lnTo>
                    <a:pt x="13256" y="49333"/>
                  </a:lnTo>
                  <a:lnTo>
                    <a:pt x="13256" y="49333"/>
                  </a:lnTo>
                  <a:lnTo>
                    <a:pt x="12449" y="49161"/>
                  </a:lnTo>
                  <a:lnTo>
                    <a:pt x="11642" y="48930"/>
                  </a:lnTo>
                  <a:lnTo>
                    <a:pt x="10836" y="48699"/>
                  </a:lnTo>
                  <a:lnTo>
                    <a:pt x="10029" y="48411"/>
                  </a:lnTo>
                  <a:lnTo>
                    <a:pt x="9280" y="48123"/>
                  </a:lnTo>
                  <a:lnTo>
                    <a:pt x="8588" y="47720"/>
                  </a:lnTo>
                  <a:lnTo>
                    <a:pt x="7896" y="47374"/>
                  </a:lnTo>
                  <a:lnTo>
                    <a:pt x="7205" y="46971"/>
                  </a:lnTo>
                  <a:lnTo>
                    <a:pt x="6571" y="46509"/>
                  </a:lnTo>
                  <a:lnTo>
                    <a:pt x="5937" y="46048"/>
                  </a:lnTo>
                  <a:lnTo>
                    <a:pt x="5303" y="45530"/>
                  </a:lnTo>
                  <a:lnTo>
                    <a:pt x="4784" y="45011"/>
                  </a:lnTo>
                  <a:lnTo>
                    <a:pt x="4208" y="44492"/>
                  </a:lnTo>
                  <a:lnTo>
                    <a:pt x="3689" y="43916"/>
                  </a:lnTo>
                  <a:lnTo>
                    <a:pt x="3228" y="43282"/>
                  </a:lnTo>
                  <a:lnTo>
                    <a:pt x="2767" y="42648"/>
                  </a:lnTo>
                  <a:lnTo>
                    <a:pt x="2364" y="42014"/>
                  </a:lnTo>
                  <a:lnTo>
                    <a:pt x="1960" y="41380"/>
                  </a:lnTo>
                  <a:lnTo>
                    <a:pt x="1615" y="40689"/>
                  </a:lnTo>
                  <a:lnTo>
                    <a:pt x="1326" y="39939"/>
                  </a:lnTo>
                  <a:lnTo>
                    <a:pt x="1038" y="39248"/>
                  </a:lnTo>
                  <a:lnTo>
                    <a:pt x="750" y="38499"/>
                  </a:lnTo>
                  <a:lnTo>
                    <a:pt x="577" y="37749"/>
                  </a:lnTo>
                  <a:lnTo>
                    <a:pt x="347" y="37000"/>
                  </a:lnTo>
                  <a:lnTo>
                    <a:pt x="231" y="36193"/>
                  </a:lnTo>
                  <a:lnTo>
                    <a:pt x="116" y="35386"/>
                  </a:lnTo>
                  <a:lnTo>
                    <a:pt x="58" y="34580"/>
                  </a:lnTo>
                  <a:lnTo>
                    <a:pt x="1" y="33773"/>
                  </a:lnTo>
                  <a:lnTo>
                    <a:pt x="58" y="32908"/>
                  </a:lnTo>
                  <a:lnTo>
                    <a:pt x="116" y="32101"/>
                  </a:lnTo>
                  <a:lnTo>
                    <a:pt x="174" y="31237"/>
                  </a:lnTo>
                  <a:lnTo>
                    <a:pt x="347" y="30430"/>
                  </a:lnTo>
                  <a:lnTo>
                    <a:pt x="347" y="30430"/>
                  </a:lnTo>
                  <a:lnTo>
                    <a:pt x="520" y="29393"/>
                  </a:lnTo>
                  <a:lnTo>
                    <a:pt x="808" y="28413"/>
                  </a:lnTo>
                  <a:lnTo>
                    <a:pt x="1096" y="27433"/>
                  </a:lnTo>
                  <a:lnTo>
                    <a:pt x="1499" y="26511"/>
                  </a:lnTo>
                  <a:lnTo>
                    <a:pt x="1903" y="25589"/>
                  </a:lnTo>
                  <a:lnTo>
                    <a:pt x="2364" y="24667"/>
                  </a:lnTo>
                  <a:lnTo>
                    <a:pt x="2825" y="23802"/>
                  </a:lnTo>
                  <a:lnTo>
                    <a:pt x="3401" y="22938"/>
                  </a:lnTo>
                  <a:lnTo>
                    <a:pt x="3977" y="22073"/>
                  </a:lnTo>
                  <a:lnTo>
                    <a:pt x="4611" y="21267"/>
                  </a:lnTo>
                  <a:lnTo>
                    <a:pt x="5303" y="20517"/>
                  </a:lnTo>
                  <a:lnTo>
                    <a:pt x="5995" y="19768"/>
                  </a:lnTo>
                  <a:lnTo>
                    <a:pt x="6744" y="19077"/>
                  </a:lnTo>
                  <a:lnTo>
                    <a:pt x="7493" y="18385"/>
                  </a:lnTo>
                  <a:lnTo>
                    <a:pt x="8300" y="17751"/>
                  </a:lnTo>
                  <a:lnTo>
                    <a:pt x="9107" y="17175"/>
                  </a:lnTo>
                  <a:lnTo>
                    <a:pt x="9107" y="17175"/>
                  </a:lnTo>
                  <a:lnTo>
                    <a:pt x="9914" y="16714"/>
                  </a:lnTo>
                  <a:lnTo>
                    <a:pt x="10720" y="16253"/>
                  </a:lnTo>
                  <a:lnTo>
                    <a:pt x="12449" y="15388"/>
                  </a:lnTo>
                  <a:lnTo>
                    <a:pt x="14236" y="14524"/>
                  </a:lnTo>
                  <a:lnTo>
                    <a:pt x="16022" y="13602"/>
                  </a:lnTo>
                  <a:lnTo>
                    <a:pt x="16022" y="13602"/>
                  </a:lnTo>
                  <a:lnTo>
                    <a:pt x="16138" y="11642"/>
                  </a:lnTo>
                  <a:lnTo>
                    <a:pt x="16253" y="9625"/>
                  </a:lnTo>
                  <a:lnTo>
                    <a:pt x="16253" y="9625"/>
                  </a:lnTo>
                  <a:lnTo>
                    <a:pt x="16311" y="8933"/>
                  </a:lnTo>
                  <a:lnTo>
                    <a:pt x="16368" y="8127"/>
                  </a:lnTo>
                  <a:lnTo>
                    <a:pt x="16541" y="7377"/>
                  </a:lnTo>
                  <a:lnTo>
                    <a:pt x="16772" y="6570"/>
                  </a:lnTo>
                  <a:lnTo>
                    <a:pt x="17002" y="5764"/>
                  </a:lnTo>
                  <a:lnTo>
                    <a:pt x="17348" y="4957"/>
                  </a:lnTo>
                  <a:lnTo>
                    <a:pt x="17694" y="4150"/>
                  </a:lnTo>
                  <a:lnTo>
                    <a:pt x="18040" y="3401"/>
                  </a:lnTo>
                  <a:lnTo>
                    <a:pt x="18501" y="2709"/>
                  </a:lnTo>
                  <a:lnTo>
                    <a:pt x="18962" y="2075"/>
                  </a:lnTo>
                  <a:lnTo>
                    <a:pt x="19423" y="1499"/>
                  </a:lnTo>
                  <a:lnTo>
                    <a:pt x="19999" y="980"/>
                  </a:lnTo>
                  <a:lnTo>
                    <a:pt x="20575" y="577"/>
                  </a:lnTo>
                  <a:lnTo>
                    <a:pt x="21152" y="289"/>
                  </a:lnTo>
                  <a:lnTo>
                    <a:pt x="21843" y="116"/>
                  </a:lnTo>
                  <a:lnTo>
                    <a:pt x="22477"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608;p72"/>
            <p:cNvSpPr/>
            <p:nvPr/>
          </p:nvSpPr>
          <p:spPr>
            <a:xfrm>
              <a:off x="4552725" y="2603900"/>
              <a:ext cx="126800" cy="203175"/>
            </a:xfrm>
            <a:custGeom>
              <a:avLst/>
              <a:gdLst/>
              <a:ahLst/>
              <a:cxnLst/>
              <a:rect l="l" t="t" r="r" b="b"/>
              <a:pathLst>
                <a:path w="5072" h="8127" fill="none" extrusionOk="0">
                  <a:moveTo>
                    <a:pt x="0" y="8127"/>
                  </a:moveTo>
                  <a:lnTo>
                    <a:pt x="0" y="8127"/>
                  </a:lnTo>
                  <a:lnTo>
                    <a:pt x="1383" y="7320"/>
                  </a:lnTo>
                  <a:lnTo>
                    <a:pt x="1960" y="6917"/>
                  </a:lnTo>
                  <a:lnTo>
                    <a:pt x="2421" y="6513"/>
                  </a:lnTo>
                  <a:lnTo>
                    <a:pt x="2882" y="6110"/>
                  </a:lnTo>
                  <a:lnTo>
                    <a:pt x="3343" y="5706"/>
                  </a:lnTo>
                  <a:lnTo>
                    <a:pt x="3746" y="5188"/>
                  </a:lnTo>
                  <a:lnTo>
                    <a:pt x="4150" y="4611"/>
                  </a:lnTo>
                  <a:lnTo>
                    <a:pt x="4150" y="4611"/>
                  </a:lnTo>
                  <a:lnTo>
                    <a:pt x="4495" y="4150"/>
                  </a:lnTo>
                  <a:lnTo>
                    <a:pt x="4726" y="3689"/>
                  </a:lnTo>
                  <a:lnTo>
                    <a:pt x="4899" y="3228"/>
                  </a:lnTo>
                  <a:lnTo>
                    <a:pt x="5014" y="2825"/>
                  </a:lnTo>
                  <a:lnTo>
                    <a:pt x="5072" y="2421"/>
                  </a:lnTo>
                  <a:lnTo>
                    <a:pt x="5072" y="2018"/>
                  </a:lnTo>
                  <a:lnTo>
                    <a:pt x="5072" y="1672"/>
                  </a:lnTo>
                  <a:lnTo>
                    <a:pt x="4957" y="1326"/>
                  </a:lnTo>
                  <a:lnTo>
                    <a:pt x="4841" y="1038"/>
                  </a:lnTo>
                  <a:lnTo>
                    <a:pt x="4726" y="750"/>
                  </a:lnTo>
                  <a:lnTo>
                    <a:pt x="4553" y="519"/>
                  </a:lnTo>
                  <a:lnTo>
                    <a:pt x="4323" y="347"/>
                  </a:lnTo>
                  <a:lnTo>
                    <a:pt x="4092" y="174"/>
                  </a:lnTo>
                  <a:lnTo>
                    <a:pt x="3862" y="58"/>
                  </a:lnTo>
                  <a:lnTo>
                    <a:pt x="3573" y="1"/>
                  </a:lnTo>
                  <a:lnTo>
                    <a:pt x="3343" y="1"/>
                  </a:lnTo>
                  <a:lnTo>
                    <a:pt x="3343" y="1"/>
                  </a:lnTo>
                  <a:lnTo>
                    <a:pt x="2882" y="58"/>
                  </a:lnTo>
                  <a:lnTo>
                    <a:pt x="2421" y="231"/>
                  </a:lnTo>
                  <a:lnTo>
                    <a:pt x="2017" y="577"/>
                  </a:lnTo>
                  <a:lnTo>
                    <a:pt x="1614" y="1038"/>
                  </a:lnTo>
                  <a:lnTo>
                    <a:pt x="1614" y="1038"/>
                  </a:lnTo>
                  <a:lnTo>
                    <a:pt x="1153" y="1672"/>
                  </a:lnTo>
                  <a:lnTo>
                    <a:pt x="807" y="2421"/>
                  </a:lnTo>
                  <a:lnTo>
                    <a:pt x="519" y="3228"/>
                  </a:lnTo>
                  <a:lnTo>
                    <a:pt x="288" y="4093"/>
                  </a:lnTo>
                  <a:lnTo>
                    <a:pt x="115" y="5072"/>
                  </a:lnTo>
                  <a:lnTo>
                    <a:pt x="58" y="6052"/>
                  </a:lnTo>
                  <a:lnTo>
                    <a:pt x="0" y="7090"/>
                  </a:lnTo>
                  <a:lnTo>
                    <a:pt x="0" y="8127"/>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1609;p72"/>
            <p:cNvSpPr/>
            <p:nvPr/>
          </p:nvSpPr>
          <p:spPr>
            <a:xfrm>
              <a:off x="4153625" y="2929525"/>
              <a:ext cx="370300" cy="687300"/>
            </a:xfrm>
            <a:custGeom>
              <a:avLst/>
              <a:gdLst/>
              <a:ahLst/>
              <a:cxnLst/>
              <a:rect l="l" t="t" r="r" b="b"/>
              <a:pathLst>
                <a:path w="14812" h="27492" fill="none" extrusionOk="0">
                  <a:moveTo>
                    <a:pt x="13255" y="1"/>
                  </a:moveTo>
                  <a:lnTo>
                    <a:pt x="13255" y="1"/>
                  </a:lnTo>
                  <a:lnTo>
                    <a:pt x="11815" y="692"/>
                  </a:lnTo>
                  <a:lnTo>
                    <a:pt x="10432" y="1384"/>
                  </a:lnTo>
                  <a:lnTo>
                    <a:pt x="9048" y="2133"/>
                  </a:lnTo>
                  <a:lnTo>
                    <a:pt x="7723" y="2997"/>
                  </a:lnTo>
                  <a:lnTo>
                    <a:pt x="7723" y="2997"/>
                  </a:lnTo>
                  <a:lnTo>
                    <a:pt x="6916" y="3631"/>
                  </a:lnTo>
                  <a:lnTo>
                    <a:pt x="6052" y="4265"/>
                  </a:lnTo>
                  <a:lnTo>
                    <a:pt x="5245" y="5015"/>
                  </a:lnTo>
                  <a:lnTo>
                    <a:pt x="4495" y="5764"/>
                  </a:lnTo>
                  <a:lnTo>
                    <a:pt x="3746" y="6571"/>
                  </a:lnTo>
                  <a:lnTo>
                    <a:pt x="3112" y="7435"/>
                  </a:lnTo>
                  <a:lnTo>
                    <a:pt x="2478" y="8300"/>
                  </a:lnTo>
                  <a:lnTo>
                    <a:pt x="1902" y="9222"/>
                  </a:lnTo>
                  <a:lnTo>
                    <a:pt x="1383" y="10144"/>
                  </a:lnTo>
                  <a:lnTo>
                    <a:pt x="980" y="11124"/>
                  </a:lnTo>
                  <a:lnTo>
                    <a:pt x="634" y="12103"/>
                  </a:lnTo>
                  <a:lnTo>
                    <a:pt x="346" y="13141"/>
                  </a:lnTo>
                  <a:lnTo>
                    <a:pt x="115" y="14120"/>
                  </a:lnTo>
                  <a:lnTo>
                    <a:pt x="58" y="15158"/>
                  </a:lnTo>
                  <a:lnTo>
                    <a:pt x="0" y="16195"/>
                  </a:lnTo>
                  <a:lnTo>
                    <a:pt x="115" y="17290"/>
                  </a:lnTo>
                  <a:lnTo>
                    <a:pt x="115" y="17290"/>
                  </a:lnTo>
                  <a:lnTo>
                    <a:pt x="231" y="18097"/>
                  </a:lnTo>
                  <a:lnTo>
                    <a:pt x="404" y="18846"/>
                  </a:lnTo>
                  <a:lnTo>
                    <a:pt x="634" y="19595"/>
                  </a:lnTo>
                  <a:lnTo>
                    <a:pt x="807" y="20287"/>
                  </a:lnTo>
                  <a:lnTo>
                    <a:pt x="1095" y="20921"/>
                  </a:lnTo>
                  <a:lnTo>
                    <a:pt x="1383" y="21555"/>
                  </a:lnTo>
                  <a:lnTo>
                    <a:pt x="1672" y="22131"/>
                  </a:lnTo>
                  <a:lnTo>
                    <a:pt x="1960" y="22650"/>
                  </a:lnTo>
                  <a:lnTo>
                    <a:pt x="2305" y="23169"/>
                  </a:lnTo>
                  <a:lnTo>
                    <a:pt x="2709" y="23630"/>
                  </a:lnTo>
                  <a:lnTo>
                    <a:pt x="3458" y="24437"/>
                  </a:lnTo>
                  <a:lnTo>
                    <a:pt x="4323" y="25128"/>
                  </a:lnTo>
                  <a:lnTo>
                    <a:pt x="5187" y="25762"/>
                  </a:lnTo>
                  <a:lnTo>
                    <a:pt x="6109" y="26223"/>
                  </a:lnTo>
                  <a:lnTo>
                    <a:pt x="7031" y="26627"/>
                  </a:lnTo>
                  <a:lnTo>
                    <a:pt x="7953" y="26915"/>
                  </a:lnTo>
                  <a:lnTo>
                    <a:pt x="8875" y="27145"/>
                  </a:lnTo>
                  <a:lnTo>
                    <a:pt x="9798" y="27318"/>
                  </a:lnTo>
                  <a:lnTo>
                    <a:pt x="10662" y="27433"/>
                  </a:lnTo>
                  <a:lnTo>
                    <a:pt x="11527" y="27491"/>
                  </a:lnTo>
                  <a:lnTo>
                    <a:pt x="12276" y="27491"/>
                  </a:lnTo>
                  <a:lnTo>
                    <a:pt x="12276" y="27491"/>
                  </a:lnTo>
                  <a:lnTo>
                    <a:pt x="13313" y="27491"/>
                  </a:lnTo>
                  <a:lnTo>
                    <a:pt x="14120" y="27376"/>
                  </a:lnTo>
                  <a:lnTo>
                    <a:pt x="14812" y="27318"/>
                  </a:lnTo>
                  <a:lnTo>
                    <a:pt x="14812" y="27318"/>
                  </a:lnTo>
                  <a:lnTo>
                    <a:pt x="14350" y="21324"/>
                  </a:lnTo>
                  <a:lnTo>
                    <a:pt x="13889" y="15792"/>
                  </a:lnTo>
                  <a:lnTo>
                    <a:pt x="13544" y="10374"/>
                  </a:lnTo>
                  <a:lnTo>
                    <a:pt x="13544" y="10374"/>
                  </a:lnTo>
                  <a:lnTo>
                    <a:pt x="13140" y="10663"/>
                  </a:lnTo>
                  <a:lnTo>
                    <a:pt x="12737" y="10893"/>
                  </a:lnTo>
                  <a:lnTo>
                    <a:pt x="11988" y="11527"/>
                  </a:lnTo>
                  <a:lnTo>
                    <a:pt x="11988" y="11527"/>
                  </a:lnTo>
                  <a:lnTo>
                    <a:pt x="11699" y="11758"/>
                  </a:lnTo>
                  <a:lnTo>
                    <a:pt x="11411" y="12046"/>
                  </a:lnTo>
                  <a:lnTo>
                    <a:pt x="11181" y="12334"/>
                  </a:lnTo>
                  <a:lnTo>
                    <a:pt x="11008" y="12680"/>
                  </a:lnTo>
                  <a:lnTo>
                    <a:pt x="11008" y="12680"/>
                  </a:lnTo>
                  <a:lnTo>
                    <a:pt x="10950" y="13141"/>
                  </a:lnTo>
                  <a:lnTo>
                    <a:pt x="10950" y="13544"/>
                  </a:lnTo>
                  <a:lnTo>
                    <a:pt x="11065" y="13890"/>
                  </a:lnTo>
                  <a:lnTo>
                    <a:pt x="11238" y="14236"/>
                  </a:lnTo>
                  <a:lnTo>
                    <a:pt x="11642" y="14927"/>
                  </a:lnTo>
                  <a:lnTo>
                    <a:pt x="12045" y="15619"/>
                  </a:lnTo>
                  <a:lnTo>
                    <a:pt x="12045" y="15619"/>
                  </a:lnTo>
                  <a:lnTo>
                    <a:pt x="12333" y="16138"/>
                  </a:lnTo>
                  <a:lnTo>
                    <a:pt x="12506" y="16656"/>
                  </a:lnTo>
                  <a:lnTo>
                    <a:pt x="12622" y="17233"/>
                  </a:lnTo>
                  <a:lnTo>
                    <a:pt x="12622" y="17751"/>
                  </a:lnTo>
                  <a:lnTo>
                    <a:pt x="12622" y="17751"/>
                  </a:lnTo>
                  <a:lnTo>
                    <a:pt x="12564" y="18039"/>
                  </a:lnTo>
                  <a:lnTo>
                    <a:pt x="12506" y="18328"/>
                  </a:lnTo>
                  <a:lnTo>
                    <a:pt x="12391" y="18558"/>
                  </a:lnTo>
                  <a:lnTo>
                    <a:pt x="12218" y="18789"/>
                  </a:lnTo>
                  <a:lnTo>
                    <a:pt x="11988" y="19019"/>
                  </a:lnTo>
                  <a:lnTo>
                    <a:pt x="11757" y="19134"/>
                  </a:lnTo>
                  <a:lnTo>
                    <a:pt x="11527" y="19250"/>
                  </a:lnTo>
                  <a:lnTo>
                    <a:pt x="11238" y="19307"/>
                  </a:lnTo>
                  <a:lnTo>
                    <a:pt x="11238" y="19307"/>
                  </a:lnTo>
                  <a:lnTo>
                    <a:pt x="11123" y="19307"/>
                  </a:lnTo>
                  <a:lnTo>
                    <a:pt x="11123" y="19307"/>
                  </a:lnTo>
                  <a:lnTo>
                    <a:pt x="10835" y="19307"/>
                  </a:lnTo>
                  <a:lnTo>
                    <a:pt x="10547" y="19192"/>
                  </a:lnTo>
                  <a:lnTo>
                    <a:pt x="10259" y="19019"/>
                  </a:lnTo>
                  <a:lnTo>
                    <a:pt x="10028" y="18846"/>
                  </a:lnTo>
                  <a:lnTo>
                    <a:pt x="10028" y="18846"/>
                  </a:lnTo>
                  <a:lnTo>
                    <a:pt x="9798" y="18616"/>
                  </a:lnTo>
                  <a:lnTo>
                    <a:pt x="9625" y="18328"/>
                  </a:lnTo>
                  <a:lnTo>
                    <a:pt x="9337" y="17694"/>
                  </a:lnTo>
                  <a:lnTo>
                    <a:pt x="9337" y="17694"/>
                  </a:lnTo>
                  <a:lnTo>
                    <a:pt x="9164" y="17233"/>
                  </a:lnTo>
                  <a:lnTo>
                    <a:pt x="9048" y="16772"/>
                  </a:lnTo>
                  <a:lnTo>
                    <a:pt x="8933" y="16310"/>
                  </a:lnTo>
                  <a:lnTo>
                    <a:pt x="8933" y="15849"/>
                  </a:lnTo>
                  <a:lnTo>
                    <a:pt x="8933" y="15388"/>
                  </a:lnTo>
                  <a:lnTo>
                    <a:pt x="8933" y="14927"/>
                  </a:lnTo>
                  <a:lnTo>
                    <a:pt x="9164" y="14005"/>
                  </a:lnTo>
                  <a:lnTo>
                    <a:pt x="9452" y="13083"/>
                  </a:lnTo>
                  <a:lnTo>
                    <a:pt x="9855" y="12219"/>
                  </a:lnTo>
                  <a:lnTo>
                    <a:pt x="10374" y="11469"/>
                  </a:lnTo>
                  <a:lnTo>
                    <a:pt x="11008" y="10720"/>
                  </a:lnTo>
                  <a:lnTo>
                    <a:pt x="11008" y="10720"/>
                  </a:lnTo>
                  <a:lnTo>
                    <a:pt x="11584" y="10144"/>
                  </a:lnTo>
                  <a:lnTo>
                    <a:pt x="12160" y="9625"/>
                  </a:lnTo>
                  <a:lnTo>
                    <a:pt x="12794" y="9164"/>
                  </a:lnTo>
                  <a:lnTo>
                    <a:pt x="13486" y="8761"/>
                  </a:lnTo>
                  <a:lnTo>
                    <a:pt x="13486" y="8761"/>
                  </a:lnTo>
                  <a:lnTo>
                    <a:pt x="13313" y="4381"/>
                  </a:lnTo>
                  <a:lnTo>
                    <a:pt x="13255"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1610;p72"/>
            <p:cNvSpPr/>
            <p:nvPr/>
          </p:nvSpPr>
          <p:spPr>
            <a:xfrm>
              <a:off x="4574325" y="3161500"/>
              <a:ext cx="256500" cy="446675"/>
            </a:xfrm>
            <a:custGeom>
              <a:avLst/>
              <a:gdLst/>
              <a:ahLst/>
              <a:cxnLst/>
              <a:rect l="l" t="t" r="r" b="b"/>
              <a:pathLst>
                <a:path w="10260" h="17867" fill="none" extrusionOk="0">
                  <a:moveTo>
                    <a:pt x="980" y="17866"/>
                  </a:moveTo>
                  <a:lnTo>
                    <a:pt x="980" y="17866"/>
                  </a:lnTo>
                  <a:lnTo>
                    <a:pt x="2018" y="17578"/>
                  </a:lnTo>
                  <a:lnTo>
                    <a:pt x="3170" y="17232"/>
                  </a:lnTo>
                  <a:lnTo>
                    <a:pt x="4496" y="16656"/>
                  </a:lnTo>
                  <a:lnTo>
                    <a:pt x="5188" y="16310"/>
                  </a:lnTo>
                  <a:lnTo>
                    <a:pt x="5879" y="15907"/>
                  </a:lnTo>
                  <a:lnTo>
                    <a:pt x="6571" y="15503"/>
                  </a:lnTo>
                  <a:lnTo>
                    <a:pt x="7262" y="14985"/>
                  </a:lnTo>
                  <a:lnTo>
                    <a:pt x="7896" y="14408"/>
                  </a:lnTo>
                  <a:lnTo>
                    <a:pt x="8473" y="13832"/>
                  </a:lnTo>
                  <a:lnTo>
                    <a:pt x="8934" y="13140"/>
                  </a:lnTo>
                  <a:lnTo>
                    <a:pt x="9337" y="12391"/>
                  </a:lnTo>
                  <a:lnTo>
                    <a:pt x="9337" y="12391"/>
                  </a:lnTo>
                  <a:lnTo>
                    <a:pt x="9798" y="11354"/>
                  </a:lnTo>
                  <a:lnTo>
                    <a:pt x="10086" y="10259"/>
                  </a:lnTo>
                  <a:lnTo>
                    <a:pt x="10259" y="9221"/>
                  </a:lnTo>
                  <a:lnTo>
                    <a:pt x="10259" y="8184"/>
                  </a:lnTo>
                  <a:lnTo>
                    <a:pt x="10201" y="7204"/>
                  </a:lnTo>
                  <a:lnTo>
                    <a:pt x="9971" y="6282"/>
                  </a:lnTo>
                  <a:lnTo>
                    <a:pt x="9625" y="5360"/>
                  </a:lnTo>
                  <a:lnTo>
                    <a:pt x="9222" y="4496"/>
                  </a:lnTo>
                  <a:lnTo>
                    <a:pt x="8703" y="3689"/>
                  </a:lnTo>
                  <a:lnTo>
                    <a:pt x="8069" y="2940"/>
                  </a:lnTo>
                  <a:lnTo>
                    <a:pt x="7378" y="2306"/>
                  </a:lnTo>
                  <a:lnTo>
                    <a:pt x="6571" y="1672"/>
                  </a:lnTo>
                  <a:lnTo>
                    <a:pt x="5706" y="1153"/>
                  </a:lnTo>
                  <a:lnTo>
                    <a:pt x="4726" y="750"/>
                  </a:lnTo>
                  <a:lnTo>
                    <a:pt x="3689" y="404"/>
                  </a:lnTo>
                  <a:lnTo>
                    <a:pt x="2594" y="173"/>
                  </a:lnTo>
                  <a:lnTo>
                    <a:pt x="2594" y="173"/>
                  </a:lnTo>
                  <a:lnTo>
                    <a:pt x="1787" y="58"/>
                  </a:lnTo>
                  <a:lnTo>
                    <a:pt x="980" y="0"/>
                  </a:lnTo>
                  <a:lnTo>
                    <a:pt x="980" y="0"/>
                  </a:lnTo>
                  <a:lnTo>
                    <a:pt x="1" y="58"/>
                  </a:lnTo>
                  <a:lnTo>
                    <a:pt x="1" y="58"/>
                  </a:lnTo>
                  <a:lnTo>
                    <a:pt x="980" y="1786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1611;p72"/>
            <p:cNvSpPr/>
            <p:nvPr/>
          </p:nvSpPr>
          <p:spPr>
            <a:xfrm>
              <a:off x="4042675" y="2465600"/>
              <a:ext cx="909175" cy="1703050"/>
            </a:xfrm>
            <a:custGeom>
              <a:avLst/>
              <a:gdLst/>
              <a:ahLst/>
              <a:cxnLst/>
              <a:rect l="l" t="t" r="r" b="b"/>
              <a:pathLst>
                <a:path w="36367" h="68122" fill="none" extrusionOk="0">
                  <a:moveTo>
                    <a:pt x="24148" y="0"/>
                  </a:moveTo>
                  <a:lnTo>
                    <a:pt x="24148" y="0"/>
                  </a:lnTo>
                  <a:lnTo>
                    <a:pt x="23745" y="0"/>
                  </a:lnTo>
                  <a:lnTo>
                    <a:pt x="23341" y="58"/>
                  </a:lnTo>
                  <a:lnTo>
                    <a:pt x="22880" y="115"/>
                  </a:lnTo>
                  <a:lnTo>
                    <a:pt x="22477" y="231"/>
                  </a:lnTo>
                  <a:lnTo>
                    <a:pt x="21670" y="576"/>
                  </a:lnTo>
                  <a:lnTo>
                    <a:pt x="20921" y="1095"/>
                  </a:lnTo>
                  <a:lnTo>
                    <a:pt x="20172" y="1671"/>
                  </a:lnTo>
                  <a:lnTo>
                    <a:pt x="19480" y="2421"/>
                  </a:lnTo>
                  <a:lnTo>
                    <a:pt x="18846" y="3285"/>
                  </a:lnTo>
                  <a:lnTo>
                    <a:pt x="18212" y="4265"/>
                  </a:lnTo>
                  <a:lnTo>
                    <a:pt x="18212" y="4265"/>
                  </a:lnTo>
                  <a:lnTo>
                    <a:pt x="17809" y="5072"/>
                  </a:lnTo>
                  <a:lnTo>
                    <a:pt x="17405" y="5879"/>
                  </a:lnTo>
                  <a:lnTo>
                    <a:pt x="17117" y="6743"/>
                  </a:lnTo>
                  <a:lnTo>
                    <a:pt x="16829" y="7665"/>
                  </a:lnTo>
                  <a:lnTo>
                    <a:pt x="16541" y="8587"/>
                  </a:lnTo>
                  <a:lnTo>
                    <a:pt x="16368" y="9452"/>
                  </a:lnTo>
                  <a:lnTo>
                    <a:pt x="16253" y="10374"/>
                  </a:lnTo>
                  <a:lnTo>
                    <a:pt x="16195" y="11238"/>
                  </a:lnTo>
                  <a:lnTo>
                    <a:pt x="16137" y="11988"/>
                  </a:lnTo>
                  <a:lnTo>
                    <a:pt x="16137" y="11988"/>
                  </a:lnTo>
                  <a:lnTo>
                    <a:pt x="16022" y="14235"/>
                  </a:lnTo>
                  <a:lnTo>
                    <a:pt x="16022" y="14235"/>
                  </a:lnTo>
                  <a:lnTo>
                    <a:pt x="14408" y="14984"/>
                  </a:lnTo>
                  <a:lnTo>
                    <a:pt x="14408" y="14984"/>
                  </a:lnTo>
                  <a:lnTo>
                    <a:pt x="12046" y="16137"/>
                  </a:lnTo>
                  <a:lnTo>
                    <a:pt x="10951" y="16771"/>
                  </a:lnTo>
                  <a:lnTo>
                    <a:pt x="9856" y="17405"/>
                  </a:lnTo>
                  <a:lnTo>
                    <a:pt x="9856" y="17405"/>
                  </a:lnTo>
                  <a:lnTo>
                    <a:pt x="8933" y="18039"/>
                  </a:lnTo>
                  <a:lnTo>
                    <a:pt x="8069" y="18731"/>
                  </a:lnTo>
                  <a:lnTo>
                    <a:pt x="7205" y="19480"/>
                  </a:lnTo>
                  <a:lnTo>
                    <a:pt x="6398" y="20229"/>
                  </a:lnTo>
                  <a:lnTo>
                    <a:pt x="5648" y="21036"/>
                  </a:lnTo>
                  <a:lnTo>
                    <a:pt x="4957" y="21900"/>
                  </a:lnTo>
                  <a:lnTo>
                    <a:pt x="4265" y="22765"/>
                  </a:lnTo>
                  <a:lnTo>
                    <a:pt x="3631" y="23687"/>
                  </a:lnTo>
                  <a:lnTo>
                    <a:pt x="2997" y="24609"/>
                  </a:lnTo>
                  <a:lnTo>
                    <a:pt x="2479" y="25589"/>
                  </a:lnTo>
                  <a:lnTo>
                    <a:pt x="1960" y="26568"/>
                  </a:lnTo>
                  <a:lnTo>
                    <a:pt x="1557" y="27548"/>
                  </a:lnTo>
                  <a:lnTo>
                    <a:pt x="1153" y="28586"/>
                  </a:lnTo>
                  <a:lnTo>
                    <a:pt x="807" y="29623"/>
                  </a:lnTo>
                  <a:lnTo>
                    <a:pt x="519" y="30718"/>
                  </a:lnTo>
                  <a:lnTo>
                    <a:pt x="289" y="31755"/>
                  </a:lnTo>
                  <a:lnTo>
                    <a:pt x="289" y="31755"/>
                  </a:lnTo>
                  <a:lnTo>
                    <a:pt x="173" y="32677"/>
                  </a:lnTo>
                  <a:lnTo>
                    <a:pt x="58" y="33600"/>
                  </a:lnTo>
                  <a:lnTo>
                    <a:pt x="1" y="34522"/>
                  </a:lnTo>
                  <a:lnTo>
                    <a:pt x="1" y="35386"/>
                  </a:lnTo>
                  <a:lnTo>
                    <a:pt x="1" y="36308"/>
                  </a:lnTo>
                  <a:lnTo>
                    <a:pt x="58" y="37230"/>
                  </a:lnTo>
                  <a:lnTo>
                    <a:pt x="173" y="38095"/>
                  </a:lnTo>
                  <a:lnTo>
                    <a:pt x="346" y="38959"/>
                  </a:lnTo>
                  <a:lnTo>
                    <a:pt x="519" y="39824"/>
                  </a:lnTo>
                  <a:lnTo>
                    <a:pt x="807" y="40688"/>
                  </a:lnTo>
                  <a:lnTo>
                    <a:pt x="1096" y="41495"/>
                  </a:lnTo>
                  <a:lnTo>
                    <a:pt x="1384" y="42302"/>
                  </a:lnTo>
                  <a:lnTo>
                    <a:pt x="1729" y="43109"/>
                  </a:lnTo>
                  <a:lnTo>
                    <a:pt x="2133" y="43916"/>
                  </a:lnTo>
                  <a:lnTo>
                    <a:pt x="2594" y="44665"/>
                  </a:lnTo>
                  <a:lnTo>
                    <a:pt x="3113" y="45414"/>
                  </a:lnTo>
                  <a:lnTo>
                    <a:pt x="3113" y="45414"/>
                  </a:lnTo>
                  <a:lnTo>
                    <a:pt x="3574" y="46106"/>
                  </a:lnTo>
                  <a:lnTo>
                    <a:pt x="4150" y="46740"/>
                  </a:lnTo>
                  <a:lnTo>
                    <a:pt x="4669" y="47374"/>
                  </a:lnTo>
                  <a:lnTo>
                    <a:pt x="5303" y="47950"/>
                  </a:lnTo>
                  <a:lnTo>
                    <a:pt x="5879" y="48526"/>
                  </a:lnTo>
                  <a:lnTo>
                    <a:pt x="6571" y="49103"/>
                  </a:lnTo>
                  <a:lnTo>
                    <a:pt x="7205" y="49564"/>
                  </a:lnTo>
                  <a:lnTo>
                    <a:pt x="7896" y="50082"/>
                  </a:lnTo>
                  <a:lnTo>
                    <a:pt x="7896" y="50082"/>
                  </a:lnTo>
                  <a:lnTo>
                    <a:pt x="7147" y="50601"/>
                  </a:lnTo>
                  <a:lnTo>
                    <a:pt x="6398" y="51177"/>
                  </a:lnTo>
                  <a:lnTo>
                    <a:pt x="5764" y="51927"/>
                  </a:lnTo>
                  <a:lnTo>
                    <a:pt x="5187" y="52733"/>
                  </a:lnTo>
                  <a:lnTo>
                    <a:pt x="5187" y="52733"/>
                  </a:lnTo>
                  <a:lnTo>
                    <a:pt x="4842" y="53310"/>
                  </a:lnTo>
                  <a:lnTo>
                    <a:pt x="4611" y="53828"/>
                  </a:lnTo>
                  <a:lnTo>
                    <a:pt x="4381" y="54405"/>
                  </a:lnTo>
                  <a:lnTo>
                    <a:pt x="4150" y="55039"/>
                  </a:lnTo>
                  <a:lnTo>
                    <a:pt x="3977" y="55615"/>
                  </a:lnTo>
                  <a:lnTo>
                    <a:pt x="3862" y="56249"/>
                  </a:lnTo>
                  <a:lnTo>
                    <a:pt x="3804" y="56883"/>
                  </a:lnTo>
                  <a:lnTo>
                    <a:pt x="3747" y="57459"/>
                  </a:lnTo>
                  <a:lnTo>
                    <a:pt x="3747" y="58093"/>
                  </a:lnTo>
                  <a:lnTo>
                    <a:pt x="3747" y="58727"/>
                  </a:lnTo>
                  <a:lnTo>
                    <a:pt x="3862" y="59361"/>
                  </a:lnTo>
                  <a:lnTo>
                    <a:pt x="3977" y="59995"/>
                  </a:lnTo>
                  <a:lnTo>
                    <a:pt x="4092" y="60629"/>
                  </a:lnTo>
                  <a:lnTo>
                    <a:pt x="4265" y="61205"/>
                  </a:lnTo>
                  <a:lnTo>
                    <a:pt x="4496" y="61782"/>
                  </a:lnTo>
                  <a:lnTo>
                    <a:pt x="4784" y="62358"/>
                  </a:lnTo>
                  <a:lnTo>
                    <a:pt x="4784" y="62358"/>
                  </a:lnTo>
                  <a:lnTo>
                    <a:pt x="5130" y="63050"/>
                  </a:lnTo>
                  <a:lnTo>
                    <a:pt x="5533" y="63683"/>
                  </a:lnTo>
                  <a:lnTo>
                    <a:pt x="5937" y="64260"/>
                  </a:lnTo>
                  <a:lnTo>
                    <a:pt x="6340" y="64836"/>
                  </a:lnTo>
                  <a:lnTo>
                    <a:pt x="6859" y="65355"/>
                  </a:lnTo>
                  <a:lnTo>
                    <a:pt x="7320" y="65816"/>
                  </a:lnTo>
                  <a:lnTo>
                    <a:pt x="7838" y="66219"/>
                  </a:lnTo>
                  <a:lnTo>
                    <a:pt x="8415" y="66623"/>
                  </a:lnTo>
                  <a:lnTo>
                    <a:pt x="8933" y="66968"/>
                  </a:lnTo>
                  <a:lnTo>
                    <a:pt x="9567" y="67257"/>
                  </a:lnTo>
                  <a:lnTo>
                    <a:pt x="10144" y="67545"/>
                  </a:lnTo>
                  <a:lnTo>
                    <a:pt x="10778" y="67718"/>
                  </a:lnTo>
                  <a:lnTo>
                    <a:pt x="11412" y="67891"/>
                  </a:lnTo>
                  <a:lnTo>
                    <a:pt x="12046" y="68006"/>
                  </a:lnTo>
                  <a:lnTo>
                    <a:pt x="12737" y="68121"/>
                  </a:lnTo>
                  <a:lnTo>
                    <a:pt x="13429" y="68121"/>
                  </a:lnTo>
                  <a:lnTo>
                    <a:pt x="13429" y="68121"/>
                  </a:lnTo>
                  <a:lnTo>
                    <a:pt x="14351" y="68064"/>
                  </a:lnTo>
                  <a:lnTo>
                    <a:pt x="15331" y="67948"/>
                  </a:lnTo>
                  <a:lnTo>
                    <a:pt x="16253" y="67718"/>
                  </a:lnTo>
                  <a:lnTo>
                    <a:pt x="17117" y="67372"/>
                  </a:lnTo>
                  <a:lnTo>
                    <a:pt x="17924" y="67026"/>
                  </a:lnTo>
                  <a:lnTo>
                    <a:pt x="18731" y="66507"/>
                  </a:lnTo>
                  <a:lnTo>
                    <a:pt x="19480" y="65989"/>
                  </a:lnTo>
                  <a:lnTo>
                    <a:pt x="20229" y="65412"/>
                  </a:lnTo>
                  <a:lnTo>
                    <a:pt x="20863" y="64721"/>
                  </a:lnTo>
                  <a:lnTo>
                    <a:pt x="21440" y="63972"/>
                  </a:lnTo>
                  <a:lnTo>
                    <a:pt x="21958" y="63222"/>
                  </a:lnTo>
                  <a:lnTo>
                    <a:pt x="22419" y="62358"/>
                  </a:lnTo>
                  <a:lnTo>
                    <a:pt x="22823" y="61493"/>
                  </a:lnTo>
                  <a:lnTo>
                    <a:pt x="23168" y="60571"/>
                  </a:lnTo>
                  <a:lnTo>
                    <a:pt x="23399" y="59592"/>
                  </a:lnTo>
                  <a:lnTo>
                    <a:pt x="23572" y="58554"/>
                  </a:lnTo>
                  <a:lnTo>
                    <a:pt x="23572" y="58554"/>
                  </a:lnTo>
                  <a:lnTo>
                    <a:pt x="23572" y="58554"/>
                  </a:lnTo>
                  <a:lnTo>
                    <a:pt x="23572" y="58554"/>
                  </a:lnTo>
                  <a:lnTo>
                    <a:pt x="23802" y="55269"/>
                  </a:lnTo>
                  <a:lnTo>
                    <a:pt x="23918" y="51811"/>
                  </a:lnTo>
                  <a:lnTo>
                    <a:pt x="23918" y="51811"/>
                  </a:lnTo>
                  <a:lnTo>
                    <a:pt x="25013" y="51408"/>
                  </a:lnTo>
                  <a:lnTo>
                    <a:pt x="26050" y="50889"/>
                  </a:lnTo>
                  <a:lnTo>
                    <a:pt x="27030" y="50370"/>
                  </a:lnTo>
                  <a:lnTo>
                    <a:pt x="28010" y="49794"/>
                  </a:lnTo>
                  <a:lnTo>
                    <a:pt x="28989" y="49218"/>
                  </a:lnTo>
                  <a:lnTo>
                    <a:pt x="29854" y="48526"/>
                  </a:lnTo>
                  <a:lnTo>
                    <a:pt x="30718" y="47835"/>
                  </a:lnTo>
                  <a:lnTo>
                    <a:pt x="31525" y="47143"/>
                  </a:lnTo>
                  <a:lnTo>
                    <a:pt x="32274" y="46336"/>
                  </a:lnTo>
                  <a:lnTo>
                    <a:pt x="32966" y="45529"/>
                  </a:lnTo>
                  <a:lnTo>
                    <a:pt x="33657" y="44723"/>
                  </a:lnTo>
                  <a:lnTo>
                    <a:pt x="34234" y="43858"/>
                  </a:lnTo>
                  <a:lnTo>
                    <a:pt x="34752" y="42994"/>
                  </a:lnTo>
                  <a:lnTo>
                    <a:pt x="35214" y="42129"/>
                  </a:lnTo>
                  <a:lnTo>
                    <a:pt x="35559" y="41207"/>
                  </a:lnTo>
                  <a:lnTo>
                    <a:pt x="35905" y="40285"/>
                  </a:lnTo>
                  <a:lnTo>
                    <a:pt x="35905" y="40285"/>
                  </a:lnTo>
                  <a:lnTo>
                    <a:pt x="36136" y="39132"/>
                  </a:lnTo>
                  <a:lnTo>
                    <a:pt x="36251" y="38556"/>
                  </a:lnTo>
                  <a:lnTo>
                    <a:pt x="36366" y="37922"/>
                  </a:lnTo>
                  <a:lnTo>
                    <a:pt x="36366" y="37230"/>
                  </a:lnTo>
                  <a:lnTo>
                    <a:pt x="36366" y="36539"/>
                  </a:lnTo>
                  <a:lnTo>
                    <a:pt x="36309" y="35847"/>
                  </a:lnTo>
                  <a:lnTo>
                    <a:pt x="36251" y="35098"/>
                  </a:lnTo>
                  <a:lnTo>
                    <a:pt x="36078" y="34349"/>
                  </a:lnTo>
                  <a:lnTo>
                    <a:pt x="35905" y="33600"/>
                  </a:lnTo>
                  <a:lnTo>
                    <a:pt x="35617" y="32850"/>
                  </a:lnTo>
                  <a:lnTo>
                    <a:pt x="35271" y="32043"/>
                  </a:lnTo>
                  <a:lnTo>
                    <a:pt x="34868" y="31237"/>
                  </a:lnTo>
                  <a:lnTo>
                    <a:pt x="34349" y="30430"/>
                  </a:lnTo>
                  <a:lnTo>
                    <a:pt x="33773" y="29565"/>
                  </a:lnTo>
                  <a:lnTo>
                    <a:pt x="33081" y="28758"/>
                  </a:lnTo>
                  <a:lnTo>
                    <a:pt x="33081" y="28758"/>
                  </a:lnTo>
                  <a:lnTo>
                    <a:pt x="32678" y="28297"/>
                  </a:lnTo>
                  <a:lnTo>
                    <a:pt x="32159" y="27836"/>
                  </a:lnTo>
                  <a:lnTo>
                    <a:pt x="31640" y="27375"/>
                  </a:lnTo>
                  <a:lnTo>
                    <a:pt x="31122" y="26972"/>
                  </a:lnTo>
                  <a:lnTo>
                    <a:pt x="30545" y="26626"/>
                  </a:lnTo>
                  <a:lnTo>
                    <a:pt x="29911" y="26223"/>
                  </a:lnTo>
                  <a:lnTo>
                    <a:pt x="29277" y="25935"/>
                  </a:lnTo>
                  <a:lnTo>
                    <a:pt x="28644" y="25646"/>
                  </a:lnTo>
                  <a:lnTo>
                    <a:pt x="27952" y="25358"/>
                  </a:lnTo>
                  <a:lnTo>
                    <a:pt x="27260" y="25128"/>
                  </a:lnTo>
                  <a:lnTo>
                    <a:pt x="26569" y="24955"/>
                  </a:lnTo>
                  <a:lnTo>
                    <a:pt x="25820" y="24782"/>
                  </a:lnTo>
                  <a:lnTo>
                    <a:pt x="25070" y="24667"/>
                  </a:lnTo>
                  <a:lnTo>
                    <a:pt x="24321" y="24551"/>
                  </a:lnTo>
                  <a:lnTo>
                    <a:pt x="23572" y="24494"/>
                  </a:lnTo>
                  <a:lnTo>
                    <a:pt x="22765" y="24494"/>
                  </a:lnTo>
                  <a:lnTo>
                    <a:pt x="22765" y="24494"/>
                  </a:lnTo>
                  <a:lnTo>
                    <a:pt x="22362" y="17808"/>
                  </a:lnTo>
                  <a:lnTo>
                    <a:pt x="22362" y="17808"/>
                  </a:lnTo>
                  <a:lnTo>
                    <a:pt x="25128" y="15503"/>
                  </a:lnTo>
                  <a:lnTo>
                    <a:pt x="25128" y="15503"/>
                  </a:lnTo>
                  <a:lnTo>
                    <a:pt x="25647" y="15042"/>
                  </a:lnTo>
                  <a:lnTo>
                    <a:pt x="26108" y="14581"/>
                  </a:lnTo>
                  <a:lnTo>
                    <a:pt x="26569" y="14062"/>
                  </a:lnTo>
                  <a:lnTo>
                    <a:pt x="27030" y="13486"/>
                  </a:lnTo>
                  <a:lnTo>
                    <a:pt x="27491" y="12852"/>
                  </a:lnTo>
                  <a:lnTo>
                    <a:pt x="27894" y="12276"/>
                  </a:lnTo>
                  <a:lnTo>
                    <a:pt x="28298" y="11584"/>
                  </a:lnTo>
                  <a:lnTo>
                    <a:pt x="28644" y="10950"/>
                  </a:lnTo>
                  <a:lnTo>
                    <a:pt x="28989" y="10259"/>
                  </a:lnTo>
                  <a:lnTo>
                    <a:pt x="29277" y="9509"/>
                  </a:lnTo>
                  <a:lnTo>
                    <a:pt x="29508" y="8818"/>
                  </a:lnTo>
                  <a:lnTo>
                    <a:pt x="29739" y="8069"/>
                  </a:lnTo>
                  <a:lnTo>
                    <a:pt x="29854" y="7377"/>
                  </a:lnTo>
                  <a:lnTo>
                    <a:pt x="29969" y="6685"/>
                  </a:lnTo>
                  <a:lnTo>
                    <a:pt x="29969" y="5936"/>
                  </a:lnTo>
                  <a:lnTo>
                    <a:pt x="29969" y="5245"/>
                  </a:lnTo>
                  <a:lnTo>
                    <a:pt x="29969" y="5245"/>
                  </a:lnTo>
                  <a:lnTo>
                    <a:pt x="29854" y="4553"/>
                  </a:lnTo>
                  <a:lnTo>
                    <a:pt x="29681" y="3861"/>
                  </a:lnTo>
                  <a:lnTo>
                    <a:pt x="29393" y="3227"/>
                  </a:lnTo>
                  <a:lnTo>
                    <a:pt x="29047" y="2594"/>
                  </a:lnTo>
                  <a:lnTo>
                    <a:pt x="28644" y="2075"/>
                  </a:lnTo>
                  <a:lnTo>
                    <a:pt x="28182" y="1614"/>
                  </a:lnTo>
                  <a:lnTo>
                    <a:pt x="27606" y="1153"/>
                  </a:lnTo>
                  <a:lnTo>
                    <a:pt x="27030" y="749"/>
                  </a:lnTo>
                  <a:lnTo>
                    <a:pt x="27030" y="749"/>
                  </a:lnTo>
                  <a:lnTo>
                    <a:pt x="26338" y="404"/>
                  </a:lnTo>
                  <a:lnTo>
                    <a:pt x="25589" y="173"/>
                  </a:lnTo>
                  <a:lnTo>
                    <a:pt x="24897" y="0"/>
                  </a:lnTo>
                  <a:lnTo>
                    <a:pt x="24148" y="0"/>
                  </a:lnTo>
                  <a:lnTo>
                    <a:pt x="24148" y="0"/>
                  </a:lnTo>
                  <a:lnTo>
                    <a:pt x="24148" y="0"/>
                  </a:lnTo>
                  <a:lnTo>
                    <a:pt x="24148" y="0"/>
                  </a:lnTo>
                  <a:lnTo>
                    <a:pt x="24148"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1612;p72"/>
            <p:cNvSpPr/>
            <p:nvPr/>
          </p:nvSpPr>
          <p:spPr>
            <a:xfrm>
              <a:off x="4601700" y="2647125"/>
              <a:ext cx="34600" cy="73500"/>
            </a:xfrm>
            <a:custGeom>
              <a:avLst/>
              <a:gdLst/>
              <a:ahLst/>
              <a:cxnLst/>
              <a:rect l="l" t="t" r="r" b="b"/>
              <a:pathLst>
                <a:path w="1384" h="2940" fill="none" extrusionOk="0">
                  <a:moveTo>
                    <a:pt x="1" y="2940"/>
                  </a:moveTo>
                  <a:lnTo>
                    <a:pt x="1" y="2940"/>
                  </a:lnTo>
                  <a:lnTo>
                    <a:pt x="174" y="2133"/>
                  </a:lnTo>
                  <a:lnTo>
                    <a:pt x="346" y="1442"/>
                  </a:lnTo>
                  <a:lnTo>
                    <a:pt x="635" y="865"/>
                  </a:lnTo>
                  <a:lnTo>
                    <a:pt x="980" y="404"/>
                  </a:lnTo>
                  <a:lnTo>
                    <a:pt x="1038" y="347"/>
                  </a:lnTo>
                  <a:lnTo>
                    <a:pt x="1096" y="289"/>
                  </a:lnTo>
                  <a:lnTo>
                    <a:pt x="1096" y="289"/>
                  </a:lnTo>
                  <a:lnTo>
                    <a:pt x="1211" y="116"/>
                  </a:lnTo>
                  <a:lnTo>
                    <a:pt x="1326" y="1"/>
                  </a:lnTo>
                  <a:lnTo>
                    <a:pt x="1326" y="1"/>
                  </a:lnTo>
                  <a:lnTo>
                    <a:pt x="1384" y="231"/>
                  </a:lnTo>
                  <a:lnTo>
                    <a:pt x="1384" y="635"/>
                  </a:lnTo>
                  <a:lnTo>
                    <a:pt x="1326" y="865"/>
                  </a:lnTo>
                  <a:lnTo>
                    <a:pt x="1211" y="1211"/>
                  </a:lnTo>
                  <a:lnTo>
                    <a:pt x="1038" y="1557"/>
                  </a:lnTo>
                  <a:lnTo>
                    <a:pt x="807" y="1903"/>
                  </a:lnTo>
                  <a:lnTo>
                    <a:pt x="807" y="1903"/>
                  </a:lnTo>
                  <a:lnTo>
                    <a:pt x="404" y="2479"/>
                  </a:lnTo>
                  <a:lnTo>
                    <a:pt x="1" y="2940"/>
                  </a:lnTo>
                  <a:lnTo>
                    <a:pt x="1" y="294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1613;p72"/>
            <p:cNvSpPr/>
            <p:nvPr/>
          </p:nvSpPr>
          <p:spPr>
            <a:xfrm>
              <a:off x="4196850" y="2998675"/>
              <a:ext cx="280975" cy="574925"/>
            </a:xfrm>
            <a:custGeom>
              <a:avLst/>
              <a:gdLst/>
              <a:ahLst/>
              <a:cxnLst/>
              <a:rect l="l" t="t" r="r" b="b"/>
              <a:pathLst>
                <a:path w="11239" h="22997" fill="none" extrusionOk="0">
                  <a:moveTo>
                    <a:pt x="10547" y="22996"/>
                  </a:moveTo>
                  <a:lnTo>
                    <a:pt x="10547" y="22996"/>
                  </a:lnTo>
                  <a:lnTo>
                    <a:pt x="9740" y="22996"/>
                  </a:lnTo>
                  <a:lnTo>
                    <a:pt x="8933" y="22938"/>
                  </a:lnTo>
                  <a:lnTo>
                    <a:pt x="8069" y="22823"/>
                  </a:lnTo>
                  <a:lnTo>
                    <a:pt x="7262" y="22650"/>
                  </a:lnTo>
                  <a:lnTo>
                    <a:pt x="6455" y="22420"/>
                  </a:lnTo>
                  <a:lnTo>
                    <a:pt x="5648" y="22132"/>
                  </a:lnTo>
                  <a:lnTo>
                    <a:pt x="4841" y="21786"/>
                  </a:lnTo>
                  <a:lnTo>
                    <a:pt x="4092" y="21325"/>
                  </a:lnTo>
                  <a:lnTo>
                    <a:pt x="3400" y="20806"/>
                  </a:lnTo>
                  <a:lnTo>
                    <a:pt x="2709" y="20230"/>
                  </a:lnTo>
                  <a:lnTo>
                    <a:pt x="2075" y="19481"/>
                  </a:lnTo>
                  <a:lnTo>
                    <a:pt x="1556" y="18674"/>
                  </a:lnTo>
                  <a:lnTo>
                    <a:pt x="1038" y="17752"/>
                  </a:lnTo>
                  <a:lnTo>
                    <a:pt x="634" y="16714"/>
                  </a:lnTo>
                  <a:lnTo>
                    <a:pt x="346" y="15562"/>
                  </a:lnTo>
                  <a:lnTo>
                    <a:pt x="115" y="14294"/>
                  </a:lnTo>
                  <a:lnTo>
                    <a:pt x="115" y="14294"/>
                  </a:lnTo>
                  <a:lnTo>
                    <a:pt x="0" y="13256"/>
                  </a:lnTo>
                  <a:lnTo>
                    <a:pt x="58" y="12277"/>
                  </a:lnTo>
                  <a:lnTo>
                    <a:pt x="173" y="11354"/>
                  </a:lnTo>
                  <a:lnTo>
                    <a:pt x="346" y="10375"/>
                  </a:lnTo>
                  <a:lnTo>
                    <a:pt x="634" y="9453"/>
                  </a:lnTo>
                  <a:lnTo>
                    <a:pt x="980" y="8588"/>
                  </a:lnTo>
                  <a:lnTo>
                    <a:pt x="1441" y="7724"/>
                  </a:lnTo>
                  <a:lnTo>
                    <a:pt x="1902" y="6917"/>
                  </a:lnTo>
                  <a:lnTo>
                    <a:pt x="2421" y="6110"/>
                  </a:lnTo>
                  <a:lnTo>
                    <a:pt x="3055" y="5303"/>
                  </a:lnTo>
                  <a:lnTo>
                    <a:pt x="3631" y="4612"/>
                  </a:lnTo>
                  <a:lnTo>
                    <a:pt x="4265" y="3920"/>
                  </a:lnTo>
                  <a:lnTo>
                    <a:pt x="4956" y="3286"/>
                  </a:lnTo>
                  <a:lnTo>
                    <a:pt x="5648" y="2652"/>
                  </a:lnTo>
                  <a:lnTo>
                    <a:pt x="6340" y="2133"/>
                  </a:lnTo>
                  <a:lnTo>
                    <a:pt x="6974" y="1615"/>
                  </a:lnTo>
                  <a:lnTo>
                    <a:pt x="7031" y="1615"/>
                  </a:lnTo>
                  <a:lnTo>
                    <a:pt x="7031" y="1615"/>
                  </a:lnTo>
                  <a:lnTo>
                    <a:pt x="7031" y="1615"/>
                  </a:lnTo>
                  <a:lnTo>
                    <a:pt x="7665" y="1154"/>
                  </a:lnTo>
                  <a:lnTo>
                    <a:pt x="8357" y="750"/>
                  </a:lnTo>
                  <a:lnTo>
                    <a:pt x="9798" y="1"/>
                  </a:lnTo>
                  <a:lnTo>
                    <a:pt x="9798" y="1"/>
                  </a:lnTo>
                  <a:lnTo>
                    <a:pt x="9970" y="5073"/>
                  </a:lnTo>
                  <a:lnTo>
                    <a:pt x="9970" y="5073"/>
                  </a:lnTo>
                  <a:lnTo>
                    <a:pt x="9452" y="5418"/>
                  </a:lnTo>
                  <a:lnTo>
                    <a:pt x="8933" y="5879"/>
                  </a:lnTo>
                  <a:lnTo>
                    <a:pt x="8414" y="6283"/>
                  </a:lnTo>
                  <a:lnTo>
                    <a:pt x="7953" y="6802"/>
                  </a:lnTo>
                  <a:lnTo>
                    <a:pt x="7953" y="6802"/>
                  </a:lnTo>
                  <a:lnTo>
                    <a:pt x="7550" y="7263"/>
                  </a:lnTo>
                  <a:lnTo>
                    <a:pt x="7146" y="7781"/>
                  </a:lnTo>
                  <a:lnTo>
                    <a:pt x="6801" y="8358"/>
                  </a:lnTo>
                  <a:lnTo>
                    <a:pt x="6513" y="8876"/>
                  </a:lnTo>
                  <a:lnTo>
                    <a:pt x="6224" y="9453"/>
                  </a:lnTo>
                  <a:lnTo>
                    <a:pt x="5994" y="9971"/>
                  </a:lnTo>
                  <a:lnTo>
                    <a:pt x="5821" y="10548"/>
                  </a:lnTo>
                  <a:lnTo>
                    <a:pt x="5648" y="11124"/>
                  </a:lnTo>
                  <a:lnTo>
                    <a:pt x="5590" y="11700"/>
                  </a:lnTo>
                  <a:lnTo>
                    <a:pt x="5475" y="12277"/>
                  </a:lnTo>
                  <a:lnTo>
                    <a:pt x="5475" y="12853"/>
                  </a:lnTo>
                  <a:lnTo>
                    <a:pt x="5475" y="13372"/>
                  </a:lnTo>
                  <a:lnTo>
                    <a:pt x="5533" y="13948"/>
                  </a:lnTo>
                  <a:lnTo>
                    <a:pt x="5648" y="14524"/>
                  </a:lnTo>
                  <a:lnTo>
                    <a:pt x="5821" y="15043"/>
                  </a:lnTo>
                  <a:lnTo>
                    <a:pt x="5994" y="15562"/>
                  </a:lnTo>
                  <a:lnTo>
                    <a:pt x="5994" y="15562"/>
                  </a:lnTo>
                  <a:lnTo>
                    <a:pt x="6224" y="16080"/>
                  </a:lnTo>
                  <a:lnTo>
                    <a:pt x="6513" y="16541"/>
                  </a:lnTo>
                  <a:lnTo>
                    <a:pt x="6801" y="16945"/>
                  </a:lnTo>
                  <a:lnTo>
                    <a:pt x="7089" y="17348"/>
                  </a:lnTo>
                  <a:lnTo>
                    <a:pt x="7089" y="17348"/>
                  </a:lnTo>
                  <a:lnTo>
                    <a:pt x="7608" y="17752"/>
                  </a:lnTo>
                  <a:lnTo>
                    <a:pt x="8184" y="18040"/>
                  </a:lnTo>
                  <a:lnTo>
                    <a:pt x="8818" y="18213"/>
                  </a:lnTo>
                  <a:lnTo>
                    <a:pt x="9394" y="18270"/>
                  </a:lnTo>
                  <a:lnTo>
                    <a:pt x="9394" y="18270"/>
                  </a:lnTo>
                  <a:lnTo>
                    <a:pt x="9682" y="18270"/>
                  </a:lnTo>
                  <a:lnTo>
                    <a:pt x="9682" y="18270"/>
                  </a:lnTo>
                  <a:lnTo>
                    <a:pt x="10259" y="18155"/>
                  </a:lnTo>
                  <a:lnTo>
                    <a:pt x="10835" y="17925"/>
                  </a:lnTo>
                  <a:lnTo>
                    <a:pt x="10835" y="17925"/>
                  </a:lnTo>
                  <a:lnTo>
                    <a:pt x="11238" y="22996"/>
                  </a:lnTo>
                  <a:lnTo>
                    <a:pt x="11238" y="22996"/>
                  </a:lnTo>
                  <a:lnTo>
                    <a:pt x="10547" y="22996"/>
                  </a:lnTo>
                  <a:lnTo>
                    <a:pt x="10547" y="2299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1614;p72"/>
            <p:cNvSpPr/>
            <p:nvPr/>
          </p:nvSpPr>
          <p:spPr>
            <a:xfrm>
              <a:off x="4620425" y="3206150"/>
              <a:ext cx="167175" cy="344375"/>
            </a:xfrm>
            <a:custGeom>
              <a:avLst/>
              <a:gdLst/>
              <a:ahLst/>
              <a:cxnLst/>
              <a:rect l="l" t="t" r="r" b="b"/>
              <a:pathLst>
                <a:path w="6687" h="13775" fill="none" extrusionOk="0">
                  <a:moveTo>
                    <a:pt x="750" y="13775"/>
                  </a:moveTo>
                  <a:lnTo>
                    <a:pt x="750" y="13775"/>
                  </a:lnTo>
                  <a:lnTo>
                    <a:pt x="1" y="1"/>
                  </a:lnTo>
                  <a:lnTo>
                    <a:pt x="1" y="1"/>
                  </a:lnTo>
                  <a:lnTo>
                    <a:pt x="462" y="59"/>
                  </a:lnTo>
                  <a:lnTo>
                    <a:pt x="462" y="59"/>
                  </a:lnTo>
                  <a:lnTo>
                    <a:pt x="1384" y="289"/>
                  </a:lnTo>
                  <a:lnTo>
                    <a:pt x="2249" y="577"/>
                  </a:lnTo>
                  <a:lnTo>
                    <a:pt x="3055" y="923"/>
                  </a:lnTo>
                  <a:lnTo>
                    <a:pt x="3747" y="1326"/>
                  </a:lnTo>
                  <a:lnTo>
                    <a:pt x="4439" y="1845"/>
                  </a:lnTo>
                  <a:lnTo>
                    <a:pt x="5015" y="2421"/>
                  </a:lnTo>
                  <a:lnTo>
                    <a:pt x="5534" y="3055"/>
                  </a:lnTo>
                  <a:lnTo>
                    <a:pt x="5995" y="3747"/>
                  </a:lnTo>
                  <a:lnTo>
                    <a:pt x="5995" y="3747"/>
                  </a:lnTo>
                  <a:lnTo>
                    <a:pt x="6283" y="4439"/>
                  </a:lnTo>
                  <a:lnTo>
                    <a:pt x="6513" y="5188"/>
                  </a:lnTo>
                  <a:lnTo>
                    <a:pt x="6629" y="5937"/>
                  </a:lnTo>
                  <a:lnTo>
                    <a:pt x="6686" y="6686"/>
                  </a:lnTo>
                  <a:lnTo>
                    <a:pt x="6629" y="7493"/>
                  </a:lnTo>
                  <a:lnTo>
                    <a:pt x="6513" y="8300"/>
                  </a:lnTo>
                  <a:lnTo>
                    <a:pt x="6283" y="9107"/>
                  </a:lnTo>
                  <a:lnTo>
                    <a:pt x="5937" y="9914"/>
                  </a:lnTo>
                  <a:lnTo>
                    <a:pt x="5937" y="9914"/>
                  </a:lnTo>
                  <a:lnTo>
                    <a:pt x="5764" y="10259"/>
                  </a:lnTo>
                  <a:lnTo>
                    <a:pt x="5534" y="10605"/>
                  </a:lnTo>
                  <a:lnTo>
                    <a:pt x="5015" y="11239"/>
                  </a:lnTo>
                  <a:lnTo>
                    <a:pt x="4439" y="11816"/>
                  </a:lnTo>
                  <a:lnTo>
                    <a:pt x="3747" y="12277"/>
                  </a:lnTo>
                  <a:lnTo>
                    <a:pt x="2998" y="12738"/>
                  </a:lnTo>
                  <a:lnTo>
                    <a:pt x="2249" y="13141"/>
                  </a:lnTo>
                  <a:lnTo>
                    <a:pt x="1499" y="13487"/>
                  </a:lnTo>
                  <a:lnTo>
                    <a:pt x="750" y="13775"/>
                  </a:lnTo>
                  <a:lnTo>
                    <a:pt x="750" y="13775"/>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1615;p72"/>
            <p:cNvSpPr/>
            <p:nvPr/>
          </p:nvSpPr>
          <p:spPr>
            <a:xfrm>
              <a:off x="4266000" y="3818500"/>
              <a:ext cx="187325" cy="213275"/>
            </a:xfrm>
            <a:custGeom>
              <a:avLst/>
              <a:gdLst/>
              <a:ahLst/>
              <a:cxnLst/>
              <a:rect l="l" t="t" r="r" b="b"/>
              <a:pathLst>
                <a:path w="7493" h="8531" fill="none" extrusionOk="0">
                  <a:moveTo>
                    <a:pt x="5303" y="8530"/>
                  </a:moveTo>
                  <a:lnTo>
                    <a:pt x="5303" y="8530"/>
                  </a:lnTo>
                  <a:lnTo>
                    <a:pt x="4842" y="8472"/>
                  </a:lnTo>
                  <a:lnTo>
                    <a:pt x="4380" y="8415"/>
                  </a:lnTo>
                  <a:lnTo>
                    <a:pt x="3977" y="8300"/>
                  </a:lnTo>
                  <a:lnTo>
                    <a:pt x="3516" y="8127"/>
                  </a:lnTo>
                  <a:lnTo>
                    <a:pt x="3113" y="7954"/>
                  </a:lnTo>
                  <a:lnTo>
                    <a:pt x="2709" y="7723"/>
                  </a:lnTo>
                  <a:lnTo>
                    <a:pt x="2306" y="7435"/>
                  </a:lnTo>
                  <a:lnTo>
                    <a:pt x="1902" y="7147"/>
                  </a:lnTo>
                  <a:lnTo>
                    <a:pt x="1557" y="6801"/>
                  </a:lnTo>
                  <a:lnTo>
                    <a:pt x="1211" y="6455"/>
                  </a:lnTo>
                  <a:lnTo>
                    <a:pt x="923" y="6052"/>
                  </a:lnTo>
                  <a:lnTo>
                    <a:pt x="692" y="5648"/>
                  </a:lnTo>
                  <a:lnTo>
                    <a:pt x="462" y="5245"/>
                  </a:lnTo>
                  <a:lnTo>
                    <a:pt x="289" y="4842"/>
                  </a:lnTo>
                  <a:lnTo>
                    <a:pt x="116" y="4438"/>
                  </a:lnTo>
                  <a:lnTo>
                    <a:pt x="58" y="3977"/>
                  </a:lnTo>
                  <a:lnTo>
                    <a:pt x="58" y="3977"/>
                  </a:lnTo>
                  <a:lnTo>
                    <a:pt x="0" y="3516"/>
                  </a:lnTo>
                  <a:lnTo>
                    <a:pt x="0" y="3113"/>
                  </a:lnTo>
                  <a:lnTo>
                    <a:pt x="58" y="2652"/>
                  </a:lnTo>
                  <a:lnTo>
                    <a:pt x="116" y="2248"/>
                  </a:lnTo>
                  <a:lnTo>
                    <a:pt x="289" y="1845"/>
                  </a:lnTo>
                  <a:lnTo>
                    <a:pt x="462" y="1499"/>
                  </a:lnTo>
                  <a:lnTo>
                    <a:pt x="692" y="1153"/>
                  </a:lnTo>
                  <a:lnTo>
                    <a:pt x="923" y="865"/>
                  </a:lnTo>
                  <a:lnTo>
                    <a:pt x="923" y="865"/>
                  </a:lnTo>
                  <a:lnTo>
                    <a:pt x="1326" y="519"/>
                  </a:lnTo>
                  <a:lnTo>
                    <a:pt x="1729" y="231"/>
                  </a:lnTo>
                  <a:lnTo>
                    <a:pt x="2133" y="58"/>
                  </a:lnTo>
                  <a:lnTo>
                    <a:pt x="2479" y="1"/>
                  </a:lnTo>
                  <a:lnTo>
                    <a:pt x="2479" y="1"/>
                  </a:lnTo>
                  <a:lnTo>
                    <a:pt x="2594" y="1"/>
                  </a:lnTo>
                  <a:lnTo>
                    <a:pt x="2594" y="1"/>
                  </a:lnTo>
                  <a:lnTo>
                    <a:pt x="2652" y="116"/>
                  </a:lnTo>
                  <a:lnTo>
                    <a:pt x="2709" y="346"/>
                  </a:lnTo>
                  <a:lnTo>
                    <a:pt x="2709" y="519"/>
                  </a:lnTo>
                  <a:lnTo>
                    <a:pt x="2652" y="750"/>
                  </a:lnTo>
                  <a:lnTo>
                    <a:pt x="2652" y="750"/>
                  </a:lnTo>
                  <a:lnTo>
                    <a:pt x="2306" y="1211"/>
                  </a:lnTo>
                  <a:lnTo>
                    <a:pt x="2306" y="1211"/>
                  </a:lnTo>
                  <a:lnTo>
                    <a:pt x="1902" y="1787"/>
                  </a:lnTo>
                  <a:lnTo>
                    <a:pt x="1729" y="2133"/>
                  </a:lnTo>
                  <a:lnTo>
                    <a:pt x="1499" y="2536"/>
                  </a:lnTo>
                  <a:lnTo>
                    <a:pt x="1499" y="2536"/>
                  </a:lnTo>
                  <a:lnTo>
                    <a:pt x="1384" y="2940"/>
                  </a:lnTo>
                  <a:lnTo>
                    <a:pt x="1326" y="3286"/>
                  </a:lnTo>
                  <a:lnTo>
                    <a:pt x="1268" y="3689"/>
                  </a:lnTo>
                  <a:lnTo>
                    <a:pt x="1268" y="4035"/>
                  </a:lnTo>
                  <a:lnTo>
                    <a:pt x="1268" y="4438"/>
                  </a:lnTo>
                  <a:lnTo>
                    <a:pt x="1384" y="4842"/>
                  </a:lnTo>
                  <a:lnTo>
                    <a:pt x="1441" y="5187"/>
                  </a:lnTo>
                  <a:lnTo>
                    <a:pt x="1614" y="5533"/>
                  </a:lnTo>
                  <a:lnTo>
                    <a:pt x="1787" y="5879"/>
                  </a:lnTo>
                  <a:lnTo>
                    <a:pt x="1960" y="6225"/>
                  </a:lnTo>
                  <a:lnTo>
                    <a:pt x="2190" y="6513"/>
                  </a:lnTo>
                  <a:lnTo>
                    <a:pt x="2479" y="6801"/>
                  </a:lnTo>
                  <a:lnTo>
                    <a:pt x="2767" y="7089"/>
                  </a:lnTo>
                  <a:lnTo>
                    <a:pt x="3055" y="7320"/>
                  </a:lnTo>
                  <a:lnTo>
                    <a:pt x="3401" y="7550"/>
                  </a:lnTo>
                  <a:lnTo>
                    <a:pt x="3747" y="7723"/>
                  </a:lnTo>
                  <a:lnTo>
                    <a:pt x="3747" y="7723"/>
                  </a:lnTo>
                  <a:lnTo>
                    <a:pt x="4150" y="7839"/>
                  </a:lnTo>
                  <a:lnTo>
                    <a:pt x="4553" y="7954"/>
                  </a:lnTo>
                  <a:lnTo>
                    <a:pt x="5014" y="8011"/>
                  </a:lnTo>
                  <a:lnTo>
                    <a:pt x="5418" y="8069"/>
                  </a:lnTo>
                  <a:lnTo>
                    <a:pt x="5418" y="8069"/>
                  </a:lnTo>
                  <a:lnTo>
                    <a:pt x="5937" y="8011"/>
                  </a:lnTo>
                  <a:lnTo>
                    <a:pt x="6455" y="7896"/>
                  </a:lnTo>
                  <a:lnTo>
                    <a:pt x="6974" y="7781"/>
                  </a:lnTo>
                  <a:lnTo>
                    <a:pt x="7493" y="7550"/>
                  </a:lnTo>
                  <a:lnTo>
                    <a:pt x="7493" y="7550"/>
                  </a:lnTo>
                  <a:lnTo>
                    <a:pt x="7032" y="7954"/>
                  </a:lnTo>
                  <a:lnTo>
                    <a:pt x="6513" y="8300"/>
                  </a:lnTo>
                  <a:lnTo>
                    <a:pt x="5937" y="8472"/>
                  </a:lnTo>
                  <a:lnTo>
                    <a:pt x="5303" y="8530"/>
                  </a:lnTo>
                  <a:lnTo>
                    <a:pt x="5303" y="853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3" name="TextBox 2"/>
          <p:cNvSpPr txBox="1"/>
          <p:nvPr/>
        </p:nvSpPr>
        <p:spPr>
          <a:xfrm>
            <a:off x="3378108" y="651064"/>
            <a:ext cx="3413114" cy="769441"/>
          </a:xfrm>
          <a:prstGeom prst="rect">
            <a:avLst/>
          </a:prstGeom>
          <a:noFill/>
        </p:spPr>
        <p:txBody>
          <a:bodyPr wrap="none" rtlCol="0">
            <a:spAutoFit/>
          </a:bodyPr>
          <a:lstStyle/>
          <a:p>
            <a:r>
              <a:rPr lang="en-US" sz="4400" b="1">
                <a:solidFill>
                  <a:srgbClr val="002060"/>
                </a:solidFill>
                <a:latin typeface="Arial" pitchFamily="34" charset="0"/>
                <a:cs typeface="Arial" pitchFamily="34" charset="0"/>
              </a:rPr>
              <a:t>II. NHẠC CỤ</a:t>
            </a:r>
          </a:p>
        </p:txBody>
      </p:sp>
      <p:sp>
        <p:nvSpPr>
          <p:cNvPr id="5" name="Cloud Callout 4"/>
          <p:cNvSpPr/>
          <p:nvPr/>
        </p:nvSpPr>
        <p:spPr>
          <a:xfrm>
            <a:off x="1236759" y="2292413"/>
            <a:ext cx="5352846" cy="3429000"/>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rgbClr val="002060"/>
                </a:solidFill>
                <a:latin typeface="Arial" pitchFamily="34" charset="0"/>
                <a:cs typeface="Arial" pitchFamily="34" charset="0"/>
              </a:rPr>
              <a:t>Hãy nêu tên của hai loại nhạc cụ bên?</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9605" y="2188776"/>
            <a:ext cx="4565587" cy="456558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6437" y="1703537"/>
            <a:ext cx="5715000" cy="5715000"/>
          </a:xfrm>
          <a:prstGeom prst="rect">
            <a:avLst/>
          </a:prstGeom>
        </p:spPr>
      </p:pic>
      <p:sp>
        <p:nvSpPr>
          <p:cNvPr id="9" name="TextBox 8"/>
          <p:cNvSpPr txBox="1"/>
          <p:nvPr/>
        </p:nvSpPr>
        <p:spPr>
          <a:xfrm>
            <a:off x="5749592" y="7105402"/>
            <a:ext cx="2826415" cy="646331"/>
          </a:xfrm>
          <a:prstGeom prst="rect">
            <a:avLst/>
          </a:prstGeom>
          <a:noFill/>
        </p:spPr>
        <p:txBody>
          <a:bodyPr wrap="none" rtlCol="0">
            <a:spAutoFit/>
          </a:bodyPr>
          <a:lstStyle/>
          <a:p>
            <a:r>
              <a:rPr lang="en-US" sz="3600" b="1">
                <a:solidFill>
                  <a:srgbClr val="002060"/>
                </a:solidFill>
                <a:latin typeface="Arial" pitchFamily="34" charset="0"/>
                <a:cs typeface="Arial" pitchFamily="34" charset="0"/>
              </a:rPr>
              <a:t>RECORDER</a:t>
            </a:r>
          </a:p>
        </p:txBody>
      </p:sp>
      <p:sp>
        <p:nvSpPr>
          <p:cNvPr id="45" name="TextBox 44"/>
          <p:cNvSpPr txBox="1"/>
          <p:nvPr/>
        </p:nvSpPr>
        <p:spPr>
          <a:xfrm>
            <a:off x="13716000" y="7080802"/>
            <a:ext cx="2441694" cy="646331"/>
          </a:xfrm>
          <a:prstGeom prst="rect">
            <a:avLst/>
          </a:prstGeom>
          <a:noFill/>
        </p:spPr>
        <p:txBody>
          <a:bodyPr wrap="none" rtlCol="0">
            <a:spAutoFit/>
          </a:bodyPr>
          <a:lstStyle/>
          <a:p>
            <a:r>
              <a:rPr lang="en-US" sz="3600" b="1">
                <a:solidFill>
                  <a:srgbClr val="002060"/>
                </a:solidFill>
                <a:latin typeface="Arial" pitchFamily="34" charset="0"/>
                <a:cs typeface="Arial" pitchFamily="34" charset="0"/>
              </a:rPr>
              <a:t>KÈN PHÍM</a:t>
            </a:r>
          </a:p>
        </p:txBody>
      </p:sp>
    </p:spTree>
    <p:extLst>
      <p:ext uri="{BB962C8B-B14F-4D97-AF65-F5344CB8AC3E}">
        <p14:creationId xmlns:p14="http://schemas.microsoft.com/office/powerpoint/2010/main" val="34535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arn(inVertical)">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7760" y="952500"/>
            <a:ext cx="3413114" cy="769441"/>
          </a:xfrm>
          <a:prstGeom prst="rect">
            <a:avLst/>
          </a:prstGeom>
          <a:noFill/>
        </p:spPr>
        <p:txBody>
          <a:bodyPr wrap="none" rtlCol="0">
            <a:spAutoFit/>
          </a:bodyPr>
          <a:lstStyle/>
          <a:p>
            <a:r>
              <a:rPr lang="en-US" sz="4400" b="1">
                <a:solidFill>
                  <a:srgbClr val="002060"/>
                </a:solidFill>
                <a:latin typeface="Arial" pitchFamily="34" charset="0"/>
                <a:cs typeface="Arial" pitchFamily="34" charset="0"/>
              </a:rPr>
              <a:t>II. NHẠC CỤ</a:t>
            </a:r>
          </a:p>
        </p:txBody>
      </p:sp>
      <p:sp>
        <p:nvSpPr>
          <p:cNvPr id="7" name="TextBox 6"/>
          <p:cNvSpPr txBox="1"/>
          <p:nvPr/>
        </p:nvSpPr>
        <p:spPr>
          <a:xfrm>
            <a:off x="1387760" y="2097265"/>
            <a:ext cx="4750018" cy="646331"/>
          </a:xfrm>
          <a:prstGeom prst="rect">
            <a:avLst/>
          </a:prstGeom>
          <a:noFill/>
        </p:spPr>
        <p:txBody>
          <a:bodyPr wrap="none" rtlCol="0">
            <a:spAutoFit/>
          </a:bodyPr>
          <a:lstStyle/>
          <a:p>
            <a:r>
              <a:rPr lang="en-US" sz="3600" b="1" dirty="0">
                <a:solidFill>
                  <a:srgbClr val="002060"/>
                </a:solidFill>
                <a:latin typeface="Arial" pitchFamily="34" charset="0"/>
                <a:cs typeface="Arial" pitchFamily="34" charset="0"/>
              </a:rPr>
              <a:t>1. </a:t>
            </a:r>
            <a:r>
              <a:rPr lang="en-US" sz="3600" b="1" dirty="0" err="1">
                <a:solidFill>
                  <a:srgbClr val="002060"/>
                </a:solidFill>
                <a:latin typeface="Arial" pitchFamily="34" charset="0"/>
                <a:cs typeface="Arial" pitchFamily="34" charset="0"/>
              </a:rPr>
              <a:t>Tìm</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hiểu</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kèn</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phím</a:t>
            </a:r>
            <a:endParaRPr lang="en-US" sz="3600" b="1" dirty="0">
              <a:solidFill>
                <a:srgbClr val="002060"/>
              </a:solidFill>
              <a:latin typeface="Arial" pitchFamily="34" charset="0"/>
              <a:cs typeface="Arial" pitchFamily="34" charset="0"/>
            </a:endParaRPr>
          </a:p>
        </p:txBody>
      </p:sp>
      <p:sp>
        <p:nvSpPr>
          <p:cNvPr id="49" name="Rounded Rectangular Callout 48"/>
          <p:cNvSpPr/>
          <p:nvPr/>
        </p:nvSpPr>
        <p:spPr>
          <a:xfrm>
            <a:off x="4800874" y="3086100"/>
            <a:ext cx="5181203" cy="2936033"/>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05475" y="3353408"/>
            <a:ext cx="4572000" cy="2308324"/>
          </a:xfrm>
          <a:prstGeom prst="rect">
            <a:avLst/>
          </a:prstGeom>
        </p:spPr>
        <p:txBody>
          <a:bodyPr wrap="square">
            <a:spAutoFit/>
          </a:bodyPr>
          <a:lstStyle/>
          <a:p>
            <a:pPr>
              <a:lnSpc>
                <a:spcPct val="150000"/>
              </a:lnSpc>
            </a:pPr>
            <a:r>
              <a:rPr lang="en-US" sz="3200">
                <a:solidFill>
                  <a:srgbClr val="002060"/>
                </a:solidFill>
                <a:latin typeface="Arial" pitchFamily="34" charset="0"/>
                <a:cs typeface="Arial" pitchFamily="34" charset="0"/>
              </a:rPr>
              <a:t>Em hãy nêu cấu tạo, </a:t>
            </a:r>
          </a:p>
          <a:p>
            <a:pPr>
              <a:lnSpc>
                <a:spcPct val="150000"/>
              </a:lnSpc>
            </a:pPr>
            <a:r>
              <a:rPr lang="en-US" sz="3200">
                <a:solidFill>
                  <a:srgbClr val="002060"/>
                </a:solidFill>
                <a:latin typeface="Arial" pitchFamily="34" charset="0"/>
                <a:cs typeface="Arial" pitchFamily="34" charset="0"/>
              </a:rPr>
              <a:t>tác dụng từng phần và </a:t>
            </a:r>
          </a:p>
          <a:p>
            <a:pPr>
              <a:lnSpc>
                <a:spcPct val="150000"/>
              </a:lnSpc>
            </a:pPr>
            <a:r>
              <a:rPr lang="en-US" sz="3200">
                <a:solidFill>
                  <a:srgbClr val="002060"/>
                </a:solidFill>
                <a:latin typeface="Arial" pitchFamily="34" charset="0"/>
                <a:cs typeface="Arial" pitchFamily="34" charset="0"/>
              </a:rPr>
              <a:t>cách chơi Kèn phím?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769" y="2743596"/>
            <a:ext cx="5715000" cy="5715000"/>
          </a:xfrm>
          <a:prstGeom prst="rect">
            <a:avLst/>
          </a:prstGeom>
        </p:spPr>
      </p:pic>
      <p:sp>
        <p:nvSpPr>
          <p:cNvPr id="10" name="Rounded Rectangle 9"/>
          <p:cNvSpPr/>
          <p:nvPr/>
        </p:nvSpPr>
        <p:spPr>
          <a:xfrm>
            <a:off x="4693765" y="3086100"/>
            <a:ext cx="2971800" cy="87569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Arial" pitchFamily="34" charset="0"/>
                <a:cs typeface="Arial" pitchFamily="34" charset="0"/>
              </a:rPr>
              <a:t>Bàn phím</a:t>
            </a:r>
          </a:p>
        </p:txBody>
      </p:sp>
      <p:sp>
        <p:nvSpPr>
          <p:cNvPr id="50" name="Rounded Rectangle 49"/>
          <p:cNvSpPr/>
          <p:nvPr/>
        </p:nvSpPr>
        <p:spPr>
          <a:xfrm>
            <a:off x="6732112" y="7413949"/>
            <a:ext cx="2971800" cy="87569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Arial" pitchFamily="34" charset="0"/>
                <a:cs typeface="Arial" pitchFamily="34" charset="0"/>
              </a:rPr>
              <a:t>Dây nối</a:t>
            </a:r>
          </a:p>
        </p:txBody>
      </p:sp>
      <p:sp>
        <p:nvSpPr>
          <p:cNvPr id="51" name="Rounded Rectangle 50"/>
          <p:cNvSpPr/>
          <p:nvPr/>
        </p:nvSpPr>
        <p:spPr>
          <a:xfrm>
            <a:off x="3632607" y="7400342"/>
            <a:ext cx="2971800" cy="87569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Arial" pitchFamily="34" charset="0"/>
                <a:cs typeface="Arial" pitchFamily="34" charset="0"/>
              </a:rPr>
              <a:t>Ống thổi</a:t>
            </a:r>
          </a:p>
        </p:txBody>
      </p:sp>
      <p:cxnSp>
        <p:nvCxnSpPr>
          <p:cNvPr id="12" name="Straight Connector 11"/>
          <p:cNvCxnSpPr>
            <a:stCxn id="10" idx="2"/>
          </p:cNvCxnSpPr>
          <p:nvPr/>
        </p:nvCxnSpPr>
        <p:spPr>
          <a:xfrm>
            <a:off x="6179665" y="3961792"/>
            <a:ext cx="723899" cy="9531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50" idx="0"/>
          </p:cNvCxnSpPr>
          <p:nvPr/>
        </p:nvCxnSpPr>
        <p:spPr>
          <a:xfrm>
            <a:off x="8111015" y="6957915"/>
            <a:ext cx="106997" cy="4560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638800" y="6576915"/>
            <a:ext cx="1676400" cy="76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0" y="1721941"/>
            <a:ext cx="5715000" cy="6586835"/>
          </a:xfrm>
          <a:prstGeom prst="rect">
            <a:avLst/>
          </a:prstGeom>
        </p:spPr>
      </p:pic>
    </p:spTree>
    <p:extLst>
      <p:ext uri="{BB962C8B-B14F-4D97-AF65-F5344CB8AC3E}">
        <p14:creationId xmlns:p14="http://schemas.microsoft.com/office/powerpoint/2010/main" val="335620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arn(inVertical)">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8" grpId="0"/>
      <p:bldP spid="10" grpId="0" animBg="1"/>
      <p:bldP spid="50" grpId="0"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8108" y="501644"/>
            <a:ext cx="3413114" cy="769441"/>
          </a:xfrm>
          <a:prstGeom prst="rect">
            <a:avLst/>
          </a:prstGeom>
          <a:noFill/>
        </p:spPr>
        <p:txBody>
          <a:bodyPr wrap="none" rtlCol="0">
            <a:spAutoFit/>
          </a:bodyPr>
          <a:lstStyle/>
          <a:p>
            <a:r>
              <a:rPr lang="en-US" sz="4400" b="1">
                <a:solidFill>
                  <a:srgbClr val="002060"/>
                </a:solidFill>
                <a:latin typeface="Arial" pitchFamily="34" charset="0"/>
                <a:cs typeface="Arial" pitchFamily="34" charset="0"/>
              </a:rPr>
              <a:t>II. NHẠC CỤ</a:t>
            </a:r>
          </a:p>
        </p:txBody>
      </p:sp>
      <p:sp>
        <p:nvSpPr>
          <p:cNvPr id="2" name="TextBox 1"/>
          <p:cNvSpPr txBox="1"/>
          <p:nvPr/>
        </p:nvSpPr>
        <p:spPr>
          <a:xfrm>
            <a:off x="2582761" y="2352848"/>
            <a:ext cx="3890809" cy="584775"/>
          </a:xfrm>
          <a:prstGeom prst="rect">
            <a:avLst/>
          </a:prstGeom>
          <a:noFill/>
        </p:spPr>
        <p:txBody>
          <a:bodyPr wrap="none" rtlCol="0">
            <a:spAutoFit/>
          </a:bodyPr>
          <a:lstStyle/>
          <a:p>
            <a:r>
              <a:rPr lang="en-US" sz="3200" b="1">
                <a:solidFill>
                  <a:srgbClr val="002060"/>
                </a:solidFill>
                <a:latin typeface="Arial" pitchFamily="34" charset="0"/>
                <a:cs typeface="Arial" pitchFamily="34" charset="0"/>
              </a:rPr>
              <a:t>a. Sơ đồ ngón bấm</a:t>
            </a:r>
          </a:p>
        </p:txBody>
      </p:sp>
      <p:sp>
        <p:nvSpPr>
          <p:cNvPr id="45" name="TextBox 44"/>
          <p:cNvSpPr txBox="1"/>
          <p:nvPr/>
        </p:nvSpPr>
        <p:spPr>
          <a:xfrm>
            <a:off x="10438453" y="2352848"/>
            <a:ext cx="4442242" cy="584775"/>
          </a:xfrm>
          <a:prstGeom prst="rect">
            <a:avLst/>
          </a:prstGeom>
          <a:noFill/>
        </p:spPr>
        <p:txBody>
          <a:bodyPr wrap="none" rtlCol="0">
            <a:spAutoFit/>
          </a:bodyPr>
          <a:lstStyle/>
          <a:p>
            <a:r>
              <a:rPr lang="en-US" sz="3200" b="1">
                <a:solidFill>
                  <a:srgbClr val="002060"/>
                </a:solidFill>
                <a:latin typeface="Arial" pitchFamily="34" charset="0"/>
                <a:cs typeface="Arial" pitchFamily="34" charset="0"/>
              </a:rPr>
              <a:t>b. Thực hành mẫu âm</a:t>
            </a:r>
          </a:p>
        </p:txBody>
      </p:sp>
      <p:sp>
        <p:nvSpPr>
          <p:cNvPr id="49" name="TextBox 48"/>
          <p:cNvSpPr txBox="1"/>
          <p:nvPr/>
        </p:nvSpPr>
        <p:spPr>
          <a:xfrm>
            <a:off x="3378108" y="1404654"/>
            <a:ext cx="4826962" cy="646331"/>
          </a:xfrm>
          <a:prstGeom prst="rect">
            <a:avLst/>
          </a:prstGeom>
          <a:noFill/>
        </p:spPr>
        <p:txBody>
          <a:bodyPr wrap="none" rtlCol="0">
            <a:spAutoFit/>
          </a:bodyPr>
          <a:lstStyle/>
          <a:p>
            <a:r>
              <a:rPr lang="en-US" sz="3600" b="1" dirty="0">
                <a:solidFill>
                  <a:srgbClr val="002060"/>
                </a:solidFill>
                <a:latin typeface="Arial" pitchFamily="34" charset="0"/>
                <a:cs typeface="Arial" pitchFamily="34" charset="0"/>
              </a:rPr>
              <a:t>1. </a:t>
            </a:r>
            <a:r>
              <a:rPr lang="en-US" sz="3600" b="1" dirty="0" err="1">
                <a:solidFill>
                  <a:srgbClr val="002060"/>
                </a:solidFill>
                <a:latin typeface="Arial" pitchFamily="34" charset="0"/>
                <a:cs typeface="Arial" pitchFamily="34" charset="0"/>
              </a:rPr>
              <a:t>Tìm</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hiểu</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Kèn</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phím</a:t>
            </a:r>
            <a:endParaRPr lang="en-US" sz="3600" b="1" dirty="0">
              <a:solidFill>
                <a:srgbClr val="002060"/>
              </a:solidFill>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631" y="3086100"/>
            <a:ext cx="5784937" cy="52006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568" y="3238501"/>
            <a:ext cx="10826639" cy="2447924"/>
          </a:xfrm>
          <a:prstGeom prst="rect">
            <a:avLst/>
          </a:prstGeom>
        </p:spPr>
      </p:pic>
    </p:spTree>
    <p:extLst>
      <p:ext uri="{BB962C8B-B14F-4D97-AF65-F5344CB8AC3E}">
        <p14:creationId xmlns:p14="http://schemas.microsoft.com/office/powerpoint/2010/main" val="263930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250"/>
                                        <p:tgtEl>
                                          <p:spTgt spid="45"/>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WordArt 4"/>
          <p:cNvSpPr>
            <a:spLocks noChangeArrowheads="1" noChangeShapeType="1" noTextEdit="1"/>
          </p:cNvSpPr>
          <p:nvPr/>
        </p:nvSpPr>
        <p:spPr bwMode="auto">
          <a:xfrm>
            <a:off x="5372100" y="442913"/>
            <a:ext cx="11010900" cy="1654278"/>
          </a:xfrm>
          <a:prstGeom prst="rect">
            <a:avLst/>
          </a:prstGeom>
        </p:spPr>
        <p:txBody>
          <a:bodyPr wrap="none" fromWordArt="1">
            <a:prstTxWarp prst="textPlain">
              <a:avLst>
                <a:gd name="adj" fmla="val 50000"/>
              </a:avLst>
            </a:prstTxWarp>
          </a:bodyPr>
          <a:lstStyle/>
          <a:p>
            <a:pPr algn="ctr"/>
            <a:r>
              <a:rPr lang="vi-VN"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CHỦ ĐỀ </a:t>
            </a:r>
            <a:r>
              <a:rPr lang="en-US"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3</a:t>
            </a:r>
            <a:r>
              <a:rPr lang="vi-VN"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 </a:t>
            </a:r>
            <a:r>
              <a:rPr lang="en-US"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NHỚ ƠN THẦY CÔ</a:t>
            </a:r>
          </a:p>
        </p:txBody>
      </p:sp>
      <p:sp>
        <p:nvSpPr>
          <p:cNvPr id="5133" name="Rectangle 13"/>
          <p:cNvSpPr>
            <a:spLocks/>
          </p:cNvSpPr>
          <p:nvPr/>
        </p:nvSpPr>
        <p:spPr bwMode="auto">
          <a:xfrm>
            <a:off x="311726" y="2640250"/>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Hát</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Bài</a:t>
            </a:r>
            <a:r>
              <a:rPr lang="en-US" altLang="en-US" sz="6600" b="1" dirty="0">
                <a:solidFill>
                  <a:srgbClr val="000099"/>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Thầy</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cô</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là</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tất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cả</a:t>
            </a:r>
            <a:endParaRPr lang="en-US" altLang="en-US" sz="6600" b="1" i="1" dirty="0">
              <a:solidFill>
                <a:srgbClr val="FF0000"/>
              </a:solidFill>
              <a:latin typeface="Times New Roman" panose="02020603050405020304" pitchFamily="18" charset="0"/>
            </a:endParaRPr>
          </a:p>
        </p:txBody>
      </p:sp>
      <p:pic>
        <p:nvPicPr>
          <p:cNvPr id="5135" name="Picture 15" descr="792px-Vietnamese_Music_Logo_sha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573" y="100016"/>
            <a:ext cx="1338263" cy="156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7" descr="Giao duc"/>
          <p:cNvPicPr>
            <a:picLocks noChangeAspect="1" noChangeArrowheads="1"/>
          </p:cNvPicPr>
          <p:nvPr/>
        </p:nvPicPr>
        <p:blipFill>
          <a:blip r:embed="rId5">
            <a:extLst>
              <a:ext uri="{28A0092B-C50C-407E-A947-70E740481C1C}">
                <a14:useLocalDpi xmlns:a14="http://schemas.microsoft.com/office/drawing/2010/main" val="0"/>
              </a:ext>
            </a:extLst>
          </a:blip>
          <a:srcRect b="27376"/>
          <a:stretch>
            <a:fillRect/>
          </a:stretch>
        </p:blipFill>
        <p:spPr bwMode="auto">
          <a:xfrm>
            <a:off x="2645573" y="9029700"/>
            <a:ext cx="13470731"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p:cNvSpPr>
            <a:spLocks/>
          </p:cNvSpPr>
          <p:nvPr/>
        </p:nvSpPr>
        <p:spPr bwMode="auto">
          <a:xfrm>
            <a:off x="234483" y="5110857"/>
            <a:ext cx="17286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Lí</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thuyết</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âm</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nhạc</a:t>
            </a:r>
            <a:r>
              <a:rPr lang="en-US" altLang="en-US" sz="6600" b="1" dirty="0">
                <a:solidFill>
                  <a:srgbClr val="000099"/>
                </a:solidFill>
                <a:latin typeface="Times New Roman" panose="02020603050405020304" pitchFamily="18" charset="0"/>
              </a:rPr>
              <a: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Nhịp</a:t>
            </a:r>
            <a:r>
              <a:rPr lang="en-US" altLang="en-US" sz="6600" b="1" i="1" dirty="0">
                <a:solidFill>
                  <a:srgbClr val="FF0000"/>
                </a:solidFill>
                <a:latin typeface="Times New Roman" panose="02020603050405020304" pitchFamily="18" charset="0"/>
              </a:rPr>
              <a:t> </a:t>
            </a:r>
          </a:p>
        </p:txBody>
      </p:sp>
      <p:sp>
        <p:nvSpPr>
          <p:cNvPr id="11" name="Rectangle 13"/>
          <p:cNvSpPr>
            <a:spLocks/>
          </p:cNvSpPr>
          <p:nvPr/>
        </p:nvSpPr>
        <p:spPr bwMode="auto">
          <a:xfrm>
            <a:off x="245116" y="6343447"/>
            <a:ext cx="17052132" cy="5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Đọc</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nhạc</a:t>
            </a:r>
            <a:r>
              <a:rPr lang="en-US" altLang="en-US" sz="6600" b="1" dirty="0">
                <a:solidFill>
                  <a:srgbClr val="000099"/>
                </a:solidFill>
                <a:latin typeface="Times New Roman" panose="02020603050405020304" pitchFamily="18" charset="0"/>
              </a:rPr>
              <a: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Bài</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đọc</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nhạc</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số</a:t>
            </a:r>
            <a:r>
              <a:rPr lang="en-US" altLang="en-US" sz="6600" b="1" i="1" dirty="0">
                <a:solidFill>
                  <a:srgbClr val="FF0000"/>
                </a:solidFill>
                <a:latin typeface="Times New Roman" panose="02020603050405020304" pitchFamily="18" charset="0"/>
              </a:rPr>
              <a:t> 2</a:t>
            </a:r>
          </a:p>
        </p:txBody>
      </p:sp>
      <p:pic>
        <p:nvPicPr>
          <p:cNvPr id="2" name="6.2 Doi song khong gia (l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27795" y="1364460"/>
            <a:ext cx="609600" cy="609600"/>
          </a:xfrm>
          <a:prstGeom prst="rect">
            <a:avLst/>
          </a:prstGeom>
        </p:spPr>
      </p:pic>
      <p:sp>
        <p:nvSpPr>
          <p:cNvPr id="12" name="Rectangle 13"/>
          <p:cNvSpPr>
            <a:spLocks/>
          </p:cNvSpPr>
          <p:nvPr/>
        </p:nvSpPr>
        <p:spPr bwMode="auto">
          <a:xfrm>
            <a:off x="280463" y="7712216"/>
            <a:ext cx="17052132" cy="5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TTÂN:</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Hát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bè</a:t>
            </a:r>
            <a:r>
              <a:rPr lang="en-US" altLang="en-US" sz="6600" b="1" i="1" dirty="0">
                <a:solidFill>
                  <a:srgbClr val="FF0000"/>
                </a:solidFill>
                <a:latin typeface="Times New Roman" panose="02020603050405020304" pitchFamily="18" charset="0"/>
              </a:rPr>
              <a:t>.</a:t>
            </a:r>
          </a:p>
        </p:txBody>
      </p:sp>
      <p:sp>
        <p:nvSpPr>
          <p:cNvPr id="13" name="Rectangle 13"/>
          <p:cNvSpPr>
            <a:spLocks/>
          </p:cNvSpPr>
          <p:nvPr/>
        </p:nvSpPr>
        <p:spPr bwMode="auto">
          <a:xfrm>
            <a:off x="215086" y="3879407"/>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Nghe</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nhạc</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Bài</a:t>
            </a:r>
            <a:r>
              <a:rPr lang="en-US" altLang="en-US" sz="6600" b="1" dirty="0">
                <a:solidFill>
                  <a:srgbClr val="000099"/>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Nhớ</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ơn</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thầy</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cô</a:t>
            </a:r>
            <a:endParaRPr lang="en-US" altLang="en-US" sz="6600" b="1" i="1" dirty="0">
              <a:solidFill>
                <a:srgbClr val="FF0000"/>
              </a:solidFill>
              <a:latin typeface="Times New Roman" panose="02020603050405020304" pitchFamily="18" charset="0"/>
            </a:endParaRPr>
          </a:p>
        </p:txBody>
      </p:sp>
      <p:sp>
        <p:nvSpPr>
          <p:cNvPr id="14" name="Rectangle 13"/>
          <p:cNvSpPr>
            <a:spLocks/>
          </p:cNvSpPr>
          <p:nvPr/>
        </p:nvSpPr>
        <p:spPr bwMode="auto">
          <a:xfrm>
            <a:off x="9829800" y="4917439"/>
            <a:ext cx="1224280" cy="4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i="1" dirty="0">
                <a:solidFill>
                  <a:srgbClr val="FF0000"/>
                </a:solidFill>
                <a:latin typeface="Times New Roman" panose="02020603050405020304" pitchFamily="18" charset="0"/>
              </a:rPr>
              <a:t> 4</a:t>
            </a:r>
          </a:p>
        </p:txBody>
      </p:sp>
      <p:sp>
        <p:nvSpPr>
          <p:cNvPr id="15" name="Rectangle 14"/>
          <p:cNvSpPr>
            <a:spLocks/>
          </p:cNvSpPr>
          <p:nvPr/>
        </p:nvSpPr>
        <p:spPr bwMode="auto">
          <a:xfrm>
            <a:off x="9810307" y="5477895"/>
            <a:ext cx="124968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i="1" dirty="0">
                <a:solidFill>
                  <a:srgbClr val="FF0000"/>
                </a:solidFill>
                <a:latin typeface="Times New Roman" panose="02020603050405020304" pitchFamily="18" charset="0"/>
              </a:rPr>
              <a:t> 4</a:t>
            </a:r>
          </a:p>
        </p:txBody>
      </p:sp>
    </p:spTree>
    <p:extLst>
      <p:ext uri="{BB962C8B-B14F-4D97-AF65-F5344CB8AC3E}">
        <p14:creationId xmlns:p14="http://schemas.microsoft.com/office/powerpoint/2010/main" val="1822371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908123"/>
            <a:ext cx="8444941" cy="646331"/>
          </a:xfrm>
          <a:prstGeom prst="rect">
            <a:avLst/>
          </a:prstGeom>
          <a:noFill/>
        </p:spPr>
        <p:txBody>
          <a:bodyPr wrap="none" rtlCol="0">
            <a:spAutoFit/>
          </a:bodyPr>
          <a:lstStyle/>
          <a:p>
            <a:r>
              <a:rPr lang="nl-NL" sz="3600" b="1" dirty="0">
                <a:solidFill>
                  <a:srgbClr val="002060"/>
                </a:solidFill>
                <a:latin typeface="Arial" pitchFamily="34" charset="0"/>
                <a:cs typeface="Arial" pitchFamily="34" charset="0"/>
              </a:rPr>
              <a:t>1. Kí hiệu nốt nhạc bằng chữ cái Latin</a:t>
            </a:r>
            <a:endParaRPr lang="en-US" sz="3600" dirty="0">
              <a:solidFill>
                <a:srgbClr val="002060"/>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6551"/>
          <a:stretch/>
        </p:blipFill>
        <p:spPr>
          <a:xfrm>
            <a:off x="15240" y="1790701"/>
            <a:ext cx="17341378" cy="4648199"/>
          </a:xfrm>
          <a:prstGeom prst="rect">
            <a:avLst/>
          </a:prstGeom>
        </p:spPr>
      </p:pic>
      <p:sp>
        <p:nvSpPr>
          <p:cNvPr id="7" name="TextBox 6"/>
          <p:cNvSpPr txBox="1"/>
          <p:nvPr/>
        </p:nvSpPr>
        <p:spPr>
          <a:xfrm>
            <a:off x="1695764" y="252256"/>
            <a:ext cx="5442516" cy="646331"/>
          </a:xfrm>
          <a:prstGeom prst="rect">
            <a:avLst/>
          </a:prstGeom>
          <a:noFill/>
        </p:spPr>
        <p:txBody>
          <a:bodyPr wrap="none" rtlCol="0">
            <a:spAutoFit/>
          </a:bodyPr>
          <a:lstStyle/>
          <a:p>
            <a:r>
              <a:rPr lang="en-US" sz="3600" b="1" dirty="0">
                <a:solidFill>
                  <a:srgbClr val="002060"/>
                </a:solidFill>
                <a:latin typeface="Arial" pitchFamily="34" charset="0"/>
                <a:cs typeface="Arial" pitchFamily="34" charset="0"/>
              </a:rPr>
              <a:t>I. LÝ THUYẾT ÂM NHẠC</a:t>
            </a:r>
          </a:p>
        </p:txBody>
      </p:sp>
      <p:sp>
        <p:nvSpPr>
          <p:cNvPr id="3" name="TextBox 2"/>
          <p:cNvSpPr txBox="1"/>
          <p:nvPr/>
        </p:nvSpPr>
        <p:spPr>
          <a:xfrm>
            <a:off x="1524000" y="667494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3505200" y="6669681"/>
            <a:ext cx="8128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D</a:t>
            </a:r>
          </a:p>
        </p:txBody>
      </p:sp>
      <p:sp>
        <p:nvSpPr>
          <p:cNvPr id="12" name="TextBox 11"/>
          <p:cNvSpPr txBox="1"/>
          <p:nvPr/>
        </p:nvSpPr>
        <p:spPr>
          <a:xfrm>
            <a:off x="5638800" y="666442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E</a:t>
            </a:r>
          </a:p>
        </p:txBody>
      </p:sp>
      <p:sp>
        <p:nvSpPr>
          <p:cNvPr id="13" name="TextBox 12"/>
          <p:cNvSpPr txBox="1"/>
          <p:nvPr/>
        </p:nvSpPr>
        <p:spPr>
          <a:xfrm>
            <a:off x="7620000" y="6659161"/>
            <a:ext cx="7620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F</a:t>
            </a:r>
          </a:p>
        </p:txBody>
      </p:sp>
      <p:sp>
        <p:nvSpPr>
          <p:cNvPr id="14" name="TextBox 13"/>
          <p:cNvSpPr txBox="1"/>
          <p:nvPr/>
        </p:nvSpPr>
        <p:spPr>
          <a:xfrm>
            <a:off x="9372600" y="665390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G</a:t>
            </a:r>
          </a:p>
        </p:txBody>
      </p:sp>
      <p:sp>
        <p:nvSpPr>
          <p:cNvPr id="15" name="TextBox 14"/>
          <p:cNvSpPr txBox="1"/>
          <p:nvPr/>
        </p:nvSpPr>
        <p:spPr>
          <a:xfrm>
            <a:off x="11506200" y="664864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A</a:t>
            </a:r>
          </a:p>
        </p:txBody>
      </p:sp>
      <p:sp>
        <p:nvSpPr>
          <p:cNvPr id="16" name="TextBox 15"/>
          <p:cNvSpPr txBox="1"/>
          <p:nvPr/>
        </p:nvSpPr>
        <p:spPr>
          <a:xfrm>
            <a:off x="13487400" y="671566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B</a:t>
            </a:r>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7382" t="47848" r="83830" b="38630"/>
          <a:stretch/>
        </p:blipFill>
        <p:spPr>
          <a:xfrm>
            <a:off x="15316200" y="5219700"/>
            <a:ext cx="1524000" cy="990600"/>
          </a:xfrm>
          <a:prstGeom prst="rect">
            <a:avLst/>
          </a:prstGeom>
        </p:spPr>
      </p:pic>
      <p:sp>
        <p:nvSpPr>
          <p:cNvPr id="21" name="TextBox 20"/>
          <p:cNvSpPr txBox="1"/>
          <p:nvPr/>
        </p:nvSpPr>
        <p:spPr>
          <a:xfrm>
            <a:off x="15392400" y="6639461"/>
            <a:ext cx="914400" cy="1323439"/>
          </a:xfrm>
          <a:prstGeom prst="rect">
            <a:avLst/>
          </a:prstGeom>
          <a:noFill/>
        </p:spPr>
        <p:txBody>
          <a:bodyPr wrap="square" rtlCol="0">
            <a:spAutoFit/>
          </a:bodyPr>
          <a:lstStyle/>
          <a:p>
            <a:r>
              <a:rPr lang="en-US" sz="8000" b="1"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48439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6"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WordArt 4"/>
          <p:cNvSpPr>
            <a:spLocks noChangeArrowheads="1" noChangeShapeType="1" noTextEdit="1"/>
          </p:cNvSpPr>
          <p:nvPr/>
        </p:nvSpPr>
        <p:spPr bwMode="auto">
          <a:xfrm>
            <a:off x="4642527" y="642027"/>
            <a:ext cx="7555959" cy="1672227"/>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TIẾT 10</a:t>
            </a:r>
          </a:p>
        </p:txBody>
      </p:sp>
      <p:sp>
        <p:nvSpPr>
          <p:cNvPr id="5133" name="Rectangle 13"/>
          <p:cNvSpPr>
            <a:spLocks/>
          </p:cNvSpPr>
          <p:nvPr/>
        </p:nvSpPr>
        <p:spPr bwMode="auto">
          <a:xfrm>
            <a:off x="1829240" y="2959247"/>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Hát</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Bài</a:t>
            </a:r>
            <a:r>
              <a:rPr lang="en-US" altLang="en-US" sz="6600" b="1" dirty="0">
                <a:solidFill>
                  <a:srgbClr val="000099"/>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Thầy</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cô</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là</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tất</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cả</a:t>
            </a:r>
            <a:endParaRPr lang="en-US" altLang="en-US" sz="6600" b="1" i="1" dirty="0">
              <a:solidFill>
                <a:srgbClr val="FF0000"/>
              </a:solidFill>
              <a:latin typeface="Times New Roman" panose="02020603050405020304" pitchFamily="18" charset="0"/>
            </a:endParaRPr>
          </a:p>
        </p:txBody>
      </p:sp>
      <p:pic>
        <p:nvPicPr>
          <p:cNvPr id="5135" name="Picture 15" descr="792px-Vietnamese_Music_Logo_sha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573" y="100016"/>
            <a:ext cx="1338263" cy="156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7" descr="Giao duc"/>
          <p:cNvPicPr>
            <a:picLocks noChangeAspect="1" noChangeArrowheads="1"/>
          </p:cNvPicPr>
          <p:nvPr/>
        </p:nvPicPr>
        <p:blipFill>
          <a:blip r:embed="rId5">
            <a:extLst>
              <a:ext uri="{28A0092B-C50C-407E-A947-70E740481C1C}">
                <a14:useLocalDpi xmlns:a14="http://schemas.microsoft.com/office/drawing/2010/main" val="0"/>
              </a:ext>
            </a:extLst>
          </a:blip>
          <a:srcRect b="27376"/>
          <a:stretch>
            <a:fillRect/>
          </a:stretch>
        </p:blipFill>
        <p:spPr bwMode="auto">
          <a:xfrm>
            <a:off x="2645573" y="9029700"/>
            <a:ext cx="13470731"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2 Doi song khong gia (l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27795" y="1364460"/>
            <a:ext cx="609600" cy="609600"/>
          </a:xfrm>
          <a:prstGeom prst="rect">
            <a:avLst/>
          </a:prstGeom>
        </p:spPr>
      </p:pic>
      <p:sp>
        <p:nvSpPr>
          <p:cNvPr id="13" name="Rectangle 13"/>
          <p:cNvSpPr>
            <a:spLocks/>
          </p:cNvSpPr>
          <p:nvPr/>
        </p:nvSpPr>
        <p:spPr bwMode="auto">
          <a:xfrm>
            <a:off x="657529" y="5070574"/>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Yêu</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cầu</a:t>
            </a:r>
            <a:r>
              <a:rPr lang="en-US" altLang="en-US" sz="6000" b="1" dirty="0">
                <a:solidFill>
                  <a:srgbClr val="000099"/>
                </a:solidFill>
                <a:latin typeface="Times New Roman" panose="02020603050405020304" pitchFamily="18" charset="0"/>
              </a:rPr>
              <a:t> 1: </a:t>
            </a:r>
            <a:r>
              <a:rPr lang="en-US" altLang="en-US" sz="6000" b="1" dirty="0" err="1">
                <a:solidFill>
                  <a:srgbClr val="000099"/>
                </a:solidFill>
                <a:latin typeface="Times New Roman" panose="02020603050405020304" pitchFamily="18" charset="0"/>
              </a:rPr>
              <a:t>Tìm</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hiểu</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về</a:t>
            </a:r>
            <a:r>
              <a:rPr lang="en-US" altLang="en-US" sz="6000" b="1" dirty="0">
                <a:solidFill>
                  <a:srgbClr val="000099"/>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nhạc</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sĩ</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Bùi</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Anh</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Tú</a:t>
            </a:r>
            <a:endParaRPr lang="en-US" altLang="en-US" sz="6000" b="1" i="1" dirty="0">
              <a:solidFill>
                <a:srgbClr val="FF0000"/>
              </a:solidFill>
              <a:latin typeface="Times New Roman" panose="02020603050405020304" pitchFamily="18" charset="0"/>
            </a:endParaRPr>
          </a:p>
        </p:txBody>
      </p:sp>
      <p:sp>
        <p:nvSpPr>
          <p:cNvPr id="14" name="Rectangle 13"/>
          <p:cNvSpPr>
            <a:spLocks/>
          </p:cNvSpPr>
          <p:nvPr/>
        </p:nvSpPr>
        <p:spPr bwMode="auto">
          <a:xfrm>
            <a:off x="657529" y="6624637"/>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Yêu</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cầu</a:t>
            </a:r>
            <a:r>
              <a:rPr lang="en-US" altLang="en-US" sz="6000" b="1" dirty="0">
                <a:solidFill>
                  <a:srgbClr val="000099"/>
                </a:solidFill>
                <a:latin typeface="Times New Roman" panose="02020603050405020304" pitchFamily="18" charset="0"/>
              </a:rPr>
              <a:t> 2: </a:t>
            </a:r>
            <a:r>
              <a:rPr lang="en-US" altLang="en-US" sz="6000" b="1" dirty="0" err="1">
                <a:solidFill>
                  <a:srgbClr val="000099"/>
                </a:solidFill>
                <a:latin typeface="Times New Roman" panose="02020603050405020304" pitchFamily="18" charset="0"/>
              </a:rPr>
              <a:t>Tìm</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hiểu</a:t>
            </a:r>
            <a:r>
              <a:rPr lang="en-US" altLang="en-US" sz="6000" b="1" dirty="0">
                <a:solidFill>
                  <a:srgbClr val="000099"/>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Cấu</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trúc</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kí</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hiệu</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âm</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nhạc</a:t>
            </a:r>
            <a:r>
              <a:rPr lang="en-US" altLang="en-US" sz="6000" b="1" i="1" dirty="0">
                <a:solidFill>
                  <a:srgbClr val="FF0000"/>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bài</a:t>
            </a:r>
            <a:r>
              <a:rPr lang="en-US" altLang="en-US" sz="6000" b="1" dirty="0">
                <a:solidFill>
                  <a:srgbClr val="000099"/>
                </a:solidFill>
                <a:latin typeface="Times New Roman" panose="02020603050405020304" pitchFamily="18" charset="0"/>
              </a:rPr>
              <a:t> </a:t>
            </a:r>
            <a:r>
              <a:rPr lang="en-US" altLang="en-US" sz="6000" b="1" dirty="0" err="1">
                <a:solidFill>
                  <a:srgbClr val="000099"/>
                </a:solidFill>
                <a:latin typeface="Times New Roman" panose="02020603050405020304" pitchFamily="18" charset="0"/>
              </a:rPr>
              <a:t>hát</a:t>
            </a:r>
            <a:r>
              <a:rPr lang="en-US" altLang="en-US" sz="6000" b="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Thầy</a:t>
            </a:r>
            <a:r>
              <a:rPr lang="en-US" altLang="en-US" sz="6000" b="1" i="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cô</a:t>
            </a:r>
            <a:r>
              <a:rPr lang="en-US" altLang="en-US" sz="6000" b="1" i="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là</a:t>
            </a:r>
            <a:r>
              <a:rPr lang="en-US" altLang="en-US" sz="6000" b="1" i="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tất</a:t>
            </a:r>
            <a:r>
              <a:rPr lang="en-US" altLang="en-US" sz="6000" b="1" i="1" dirty="0">
                <a:solidFill>
                  <a:srgbClr val="000099"/>
                </a:solidFill>
                <a:latin typeface="Times New Roman" panose="02020603050405020304" pitchFamily="18" charset="0"/>
              </a:rPr>
              <a:t> </a:t>
            </a:r>
            <a:r>
              <a:rPr lang="en-US" altLang="en-US" sz="6000" b="1" i="1" dirty="0" err="1">
                <a:solidFill>
                  <a:srgbClr val="000099"/>
                </a:solidFill>
                <a:latin typeface="Times New Roman" panose="02020603050405020304" pitchFamily="18" charset="0"/>
              </a:rPr>
              <a:t>cả</a:t>
            </a:r>
            <a:endParaRPr lang="en-US" altLang="en-US" sz="6000" b="1" i="1" dirty="0">
              <a:solidFill>
                <a:srgbClr val="FF0000"/>
              </a:solidFill>
              <a:latin typeface="Times New Roman" panose="02020603050405020304" pitchFamily="18" charset="0"/>
            </a:endParaRPr>
          </a:p>
        </p:txBody>
      </p:sp>
      <p:sp>
        <p:nvSpPr>
          <p:cNvPr id="9" name="Rectangle 13"/>
          <p:cNvSpPr>
            <a:spLocks/>
          </p:cNvSpPr>
          <p:nvPr/>
        </p:nvSpPr>
        <p:spPr bwMode="auto">
          <a:xfrm>
            <a:off x="1829239" y="3902426"/>
            <a:ext cx="1732567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6600" b="1" dirty="0">
                <a:solidFill>
                  <a:srgbClr val="000099"/>
                </a:solidFill>
                <a:latin typeface="Times New Roman" panose="02020603050405020304" pitchFamily="18" charset="0"/>
              </a:rPr>
              <a:t> - </a:t>
            </a:r>
            <a:r>
              <a:rPr lang="en-US" altLang="en-US" sz="6600" b="1" dirty="0" err="1">
                <a:solidFill>
                  <a:srgbClr val="000099"/>
                </a:solidFill>
                <a:latin typeface="Times New Roman" panose="02020603050405020304" pitchFamily="18" charset="0"/>
              </a:rPr>
              <a:t>Nghe</a:t>
            </a:r>
            <a:r>
              <a:rPr lang="en-US" altLang="en-US" sz="6600" b="1" dirty="0">
                <a:solidFill>
                  <a:srgbClr val="000099"/>
                </a:solidFill>
                <a:latin typeface="Times New Roman" panose="02020603050405020304" pitchFamily="18" charset="0"/>
              </a:rPr>
              <a:t> </a:t>
            </a:r>
            <a:r>
              <a:rPr lang="en-US" altLang="en-US" sz="6600" b="1" dirty="0" err="1">
                <a:solidFill>
                  <a:srgbClr val="000099"/>
                </a:solidFill>
                <a:latin typeface="Times New Roman" panose="02020603050405020304" pitchFamily="18" charset="0"/>
              </a:rPr>
              <a:t>nhạc</a:t>
            </a:r>
            <a:r>
              <a:rPr lang="en-US" altLang="en-US" sz="6600" b="1" dirty="0">
                <a:solidFill>
                  <a:srgbClr val="000099"/>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Nhớ</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ơn</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Thầy</a:t>
            </a:r>
            <a:r>
              <a:rPr lang="en-US" altLang="en-US" sz="6600" b="1" i="1" dirty="0">
                <a:solidFill>
                  <a:srgbClr val="FF0000"/>
                </a:solidFill>
                <a:latin typeface="Times New Roman" panose="02020603050405020304" pitchFamily="18" charset="0"/>
              </a:rPr>
              <a:t> </a:t>
            </a:r>
            <a:r>
              <a:rPr lang="en-US" altLang="en-US" sz="6600" b="1" i="1" dirty="0" err="1">
                <a:solidFill>
                  <a:srgbClr val="FF0000"/>
                </a:solidFill>
                <a:latin typeface="Times New Roman" panose="02020603050405020304" pitchFamily="18" charset="0"/>
              </a:rPr>
              <a:t>cô</a:t>
            </a:r>
            <a:endParaRPr lang="en-US" altLang="en-US" sz="6600" b="1"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642776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8108" y="651064"/>
            <a:ext cx="3413114" cy="769441"/>
          </a:xfrm>
          <a:prstGeom prst="rect">
            <a:avLst/>
          </a:prstGeom>
          <a:noFill/>
        </p:spPr>
        <p:txBody>
          <a:bodyPr wrap="none" rtlCol="0">
            <a:spAutoFit/>
          </a:bodyPr>
          <a:lstStyle/>
          <a:p>
            <a:r>
              <a:rPr lang="en-US" sz="4400" b="1">
                <a:solidFill>
                  <a:srgbClr val="002060"/>
                </a:solidFill>
                <a:latin typeface="Arial" pitchFamily="34" charset="0"/>
                <a:cs typeface="Arial" pitchFamily="34" charset="0"/>
              </a:rPr>
              <a:t>II. NHẠC CỤ</a:t>
            </a:r>
          </a:p>
        </p:txBody>
      </p:sp>
      <p:sp>
        <p:nvSpPr>
          <p:cNvPr id="2" name="TextBox 1"/>
          <p:cNvSpPr txBox="1"/>
          <p:nvPr/>
        </p:nvSpPr>
        <p:spPr>
          <a:xfrm>
            <a:off x="3378107" y="1645920"/>
            <a:ext cx="4750018" cy="646331"/>
          </a:xfrm>
          <a:prstGeom prst="rect">
            <a:avLst/>
          </a:prstGeom>
          <a:noFill/>
        </p:spPr>
        <p:txBody>
          <a:bodyPr wrap="none" rtlCol="0">
            <a:spAutoFit/>
          </a:bodyPr>
          <a:lstStyle/>
          <a:p>
            <a:r>
              <a:rPr lang="en-US" sz="3600" b="1" dirty="0">
                <a:solidFill>
                  <a:srgbClr val="002060"/>
                </a:solidFill>
                <a:latin typeface="Arial" pitchFamily="34" charset="0"/>
                <a:cs typeface="Arial" pitchFamily="34" charset="0"/>
              </a:rPr>
              <a:t>2. </a:t>
            </a:r>
            <a:r>
              <a:rPr lang="en-US" sz="3600" b="1" dirty="0" err="1">
                <a:solidFill>
                  <a:srgbClr val="002060"/>
                </a:solidFill>
                <a:latin typeface="Arial" pitchFamily="34" charset="0"/>
                <a:cs typeface="Arial" pitchFamily="34" charset="0"/>
              </a:rPr>
              <a:t>Tìm</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hiểu</a:t>
            </a:r>
            <a:r>
              <a:rPr lang="en-US" sz="3600" b="1" dirty="0">
                <a:solidFill>
                  <a:srgbClr val="002060"/>
                </a:solidFill>
                <a:latin typeface="Arial" pitchFamily="34" charset="0"/>
                <a:cs typeface="Arial" pitchFamily="34" charset="0"/>
              </a:rPr>
              <a:t> Recorder</a:t>
            </a:r>
          </a:p>
        </p:txBody>
      </p:sp>
      <p:sp>
        <p:nvSpPr>
          <p:cNvPr id="4" name="Rounded Rectangular Callout 3"/>
          <p:cNvSpPr/>
          <p:nvPr/>
        </p:nvSpPr>
        <p:spPr>
          <a:xfrm>
            <a:off x="571913" y="2512266"/>
            <a:ext cx="5181203" cy="2936033"/>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42127" y="2822510"/>
            <a:ext cx="4397358" cy="2308324"/>
          </a:xfrm>
          <a:prstGeom prst="rect">
            <a:avLst/>
          </a:prstGeom>
          <a:noFill/>
        </p:spPr>
        <p:txBody>
          <a:bodyPr wrap="none" rtlCol="0">
            <a:spAutoFit/>
          </a:bodyPr>
          <a:lstStyle/>
          <a:p>
            <a:pPr>
              <a:lnSpc>
                <a:spcPct val="150000"/>
              </a:lnSpc>
            </a:pPr>
            <a:r>
              <a:rPr lang="en-US" sz="3200">
                <a:solidFill>
                  <a:srgbClr val="002060"/>
                </a:solidFill>
                <a:latin typeface="Arial" pitchFamily="34" charset="0"/>
                <a:cs typeface="Arial" pitchFamily="34" charset="0"/>
              </a:rPr>
              <a:t>Em hãy nêu cấu tạo, </a:t>
            </a:r>
          </a:p>
          <a:p>
            <a:pPr>
              <a:lnSpc>
                <a:spcPct val="150000"/>
              </a:lnSpc>
            </a:pPr>
            <a:r>
              <a:rPr lang="en-US" sz="3200">
                <a:solidFill>
                  <a:srgbClr val="002060"/>
                </a:solidFill>
                <a:latin typeface="Arial" pitchFamily="34" charset="0"/>
                <a:cs typeface="Arial" pitchFamily="34" charset="0"/>
              </a:rPr>
              <a:t>tác dụng từng phần và </a:t>
            </a:r>
          </a:p>
          <a:p>
            <a:pPr>
              <a:lnSpc>
                <a:spcPct val="150000"/>
              </a:lnSpc>
            </a:pPr>
            <a:r>
              <a:rPr lang="en-US" sz="3200">
                <a:solidFill>
                  <a:srgbClr val="002060"/>
                </a:solidFill>
                <a:latin typeface="Arial" pitchFamily="34" charset="0"/>
                <a:cs typeface="Arial" pitchFamily="34" charset="0"/>
              </a:rPr>
              <a:t>cách chơi recorder? </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8" y="2348373"/>
            <a:ext cx="7097486" cy="6199851"/>
          </a:xfrm>
          <a:prstGeom prst="rect">
            <a:avLst/>
          </a:prstGeom>
        </p:spPr>
      </p:pic>
      <p:sp>
        <p:nvSpPr>
          <p:cNvPr id="17" name="Rectangle 16"/>
          <p:cNvSpPr/>
          <p:nvPr/>
        </p:nvSpPr>
        <p:spPr>
          <a:xfrm>
            <a:off x="8001000" y="2292251"/>
            <a:ext cx="9144000" cy="5909310"/>
          </a:xfrm>
          <a:prstGeom prst="rect">
            <a:avLst/>
          </a:prstGeom>
        </p:spPr>
        <p:txBody>
          <a:bodyPr>
            <a:spAutoFit/>
          </a:bodyPr>
          <a:lstStyle/>
          <a:p>
            <a:pPr>
              <a:lnSpc>
                <a:spcPct val="150000"/>
              </a:lnSpc>
            </a:pPr>
            <a:r>
              <a:rPr lang="en-US" sz="2800" b="1">
                <a:solidFill>
                  <a:srgbClr val="002060"/>
                </a:solidFill>
                <a:latin typeface="Arial" pitchFamily="34" charset="0"/>
                <a:cs typeface="Arial" pitchFamily="34" charset="0"/>
              </a:rPr>
              <a:t>* Cách chơi:</a:t>
            </a:r>
            <a:endParaRPr lang="en-US" sz="2800">
              <a:solidFill>
                <a:srgbClr val="002060"/>
              </a:solidFill>
              <a:latin typeface="Arial" pitchFamily="34" charset="0"/>
              <a:cs typeface="Arial" pitchFamily="34" charset="0"/>
            </a:endParaRPr>
          </a:p>
          <a:p>
            <a:pPr marL="457200" indent="-457200">
              <a:lnSpc>
                <a:spcPct val="150000"/>
              </a:lnSpc>
              <a:buFont typeface="Wingdings" pitchFamily="2" charset="2"/>
              <a:buChar char="Ø"/>
            </a:pPr>
            <a:r>
              <a:rPr lang="en-US" sz="2800">
                <a:solidFill>
                  <a:srgbClr val="002060"/>
                </a:solidFill>
                <a:latin typeface="Arial" pitchFamily="34" charset="0"/>
                <a:cs typeface="Arial" pitchFamily="34" charset="0"/>
              </a:rPr>
              <a:t>Có thể đứng hoặc ngồi, thả lỏng vai và cánh tay khi thổi sáo.</a:t>
            </a:r>
          </a:p>
          <a:p>
            <a:pPr marL="457200" indent="-457200">
              <a:lnSpc>
                <a:spcPct val="150000"/>
              </a:lnSpc>
              <a:buFont typeface="Wingdings" pitchFamily="2" charset="2"/>
              <a:buChar char="Ø"/>
            </a:pPr>
            <a:r>
              <a:rPr lang="en-US" sz="2800">
                <a:solidFill>
                  <a:srgbClr val="002060"/>
                </a:solidFill>
                <a:latin typeface="Arial" pitchFamily="34" charset="0"/>
                <a:cs typeface="Arial" pitchFamily="34" charset="0"/>
              </a:rPr>
              <a:t>Cách bấm: Dùng phần đầu ngón tay bịt kín các lỗ bấm.</a:t>
            </a:r>
          </a:p>
          <a:p>
            <a:pPr marL="457200" indent="-457200">
              <a:lnSpc>
                <a:spcPct val="150000"/>
              </a:lnSpc>
              <a:buFont typeface="Wingdings" pitchFamily="2" charset="2"/>
              <a:buChar char="Ø"/>
            </a:pPr>
            <a:r>
              <a:rPr lang="en-US" sz="2800">
                <a:solidFill>
                  <a:srgbClr val="002060"/>
                </a:solidFill>
                <a:latin typeface="Arial" pitchFamily="34" charset="0"/>
                <a:cs typeface="Arial" pitchFamily="34" charset="0"/>
              </a:rPr>
              <a:t>Hơi thở: Hít vào – Thở ra nhẹ nhàng.</a:t>
            </a:r>
          </a:p>
          <a:p>
            <a:pPr marL="457200" indent="-457200">
              <a:lnSpc>
                <a:spcPct val="150000"/>
              </a:lnSpc>
              <a:buFont typeface="Wingdings" pitchFamily="2" charset="2"/>
              <a:buChar char="Ø"/>
            </a:pPr>
            <a:r>
              <a:rPr lang="en-US" sz="2800">
                <a:solidFill>
                  <a:srgbClr val="002060"/>
                </a:solidFill>
                <a:latin typeface="Arial" pitchFamily="34" charset="0"/>
                <a:cs typeface="Arial" pitchFamily="34" charset="0"/>
              </a:rPr>
              <a:t>Cách giữ sáo trên miệng: Đặt phần cong nhỏ của miệng sáo lên môi, không đưa sâu vào </a:t>
            </a:r>
          </a:p>
          <a:p>
            <a:pPr>
              <a:lnSpc>
                <a:spcPct val="150000"/>
              </a:lnSpc>
            </a:pPr>
            <a:r>
              <a:rPr lang="en-US" sz="2800">
                <a:solidFill>
                  <a:srgbClr val="002060"/>
                </a:solidFill>
                <a:latin typeface="Arial" pitchFamily="34" charset="0"/>
                <a:cs typeface="Arial" pitchFamily="34" charset="0"/>
              </a:rPr>
              <a:t>     khoang miệng. </a:t>
            </a:r>
          </a:p>
        </p:txBody>
      </p:sp>
    </p:spTree>
    <p:extLst>
      <p:ext uri="{BB962C8B-B14F-4D97-AF65-F5344CB8AC3E}">
        <p14:creationId xmlns:p14="http://schemas.microsoft.com/office/powerpoint/2010/main" val="39542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animBg="1"/>
      <p:bldP spid="7"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8108" y="501644"/>
            <a:ext cx="3413114" cy="769441"/>
          </a:xfrm>
          <a:prstGeom prst="rect">
            <a:avLst/>
          </a:prstGeom>
          <a:noFill/>
        </p:spPr>
        <p:txBody>
          <a:bodyPr wrap="none" rtlCol="0">
            <a:spAutoFit/>
          </a:bodyPr>
          <a:lstStyle/>
          <a:p>
            <a:r>
              <a:rPr lang="en-US" sz="4400" b="1">
                <a:solidFill>
                  <a:srgbClr val="002060"/>
                </a:solidFill>
                <a:latin typeface="Arial" pitchFamily="34" charset="0"/>
                <a:cs typeface="Arial" pitchFamily="34" charset="0"/>
              </a:rPr>
              <a:t>II. NHẠC CỤ</a:t>
            </a:r>
          </a:p>
        </p:txBody>
      </p:sp>
      <p:sp>
        <p:nvSpPr>
          <p:cNvPr id="2" name="TextBox 1"/>
          <p:cNvSpPr txBox="1"/>
          <p:nvPr/>
        </p:nvSpPr>
        <p:spPr>
          <a:xfrm>
            <a:off x="3810000" y="2059484"/>
            <a:ext cx="7122463" cy="584775"/>
          </a:xfrm>
          <a:prstGeom prst="rect">
            <a:avLst/>
          </a:prstGeom>
          <a:noFill/>
        </p:spPr>
        <p:txBody>
          <a:bodyPr wrap="none" rtlCol="0">
            <a:spAutoFit/>
          </a:bodyPr>
          <a:lstStyle/>
          <a:p>
            <a:r>
              <a:rPr lang="en-US" sz="3200" b="1">
                <a:solidFill>
                  <a:srgbClr val="002060"/>
                </a:solidFill>
                <a:latin typeface="Arial" pitchFamily="34" charset="0"/>
                <a:cs typeface="Arial" pitchFamily="34" charset="0"/>
              </a:rPr>
              <a:t>a. Sơ đồ thế bấm các nốt Si- la- son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05" y="2857500"/>
            <a:ext cx="13877296" cy="4953000"/>
          </a:xfrm>
          <a:prstGeom prst="rect">
            <a:avLst/>
          </a:prstGeom>
        </p:spPr>
      </p:pic>
      <p:sp>
        <p:nvSpPr>
          <p:cNvPr id="45" name="TextBox 44"/>
          <p:cNvSpPr txBox="1"/>
          <p:nvPr/>
        </p:nvSpPr>
        <p:spPr>
          <a:xfrm>
            <a:off x="3810000" y="2857500"/>
            <a:ext cx="4442242" cy="584775"/>
          </a:xfrm>
          <a:prstGeom prst="rect">
            <a:avLst/>
          </a:prstGeom>
          <a:noFill/>
        </p:spPr>
        <p:txBody>
          <a:bodyPr wrap="none" rtlCol="0">
            <a:spAutoFit/>
          </a:bodyPr>
          <a:lstStyle/>
          <a:p>
            <a:r>
              <a:rPr lang="en-US" sz="3200" b="1">
                <a:solidFill>
                  <a:srgbClr val="002060"/>
                </a:solidFill>
                <a:latin typeface="Arial" pitchFamily="34" charset="0"/>
                <a:cs typeface="Arial" pitchFamily="34" charset="0"/>
              </a:rPr>
              <a:t>b. Thực hành mẫu âm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870" y="3750979"/>
            <a:ext cx="13742233" cy="2589172"/>
          </a:xfrm>
          <a:prstGeom prst="rect">
            <a:avLst/>
          </a:prstGeom>
        </p:spPr>
      </p:pic>
      <p:sp>
        <p:nvSpPr>
          <p:cNvPr id="49" name="TextBox 48"/>
          <p:cNvSpPr txBox="1"/>
          <p:nvPr/>
        </p:nvSpPr>
        <p:spPr>
          <a:xfrm>
            <a:off x="3378108" y="1404654"/>
            <a:ext cx="4750018" cy="646331"/>
          </a:xfrm>
          <a:prstGeom prst="rect">
            <a:avLst/>
          </a:prstGeom>
          <a:noFill/>
        </p:spPr>
        <p:txBody>
          <a:bodyPr wrap="none" rtlCol="0">
            <a:spAutoFit/>
          </a:bodyPr>
          <a:lstStyle/>
          <a:p>
            <a:r>
              <a:rPr lang="en-US" sz="3600" b="1" dirty="0">
                <a:solidFill>
                  <a:srgbClr val="002060"/>
                </a:solidFill>
                <a:latin typeface="Arial" pitchFamily="34" charset="0"/>
                <a:cs typeface="Arial" pitchFamily="34" charset="0"/>
              </a:rPr>
              <a:t>2. </a:t>
            </a:r>
            <a:r>
              <a:rPr lang="en-US" sz="3600" b="1" dirty="0" err="1">
                <a:solidFill>
                  <a:srgbClr val="002060"/>
                </a:solidFill>
                <a:latin typeface="Arial" pitchFamily="34" charset="0"/>
                <a:cs typeface="Arial" pitchFamily="34" charset="0"/>
              </a:rPr>
              <a:t>Tìm</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hiểu</a:t>
            </a:r>
            <a:r>
              <a:rPr lang="en-US" sz="3600" b="1" dirty="0">
                <a:solidFill>
                  <a:srgbClr val="002060"/>
                </a:solidFill>
                <a:latin typeface="Arial" pitchFamily="34" charset="0"/>
                <a:cs typeface="Arial" pitchFamily="34" charset="0"/>
              </a:rPr>
              <a:t> Recorder</a:t>
            </a:r>
          </a:p>
        </p:txBody>
      </p:sp>
    </p:spTree>
    <p:extLst>
      <p:ext uri="{BB962C8B-B14F-4D97-AF65-F5344CB8AC3E}">
        <p14:creationId xmlns:p14="http://schemas.microsoft.com/office/powerpoint/2010/main" val="222550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2819400" y="571500"/>
            <a:ext cx="13030200" cy="9238084"/>
          </a:xfrm>
          <a:prstGeom prst="round2SameRect">
            <a:avLst/>
          </a:prstGeom>
          <a:solidFill>
            <a:schemeClr val="accent6">
              <a:lumMod val="60000"/>
              <a:lumOff val="4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1400">
              <a:solidFill>
                <a:srgbClr val="002060"/>
              </a:solidFill>
              <a:latin typeface="Arial" pitchFamily="34" charset="0"/>
              <a:cs typeface="Arial"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9600" y="5589816"/>
            <a:ext cx="2438400" cy="4267200"/>
          </a:xfrm>
          <a:prstGeom prst="rect">
            <a:avLst/>
          </a:prstGeom>
        </p:spPr>
      </p:pic>
      <p:pic>
        <p:nvPicPr>
          <p:cNvPr id="13"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4498">
            <a:off x="6155976" y="-205591"/>
            <a:ext cx="5849400" cy="1554181"/>
          </a:xfrm>
          <a:prstGeom prst="rect">
            <a:avLst/>
          </a:prstGeom>
        </p:spPr>
      </p:pic>
      <p:pic>
        <p:nvPicPr>
          <p:cNvPr id="12"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3560913"/>
            <a:ext cx="2438400" cy="5557608"/>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7658101"/>
            <a:ext cx="2971800" cy="2151484"/>
          </a:xfrm>
          <a:prstGeom prst="rect">
            <a:avLst/>
          </a:prstGeom>
        </p:spPr>
      </p:pic>
      <p:sp>
        <p:nvSpPr>
          <p:cNvPr id="5" name="TextBox 4"/>
          <p:cNvSpPr txBox="1"/>
          <p:nvPr/>
        </p:nvSpPr>
        <p:spPr>
          <a:xfrm>
            <a:off x="7680292" y="1104900"/>
            <a:ext cx="2800767" cy="646331"/>
          </a:xfrm>
          <a:prstGeom prst="rect">
            <a:avLst/>
          </a:prstGeom>
          <a:noFill/>
        </p:spPr>
        <p:txBody>
          <a:bodyPr wrap="none" rtlCol="0">
            <a:spAutoFit/>
          </a:bodyPr>
          <a:lstStyle/>
          <a:p>
            <a:r>
              <a:rPr lang="en-US" sz="3600" b="1">
                <a:solidFill>
                  <a:srgbClr val="002060"/>
                </a:solidFill>
                <a:latin typeface="Arial" pitchFamily="34" charset="0"/>
                <a:cs typeface="Arial" pitchFamily="34" charset="0"/>
              </a:rPr>
              <a:t>LUYỆN TẬP</a:t>
            </a:r>
          </a:p>
        </p:txBody>
      </p:sp>
      <p:sp>
        <p:nvSpPr>
          <p:cNvPr id="8" name="TextBox 7"/>
          <p:cNvSpPr txBox="1"/>
          <p:nvPr/>
        </p:nvSpPr>
        <p:spPr>
          <a:xfrm>
            <a:off x="3228741" y="1991253"/>
            <a:ext cx="12623969" cy="1569660"/>
          </a:xfrm>
          <a:prstGeom prst="rect">
            <a:avLst/>
          </a:prstGeom>
          <a:noFill/>
        </p:spPr>
        <p:txBody>
          <a:bodyPr wrap="none" rtlCol="0">
            <a:spAutoFit/>
          </a:bodyPr>
          <a:lstStyle/>
          <a:p>
            <a:pPr>
              <a:lnSpc>
                <a:spcPct val="150000"/>
              </a:lnSpc>
            </a:pPr>
            <a:r>
              <a:rPr lang="en-US" sz="3200" b="1" i="1">
                <a:solidFill>
                  <a:srgbClr val="002060"/>
                </a:solidFill>
                <a:latin typeface="Arial" pitchFamily="34" charset="0"/>
                <a:cs typeface="Arial" pitchFamily="34" charset="0"/>
              </a:rPr>
              <a:t>1. </a:t>
            </a:r>
            <a:r>
              <a:rPr lang="en-US" sz="3200" i="1">
                <a:solidFill>
                  <a:srgbClr val="002060"/>
                </a:solidFill>
                <a:latin typeface="Arial" pitchFamily="34" charset="0"/>
                <a:cs typeface="Arial" pitchFamily="34" charset="0"/>
              </a:rPr>
              <a:t>Nốt nhạc cho ta biết điều gì? Người ta ghi nốt nhạc theo hệ thống </a:t>
            </a:r>
          </a:p>
          <a:p>
            <a:pPr>
              <a:lnSpc>
                <a:spcPct val="150000"/>
              </a:lnSpc>
            </a:pPr>
            <a:r>
              <a:rPr lang="en-US" sz="3200" i="1">
                <a:solidFill>
                  <a:srgbClr val="002060"/>
                </a:solidFill>
                <a:latin typeface="Arial" pitchFamily="34" charset="0"/>
                <a:cs typeface="Arial" pitchFamily="34" charset="0"/>
              </a:rPr>
              <a:t>chữ cái nào? Và có bao nhiêu kí hiệu? Đó là những kí hiệu nào?</a:t>
            </a:r>
            <a:endParaRPr lang="en-US" sz="1400">
              <a:solidFill>
                <a:srgbClr val="002060"/>
              </a:solidFill>
              <a:latin typeface="Arial" pitchFamily="34" charset="0"/>
              <a:cs typeface="Arial" pitchFamily="34" charset="0"/>
            </a:endParaRPr>
          </a:p>
        </p:txBody>
      </p:sp>
      <p:sp>
        <p:nvSpPr>
          <p:cNvPr id="15" name="Rounded Rectangle 14"/>
          <p:cNvSpPr/>
          <p:nvPr/>
        </p:nvSpPr>
        <p:spPr>
          <a:xfrm>
            <a:off x="3505200" y="3560913"/>
            <a:ext cx="11887200" cy="232754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rgbClr val="002060"/>
                </a:solidFill>
                <a:latin typeface="Arial" pitchFamily="34" charset="0"/>
                <a:cs typeface="Arial" pitchFamily="34" charset="0"/>
              </a:rPr>
              <a:t>Nốt nhạc cho ta biết độ cao thấp của âm thanh. Nốt nhạc được ghi theo hệ thống chữ cái Latin. Nó gồm có  7 kí hiệu, đó là các kí kiệu:  Đô (C), Rê  (D), Mi (E), Pha (F), Son (G), La (A), Si (B)</a:t>
            </a:r>
          </a:p>
        </p:txBody>
      </p:sp>
      <p:sp>
        <p:nvSpPr>
          <p:cNvPr id="16" name="TextBox 15"/>
          <p:cNvSpPr txBox="1"/>
          <p:nvPr/>
        </p:nvSpPr>
        <p:spPr>
          <a:xfrm>
            <a:off x="3196084" y="6179683"/>
            <a:ext cx="11349582" cy="1569660"/>
          </a:xfrm>
          <a:prstGeom prst="rect">
            <a:avLst/>
          </a:prstGeom>
          <a:noFill/>
        </p:spPr>
        <p:txBody>
          <a:bodyPr wrap="none" rtlCol="0">
            <a:spAutoFit/>
          </a:bodyPr>
          <a:lstStyle/>
          <a:p>
            <a:pPr>
              <a:lnSpc>
                <a:spcPct val="150000"/>
              </a:lnSpc>
            </a:pPr>
            <a:r>
              <a:rPr lang="en-US" sz="3200" b="1" i="1">
                <a:solidFill>
                  <a:srgbClr val="002060"/>
                </a:solidFill>
                <a:latin typeface="Arial" pitchFamily="34" charset="0"/>
                <a:cs typeface="Arial" pitchFamily="34" charset="0"/>
              </a:rPr>
              <a:t>2</a:t>
            </a:r>
            <a:r>
              <a:rPr lang="en-US" sz="3200" i="1">
                <a:solidFill>
                  <a:srgbClr val="002060"/>
                </a:solidFill>
                <a:latin typeface="Arial" pitchFamily="34" charset="0"/>
                <a:cs typeface="Arial" pitchFamily="34" charset="0"/>
              </a:rPr>
              <a:t>. Em hãy nhắc lại những gì em nhớ về nhạc cụ Recorder và </a:t>
            </a:r>
          </a:p>
          <a:p>
            <a:pPr>
              <a:lnSpc>
                <a:spcPct val="150000"/>
              </a:lnSpc>
            </a:pPr>
            <a:r>
              <a:rPr lang="en-US" sz="3200" i="1">
                <a:solidFill>
                  <a:srgbClr val="002060"/>
                </a:solidFill>
                <a:latin typeface="Arial" pitchFamily="34" charset="0"/>
                <a:cs typeface="Arial" pitchFamily="34" charset="0"/>
              </a:rPr>
              <a:t>kèn phím?</a:t>
            </a:r>
            <a:endParaRPr lang="en-US" sz="3200">
              <a:solidFill>
                <a:srgbClr val="002060"/>
              </a:solidFill>
              <a:latin typeface="Arial" pitchFamily="34" charset="0"/>
              <a:cs typeface="Arial" pitchFamily="34" charset="0"/>
            </a:endParaRP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5299" y="7200900"/>
            <a:ext cx="3825725" cy="233766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6472" y="7136365"/>
            <a:ext cx="3763328" cy="2411184"/>
          </a:xfrm>
          <a:prstGeom prst="rect">
            <a:avLst/>
          </a:prstGeom>
        </p:spPr>
      </p:pic>
    </p:spTree>
    <p:extLst>
      <p:ext uri="{BB962C8B-B14F-4D97-AF65-F5344CB8AC3E}">
        <p14:creationId xmlns:p14="http://schemas.microsoft.com/office/powerpoint/2010/main" val="36925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par>
                                <p:cTn id="50" presetID="6"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8" grpId="0"/>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92821">
            <a:off x="4706153" y="7447790"/>
            <a:ext cx="951870" cy="66630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57600" y="7200900"/>
            <a:ext cx="1760206" cy="28738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3161" y="5143500"/>
            <a:ext cx="3845937" cy="482343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75361">
            <a:off x="529799" y="379577"/>
            <a:ext cx="2678622" cy="17145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626" y="2621104"/>
            <a:ext cx="5572350" cy="252239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9339">
            <a:off x="3842778" y="678700"/>
            <a:ext cx="2678622" cy="1714500"/>
          </a:xfrm>
          <a:prstGeom prst="rect">
            <a:avLst/>
          </a:prstGeom>
        </p:spPr>
      </p:pic>
      <p:sp>
        <p:nvSpPr>
          <p:cNvPr id="6" name="Round Same Side Corner Rectangle 5"/>
          <p:cNvSpPr/>
          <p:nvPr/>
        </p:nvSpPr>
        <p:spPr>
          <a:xfrm>
            <a:off x="8305798" y="280987"/>
            <a:ext cx="6324600" cy="1254963"/>
          </a:xfrm>
          <a:prstGeom prst="round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Arial" pitchFamily="34" charset="0"/>
                <a:cs typeface="Arial" pitchFamily="34" charset="0"/>
              </a:rPr>
              <a:t>VẬN DỤNG</a:t>
            </a:r>
          </a:p>
        </p:txBody>
      </p:sp>
      <p:pic>
        <p:nvPicPr>
          <p:cNvPr id="10" name="Picture 2" descr="F:\360安全浏览器下载\六一\Nipic_2531170_60e991fb751d3f8f\Nipic_2531170_20140501162158900000 [转换].png"/>
          <p:cNvPicPr>
            <a:picLocks noChangeAspect="1" noChangeArrowheads="1"/>
          </p:cNvPicPr>
          <p:nvPr/>
        </p:nvPicPr>
        <p:blipFill>
          <a:blip r:embed="rId9"/>
          <a:srcRect/>
          <a:stretch>
            <a:fillRect/>
          </a:stretch>
        </p:blipFill>
        <p:spPr bwMode="auto">
          <a:xfrm>
            <a:off x="8357361" y="1790700"/>
            <a:ext cx="6273037" cy="3733800"/>
          </a:xfrm>
          <a:prstGeom prst="rect">
            <a:avLst/>
          </a:prstGeom>
          <a:noFill/>
          <a:ln w="9525">
            <a:noFill/>
            <a:miter lim="800000"/>
            <a:headEnd/>
            <a:tailEnd/>
          </a:ln>
        </p:spPr>
      </p:pic>
      <p:sp>
        <p:nvSpPr>
          <p:cNvPr id="9" name="TextBox 8"/>
          <p:cNvSpPr txBox="1"/>
          <p:nvPr/>
        </p:nvSpPr>
        <p:spPr>
          <a:xfrm>
            <a:off x="10755164" y="3252605"/>
            <a:ext cx="1980029" cy="646331"/>
          </a:xfrm>
          <a:prstGeom prst="rect">
            <a:avLst/>
          </a:prstGeom>
          <a:noFill/>
        </p:spPr>
        <p:txBody>
          <a:bodyPr wrap="none" rtlCol="0">
            <a:spAutoFit/>
          </a:bodyPr>
          <a:lstStyle/>
          <a:p>
            <a:r>
              <a:rPr lang="en-US" sz="3600" b="1">
                <a:solidFill>
                  <a:srgbClr val="002060"/>
                </a:solidFill>
                <a:latin typeface="Arial" pitchFamily="34" charset="0"/>
                <a:cs typeface="Arial" pitchFamily="34" charset="0"/>
              </a:rPr>
              <a:t>4 NHÓM</a:t>
            </a:r>
          </a:p>
        </p:txBody>
      </p:sp>
      <p:sp>
        <p:nvSpPr>
          <p:cNvPr id="11" name="TextBox 10"/>
          <p:cNvSpPr txBox="1"/>
          <p:nvPr/>
        </p:nvSpPr>
        <p:spPr>
          <a:xfrm>
            <a:off x="9296398" y="5981700"/>
            <a:ext cx="4897559" cy="646331"/>
          </a:xfrm>
          <a:prstGeom prst="rect">
            <a:avLst/>
          </a:prstGeom>
          <a:noFill/>
        </p:spPr>
        <p:txBody>
          <a:bodyPr wrap="none" rtlCol="0">
            <a:spAutoFit/>
          </a:bodyPr>
          <a:lstStyle/>
          <a:p>
            <a:r>
              <a:rPr lang="en-US" sz="3600" b="1">
                <a:solidFill>
                  <a:srgbClr val="FF0000"/>
                </a:solidFill>
              </a:rPr>
              <a:t>Trò chơi: Ai nhanh nhất?</a:t>
            </a:r>
          </a:p>
        </p:txBody>
      </p:sp>
      <p:sp>
        <p:nvSpPr>
          <p:cNvPr id="13" name="Rectangle 12"/>
          <p:cNvSpPr/>
          <p:nvPr/>
        </p:nvSpPr>
        <p:spPr>
          <a:xfrm>
            <a:off x="6730666" y="6837495"/>
            <a:ext cx="10972800" cy="3046988"/>
          </a:xfrm>
          <a:prstGeom prst="rect">
            <a:avLst/>
          </a:prstGeom>
        </p:spPr>
        <p:txBody>
          <a:bodyPr wrap="square">
            <a:spAutoFit/>
          </a:bodyPr>
          <a:lstStyle/>
          <a:p>
            <a:pPr>
              <a:lnSpc>
                <a:spcPct val="150000"/>
              </a:lnSpc>
            </a:pPr>
            <a:r>
              <a:rPr lang="en-US" sz="3200">
                <a:solidFill>
                  <a:srgbClr val="002060"/>
                </a:solidFill>
                <a:latin typeface="Arial" pitchFamily="34" charset="0"/>
                <a:cs typeface="Arial" pitchFamily="34" charset="0"/>
              </a:rPr>
              <a:t>Lớp được chia thành 4 nhóm, GV chiếu một bản nhạc. GV yêu cầu nhóm thảo luận và ghi nhanh tên các nốt nhạc ra bảng nhóm. Nhóm nào thực hiện nhanh và đúng là nhóm chiến thắng.</a:t>
            </a:r>
          </a:p>
        </p:txBody>
      </p:sp>
    </p:spTree>
    <p:extLst>
      <p:ext uri="{BB962C8B-B14F-4D97-AF65-F5344CB8AC3E}">
        <p14:creationId xmlns:p14="http://schemas.microsoft.com/office/powerpoint/2010/main" val="33132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92821">
            <a:off x="4706153" y="7447790"/>
            <a:ext cx="951870" cy="666309"/>
          </a:xfrm>
          <a:prstGeom prst="rect">
            <a:avLst/>
          </a:prstGeom>
        </p:spPr>
      </p:pic>
      <p:sp>
        <p:nvSpPr>
          <p:cNvPr id="14" name="TextBox 13"/>
          <p:cNvSpPr txBox="1"/>
          <p:nvPr/>
        </p:nvSpPr>
        <p:spPr>
          <a:xfrm>
            <a:off x="6858000" y="723900"/>
            <a:ext cx="6254404" cy="707886"/>
          </a:xfrm>
          <a:prstGeom prst="rect">
            <a:avLst/>
          </a:prstGeom>
          <a:noFill/>
        </p:spPr>
        <p:txBody>
          <a:bodyPr wrap="none" rtlCol="0">
            <a:spAutoFit/>
          </a:bodyPr>
          <a:lstStyle/>
          <a:p>
            <a:r>
              <a:rPr lang="en-US" sz="4000" b="1">
                <a:solidFill>
                  <a:srgbClr val="FF0000"/>
                </a:solidFill>
                <a:latin typeface="Arial" pitchFamily="34" charset="0"/>
                <a:cs typeface="Arial" pitchFamily="34" charset="0"/>
              </a:rPr>
              <a:t>Trò chơi: Ai nhanh nhất?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302" y="2228459"/>
            <a:ext cx="11201400" cy="7919906"/>
          </a:xfrm>
          <a:prstGeom prst="rect">
            <a:avLst/>
          </a:prstGeom>
        </p:spPr>
      </p:pic>
    </p:spTree>
    <p:extLst>
      <p:ext uri="{BB962C8B-B14F-4D97-AF65-F5344CB8AC3E}">
        <p14:creationId xmlns:p14="http://schemas.microsoft.com/office/powerpoint/2010/main" val="38674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180572" y="2310882"/>
            <a:ext cx="7734300" cy="6172200"/>
            <a:chOff x="8058150" y="2324100"/>
            <a:chExt cx="7734300" cy="6172200"/>
          </a:xfrm>
        </p:grpSpPr>
        <p:sp>
          <p:nvSpPr>
            <p:cNvPr id="6" name="Rectangle 5"/>
            <p:cNvSpPr/>
            <p:nvPr/>
          </p:nvSpPr>
          <p:spPr>
            <a:xfrm>
              <a:off x="8058150" y="4610100"/>
              <a:ext cx="7734300" cy="38862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076422" y="2324100"/>
              <a:ext cx="7620000" cy="5676394"/>
              <a:chOff x="8076422" y="2324100"/>
              <a:chExt cx="7620000" cy="5676394"/>
            </a:xfrm>
          </p:grpSpPr>
          <p:sp>
            <p:nvSpPr>
              <p:cNvPr id="10" name="Flowchart: Terminator 9"/>
              <p:cNvSpPr/>
              <p:nvPr/>
            </p:nvSpPr>
            <p:spPr>
              <a:xfrm>
                <a:off x="8076422" y="2324100"/>
                <a:ext cx="7620000" cy="1371600"/>
              </a:xfrm>
              <a:prstGeom prst="flowChartTermina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itchFamily="34" charset="0"/>
                    <a:cs typeface="Arial" pitchFamily="34" charset="0"/>
                  </a:rPr>
                  <a:t>HƯỚNG DẪN VỀ NHÀ</a:t>
                </a:r>
              </a:p>
            </p:txBody>
          </p:sp>
          <p:sp>
            <p:nvSpPr>
              <p:cNvPr id="14" name="Rectangle 13"/>
              <p:cNvSpPr/>
              <p:nvPr/>
            </p:nvSpPr>
            <p:spPr>
              <a:xfrm>
                <a:off x="8267700" y="4953506"/>
                <a:ext cx="7428722" cy="3046988"/>
              </a:xfrm>
              <a:prstGeom prst="rect">
                <a:avLst/>
              </a:prstGeom>
            </p:spPr>
            <p:txBody>
              <a:bodyPr wrap="square">
                <a:spAutoFit/>
              </a:bodyPr>
              <a:lstStyle/>
              <a:p>
                <a:pPr lvl="0" algn="ctr">
                  <a:lnSpc>
                    <a:spcPct val="150000"/>
                  </a:lnSpc>
                </a:pPr>
                <a:r>
                  <a:rPr lang="pt-BR" sz="3200">
                    <a:solidFill>
                      <a:srgbClr val="002060"/>
                    </a:solidFill>
                    <a:latin typeface="Arial" pitchFamily="34" charset="0"/>
                    <a:cs typeface="Arial" pitchFamily="34" charset="0"/>
                  </a:rPr>
                  <a:t>Xem trước bài sau</a:t>
                </a:r>
              </a:p>
              <a:p>
                <a:pPr lvl="0" algn="ctr">
                  <a:lnSpc>
                    <a:spcPct val="150000"/>
                  </a:lnSpc>
                </a:pPr>
                <a:r>
                  <a:rPr lang="pt-BR" sz="3200">
                    <a:solidFill>
                      <a:srgbClr val="002060"/>
                    </a:solidFill>
                    <a:latin typeface="Arial" pitchFamily="34" charset="0"/>
                    <a:cs typeface="Arial" pitchFamily="34" charset="0"/>
                  </a:rPr>
                  <a:t>Các nhóm ôn luyện lại các nội dung đã học trong chủ để 2 để trình bày, biểu diễn vào tiết học Vận dụng – Sáng tạo. </a:t>
                </a:r>
                <a:endParaRPr lang="en-US" sz="3200" b="1">
                  <a:solidFill>
                    <a:srgbClr val="002060"/>
                  </a:solidFill>
                  <a:latin typeface="Arial" pitchFamily="34" charset="0"/>
                  <a:cs typeface="Arial" pitchFamily="34" charset="0"/>
                </a:endParaRPr>
              </a:p>
            </p:txBody>
          </p:sp>
        </p:grpSp>
      </p:grpSp>
      <p:pic>
        <p:nvPicPr>
          <p:cNvPr id="11" name="Picture 7"/>
          <p:cNvPicPr>
            <a:picLocks noChangeAspect="1"/>
          </p:cNvPicPr>
          <p:nvPr/>
        </p:nvPicPr>
        <p:blipFill>
          <a:blip r:embed="rId2"/>
          <a:srcRect/>
          <a:stretch>
            <a:fillRect/>
          </a:stretch>
        </p:blipFill>
        <p:spPr>
          <a:xfrm>
            <a:off x="12573000" y="1130224"/>
            <a:ext cx="5351659" cy="13213973"/>
          </a:xfrm>
          <a:prstGeom prst="rect">
            <a:avLst/>
          </a:prstGeom>
        </p:spPr>
      </p:pic>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30000" y="3568320"/>
            <a:ext cx="2898814" cy="6606985"/>
          </a:xfrm>
          <a:prstGeom prst="rect">
            <a:avLst/>
          </a:prstGeom>
        </p:spPr>
      </p:pic>
      <p:pic>
        <p:nvPicPr>
          <p:cNvPr id="13"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81214" y="3754155"/>
            <a:ext cx="2898814" cy="6606985"/>
          </a:xfrm>
          <a:prstGeom prst="rect">
            <a:avLst/>
          </a:prstGeom>
        </p:spPr>
      </p:pic>
      <p:pic>
        <p:nvPicPr>
          <p:cNvPr id="16"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2000" y="373497"/>
            <a:ext cx="3429000" cy="2623185"/>
          </a:xfrm>
          <a:prstGeom prst="rect">
            <a:avLst/>
          </a:prstGeom>
        </p:spPr>
      </p:pic>
    </p:spTree>
    <p:extLst>
      <p:ext uri="{BB962C8B-B14F-4D97-AF65-F5344CB8AC3E}">
        <p14:creationId xmlns:p14="http://schemas.microsoft.com/office/powerpoint/2010/main" val="3821297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p:cNvPicPr>
          <p:nvPr/>
        </p:nvPicPr>
        <p:blipFill>
          <a:blip r:embed="rId2"/>
          <a:srcRect/>
          <a:stretch>
            <a:fillRect/>
          </a:stretch>
        </p:blipFill>
        <p:spPr>
          <a:xfrm rot="18310761">
            <a:off x="3261694" y="4530144"/>
            <a:ext cx="5351659" cy="13213973"/>
          </a:xfrm>
          <a:prstGeom prst="rect">
            <a:avLst/>
          </a:prstGeom>
        </p:spPr>
      </p:pic>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783168">
            <a:off x="13487400" y="4000500"/>
            <a:ext cx="2898814" cy="6606985"/>
          </a:xfrm>
          <a:prstGeom prst="rect">
            <a:avLst/>
          </a:prstGeom>
        </p:spPr>
      </p:pic>
      <p:pic>
        <p:nvPicPr>
          <p:cNvPr id="13"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81410" y="3754155"/>
            <a:ext cx="2898814" cy="660698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7764604"/>
            <a:ext cx="5572350" cy="252239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3698"/>
            <a:ext cx="5572350" cy="2522396"/>
          </a:xfrm>
          <a:prstGeom prst="rect">
            <a:avLst/>
          </a:prstGeom>
        </p:spPr>
      </p:pic>
      <p:sp>
        <p:nvSpPr>
          <p:cNvPr id="2" name="TextBox 1"/>
          <p:cNvSpPr txBox="1"/>
          <p:nvPr/>
        </p:nvSpPr>
        <p:spPr>
          <a:xfrm>
            <a:off x="4298001" y="3314700"/>
            <a:ext cx="9567043" cy="2590646"/>
          </a:xfrm>
          <a:prstGeom prst="rect">
            <a:avLst/>
          </a:prstGeom>
          <a:noFill/>
        </p:spPr>
        <p:txBody>
          <a:bodyPr wrap="none" rtlCol="0">
            <a:spAutoFit/>
          </a:bodyPr>
          <a:lstStyle/>
          <a:p>
            <a:pPr algn="ctr">
              <a:lnSpc>
                <a:spcPct val="200000"/>
              </a:lnSpc>
            </a:pPr>
            <a:r>
              <a:rPr lang="en-US" sz="4400" b="1">
                <a:solidFill>
                  <a:srgbClr val="002060"/>
                </a:solidFill>
                <a:latin typeface="Arial" pitchFamily="34" charset="0"/>
                <a:cs typeface="Arial" pitchFamily="34" charset="0"/>
              </a:rPr>
              <a:t>CẢM ƠN CÁC EM ĐÃ LẮNG NGHE </a:t>
            </a:r>
          </a:p>
          <a:p>
            <a:pPr algn="ctr">
              <a:lnSpc>
                <a:spcPct val="200000"/>
              </a:lnSpc>
            </a:pPr>
            <a:r>
              <a:rPr lang="en-US" sz="4400" b="1">
                <a:solidFill>
                  <a:srgbClr val="002060"/>
                </a:solidFill>
                <a:latin typeface="Arial" pitchFamily="34" charset="0"/>
                <a:cs typeface="Arial" pitchFamily="34" charset="0"/>
              </a:rPr>
              <a:t>BÀI HỌC HÔM NAY!</a:t>
            </a:r>
          </a:p>
        </p:txBody>
      </p:sp>
    </p:spTree>
    <p:extLst>
      <p:ext uri="{BB962C8B-B14F-4D97-AF65-F5344CB8AC3E}">
        <p14:creationId xmlns:p14="http://schemas.microsoft.com/office/powerpoint/2010/main" val="1657391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23900"/>
            <a:ext cx="15416213"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249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65341"/>
          <a:stretch/>
        </p:blipFill>
        <p:spPr bwMode="auto">
          <a:xfrm>
            <a:off x="0" y="876300"/>
            <a:ext cx="173736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276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501" t="5882" r="3605" b="8026"/>
          <a:stretch/>
        </p:blipFill>
        <p:spPr>
          <a:xfrm>
            <a:off x="442453" y="1392560"/>
            <a:ext cx="17321981" cy="7765025"/>
          </a:xfrm>
          <a:prstGeom prst="rect">
            <a:avLst/>
          </a:prstGeom>
        </p:spPr>
      </p:pic>
      <p:sp>
        <p:nvSpPr>
          <p:cNvPr id="7" name="Oval Callout 6"/>
          <p:cNvSpPr/>
          <p:nvPr/>
        </p:nvSpPr>
        <p:spPr>
          <a:xfrm rot="12449665">
            <a:off x="9320306" y="7922111"/>
            <a:ext cx="2044001" cy="2006375"/>
          </a:xfrm>
          <a:prstGeom prst="wedgeEllipseCallout">
            <a:avLst>
              <a:gd name="adj1" fmla="val -154078"/>
              <a:gd name="adj2" fmla="val 1586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8" name="TextBox 7"/>
          <p:cNvSpPr txBox="1"/>
          <p:nvPr/>
        </p:nvSpPr>
        <p:spPr>
          <a:xfrm>
            <a:off x="9391034" y="8603587"/>
            <a:ext cx="1902542" cy="553998"/>
          </a:xfrm>
          <a:prstGeom prst="rect">
            <a:avLst/>
          </a:prstGeom>
          <a:noFill/>
        </p:spPr>
        <p:txBody>
          <a:bodyPr wrap="square" rtlCol="0">
            <a:spAutoFit/>
          </a:bodyPr>
          <a:lstStyle/>
          <a:p>
            <a:pPr algn="just"/>
            <a:r>
              <a:rPr lang="en-US" sz="3000" b="1" dirty="0"/>
              <a:t>ỐNG THỔI</a:t>
            </a:r>
          </a:p>
        </p:txBody>
      </p:sp>
      <p:sp>
        <p:nvSpPr>
          <p:cNvPr id="9" name="TextBox 8"/>
          <p:cNvSpPr txBox="1"/>
          <p:nvPr/>
        </p:nvSpPr>
        <p:spPr>
          <a:xfrm>
            <a:off x="6433982" y="4120082"/>
            <a:ext cx="777981" cy="1015663"/>
          </a:xfrm>
          <a:prstGeom prst="rect">
            <a:avLst/>
          </a:prstGeom>
          <a:noFill/>
        </p:spPr>
        <p:txBody>
          <a:bodyPr wrap="square" rtlCol="0">
            <a:spAutoFit/>
          </a:bodyPr>
          <a:lstStyle/>
          <a:p>
            <a:pPr algn="just"/>
            <a:r>
              <a:rPr lang="en-US" sz="6000" b="1" dirty="0">
                <a:solidFill>
                  <a:srgbClr val="FF0000"/>
                </a:solidFill>
              </a:rPr>
              <a:t>C</a:t>
            </a:r>
          </a:p>
        </p:txBody>
      </p:sp>
      <p:sp>
        <p:nvSpPr>
          <p:cNvPr id="10" name="TextBox 9"/>
          <p:cNvSpPr txBox="1"/>
          <p:nvPr/>
        </p:nvSpPr>
        <p:spPr>
          <a:xfrm>
            <a:off x="7145597" y="4105333"/>
            <a:ext cx="777981" cy="1015663"/>
          </a:xfrm>
          <a:prstGeom prst="rect">
            <a:avLst/>
          </a:prstGeom>
          <a:noFill/>
        </p:spPr>
        <p:txBody>
          <a:bodyPr wrap="square" rtlCol="0">
            <a:spAutoFit/>
          </a:bodyPr>
          <a:lstStyle/>
          <a:p>
            <a:pPr algn="just"/>
            <a:r>
              <a:rPr lang="en-US" sz="6000" b="1" dirty="0">
                <a:solidFill>
                  <a:srgbClr val="FF0000"/>
                </a:solidFill>
              </a:rPr>
              <a:t>D</a:t>
            </a:r>
          </a:p>
        </p:txBody>
      </p:sp>
      <p:sp>
        <p:nvSpPr>
          <p:cNvPr id="11" name="TextBox 10"/>
          <p:cNvSpPr txBox="1"/>
          <p:nvPr/>
        </p:nvSpPr>
        <p:spPr>
          <a:xfrm>
            <a:off x="7857212" y="4112705"/>
            <a:ext cx="777981" cy="1015663"/>
          </a:xfrm>
          <a:prstGeom prst="rect">
            <a:avLst/>
          </a:prstGeom>
          <a:noFill/>
        </p:spPr>
        <p:txBody>
          <a:bodyPr wrap="square" rtlCol="0">
            <a:spAutoFit/>
          </a:bodyPr>
          <a:lstStyle/>
          <a:p>
            <a:pPr algn="just"/>
            <a:r>
              <a:rPr lang="en-US" sz="6000" b="1" dirty="0">
                <a:solidFill>
                  <a:srgbClr val="FF0000"/>
                </a:solidFill>
              </a:rPr>
              <a:t>E</a:t>
            </a:r>
          </a:p>
        </p:txBody>
      </p:sp>
      <p:sp>
        <p:nvSpPr>
          <p:cNvPr id="12" name="TextBox 11"/>
          <p:cNvSpPr txBox="1"/>
          <p:nvPr/>
        </p:nvSpPr>
        <p:spPr>
          <a:xfrm>
            <a:off x="8568827" y="4120078"/>
            <a:ext cx="777981" cy="1015663"/>
          </a:xfrm>
          <a:prstGeom prst="rect">
            <a:avLst/>
          </a:prstGeom>
          <a:noFill/>
        </p:spPr>
        <p:txBody>
          <a:bodyPr wrap="square" rtlCol="0">
            <a:spAutoFit/>
          </a:bodyPr>
          <a:lstStyle/>
          <a:p>
            <a:pPr algn="just"/>
            <a:r>
              <a:rPr lang="en-US" sz="6000" b="1" dirty="0">
                <a:solidFill>
                  <a:srgbClr val="FF0000"/>
                </a:solidFill>
              </a:rPr>
              <a:t>F</a:t>
            </a:r>
          </a:p>
        </p:txBody>
      </p:sp>
      <p:sp>
        <p:nvSpPr>
          <p:cNvPr id="13" name="TextBox 12"/>
          <p:cNvSpPr txBox="1"/>
          <p:nvPr/>
        </p:nvSpPr>
        <p:spPr>
          <a:xfrm>
            <a:off x="9214076" y="4105328"/>
            <a:ext cx="777981" cy="1015663"/>
          </a:xfrm>
          <a:prstGeom prst="rect">
            <a:avLst/>
          </a:prstGeom>
          <a:noFill/>
        </p:spPr>
        <p:txBody>
          <a:bodyPr wrap="square" rtlCol="0">
            <a:spAutoFit/>
          </a:bodyPr>
          <a:lstStyle/>
          <a:p>
            <a:pPr algn="just"/>
            <a:r>
              <a:rPr lang="en-US" sz="6000" b="1" dirty="0">
                <a:solidFill>
                  <a:srgbClr val="FF0000"/>
                </a:solidFill>
              </a:rPr>
              <a:t>G</a:t>
            </a:r>
          </a:p>
        </p:txBody>
      </p:sp>
      <p:sp>
        <p:nvSpPr>
          <p:cNvPr id="14" name="TextBox 13"/>
          <p:cNvSpPr txBox="1"/>
          <p:nvPr/>
        </p:nvSpPr>
        <p:spPr>
          <a:xfrm>
            <a:off x="9992057" y="4134823"/>
            <a:ext cx="777981" cy="1015663"/>
          </a:xfrm>
          <a:prstGeom prst="rect">
            <a:avLst/>
          </a:prstGeom>
          <a:noFill/>
        </p:spPr>
        <p:txBody>
          <a:bodyPr wrap="square" rtlCol="0">
            <a:spAutoFit/>
          </a:bodyPr>
          <a:lstStyle/>
          <a:p>
            <a:pPr algn="just"/>
            <a:r>
              <a:rPr lang="en-US" sz="6000" b="1" dirty="0">
                <a:solidFill>
                  <a:srgbClr val="FF0000"/>
                </a:solidFill>
              </a:rPr>
              <a:t>A</a:t>
            </a:r>
          </a:p>
        </p:txBody>
      </p:sp>
      <p:sp>
        <p:nvSpPr>
          <p:cNvPr id="15" name="TextBox 14"/>
          <p:cNvSpPr txBox="1"/>
          <p:nvPr/>
        </p:nvSpPr>
        <p:spPr>
          <a:xfrm>
            <a:off x="10659428" y="4142195"/>
            <a:ext cx="777981" cy="1015663"/>
          </a:xfrm>
          <a:prstGeom prst="rect">
            <a:avLst/>
          </a:prstGeom>
          <a:noFill/>
        </p:spPr>
        <p:txBody>
          <a:bodyPr wrap="square" rtlCol="0">
            <a:spAutoFit/>
          </a:bodyPr>
          <a:lstStyle/>
          <a:p>
            <a:pPr algn="just"/>
            <a:r>
              <a:rPr lang="en-US" sz="6000" b="1" dirty="0">
                <a:solidFill>
                  <a:srgbClr val="FF0000"/>
                </a:solidFill>
              </a:rPr>
              <a:t>B</a:t>
            </a:r>
          </a:p>
        </p:txBody>
      </p:sp>
      <p:sp>
        <p:nvSpPr>
          <p:cNvPr id="16" name="TextBox 15"/>
          <p:cNvSpPr txBox="1"/>
          <p:nvPr/>
        </p:nvSpPr>
        <p:spPr>
          <a:xfrm>
            <a:off x="11326799" y="4127446"/>
            <a:ext cx="777981" cy="1015663"/>
          </a:xfrm>
          <a:prstGeom prst="rect">
            <a:avLst/>
          </a:prstGeom>
          <a:noFill/>
        </p:spPr>
        <p:txBody>
          <a:bodyPr wrap="square" rtlCol="0">
            <a:spAutoFit/>
          </a:bodyPr>
          <a:lstStyle/>
          <a:p>
            <a:pPr algn="just"/>
            <a:r>
              <a:rPr lang="en-US" sz="6000" b="1" dirty="0">
                <a:solidFill>
                  <a:srgbClr val="FF0000"/>
                </a:solidFill>
              </a:rPr>
              <a:t>C</a:t>
            </a:r>
          </a:p>
        </p:txBody>
      </p:sp>
      <p:sp>
        <p:nvSpPr>
          <p:cNvPr id="17" name="TextBox 16"/>
          <p:cNvSpPr txBox="1"/>
          <p:nvPr/>
        </p:nvSpPr>
        <p:spPr>
          <a:xfrm>
            <a:off x="6433982" y="5830894"/>
            <a:ext cx="777981" cy="1015663"/>
          </a:xfrm>
          <a:prstGeom prst="rect">
            <a:avLst/>
          </a:prstGeom>
          <a:noFill/>
        </p:spPr>
        <p:txBody>
          <a:bodyPr wrap="square" rtlCol="0">
            <a:spAutoFit/>
          </a:bodyPr>
          <a:lstStyle/>
          <a:p>
            <a:pPr algn="just"/>
            <a:r>
              <a:rPr lang="en-US" sz="6000" b="1" dirty="0"/>
              <a:t>1</a:t>
            </a:r>
          </a:p>
        </p:txBody>
      </p:sp>
      <p:sp>
        <p:nvSpPr>
          <p:cNvPr id="18" name="TextBox 17"/>
          <p:cNvSpPr txBox="1"/>
          <p:nvPr/>
        </p:nvSpPr>
        <p:spPr>
          <a:xfrm>
            <a:off x="7079231" y="5835044"/>
            <a:ext cx="777981" cy="1015663"/>
          </a:xfrm>
          <a:prstGeom prst="rect">
            <a:avLst/>
          </a:prstGeom>
          <a:noFill/>
        </p:spPr>
        <p:txBody>
          <a:bodyPr wrap="square" rtlCol="0">
            <a:spAutoFit/>
          </a:bodyPr>
          <a:lstStyle/>
          <a:p>
            <a:pPr algn="just"/>
            <a:r>
              <a:rPr lang="en-US" sz="6000" b="1" dirty="0"/>
              <a:t>2</a:t>
            </a:r>
          </a:p>
        </p:txBody>
      </p:sp>
      <p:sp>
        <p:nvSpPr>
          <p:cNvPr id="19" name="TextBox 18"/>
          <p:cNvSpPr txBox="1"/>
          <p:nvPr/>
        </p:nvSpPr>
        <p:spPr>
          <a:xfrm>
            <a:off x="7724480" y="5839195"/>
            <a:ext cx="777981" cy="1015663"/>
          </a:xfrm>
          <a:prstGeom prst="rect">
            <a:avLst/>
          </a:prstGeom>
          <a:noFill/>
        </p:spPr>
        <p:txBody>
          <a:bodyPr wrap="square" rtlCol="0">
            <a:spAutoFit/>
          </a:bodyPr>
          <a:lstStyle/>
          <a:p>
            <a:pPr algn="just"/>
            <a:r>
              <a:rPr lang="en-US" sz="6000" b="1" dirty="0"/>
              <a:t>3</a:t>
            </a:r>
          </a:p>
        </p:txBody>
      </p:sp>
      <p:sp>
        <p:nvSpPr>
          <p:cNvPr id="20" name="TextBox 19"/>
          <p:cNvSpPr txBox="1"/>
          <p:nvPr/>
        </p:nvSpPr>
        <p:spPr>
          <a:xfrm>
            <a:off x="8568827" y="5815564"/>
            <a:ext cx="777981" cy="1015663"/>
          </a:xfrm>
          <a:prstGeom prst="rect">
            <a:avLst/>
          </a:prstGeom>
          <a:noFill/>
        </p:spPr>
        <p:txBody>
          <a:bodyPr wrap="square" rtlCol="0">
            <a:spAutoFit/>
          </a:bodyPr>
          <a:lstStyle/>
          <a:p>
            <a:pPr algn="just"/>
            <a:r>
              <a:rPr lang="en-US" sz="6000" b="1" dirty="0"/>
              <a:t>1</a:t>
            </a:r>
          </a:p>
        </p:txBody>
      </p:sp>
      <p:sp>
        <p:nvSpPr>
          <p:cNvPr id="21" name="TextBox 20"/>
          <p:cNvSpPr txBox="1"/>
          <p:nvPr/>
        </p:nvSpPr>
        <p:spPr>
          <a:xfrm>
            <a:off x="9214076" y="5819714"/>
            <a:ext cx="777981" cy="1015663"/>
          </a:xfrm>
          <a:prstGeom prst="rect">
            <a:avLst/>
          </a:prstGeom>
          <a:noFill/>
        </p:spPr>
        <p:txBody>
          <a:bodyPr wrap="square" rtlCol="0">
            <a:spAutoFit/>
          </a:bodyPr>
          <a:lstStyle/>
          <a:p>
            <a:pPr algn="just"/>
            <a:r>
              <a:rPr lang="en-US" sz="6000" b="1" dirty="0"/>
              <a:t>2</a:t>
            </a:r>
          </a:p>
        </p:txBody>
      </p:sp>
      <p:sp>
        <p:nvSpPr>
          <p:cNvPr id="22" name="TextBox 21"/>
          <p:cNvSpPr txBox="1"/>
          <p:nvPr/>
        </p:nvSpPr>
        <p:spPr>
          <a:xfrm>
            <a:off x="9859325" y="5823865"/>
            <a:ext cx="777981" cy="1015663"/>
          </a:xfrm>
          <a:prstGeom prst="rect">
            <a:avLst/>
          </a:prstGeom>
          <a:noFill/>
        </p:spPr>
        <p:txBody>
          <a:bodyPr wrap="square" rtlCol="0">
            <a:spAutoFit/>
          </a:bodyPr>
          <a:lstStyle/>
          <a:p>
            <a:pPr algn="just"/>
            <a:r>
              <a:rPr lang="en-US" sz="6000" b="1" dirty="0"/>
              <a:t>3</a:t>
            </a:r>
          </a:p>
        </p:txBody>
      </p:sp>
      <p:sp>
        <p:nvSpPr>
          <p:cNvPr id="23" name="TextBox 22"/>
          <p:cNvSpPr txBox="1"/>
          <p:nvPr/>
        </p:nvSpPr>
        <p:spPr>
          <a:xfrm>
            <a:off x="10594928" y="5828015"/>
            <a:ext cx="777981" cy="1015663"/>
          </a:xfrm>
          <a:prstGeom prst="rect">
            <a:avLst/>
          </a:prstGeom>
          <a:noFill/>
        </p:spPr>
        <p:txBody>
          <a:bodyPr wrap="square" rtlCol="0">
            <a:spAutoFit/>
          </a:bodyPr>
          <a:lstStyle/>
          <a:p>
            <a:pPr algn="just"/>
            <a:r>
              <a:rPr lang="en-US" sz="6000" b="1" dirty="0"/>
              <a:t>4</a:t>
            </a:r>
          </a:p>
        </p:txBody>
      </p:sp>
      <p:sp>
        <p:nvSpPr>
          <p:cNvPr id="24" name="TextBox 23"/>
          <p:cNvSpPr txBox="1"/>
          <p:nvPr/>
        </p:nvSpPr>
        <p:spPr>
          <a:xfrm>
            <a:off x="11240177" y="5832166"/>
            <a:ext cx="777981" cy="1015663"/>
          </a:xfrm>
          <a:prstGeom prst="rect">
            <a:avLst/>
          </a:prstGeom>
          <a:noFill/>
        </p:spPr>
        <p:txBody>
          <a:bodyPr wrap="square" rtlCol="0">
            <a:spAutoFit/>
          </a:bodyPr>
          <a:lstStyle/>
          <a:p>
            <a:pPr algn="just"/>
            <a:r>
              <a:rPr lang="en-US" sz="6000" b="1" dirty="0"/>
              <a:t>5</a:t>
            </a:r>
          </a:p>
        </p:txBody>
      </p:sp>
      <p:pic>
        <p:nvPicPr>
          <p:cNvPr id="25" name="Picture 24"/>
          <p:cNvPicPr>
            <a:picLocks noChangeAspect="1"/>
          </p:cNvPicPr>
          <p:nvPr/>
        </p:nvPicPr>
        <p:blipFill rotWithShape="1">
          <a:blip r:embed="rId3"/>
          <a:srcRect l="31539" t="11138" r="30373" b="26567"/>
          <a:stretch/>
        </p:blipFill>
        <p:spPr>
          <a:xfrm>
            <a:off x="4017099" y="130412"/>
            <a:ext cx="6902244" cy="1504335"/>
          </a:xfrm>
          <a:prstGeom prst="rect">
            <a:avLst/>
          </a:prstGeom>
        </p:spPr>
      </p:pic>
    </p:spTree>
    <p:extLst>
      <p:ext uri="{BB962C8B-B14F-4D97-AF65-F5344CB8AC3E}">
        <p14:creationId xmlns:p14="http://schemas.microsoft.com/office/powerpoint/2010/main" val="2840461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104900"/>
            <a:ext cx="16154400" cy="8217634"/>
          </a:xfrm>
          <a:prstGeom prst="rect">
            <a:avLst/>
          </a:prstGeom>
        </p:spPr>
        <p:txBody>
          <a:bodyPr wrap="square">
            <a:spAutoFit/>
          </a:bodyPr>
          <a:lstStyle/>
          <a:p>
            <a:r>
              <a:rPr lang="vi-VN" sz="4400"/>
              <a:t>Với bàn tay trái, ngón trỏ luôn đặt ở phím F và chịu trách nhiệm thêm các phím G, T, R, B, V. Trong khi đó, ngón giữa đặt cố định ở phím D và bao quát thêm phím E và C. Ngón đeo nhẫn (áp út) đặt cố định ở phím S và phụ trách thêm phím W và X. Còn ngón út sẽ tác động trên các phím A, Z, Q và Shift. Ngón tay cái chỉ có tác dụng duy nhất là nhấn phím Space.</a:t>
            </a:r>
          </a:p>
          <a:p>
            <a:r>
              <a:rPr lang="vi-VN" sz="4400"/>
              <a:t>Các ngón tay trên bàn tay phải cũng được phân chia cụ thể với ngón trỏ bao quát các phím J, H, U, Y, N và M. Ngón giữa để ở phím K và bao quát thêm phím I và dấu “,”. Ngón áp út dùng để nhấn hai phím L và O, trong khi ngón út phụ trách các phím P, “;”, Back, Enter và Shift. Ngón cái tay phải có nhiệm vụ tương tự như "đồng nghiệp" bên tay trái.</a:t>
            </a:r>
          </a:p>
        </p:txBody>
      </p:sp>
    </p:spTree>
    <p:extLst>
      <p:ext uri="{BB962C8B-B14F-4D97-AF65-F5344CB8AC3E}">
        <p14:creationId xmlns:p14="http://schemas.microsoft.com/office/powerpoint/2010/main" val="520830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0948"/>
          <a:stretch/>
        </p:blipFill>
        <p:spPr>
          <a:xfrm>
            <a:off x="3570889" y="1734996"/>
            <a:ext cx="14504276" cy="5193951"/>
          </a:xfrm>
          <a:prstGeom prst="rect">
            <a:avLst/>
          </a:prstGeom>
        </p:spPr>
      </p:pic>
      <p:pic>
        <p:nvPicPr>
          <p:cNvPr id="2" name="bai-doc-nhac-so-1-sach-giao-khoa-ket-noi-tri-thuc-voi-cuoc-song-am-nhac-6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925800" y="244477"/>
            <a:ext cx="934022" cy="934022"/>
          </a:xfrm>
          <a:prstGeom prst="rect">
            <a:avLst/>
          </a:prstGeom>
        </p:spPr>
      </p:pic>
      <p:cxnSp>
        <p:nvCxnSpPr>
          <p:cNvPr id="30" name="Straight Connector 29"/>
          <p:cNvCxnSpPr/>
          <p:nvPr/>
        </p:nvCxnSpPr>
        <p:spPr>
          <a:xfrm>
            <a:off x="3956601" y="3405356"/>
            <a:ext cx="1389784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12831" y="3965036"/>
            <a:ext cx="139416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857643" y="4595661"/>
            <a:ext cx="139416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826104" y="5226287"/>
            <a:ext cx="139416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818214" y="5833263"/>
            <a:ext cx="139416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691351" y="6450050"/>
            <a:ext cx="69925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712723" y="2561070"/>
            <a:ext cx="1261229" cy="784830"/>
          </a:xfrm>
          <a:prstGeom prst="rect">
            <a:avLst/>
          </a:prstGeom>
          <a:noFill/>
        </p:spPr>
        <p:txBody>
          <a:bodyPr wrap="square" lIns="137160" tIns="68580" rIns="137160" bIns="68580" rtlCol="0">
            <a:spAutoFit/>
          </a:bodyPr>
          <a:lstStyle/>
          <a:p>
            <a:r>
              <a:rPr lang="en-US" sz="4200" b="1" dirty="0"/>
              <a:t>ĐỒ</a:t>
            </a:r>
          </a:p>
        </p:txBody>
      </p:sp>
      <p:sp>
        <p:nvSpPr>
          <p:cNvPr id="42" name="TextBox 41"/>
          <p:cNvSpPr txBox="1"/>
          <p:nvPr/>
        </p:nvSpPr>
        <p:spPr>
          <a:xfrm>
            <a:off x="6243118" y="2636763"/>
            <a:ext cx="1108652" cy="784830"/>
          </a:xfrm>
          <a:prstGeom prst="rect">
            <a:avLst/>
          </a:prstGeom>
          <a:noFill/>
        </p:spPr>
        <p:txBody>
          <a:bodyPr wrap="square" lIns="137160" tIns="68580" rIns="137160" bIns="68580" rtlCol="0">
            <a:spAutoFit/>
          </a:bodyPr>
          <a:lstStyle/>
          <a:p>
            <a:r>
              <a:rPr lang="en-US" sz="4200" b="1" dirty="0"/>
              <a:t>RÊ</a:t>
            </a:r>
          </a:p>
        </p:txBody>
      </p:sp>
      <p:sp>
        <p:nvSpPr>
          <p:cNvPr id="43" name="TextBox 42"/>
          <p:cNvSpPr txBox="1"/>
          <p:nvPr/>
        </p:nvSpPr>
        <p:spPr>
          <a:xfrm>
            <a:off x="7738971" y="2561036"/>
            <a:ext cx="1156830" cy="784830"/>
          </a:xfrm>
          <a:prstGeom prst="rect">
            <a:avLst/>
          </a:prstGeom>
          <a:noFill/>
        </p:spPr>
        <p:txBody>
          <a:bodyPr wrap="square" lIns="137160" tIns="68580" rIns="137160" bIns="68580" rtlCol="0">
            <a:spAutoFit/>
          </a:bodyPr>
          <a:lstStyle/>
          <a:p>
            <a:r>
              <a:rPr lang="en-US" sz="4200" b="1" dirty="0"/>
              <a:t>MI</a:t>
            </a:r>
          </a:p>
        </p:txBody>
      </p:sp>
      <p:sp>
        <p:nvSpPr>
          <p:cNvPr id="44" name="TextBox 43"/>
          <p:cNvSpPr txBox="1"/>
          <p:nvPr/>
        </p:nvSpPr>
        <p:spPr>
          <a:xfrm>
            <a:off x="9043755" y="2561036"/>
            <a:ext cx="1409889" cy="784830"/>
          </a:xfrm>
          <a:prstGeom prst="rect">
            <a:avLst/>
          </a:prstGeom>
          <a:noFill/>
        </p:spPr>
        <p:txBody>
          <a:bodyPr wrap="square" lIns="137160" tIns="68580" rIns="137160" bIns="68580" rtlCol="0">
            <a:spAutoFit/>
          </a:bodyPr>
          <a:lstStyle/>
          <a:p>
            <a:r>
              <a:rPr lang="en-US" sz="4200" b="1" dirty="0"/>
              <a:t>PHA</a:t>
            </a:r>
          </a:p>
        </p:txBody>
      </p:sp>
      <p:sp>
        <p:nvSpPr>
          <p:cNvPr id="45" name="TextBox 44"/>
          <p:cNvSpPr txBox="1"/>
          <p:nvPr/>
        </p:nvSpPr>
        <p:spPr>
          <a:xfrm>
            <a:off x="10881807" y="2585144"/>
            <a:ext cx="1396305" cy="784830"/>
          </a:xfrm>
          <a:prstGeom prst="rect">
            <a:avLst/>
          </a:prstGeom>
          <a:noFill/>
        </p:spPr>
        <p:txBody>
          <a:bodyPr wrap="square" lIns="137160" tIns="68580" rIns="137160" bIns="68580" rtlCol="0">
            <a:spAutoFit/>
          </a:bodyPr>
          <a:lstStyle/>
          <a:p>
            <a:r>
              <a:rPr lang="en-US" sz="4200" b="1" dirty="0"/>
              <a:t>SON</a:t>
            </a:r>
          </a:p>
        </p:txBody>
      </p:sp>
      <p:sp>
        <p:nvSpPr>
          <p:cNvPr id="46" name="TextBox 45"/>
          <p:cNvSpPr txBox="1"/>
          <p:nvPr/>
        </p:nvSpPr>
        <p:spPr>
          <a:xfrm>
            <a:off x="12679358" y="2638383"/>
            <a:ext cx="929423" cy="784830"/>
          </a:xfrm>
          <a:prstGeom prst="rect">
            <a:avLst/>
          </a:prstGeom>
          <a:noFill/>
        </p:spPr>
        <p:txBody>
          <a:bodyPr wrap="square" lIns="137160" tIns="68580" rIns="137160" bIns="68580" rtlCol="0">
            <a:spAutoFit/>
          </a:bodyPr>
          <a:lstStyle/>
          <a:p>
            <a:r>
              <a:rPr lang="en-US" sz="4200" b="1" dirty="0"/>
              <a:t>LA</a:t>
            </a:r>
          </a:p>
        </p:txBody>
      </p:sp>
      <p:sp>
        <p:nvSpPr>
          <p:cNvPr id="47" name="TextBox 46"/>
          <p:cNvSpPr txBox="1"/>
          <p:nvPr/>
        </p:nvSpPr>
        <p:spPr>
          <a:xfrm>
            <a:off x="14383186" y="2551037"/>
            <a:ext cx="925709" cy="784830"/>
          </a:xfrm>
          <a:prstGeom prst="rect">
            <a:avLst/>
          </a:prstGeom>
          <a:noFill/>
        </p:spPr>
        <p:txBody>
          <a:bodyPr wrap="square" lIns="137160" tIns="68580" rIns="137160" bIns="68580" rtlCol="0">
            <a:spAutoFit/>
          </a:bodyPr>
          <a:lstStyle/>
          <a:p>
            <a:r>
              <a:rPr lang="en-US" sz="4200" b="1" dirty="0"/>
              <a:t>SI</a:t>
            </a:r>
          </a:p>
        </p:txBody>
      </p:sp>
      <p:sp>
        <p:nvSpPr>
          <p:cNvPr id="48" name="TextBox 47"/>
          <p:cNvSpPr txBox="1"/>
          <p:nvPr/>
        </p:nvSpPr>
        <p:spPr>
          <a:xfrm>
            <a:off x="16030368" y="2453262"/>
            <a:ext cx="1171773" cy="784830"/>
          </a:xfrm>
          <a:prstGeom prst="rect">
            <a:avLst/>
          </a:prstGeom>
          <a:noFill/>
        </p:spPr>
        <p:txBody>
          <a:bodyPr wrap="square" lIns="137160" tIns="68580" rIns="137160" bIns="68580" rtlCol="0">
            <a:spAutoFit/>
          </a:bodyPr>
          <a:lstStyle/>
          <a:p>
            <a:r>
              <a:rPr lang="en-US" sz="4200" b="1" dirty="0"/>
              <a:t>ĐÔ</a:t>
            </a:r>
          </a:p>
        </p:txBody>
      </p:sp>
      <p:sp>
        <p:nvSpPr>
          <p:cNvPr id="49" name="TextBox 48"/>
          <p:cNvSpPr txBox="1"/>
          <p:nvPr/>
        </p:nvSpPr>
        <p:spPr>
          <a:xfrm>
            <a:off x="4676294" y="6565891"/>
            <a:ext cx="66444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sp>
        <p:nvSpPr>
          <p:cNvPr id="50" name="TextBox 49"/>
          <p:cNvSpPr txBox="1"/>
          <p:nvPr/>
        </p:nvSpPr>
        <p:spPr>
          <a:xfrm>
            <a:off x="16608927" y="6472798"/>
            <a:ext cx="73077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sp>
        <p:nvSpPr>
          <p:cNvPr id="51" name="TextBox 50"/>
          <p:cNvSpPr txBox="1"/>
          <p:nvPr/>
        </p:nvSpPr>
        <p:spPr>
          <a:xfrm>
            <a:off x="6362915" y="6513823"/>
            <a:ext cx="943047"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D</a:t>
            </a:r>
          </a:p>
        </p:txBody>
      </p:sp>
      <p:sp>
        <p:nvSpPr>
          <p:cNvPr id="52" name="TextBox 51"/>
          <p:cNvSpPr txBox="1"/>
          <p:nvPr/>
        </p:nvSpPr>
        <p:spPr>
          <a:xfrm>
            <a:off x="7948147" y="6487802"/>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E</a:t>
            </a:r>
          </a:p>
        </p:txBody>
      </p:sp>
      <p:sp>
        <p:nvSpPr>
          <p:cNvPr id="53" name="TextBox 52"/>
          <p:cNvSpPr txBox="1"/>
          <p:nvPr/>
        </p:nvSpPr>
        <p:spPr>
          <a:xfrm>
            <a:off x="9574256" y="6489363"/>
            <a:ext cx="783476"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F</a:t>
            </a:r>
          </a:p>
        </p:txBody>
      </p:sp>
      <p:sp>
        <p:nvSpPr>
          <p:cNvPr id="54" name="TextBox 53"/>
          <p:cNvSpPr txBox="1"/>
          <p:nvPr/>
        </p:nvSpPr>
        <p:spPr>
          <a:xfrm>
            <a:off x="10997102" y="6487940"/>
            <a:ext cx="995946"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G</a:t>
            </a:r>
          </a:p>
        </p:txBody>
      </p:sp>
      <p:sp>
        <p:nvSpPr>
          <p:cNvPr id="55" name="TextBox 54"/>
          <p:cNvSpPr txBox="1"/>
          <p:nvPr/>
        </p:nvSpPr>
        <p:spPr>
          <a:xfrm>
            <a:off x="12754073" y="6463163"/>
            <a:ext cx="943047"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A</a:t>
            </a:r>
          </a:p>
        </p:txBody>
      </p:sp>
      <p:sp>
        <p:nvSpPr>
          <p:cNvPr id="56" name="TextBox 55"/>
          <p:cNvSpPr txBox="1"/>
          <p:nvPr/>
        </p:nvSpPr>
        <p:spPr>
          <a:xfrm>
            <a:off x="14136998" y="6622423"/>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B</a:t>
            </a:r>
          </a:p>
        </p:txBody>
      </p:sp>
      <p:graphicFrame>
        <p:nvGraphicFramePr>
          <p:cNvPr id="11" name="Table 10"/>
          <p:cNvGraphicFramePr>
            <a:graphicFrameLocks noGrp="1"/>
          </p:cNvGraphicFramePr>
          <p:nvPr/>
        </p:nvGraphicFramePr>
        <p:xfrm>
          <a:off x="236836" y="1383186"/>
          <a:ext cx="2795291" cy="8714632"/>
        </p:xfrm>
        <a:graphic>
          <a:graphicData uri="http://schemas.openxmlformats.org/drawingml/2006/table">
            <a:tbl>
              <a:tblPr firstRow="1" bandRow="1">
                <a:tableStyleId>{5C22544A-7EE6-4342-B048-85BDC9FD1C3A}</a:tableStyleId>
              </a:tblPr>
              <a:tblGrid>
                <a:gridCol w="2795291">
                  <a:extLst>
                    <a:ext uri="{9D8B030D-6E8A-4147-A177-3AD203B41FA5}">
                      <a16:colId xmlns:a16="http://schemas.microsoft.com/office/drawing/2014/main" val="3529416085"/>
                    </a:ext>
                  </a:extLst>
                </a:gridCol>
              </a:tblGrid>
              <a:tr h="1089329">
                <a:tc>
                  <a:txBody>
                    <a:bodyPr/>
                    <a:lstStyle/>
                    <a:p>
                      <a:endParaRPr lang="en-US" sz="27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743107"/>
                  </a:ext>
                </a:extLst>
              </a:tr>
              <a:tr h="1089329">
                <a:tc>
                  <a:txBody>
                    <a:bodyPr/>
                    <a:lstStyle/>
                    <a:p>
                      <a:endParaRPr lang="en-US" sz="27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3671130"/>
                  </a:ext>
                </a:extLst>
              </a:tr>
              <a:tr h="1089329">
                <a:tc>
                  <a:txBody>
                    <a:bodyPr/>
                    <a:lstStyle/>
                    <a:p>
                      <a:endParaRPr lang="en-US" sz="27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1820077"/>
                  </a:ext>
                </a:extLst>
              </a:tr>
              <a:tr h="1089329">
                <a:tc>
                  <a:txBody>
                    <a:bodyPr/>
                    <a:lstStyle/>
                    <a:p>
                      <a:endParaRPr lang="en-US" sz="27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132017"/>
                  </a:ext>
                </a:extLst>
              </a:tr>
              <a:tr h="1089329">
                <a:tc>
                  <a:txBody>
                    <a:bodyPr/>
                    <a:lstStyle/>
                    <a:p>
                      <a:endParaRPr lang="en-US" sz="27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0169187"/>
                  </a:ext>
                </a:extLst>
              </a:tr>
              <a:tr h="1089329">
                <a:tc>
                  <a:txBody>
                    <a:bodyPr/>
                    <a:lstStyle/>
                    <a:p>
                      <a:endParaRPr lang="en-US" sz="27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8898382"/>
                  </a:ext>
                </a:extLst>
              </a:tr>
              <a:tr h="1089329">
                <a:tc>
                  <a:txBody>
                    <a:bodyPr/>
                    <a:lstStyle/>
                    <a:p>
                      <a:endParaRPr lang="en-US" sz="27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3032760"/>
                  </a:ext>
                </a:extLst>
              </a:tr>
              <a:tr h="1089329">
                <a:tc>
                  <a:txBody>
                    <a:bodyPr/>
                    <a:lstStyle/>
                    <a:p>
                      <a:endParaRPr lang="en-US" sz="27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0630155"/>
                  </a:ext>
                </a:extLst>
              </a:tr>
            </a:tbl>
          </a:graphicData>
        </a:graphic>
      </p:graphicFrame>
      <p:pic>
        <p:nvPicPr>
          <p:cNvPr id="57" name="Picture 56"/>
          <p:cNvPicPr/>
          <p:nvPr/>
        </p:nvPicPr>
        <p:blipFill rotWithShape="1">
          <a:blip r:embed="rId6">
            <a:extLst>
              <a:ext uri="{28A0092B-C50C-407E-A947-70E740481C1C}">
                <a14:useLocalDpi xmlns:a14="http://schemas.microsoft.com/office/drawing/2010/main" val="0"/>
              </a:ext>
            </a:extLst>
          </a:blip>
          <a:srcRect l="23988" t="57745" r="63081" b="22554"/>
          <a:stretch/>
        </p:blipFill>
        <p:spPr bwMode="auto">
          <a:xfrm>
            <a:off x="755526" y="5604943"/>
            <a:ext cx="1969794" cy="1090808"/>
          </a:xfrm>
          <a:prstGeom prst="rect">
            <a:avLst/>
          </a:prstGeom>
          <a:noFill/>
          <a:ln>
            <a:noFill/>
          </a:ln>
          <a:extLst>
            <a:ext uri="{53640926-AAD7-44D8-BBD7-CCE9431645EC}">
              <a14:shadowObscured xmlns:a14="http://schemas.microsoft.com/office/drawing/2010/main"/>
            </a:ext>
          </a:extLst>
        </p:spPr>
      </p:pic>
      <p:pic>
        <p:nvPicPr>
          <p:cNvPr id="58" name="Picture 57"/>
          <p:cNvPicPr/>
          <p:nvPr/>
        </p:nvPicPr>
        <p:blipFill rotWithShape="1">
          <a:blip r:embed="rId6">
            <a:extLst>
              <a:ext uri="{28A0092B-C50C-407E-A947-70E740481C1C}">
                <a14:useLocalDpi xmlns:a14="http://schemas.microsoft.com/office/drawing/2010/main" val="0"/>
              </a:ext>
            </a:extLst>
          </a:blip>
          <a:srcRect l="37108" t="48913" r="51460" b="30706"/>
          <a:stretch/>
        </p:blipFill>
        <p:spPr bwMode="auto">
          <a:xfrm>
            <a:off x="982545" y="2576861"/>
            <a:ext cx="1736799" cy="948975"/>
          </a:xfrm>
          <a:prstGeom prst="rect">
            <a:avLst/>
          </a:prstGeom>
          <a:noFill/>
          <a:ln>
            <a:noFill/>
          </a:ln>
          <a:extLst>
            <a:ext uri="{53640926-AAD7-44D8-BBD7-CCE9431645EC}">
              <a14:shadowObscured xmlns:a14="http://schemas.microsoft.com/office/drawing/2010/main"/>
            </a:ext>
          </a:extLst>
        </p:spPr>
      </p:pic>
      <p:pic>
        <p:nvPicPr>
          <p:cNvPr id="59" name="Picture 58"/>
          <p:cNvPicPr/>
          <p:nvPr/>
        </p:nvPicPr>
        <p:blipFill rotWithShape="1">
          <a:blip r:embed="rId6">
            <a:extLst>
              <a:ext uri="{28A0092B-C50C-407E-A947-70E740481C1C}">
                <a14:useLocalDpi xmlns:a14="http://schemas.microsoft.com/office/drawing/2010/main" val="0"/>
              </a:ext>
            </a:extLst>
          </a:blip>
          <a:srcRect l="45547" t="40080" r="39462" b="46334"/>
          <a:stretch/>
        </p:blipFill>
        <p:spPr bwMode="auto">
          <a:xfrm>
            <a:off x="937717" y="3721277"/>
            <a:ext cx="1615331" cy="775662"/>
          </a:xfrm>
          <a:prstGeom prst="rect">
            <a:avLst/>
          </a:prstGeom>
          <a:noFill/>
          <a:ln>
            <a:noFill/>
          </a:ln>
          <a:extLst>
            <a:ext uri="{53640926-AAD7-44D8-BBD7-CCE9431645EC}">
              <a14:shadowObscured xmlns:a14="http://schemas.microsoft.com/office/drawing/2010/main"/>
            </a:ext>
          </a:extLst>
        </p:spPr>
      </p:pic>
      <p:pic>
        <p:nvPicPr>
          <p:cNvPr id="60" name="Picture 59"/>
          <p:cNvPicPr/>
          <p:nvPr/>
        </p:nvPicPr>
        <p:blipFill rotWithShape="1">
          <a:blip r:embed="rId6">
            <a:extLst>
              <a:ext uri="{28A0092B-C50C-407E-A947-70E740481C1C}">
                <a14:useLocalDpi xmlns:a14="http://schemas.microsoft.com/office/drawing/2010/main" val="0"/>
              </a:ext>
            </a:extLst>
          </a:blip>
          <a:srcRect l="61285" t="25815" r="27096" b="57881"/>
          <a:stretch/>
        </p:blipFill>
        <p:spPr bwMode="auto">
          <a:xfrm>
            <a:off x="1464733" y="1526009"/>
            <a:ext cx="1031963" cy="872972"/>
          </a:xfrm>
          <a:prstGeom prst="rect">
            <a:avLst/>
          </a:prstGeom>
          <a:noFill/>
          <a:ln>
            <a:noFill/>
          </a:ln>
          <a:extLst>
            <a:ext uri="{53640926-AAD7-44D8-BBD7-CCE9431645EC}">
              <a14:shadowObscured xmlns:a14="http://schemas.microsoft.com/office/drawing/2010/main"/>
            </a:ext>
          </a:extLst>
        </p:spPr>
      </p:pic>
      <p:pic>
        <p:nvPicPr>
          <p:cNvPr id="61" name="Picture 60"/>
          <p:cNvPicPr/>
          <p:nvPr/>
        </p:nvPicPr>
        <p:blipFill rotWithShape="1">
          <a:blip r:embed="rId6">
            <a:extLst>
              <a:ext uri="{28A0092B-C50C-407E-A947-70E740481C1C}">
                <a14:useLocalDpi xmlns:a14="http://schemas.microsoft.com/office/drawing/2010/main" val="0"/>
              </a:ext>
            </a:extLst>
          </a:blip>
          <a:srcRect l="73653" t="14265" r="13229" b="70110"/>
          <a:stretch/>
        </p:blipFill>
        <p:spPr bwMode="auto">
          <a:xfrm>
            <a:off x="768550" y="4653725"/>
            <a:ext cx="1911683" cy="939078"/>
          </a:xfrm>
          <a:prstGeom prst="rect">
            <a:avLst/>
          </a:prstGeom>
          <a:noFill/>
          <a:ln>
            <a:noFill/>
          </a:ln>
          <a:extLst>
            <a:ext uri="{53640926-AAD7-44D8-BBD7-CCE9431645EC}">
              <a14:shadowObscured xmlns:a14="http://schemas.microsoft.com/office/drawing/2010/main"/>
            </a:ext>
          </a:extLst>
        </p:spPr>
      </p:pic>
      <p:pic>
        <p:nvPicPr>
          <p:cNvPr id="62" name="Picture 61"/>
          <p:cNvPicPr/>
          <p:nvPr/>
        </p:nvPicPr>
        <p:blipFill rotWithShape="1">
          <a:blip r:embed="rId6">
            <a:extLst>
              <a:ext uri="{28A0092B-C50C-407E-A947-70E740481C1C}">
                <a14:useLocalDpi xmlns:a14="http://schemas.microsoft.com/office/drawing/2010/main" val="0"/>
              </a:ext>
            </a:extLst>
          </a:blip>
          <a:srcRect l="87521" t="5434" r="1610" b="82338"/>
          <a:stretch/>
        </p:blipFill>
        <p:spPr bwMode="auto">
          <a:xfrm>
            <a:off x="905336" y="9155125"/>
            <a:ext cx="1613261" cy="872972"/>
          </a:xfrm>
          <a:prstGeom prst="rect">
            <a:avLst/>
          </a:prstGeom>
          <a:noFill/>
          <a:ln>
            <a:noFill/>
          </a:ln>
          <a:extLst>
            <a:ext uri="{53640926-AAD7-44D8-BBD7-CCE9431645EC}">
              <a14:shadowObscured xmlns:a14="http://schemas.microsoft.com/office/drawing/2010/main"/>
            </a:ext>
          </a:extLst>
        </p:spPr>
      </p:pic>
      <p:pic>
        <p:nvPicPr>
          <p:cNvPr id="63" name="Picture 62"/>
          <p:cNvPicPr/>
          <p:nvPr/>
        </p:nvPicPr>
        <p:blipFill rotWithShape="1">
          <a:blip r:embed="rId6">
            <a:extLst>
              <a:ext uri="{28A0092B-C50C-407E-A947-70E740481C1C}">
                <a14:useLocalDpi xmlns:a14="http://schemas.microsoft.com/office/drawing/2010/main" val="0"/>
              </a:ext>
            </a:extLst>
          </a:blip>
          <a:srcRect l="12941" t="70651" r="76565" b="12366"/>
          <a:stretch/>
        </p:blipFill>
        <p:spPr bwMode="auto">
          <a:xfrm>
            <a:off x="925971" y="7951166"/>
            <a:ext cx="1736799" cy="933888"/>
          </a:xfrm>
          <a:prstGeom prst="rect">
            <a:avLst/>
          </a:prstGeom>
          <a:noFill/>
          <a:ln>
            <a:noFill/>
          </a:ln>
          <a:extLst>
            <a:ext uri="{53640926-AAD7-44D8-BBD7-CCE9431645EC}">
              <a14:shadowObscured xmlns:a14="http://schemas.microsoft.com/office/drawing/2010/main"/>
            </a:ext>
          </a:extLst>
        </p:spPr>
      </p:pic>
      <p:pic>
        <p:nvPicPr>
          <p:cNvPr id="64" name="Picture 63"/>
          <p:cNvPicPr/>
          <p:nvPr/>
        </p:nvPicPr>
        <p:blipFill rotWithShape="1">
          <a:blip r:embed="rId6">
            <a:extLst>
              <a:ext uri="{28A0092B-C50C-407E-A947-70E740481C1C}">
                <a14:useLocalDpi xmlns:a14="http://schemas.microsoft.com/office/drawing/2010/main" val="0"/>
              </a:ext>
            </a:extLst>
          </a:blip>
          <a:srcRect l="23988" t="57745" r="63081" b="22554"/>
          <a:stretch/>
        </p:blipFill>
        <p:spPr bwMode="auto">
          <a:xfrm>
            <a:off x="726972" y="6748731"/>
            <a:ext cx="1841163" cy="1045761"/>
          </a:xfrm>
          <a:prstGeom prst="rect">
            <a:avLst/>
          </a:prstGeom>
          <a:noFill/>
          <a:ln>
            <a:noFill/>
          </a:ln>
          <a:extLst>
            <a:ext uri="{53640926-AAD7-44D8-BBD7-CCE9431645EC}">
              <a14:shadowObscured xmlns:a14="http://schemas.microsoft.com/office/drawing/2010/main"/>
            </a:ext>
          </a:extLst>
        </p:spPr>
      </p:pic>
      <p:sp>
        <p:nvSpPr>
          <p:cNvPr id="12" name="TextBox 11"/>
          <p:cNvSpPr txBox="1"/>
          <p:nvPr/>
        </p:nvSpPr>
        <p:spPr>
          <a:xfrm>
            <a:off x="374859" y="1471532"/>
            <a:ext cx="551112" cy="784830"/>
          </a:xfrm>
          <a:prstGeom prst="rect">
            <a:avLst/>
          </a:prstGeom>
          <a:noFill/>
        </p:spPr>
        <p:txBody>
          <a:bodyPr wrap="none" lIns="137160" tIns="68580" rIns="137160" bIns="68580" rtlCol="0">
            <a:spAutoFit/>
          </a:bodyPr>
          <a:lstStyle/>
          <a:p>
            <a:r>
              <a:rPr lang="en-US" sz="4200" b="1" dirty="0"/>
              <a:t>1</a:t>
            </a:r>
          </a:p>
        </p:txBody>
      </p:sp>
      <p:sp>
        <p:nvSpPr>
          <p:cNvPr id="65" name="TextBox 64"/>
          <p:cNvSpPr txBox="1"/>
          <p:nvPr/>
        </p:nvSpPr>
        <p:spPr>
          <a:xfrm>
            <a:off x="366971" y="2693362"/>
            <a:ext cx="551112" cy="784830"/>
          </a:xfrm>
          <a:prstGeom prst="rect">
            <a:avLst/>
          </a:prstGeom>
          <a:noFill/>
        </p:spPr>
        <p:txBody>
          <a:bodyPr wrap="none" lIns="137160" tIns="68580" rIns="137160" bIns="68580" rtlCol="0">
            <a:spAutoFit/>
          </a:bodyPr>
          <a:lstStyle/>
          <a:p>
            <a:r>
              <a:rPr lang="en-US" sz="4200" b="1" dirty="0"/>
              <a:t>2</a:t>
            </a:r>
          </a:p>
        </p:txBody>
      </p:sp>
      <p:sp>
        <p:nvSpPr>
          <p:cNvPr id="66" name="TextBox 65"/>
          <p:cNvSpPr txBox="1"/>
          <p:nvPr/>
        </p:nvSpPr>
        <p:spPr>
          <a:xfrm>
            <a:off x="359082" y="3915194"/>
            <a:ext cx="551112" cy="784830"/>
          </a:xfrm>
          <a:prstGeom prst="rect">
            <a:avLst/>
          </a:prstGeom>
          <a:noFill/>
        </p:spPr>
        <p:txBody>
          <a:bodyPr wrap="none" lIns="137160" tIns="68580" rIns="137160" bIns="68580" rtlCol="0">
            <a:spAutoFit/>
          </a:bodyPr>
          <a:lstStyle/>
          <a:p>
            <a:r>
              <a:rPr lang="en-US" sz="4200" b="1" dirty="0"/>
              <a:t>3</a:t>
            </a:r>
          </a:p>
        </p:txBody>
      </p:sp>
      <p:sp>
        <p:nvSpPr>
          <p:cNvPr id="67" name="TextBox 66"/>
          <p:cNvSpPr txBox="1"/>
          <p:nvPr/>
        </p:nvSpPr>
        <p:spPr>
          <a:xfrm>
            <a:off x="351194" y="4924186"/>
            <a:ext cx="551112" cy="784830"/>
          </a:xfrm>
          <a:prstGeom prst="rect">
            <a:avLst/>
          </a:prstGeom>
          <a:noFill/>
        </p:spPr>
        <p:txBody>
          <a:bodyPr wrap="none" lIns="137160" tIns="68580" rIns="137160" bIns="68580" rtlCol="0">
            <a:spAutoFit/>
          </a:bodyPr>
          <a:lstStyle/>
          <a:p>
            <a:r>
              <a:rPr lang="en-US" sz="4200" b="1" dirty="0"/>
              <a:t>4</a:t>
            </a:r>
          </a:p>
        </p:txBody>
      </p:sp>
      <p:sp>
        <p:nvSpPr>
          <p:cNvPr id="68" name="TextBox 67"/>
          <p:cNvSpPr txBox="1"/>
          <p:nvPr/>
        </p:nvSpPr>
        <p:spPr>
          <a:xfrm>
            <a:off x="343305" y="5933180"/>
            <a:ext cx="551112" cy="784830"/>
          </a:xfrm>
          <a:prstGeom prst="rect">
            <a:avLst/>
          </a:prstGeom>
          <a:noFill/>
        </p:spPr>
        <p:txBody>
          <a:bodyPr wrap="none" lIns="137160" tIns="68580" rIns="137160" bIns="68580" rtlCol="0">
            <a:spAutoFit/>
          </a:bodyPr>
          <a:lstStyle/>
          <a:p>
            <a:r>
              <a:rPr lang="en-US" sz="4200" b="1" dirty="0"/>
              <a:t>5</a:t>
            </a:r>
          </a:p>
        </p:txBody>
      </p:sp>
      <p:sp>
        <p:nvSpPr>
          <p:cNvPr id="69" name="TextBox 68"/>
          <p:cNvSpPr txBox="1"/>
          <p:nvPr/>
        </p:nvSpPr>
        <p:spPr>
          <a:xfrm>
            <a:off x="335417" y="6942173"/>
            <a:ext cx="551112" cy="784830"/>
          </a:xfrm>
          <a:prstGeom prst="rect">
            <a:avLst/>
          </a:prstGeom>
          <a:noFill/>
        </p:spPr>
        <p:txBody>
          <a:bodyPr wrap="none" lIns="137160" tIns="68580" rIns="137160" bIns="68580" rtlCol="0">
            <a:spAutoFit/>
          </a:bodyPr>
          <a:lstStyle/>
          <a:p>
            <a:r>
              <a:rPr lang="en-US" sz="4200" b="1" dirty="0"/>
              <a:t>6</a:t>
            </a:r>
          </a:p>
        </p:txBody>
      </p:sp>
      <p:sp>
        <p:nvSpPr>
          <p:cNvPr id="70" name="TextBox 69"/>
          <p:cNvSpPr txBox="1"/>
          <p:nvPr/>
        </p:nvSpPr>
        <p:spPr>
          <a:xfrm>
            <a:off x="327528" y="7951166"/>
            <a:ext cx="551112" cy="784830"/>
          </a:xfrm>
          <a:prstGeom prst="rect">
            <a:avLst/>
          </a:prstGeom>
          <a:noFill/>
        </p:spPr>
        <p:txBody>
          <a:bodyPr wrap="none" lIns="137160" tIns="68580" rIns="137160" bIns="68580" rtlCol="0">
            <a:spAutoFit/>
          </a:bodyPr>
          <a:lstStyle/>
          <a:p>
            <a:r>
              <a:rPr lang="en-US" sz="4200" b="1" dirty="0"/>
              <a:t>7</a:t>
            </a:r>
          </a:p>
        </p:txBody>
      </p:sp>
      <p:sp>
        <p:nvSpPr>
          <p:cNvPr id="71" name="TextBox 70"/>
          <p:cNvSpPr txBox="1"/>
          <p:nvPr/>
        </p:nvSpPr>
        <p:spPr>
          <a:xfrm>
            <a:off x="319640" y="8960159"/>
            <a:ext cx="551112" cy="784830"/>
          </a:xfrm>
          <a:prstGeom prst="rect">
            <a:avLst/>
          </a:prstGeom>
          <a:noFill/>
        </p:spPr>
        <p:txBody>
          <a:bodyPr wrap="none" lIns="137160" tIns="68580" rIns="137160" bIns="68580" rtlCol="0">
            <a:spAutoFit/>
          </a:bodyPr>
          <a:lstStyle/>
          <a:p>
            <a:r>
              <a:rPr lang="en-US" sz="4200" b="1" dirty="0"/>
              <a:t>8</a:t>
            </a:r>
          </a:p>
        </p:txBody>
      </p:sp>
      <p:sp>
        <p:nvSpPr>
          <p:cNvPr id="72" name="TextBox 71"/>
          <p:cNvSpPr txBox="1"/>
          <p:nvPr/>
        </p:nvSpPr>
        <p:spPr>
          <a:xfrm>
            <a:off x="14772292" y="6551143"/>
            <a:ext cx="1663259"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(H)</a:t>
            </a:r>
          </a:p>
        </p:txBody>
      </p:sp>
      <p:sp>
        <p:nvSpPr>
          <p:cNvPr id="73" name="Rectangle 10"/>
          <p:cNvSpPr>
            <a:spLocks/>
          </p:cNvSpPr>
          <p:nvPr/>
        </p:nvSpPr>
        <p:spPr bwMode="auto">
          <a:xfrm>
            <a:off x="4997498" y="57635"/>
            <a:ext cx="10720467" cy="177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just" fontAlgn="base">
              <a:spcBef>
                <a:spcPct val="0"/>
              </a:spcBef>
              <a:spcAft>
                <a:spcPct val="0"/>
              </a:spcAft>
              <a:defRPr/>
            </a:pPr>
            <a:r>
              <a:rPr lang="en-US" sz="5400" b="1" dirty="0">
                <a:latin typeface="Segoe Print" pitchFamily="2" charset="0"/>
              </a:rPr>
              <a:t> </a:t>
            </a:r>
            <a:r>
              <a:rPr lang="en-US" sz="7200" b="1" dirty="0" err="1">
                <a:solidFill>
                  <a:srgbClr val="FF0000"/>
                </a:solidFill>
                <a:effectLst>
                  <a:outerShdw blurRad="38100" dist="38100" dir="2700000" algn="tl">
                    <a:srgbClr val="000000">
                      <a:alpha val="43137"/>
                    </a:srgbClr>
                  </a:outerShdw>
                </a:effectLst>
                <a:latin typeface="Segoe Print" pitchFamily="2" charset="0"/>
              </a:rPr>
              <a:t>Tiếp</a:t>
            </a:r>
            <a:r>
              <a:rPr lang="en-US" sz="7200" b="1" dirty="0">
                <a:solidFill>
                  <a:srgbClr val="FF0000"/>
                </a:solidFill>
                <a:effectLst>
                  <a:outerShdw blurRad="38100" dist="38100" dir="2700000" algn="tl">
                    <a:srgbClr val="000000">
                      <a:alpha val="43137"/>
                    </a:srgbClr>
                  </a:outerShdw>
                </a:effectLst>
                <a:latin typeface="Segoe Print" pitchFamily="2" charset="0"/>
              </a:rPr>
              <a:t> </a:t>
            </a:r>
            <a:r>
              <a:rPr lang="en-US" sz="7200" b="1" dirty="0" err="1">
                <a:solidFill>
                  <a:srgbClr val="FF0000"/>
                </a:solidFill>
                <a:effectLst>
                  <a:outerShdw blurRad="38100" dist="38100" dir="2700000" algn="tl">
                    <a:srgbClr val="000000">
                      <a:alpha val="43137"/>
                    </a:srgbClr>
                  </a:outerShdw>
                </a:effectLst>
                <a:latin typeface="Segoe Print" pitchFamily="2" charset="0"/>
              </a:rPr>
              <a:t>sức</a:t>
            </a:r>
            <a:r>
              <a:rPr lang="en-US" sz="7200" b="1" dirty="0">
                <a:solidFill>
                  <a:srgbClr val="FF0000"/>
                </a:solidFill>
                <a:effectLst>
                  <a:outerShdw blurRad="38100" dist="38100" dir="2700000" algn="tl">
                    <a:srgbClr val="000000">
                      <a:alpha val="43137"/>
                    </a:srgbClr>
                  </a:outerShdw>
                </a:effectLst>
                <a:latin typeface="Segoe Print" pitchFamily="2" charset="0"/>
              </a:rPr>
              <a:t> </a:t>
            </a:r>
            <a:r>
              <a:rPr lang="en-US" sz="7200" b="1" dirty="0" err="1">
                <a:solidFill>
                  <a:srgbClr val="FF0000"/>
                </a:solidFill>
                <a:effectLst>
                  <a:outerShdw blurRad="38100" dist="38100" dir="2700000" algn="tl">
                    <a:srgbClr val="000000">
                      <a:alpha val="43137"/>
                    </a:srgbClr>
                  </a:outerShdw>
                </a:effectLst>
                <a:latin typeface="Segoe Print" pitchFamily="2" charset="0"/>
              </a:rPr>
              <a:t>mùa</a:t>
            </a:r>
            <a:r>
              <a:rPr lang="en-US" sz="7200" b="1" dirty="0">
                <a:solidFill>
                  <a:srgbClr val="FF0000"/>
                </a:solidFill>
                <a:effectLst>
                  <a:outerShdw blurRad="38100" dist="38100" dir="2700000" algn="tl">
                    <a:srgbClr val="000000">
                      <a:alpha val="43137"/>
                    </a:srgbClr>
                  </a:outerShdw>
                </a:effectLst>
                <a:latin typeface="Segoe Print" pitchFamily="2" charset="0"/>
              </a:rPr>
              <a:t> </a:t>
            </a:r>
            <a:r>
              <a:rPr lang="en-US" sz="7200" b="1" dirty="0" err="1">
                <a:solidFill>
                  <a:srgbClr val="FF0000"/>
                </a:solidFill>
                <a:effectLst>
                  <a:outerShdw blurRad="38100" dist="38100" dir="2700000" algn="tl">
                    <a:srgbClr val="000000">
                      <a:alpha val="43137"/>
                    </a:srgbClr>
                  </a:outerShdw>
                </a:effectLst>
                <a:latin typeface="Segoe Print" pitchFamily="2" charset="0"/>
              </a:rPr>
              <a:t>thi</a:t>
            </a:r>
            <a:endParaRPr lang="en-US" sz="7200" b="1" dirty="0">
              <a:solidFill>
                <a:srgbClr val="FF0000"/>
              </a:solidFill>
              <a:effectLst>
                <a:outerShdw blurRad="38100" dist="38100" dir="2700000" algn="tl">
                  <a:srgbClr val="000000">
                    <a:alpha val="43137"/>
                  </a:srgbClr>
                </a:outerShdw>
              </a:effectLst>
              <a:latin typeface="Segoe Print" pitchFamily="2" charset="0"/>
            </a:endParaRPr>
          </a:p>
        </p:txBody>
      </p:sp>
    </p:spTree>
    <p:extLst>
      <p:ext uri="{BB962C8B-B14F-4D97-AF65-F5344CB8AC3E}">
        <p14:creationId xmlns:p14="http://schemas.microsoft.com/office/powerpoint/2010/main" val="2963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1" nodeType="clickEffect">
                                  <p:stCondLst>
                                    <p:cond delay="0"/>
                                  </p:stCondLst>
                                  <p:childTnLst>
                                    <p:animEffect transition="out" filter="barn(inVertic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6" presetClass="exit" presetSubtype="21" fill="hold" grpId="1" nodeType="withEffect">
                                  <p:stCondLst>
                                    <p:cond delay="0"/>
                                  </p:stCondLst>
                                  <p:childTnLst>
                                    <p:animEffect transition="out" filter="barn(inVertical)">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par>
                                <p:cTn id="11" presetID="16" presetClass="exit" presetSubtype="21" fill="hold" grpId="1" nodeType="withEffect">
                                  <p:stCondLst>
                                    <p:cond delay="0"/>
                                  </p:stCondLst>
                                  <p:childTnLst>
                                    <p:animEffect transition="out" filter="barn(inVertical)">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cTn>
                              </p:par>
                              <p:par>
                                <p:cTn id="14" presetID="16" presetClass="exit" presetSubtype="21" fill="hold" grpId="1" nodeType="withEffect">
                                  <p:stCondLst>
                                    <p:cond delay="0"/>
                                  </p:stCondLst>
                                  <p:childTnLst>
                                    <p:animEffect transition="out" filter="barn(inVertical)">
                                      <p:cBhvr>
                                        <p:cTn id="15" dur="500"/>
                                        <p:tgtEl>
                                          <p:spTgt spid="44"/>
                                        </p:tgtEl>
                                      </p:cBhvr>
                                    </p:animEffect>
                                    <p:set>
                                      <p:cBhvr>
                                        <p:cTn id="16" dur="1" fill="hold">
                                          <p:stCondLst>
                                            <p:cond delay="499"/>
                                          </p:stCondLst>
                                        </p:cTn>
                                        <p:tgtEl>
                                          <p:spTgt spid="44"/>
                                        </p:tgtEl>
                                        <p:attrNameLst>
                                          <p:attrName>style.visibility</p:attrName>
                                        </p:attrNameLst>
                                      </p:cBhvr>
                                      <p:to>
                                        <p:strVal val="hidden"/>
                                      </p:to>
                                    </p:set>
                                  </p:childTnLst>
                                </p:cTn>
                              </p:par>
                              <p:par>
                                <p:cTn id="17" presetID="16" presetClass="exit" presetSubtype="21" fill="hold" grpId="1" nodeType="withEffect">
                                  <p:stCondLst>
                                    <p:cond delay="0"/>
                                  </p:stCondLst>
                                  <p:childTnLst>
                                    <p:animEffect transition="out" filter="barn(inVertical)">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par>
                                <p:cTn id="20" presetID="16" presetClass="exit" presetSubtype="21" fill="hold" grpId="1" nodeType="withEffect">
                                  <p:stCondLst>
                                    <p:cond delay="0"/>
                                  </p:stCondLst>
                                  <p:childTnLst>
                                    <p:animEffect transition="out" filter="barn(inVertical)">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8311"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25E-6 -7.40741E-7 L 0.84558 0.20578 " pathEditMode="relative" rAng="0" ptsTypes="AA">
                                      <p:cBhvr>
                                        <p:cTn id="39" dur="500" fill="hold"/>
                                        <p:tgtEl>
                                          <p:spTgt spid="57"/>
                                        </p:tgtEl>
                                        <p:attrNameLst>
                                          <p:attrName>ppt_x</p:attrName>
                                          <p:attrName>ppt_y</p:attrName>
                                        </p:attrNameLst>
                                      </p:cBhvr>
                                      <p:rCtr x="41680" y="10023"/>
                                    </p:animMotion>
                                  </p:child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6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95833E-6 -2.96296E-6 L 0.18151 0.08426 " pathEditMode="relative" rAng="0" ptsTypes="AA">
                                      <p:cBhvr>
                                        <p:cTn id="44" dur="500" fill="hold"/>
                                        <p:tgtEl>
                                          <p:spTgt spid="64"/>
                                        </p:tgtEl>
                                        <p:attrNameLst>
                                          <p:attrName>ppt_x</p:attrName>
                                          <p:attrName>ppt_y</p:attrName>
                                        </p:attrNameLst>
                                      </p:cBhvr>
                                      <p:rCtr x="9076" y="4213"/>
                                    </p:animMotion>
                                  </p:childTnLst>
                                </p:cTn>
                              </p:par>
                            </p:childTnLst>
                          </p:cTn>
                        </p:par>
                      </p:childTnLst>
                    </p:cTn>
                  </p:par>
                </p:childTnLst>
              </p:cTn>
              <p:nextCondLst>
                <p:cond evt="onClick" delay="0">
                  <p:tgtEl>
                    <p:spTgt spid="64"/>
                  </p:tgtEl>
                </p:cond>
              </p:nextCondLst>
            </p:seq>
            <p:seq concurrent="1" nextAc="seek">
              <p:cTn id="45" restart="whenNotActive" fill="hold" evtFilter="cancelBubble" nodeType="interactiveSeq">
                <p:stCondLst>
                  <p:cond evt="onClick" delay="0">
                    <p:tgtEl>
                      <p:spTgt spid="63"/>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125E-6 2.96296E-6 L 0.72383 -0.00764 " pathEditMode="relative" rAng="0" ptsTypes="AA">
                                      <p:cBhvr>
                                        <p:cTn id="49" dur="750" fill="hold"/>
                                        <p:tgtEl>
                                          <p:spTgt spid="63"/>
                                        </p:tgtEl>
                                        <p:attrNameLst>
                                          <p:attrName>ppt_x</p:attrName>
                                          <p:attrName>ppt_y</p:attrName>
                                        </p:attrNameLst>
                                      </p:cBhvr>
                                      <p:rCtr x="36185" y="-394"/>
                                    </p:animMotion>
                                  </p:childTnLst>
                                </p:cTn>
                              </p:par>
                            </p:childTnLst>
                          </p:cTn>
                        </p:par>
                      </p:childTnLst>
                    </p:cTn>
                  </p:par>
                </p:childTnLst>
              </p:cTn>
              <p:nextCondLst>
                <p:cond evt="onClick" delay="0">
                  <p:tgtEl>
                    <p:spTgt spid="63"/>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8.33333E-7 3.33333E-6 L 0.53815 0.29166 " pathEditMode="relative" rAng="0" ptsTypes="AA">
                                      <p:cBhvr>
                                        <p:cTn id="54" dur="750" fill="hold"/>
                                        <p:tgtEl>
                                          <p:spTgt spid="61"/>
                                        </p:tgtEl>
                                        <p:attrNameLst>
                                          <p:attrName>ppt_x</p:attrName>
                                          <p:attrName>ppt_y</p:attrName>
                                        </p:attrNameLst>
                                      </p:cBhvr>
                                      <p:rCtr x="26901" y="14583"/>
                                    </p:animMotion>
                                  </p:childTnLst>
                                </p:cTn>
                              </p:par>
                            </p:childTnLst>
                          </p:cTn>
                        </p:par>
                      </p:childTnLst>
                    </p:cTn>
                  </p:par>
                </p:childTnLst>
              </p:cTn>
              <p:nextCondLst>
                <p:cond evt="onClick" delay="0">
                  <p:tgtEl>
                    <p:spTgt spid="61"/>
                  </p:tgtEl>
                </p:cond>
              </p:nextCondLst>
            </p:seq>
            <p:seq concurrent="1" nextAc="seek">
              <p:cTn id="55" restart="whenNotActive" fill="hold" evtFilter="cancelBubble" nodeType="interactiveSeq">
                <p:stCondLst>
                  <p:cond evt="onClick" delay="0">
                    <p:tgtEl>
                      <p:spTgt spid="58"/>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0.00338 0.00185 L 0.26146 0.49907 " pathEditMode="relative" rAng="0" ptsTypes="AA">
                                      <p:cBhvr>
                                        <p:cTn id="59" dur="750" fill="hold"/>
                                        <p:tgtEl>
                                          <p:spTgt spid="58"/>
                                        </p:tgtEl>
                                        <p:attrNameLst>
                                          <p:attrName>ppt_x</p:attrName>
                                          <p:attrName>ppt_y</p:attrName>
                                        </p:attrNameLst>
                                      </p:cBhvr>
                                      <p:rCtr x="13242" y="24861"/>
                                    </p:animMotion>
                                  </p:childTnLst>
                                </p:cTn>
                              </p:par>
                            </p:childTnLst>
                          </p:cTn>
                        </p:par>
                      </p:childTnLst>
                    </p:cTn>
                  </p:par>
                </p:childTnLst>
              </p:cTn>
              <p:nextCondLst>
                <p:cond evt="onClick" delay="0">
                  <p:tgtEl>
                    <p:spTgt spid="58"/>
                  </p:tgtEl>
                </p:cond>
              </p:nextCondLst>
            </p:seq>
            <p:seq concurrent="1" nextAc="seek">
              <p:cTn id="60" restart="whenNotActive" fill="hold" evtFilter="cancelBubble" nodeType="interactiveSeq">
                <p:stCondLst>
                  <p:cond evt="onClick" delay="0">
                    <p:tgtEl>
                      <p:spTgt spid="59"/>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70833E-6 0.00416 L 0.36003 0.37777 " pathEditMode="relative" rAng="0" ptsTypes="AA">
                                      <p:cBhvr>
                                        <p:cTn id="64" dur="750" fill="hold"/>
                                        <p:tgtEl>
                                          <p:spTgt spid="59"/>
                                        </p:tgtEl>
                                        <p:attrNameLst>
                                          <p:attrName>ppt_x</p:attrName>
                                          <p:attrName>ppt_y</p:attrName>
                                        </p:attrNameLst>
                                      </p:cBhvr>
                                      <p:rCtr x="17995" y="18681"/>
                                    </p:animMotion>
                                  </p:childTnLst>
                                </p:cTn>
                              </p:par>
                            </p:childTnLst>
                          </p:cTn>
                        </p:par>
                      </p:childTnLst>
                    </p:cTn>
                  </p:par>
                </p:childTnLst>
              </p:cTn>
              <p:nextCondLst>
                <p:cond evt="onClick" delay="0">
                  <p:tgtEl>
                    <p:spTgt spid="59"/>
                  </p:tgtEl>
                </p:cond>
              </p:nextCondLst>
            </p:seq>
            <p:seq concurrent="1" nextAc="seek">
              <p:cTn id="65" restart="whenNotActive" fill="hold" evtFilter="cancelBubble" nodeType="interactiveSeq">
                <p:stCondLst>
                  <p:cond evt="onClick" delay="0">
                    <p:tgtEl>
                      <p:spTgt spid="60"/>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1.04167E-6 -7.40741E-7 L 0.44766 0.60486 " pathEditMode="relative" rAng="0" ptsTypes="AA">
                                      <p:cBhvr>
                                        <p:cTn id="69" dur="750" fill="hold"/>
                                        <p:tgtEl>
                                          <p:spTgt spid="60"/>
                                        </p:tgtEl>
                                        <p:attrNameLst>
                                          <p:attrName>ppt_x</p:attrName>
                                          <p:attrName>ppt_y</p:attrName>
                                        </p:attrNameLst>
                                      </p:cBhvr>
                                      <p:rCtr x="22383" y="30231"/>
                                    </p:animMotion>
                                  </p:childTnLst>
                                </p:cTn>
                              </p:par>
                            </p:childTnLst>
                          </p:cTn>
                        </p:par>
                      </p:childTnLst>
                    </p:cTn>
                  </p:par>
                </p:childTnLst>
              </p:cTn>
              <p:nextCondLst>
                <p:cond evt="onClick" delay="0">
                  <p:tgtEl>
                    <p:spTgt spid="60"/>
                  </p:tgtEl>
                </p:cond>
              </p:nextCondLst>
            </p:seq>
            <p:seq concurrent="1" nextAc="seek">
              <p:cTn id="70" restart="whenNotActive" fill="hold" evtFilter="cancelBubble" nodeType="interactiveSeq">
                <p:stCondLst>
                  <p:cond evt="onClick" delay="0">
                    <p:tgtEl>
                      <p:spTgt spid="62"/>
                    </p:tgtEl>
                  </p:cond>
                </p:stCondLst>
                <p:endSync evt="end" delay="0">
                  <p:rtn val="all"/>
                </p:endSync>
                <p:childTnLst>
                  <p:par>
                    <p:cTn id="71" fill="hold">
                      <p:stCondLst>
                        <p:cond delay="0"/>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2.08333E-7 2.59259E-6 L 0.62109 -0.14468 " pathEditMode="relative" rAng="0" ptsTypes="AA">
                                      <p:cBhvr>
                                        <p:cTn id="74" dur="750" fill="hold"/>
                                        <p:tgtEl>
                                          <p:spTgt spid="62"/>
                                        </p:tgtEl>
                                        <p:attrNameLst>
                                          <p:attrName>ppt_x</p:attrName>
                                          <p:attrName>ppt_y</p:attrName>
                                        </p:attrNameLst>
                                      </p:cBhvr>
                                      <p:rCtr x="31055" y="-7245"/>
                                    </p:animMotion>
                                  </p:child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49"/>
                    </p:tgtEl>
                  </p:cond>
                </p:stCondLst>
                <p:endSync evt="end" delay="0">
                  <p:rtn val="all"/>
                </p:endSync>
                <p:childTnLst>
                  <p:par>
                    <p:cTn id="76" fill="hold">
                      <p:stCondLst>
                        <p:cond delay="0"/>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checkerboard(across)">
                                      <p:cBhvr>
                                        <p:cTn id="80" dur="500"/>
                                        <p:tgtEl>
                                          <p:spTgt spid="41"/>
                                        </p:tgtEl>
                                      </p:cBhvr>
                                    </p:animEffect>
                                  </p:childTnLst>
                                </p:cTn>
                              </p:par>
                            </p:childTnLst>
                          </p:cTn>
                        </p:par>
                      </p:childTnLst>
                    </p:cTn>
                  </p:par>
                </p:childTnLst>
              </p:cTn>
              <p:nextCondLst>
                <p:cond evt="onClick" delay="0">
                  <p:tgtEl>
                    <p:spTgt spid="49"/>
                  </p:tgtEl>
                </p:cond>
              </p:nextCondLst>
            </p:seq>
            <p:seq concurrent="1" nextAc="seek">
              <p:cTn id="81" restart="whenNotActive" fill="hold" evtFilter="cancelBubble" nodeType="interactiveSeq">
                <p:stCondLst>
                  <p:cond evt="onClick" delay="0">
                    <p:tgtEl>
                      <p:spTgt spid="5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barn(inVertical)">
                                      <p:cBhvr>
                                        <p:cTn id="86" dur="500"/>
                                        <p:tgtEl>
                                          <p:spTgt spid="42"/>
                                        </p:tgtEl>
                                      </p:cBhvr>
                                    </p:animEffect>
                                  </p:childTnLst>
                                </p:cTn>
                              </p:par>
                            </p:childTnLst>
                          </p:cTn>
                        </p:par>
                      </p:childTnLst>
                    </p:cTn>
                  </p:par>
                </p:childTnLst>
              </p:cTn>
              <p:nextCondLst>
                <p:cond evt="onClick" delay="0">
                  <p:tgtEl>
                    <p:spTgt spid="51"/>
                  </p:tgtEl>
                </p:cond>
              </p:nextCondLst>
            </p:seq>
            <p:seq concurrent="1" nextAc="seek">
              <p:cTn id="87" restart="whenNotActive" fill="hold" evtFilter="cancelBubble" nodeType="interactiveSeq">
                <p:stCondLst>
                  <p:cond evt="onClick" delay="0">
                    <p:tgtEl>
                      <p:spTgt spid="52"/>
                    </p:tgtEl>
                  </p:cond>
                </p:stCondLst>
                <p:endSync evt="end" delay="0">
                  <p:rtn val="all"/>
                </p:endSync>
                <p:childTnLst>
                  <p:par>
                    <p:cTn id="88" fill="hold">
                      <p:stCondLst>
                        <p:cond delay="0"/>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down)">
                                      <p:cBhvr>
                                        <p:cTn id="92" dur="580">
                                          <p:stCondLst>
                                            <p:cond delay="0"/>
                                          </p:stCondLst>
                                        </p:cTn>
                                        <p:tgtEl>
                                          <p:spTgt spid="43"/>
                                        </p:tgtEl>
                                      </p:cBhvr>
                                    </p:animEffect>
                                    <p:anim calcmode="lin" valueType="num">
                                      <p:cBhvr>
                                        <p:cTn id="93"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98" dur="26">
                                          <p:stCondLst>
                                            <p:cond delay="650"/>
                                          </p:stCondLst>
                                        </p:cTn>
                                        <p:tgtEl>
                                          <p:spTgt spid="43"/>
                                        </p:tgtEl>
                                      </p:cBhvr>
                                      <p:to x="100000" y="60000"/>
                                    </p:animScale>
                                    <p:animScale>
                                      <p:cBhvr>
                                        <p:cTn id="99" dur="166" decel="50000">
                                          <p:stCondLst>
                                            <p:cond delay="676"/>
                                          </p:stCondLst>
                                        </p:cTn>
                                        <p:tgtEl>
                                          <p:spTgt spid="43"/>
                                        </p:tgtEl>
                                      </p:cBhvr>
                                      <p:to x="100000" y="100000"/>
                                    </p:animScale>
                                    <p:animScale>
                                      <p:cBhvr>
                                        <p:cTn id="100" dur="26">
                                          <p:stCondLst>
                                            <p:cond delay="1312"/>
                                          </p:stCondLst>
                                        </p:cTn>
                                        <p:tgtEl>
                                          <p:spTgt spid="43"/>
                                        </p:tgtEl>
                                      </p:cBhvr>
                                      <p:to x="100000" y="80000"/>
                                    </p:animScale>
                                    <p:animScale>
                                      <p:cBhvr>
                                        <p:cTn id="101" dur="166" decel="50000">
                                          <p:stCondLst>
                                            <p:cond delay="1338"/>
                                          </p:stCondLst>
                                        </p:cTn>
                                        <p:tgtEl>
                                          <p:spTgt spid="43"/>
                                        </p:tgtEl>
                                      </p:cBhvr>
                                      <p:to x="100000" y="100000"/>
                                    </p:animScale>
                                    <p:animScale>
                                      <p:cBhvr>
                                        <p:cTn id="102" dur="26">
                                          <p:stCondLst>
                                            <p:cond delay="1642"/>
                                          </p:stCondLst>
                                        </p:cTn>
                                        <p:tgtEl>
                                          <p:spTgt spid="43"/>
                                        </p:tgtEl>
                                      </p:cBhvr>
                                      <p:to x="100000" y="90000"/>
                                    </p:animScale>
                                    <p:animScale>
                                      <p:cBhvr>
                                        <p:cTn id="103" dur="166" decel="50000">
                                          <p:stCondLst>
                                            <p:cond delay="1668"/>
                                          </p:stCondLst>
                                        </p:cTn>
                                        <p:tgtEl>
                                          <p:spTgt spid="43"/>
                                        </p:tgtEl>
                                      </p:cBhvr>
                                      <p:to x="100000" y="100000"/>
                                    </p:animScale>
                                    <p:animScale>
                                      <p:cBhvr>
                                        <p:cTn id="104" dur="26">
                                          <p:stCondLst>
                                            <p:cond delay="1808"/>
                                          </p:stCondLst>
                                        </p:cTn>
                                        <p:tgtEl>
                                          <p:spTgt spid="43"/>
                                        </p:tgtEl>
                                      </p:cBhvr>
                                      <p:to x="100000" y="95000"/>
                                    </p:animScale>
                                    <p:animScale>
                                      <p:cBhvr>
                                        <p:cTn id="105" dur="166" decel="50000">
                                          <p:stCondLst>
                                            <p:cond delay="1834"/>
                                          </p:stCondLst>
                                        </p:cTn>
                                        <p:tgtEl>
                                          <p:spTgt spid="43"/>
                                        </p:tgtEl>
                                      </p:cBhvr>
                                      <p:to x="100000" y="100000"/>
                                    </p:animScale>
                                  </p:childTnLst>
                                </p:cTn>
                              </p:par>
                            </p:childTnLst>
                          </p:cTn>
                        </p:par>
                      </p:childTnLst>
                    </p:cTn>
                  </p:par>
                </p:childTnLst>
              </p:cTn>
              <p:nextCondLst>
                <p:cond evt="onClick" delay="0">
                  <p:tgtEl>
                    <p:spTgt spid="52"/>
                  </p:tgtEl>
                </p:cond>
              </p:nextCondLst>
            </p:seq>
            <p:seq concurrent="1" nextAc="seek">
              <p:cTn id="106" restart="whenNotActive" fill="hold" evtFilter="cancelBubble" nodeType="interactiveSeq">
                <p:stCondLst>
                  <p:cond evt="onClick" delay="0">
                    <p:tgtEl>
                      <p:spTgt spid="53"/>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500" fill="hold"/>
                                        <p:tgtEl>
                                          <p:spTgt spid="44"/>
                                        </p:tgtEl>
                                        <p:attrNameLst>
                                          <p:attrName>ppt_w</p:attrName>
                                        </p:attrNameLst>
                                      </p:cBhvr>
                                      <p:tavLst>
                                        <p:tav tm="0">
                                          <p:val>
                                            <p:fltVal val="0"/>
                                          </p:val>
                                        </p:tav>
                                        <p:tav tm="100000">
                                          <p:val>
                                            <p:strVal val="#ppt_w"/>
                                          </p:val>
                                        </p:tav>
                                      </p:tavLst>
                                    </p:anim>
                                    <p:anim calcmode="lin" valueType="num">
                                      <p:cBhvr>
                                        <p:cTn id="112" dur="500" fill="hold"/>
                                        <p:tgtEl>
                                          <p:spTgt spid="44"/>
                                        </p:tgtEl>
                                        <p:attrNameLst>
                                          <p:attrName>ppt_h</p:attrName>
                                        </p:attrNameLst>
                                      </p:cBhvr>
                                      <p:tavLst>
                                        <p:tav tm="0">
                                          <p:val>
                                            <p:fltVal val="0"/>
                                          </p:val>
                                        </p:tav>
                                        <p:tav tm="100000">
                                          <p:val>
                                            <p:strVal val="#ppt_h"/>
                                          </p:val>
                                        </p:tav>
                                      </p:tavLst>
                                    </p:anim>
                                    <p:animEffect transition="in" filter="fade">
                                      <p:cBhvr>
                                        <p:cTn id="113" dur="500"/>
                                        <p:tgtEl>
                                          <p:spTgt spid="44"/>
                                        </p:tgtEl>
                                      </p:cBhvr>
                                    </p:animEffect>
                                  </p:childTnLst>
                                </p:cTn>
                              </p:par>
                            </p:childTnLst>
                          </p:cTn>
                        </p:par>
                      </p:childTnLst>
                    </p:cTn>
                  </p:par>
                </p:childTnLst>
              </p:cTn>
              <p:nextCondLst>
                <p:cond evt="onClick" delay="0">
                  <p:tgtEl>
                    <p:spTgt spid="53"/>
                  </p:tgtEl>
                </p:cond>
              </p:nextCondLst>
            </p:seq>
            <p:seq concurrent="1" nextAc="seek">
              <p:cTn id="114" restart="whenNotActive" fill="hold" evtFilter="cancelBubble" nodeType="interactiveSeq">
                <p:stCondLst>
                  <p:cond evt="onClick" delay="0">
                    <p:tgtEl>
                      <p:spTgt spid="54"/>
                    </p:tgtEl>
                  </p:cond>
                </p:stCondLst>
                <p:endSync evt="end" delay="0">
                  <p:rtn val="all"/>
                </p:endSync>
                <p:childTnLst>
                  <p:par>
                    <p:cTn id="115" fill="hold">
                      <p:stCondLst>
                        <p:cond delay="0"/>
                      </p:stCondLst>
                      <p:childTnLst>
                        <p:par>
                          <p:cTn id="116" fill="hold">
                            <p:stCondLst>
                              <p:cond delay="0"/>
                            </p:stCondLst>
                            <p:childTnLst>
                              <p:par>
                                <p:cTn id="117" presetID="55" presetClass="entr" presetSubtype="0" fill="hold" grpId="0" nodeType="click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1000" fill="hold"/>
                                        <p:tgtEl>
                                          <p:spTgt spid="45"/>
                                        </p:tgtEl>
                                        <p:attrNameLst>
                                          <p:attrName>ppt_w</p:attrName>
                                        </p:attrNameLst>
                                      </p:cBhvr>
                                      <p:tavLst>
                                        <p:tav tm="0">
                                          <p:val>
                                            <p:strVal val="#ppt_w*0.70"/>
                                          </p:val>
                                        </p:tav>
                                        <p:tav tm="100000">
                                          <p:val>
                                            <p:strVal val="#ppt_w"/>
                                          </p:val>
                                        </p:tav>
                                      </p:tavLst>
                                    </p:anim>
                                    <p:anim calcmode="lin" valueType="num">
                                      <p:cBhvr>
                                        <p:cTn id="120" dur="1000" fill="hold"/>
                                        <p:tgtEl>
                                          <p:spTgt spid="45"/>
                                        </p:tgtEl>
                                        <p:attrNameLst>
                                          <p:attrName>ppt_h</p:attrName>
                                        </p:attrNameLst>
                                      </p:cBhvr>
                                      <p:tavLst>
                                        <p:tav tm="0">
                                          <p:val>
                                            <p:strVal val="#ppt_h"/>
                                          </p:val>
                                        </p:tav>
                                        <p:tav tm="100000">
                                          <p:val>
                                            <p:strVal val="#ppt_h"/>
                                          </p:val>
                                        </p:tav>
                                      </p:tavLst>
                                    </p:anim>
                                    <p:animEffect transition="in" filter="fade">
                                      <p:cBhvr>
                                        <p:cTn id="121" dur="1000"/>
                                        <p:tgtEl>
                                          <p:spTgt spid="45"/>
                                        </p:tgtEl>
                                      </p:cBhvr>
                                    </p:animEffect>
                                  </p:childTnLst>
                                </p:cTn>
                              </p:par>
                            </p:childTnLst>
                          </p:cTn>
                        </p:par>
                      </p:childTnLst>
                    </p:cTn>
                  </p:par>
                </p:childTnLst>
              </p:cTn>
              <p:nextCondLst>
                <p:cond evt="onClick" delay="0">
                  <p:tgtEl>
                    <p:spTgt spid="54"/>
                  </p:tgtEl>
                </p:cond>
              </p:nextCondLst>
            </p:seq>
            <p:seq concurrent="1" nextAc="seek">
              <p:cTn id="122" restart="whenNotActive" fill="hold" evtFilter="cancelBubble" nodeType="interactiveSeq">
                <p:stCondLst>
                  <p:cond evt="onClick" delay="0">
                    <p:tgtEl>
                      <p:spTgt spid="55"/>
                    </p:tgtEl>
                  </p:cond>
                </p:stCondLst>
                <p:endSync evt="end" delay="0">
                  <p:rtn val="all"/>
                </p:endSync>
                <p:childTnLst>
                  <p:par>
                    <p:cTn id="123" fill="hold">
                      <p:stCondLst>
                        <p:cond delay="0"/>
                      </p:stCondLst>
                      <p:childTnLst>
                        <p:par>
                          <p:cTn id="124" fill="hold">
                            <p:stCondLst>
                              <p:cond delay="0"/>
                            </p:stCondLst>
                            <p:childTnLst>
                              <p:par>
                                <p:cTn id="125" presetID="21" presetClass="entr" presetSubtype="1" fill="hold" grpId="0" nodeType="click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wheel(1)">
                                      <p:cBhvr>
                                        <p:cTn id="127" dur="500"/>
                                        <p:tgtEl>
                                          <p:spTgt spid="46"/>
                                        </p:tgtEl>
                                      </p:cBhvr>
                                    </p:animEffect>
                                  </p:childTnLst>
                                </p:cTn>
                              </p:par>
                            </p:childTnLst>
                          </p:cTn>
                        </p:par>
                      </p:childTnLst>
                    </p:cTn>
                  </p:par>
                </p:childTnLst>
              </p:cTn>
              <p:nextCondLst>
                <p:cond evt="onClick" delay="0">
                  <p:tgtEl>
                    <p:spTgt spid="55"/>
                  </p:tgtEl>
                </p:cond>
              </p:nextCondLst>
            </p:seq>
            <p:seq concurrent="1" nextAc="seek">
              <p:cTn id="128" restart="whenNotActive" fill="hold" evtFilter="cancelBubble" nodeType="interactiveSeq">
                <p:stCondLst>
                  <p:cond evt="onClick" delay="0">
                    <p:tgtEl>
                      <p:spTgt spid="56"/>
                    </p:tgtEl>
                  </p:cond>
                </p:stCondLst>
                <p:endSync evt="end" delay="0">
                  <p:rtn val="all"/>
                </p:endSync>
                <p:childTnLst>
                  <p:par>
                    <p:cTn id="129" fill="hold">
                      <p:stCondLst>
                        <p:cond delay="0"/>
                      </p:stCondLst>
                      <p:childTnLst>
                        <p:par>
                          <p:cTn id="130" fill="hold">
                            <p:stCondLst>
                              <p:cond delay="0"/>
                            </p:stCondLst>
                            <p:childTnLst>
                              <p:par>
                                <p:cTn id="131" presetID="23" presetClass="entr" presetSubtype="16" fill="hold" grpId="0" nodeType="clickEffect">
                                  <p:stCondLst>
                                    <p:cond delay="0"/>
                                  </p:stCondLst>
                                  <p:childTnLst>
                                    <p:set>
                                      <p:cBhvr>
                                        <p:cTn id="132" dur="1" fill="hold">
                                          <p:stCondLst>
                                            <p:cond delay="0"/>
                                          </p:stCondLst>
                                        </p:cTn>
                                        <p:tgtEl>
                                          <p:spTgt spid="47"/>
                                        </p:tgtEl>
                                        <p:attrNameLst>
                                          <p:attrName>style.visibility</p:attrName>
                                        </p:attrNameLst>
                                      </p:cBhvr>
                                      <p:to>
                                        <p:strVal val="visible"/>
                                      </p:to>
                                    </p:set>
                                    <p:anim calcmode="lin" valueType="num">
                                      <p:cBhvr>
                                        <p:cTn id="133" dur="500" fill="hold"/>
                                        <p:tgtEl>
                                          <p:spTgt spid="47"/>
                                        </p:tgtEl>
                                        <p:attrNameLst>
                                          <p:attrName>ppt_w</p:attrName>
                                        </p:attrNameLst>
                                      </p:cBhvr>
                                      <p:tavLst>
                                        <p:tav tm="0">
                                          <p:val>
                                            <p:fltVal val="0"/>
                                          </p:val>
                                        </p:tav>
                                        <p:tav tm="100000">
                                          <p:val>
                                            <p:strVal val="#ppt_w"/>
                                          </p:val>
                                        </p:tav>
                                      </p:tavLst>
                                    </p:anim>
                                    <p:anim calcmode="lin" valueType="num">
                                      <p:cBhvr>
                                        <p:cTn id="134"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56"/>
                  </p:tgtEl>
                </p:cond>
              </p:nextCondLst>
            </p:seq>
            <p:seq concurrent="1" nextAc="seek">
              <p:cTn id="135" restart="whenNotActive" fill="hold" evtFilter="cancelBubble" nodeType="interactiveSeq">
                <p:stCondLst>
                  <p:cond evt="onClick" delay="0">
                    <p:tgtEl>
                      <p:spTgt spid="50"/>
                    </p:tgtEl>
                  </p:cond>
                </p:stCondLst>
                <p:endSync evt="end" delay="0">
                  <p:rtn val="all"/>
                </p:endSync>
                <p:childTnLst>
                  <p:par>
                    <p:cTn id="136" fill="hold">
                      <p:stCondLst>
                        <p:cond delay="0"/>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500" fill="hold"/>
                                        <p:tgtEl>
                                          <p:spTgt spid="48"/>
                                        </p:tgtEl>
                                        <p:attrNameLst>
                                          <p:attrName>ppt_w</p:attrName>
                                        </p:attrNameLst>
                                      </p:cBhvr>
                                      <p:tavLst>
                                        <p:tav tm="0">
                                          <p:val>
                                            <p:fltVal val="0"/>
                                          </p:val>
                                        </p:tav>
                                        <p:tav tm="100000">
                                          <p:val>
                                            <p:strVal val="#ppt_w"/>
                                          </p:val>
                                        </p:tav>
                                      </p:tavLst>
                                    </p:anim>
                                    <p:anim calcmode="lin" valueType="num">
                                      <p:cBhvr>
                                        <p:cTn id="141" dur="500" fill="hold"/>
                                        <p:tgtEl>
                                          <p:spTgt spid="48"/>
                                        </p:tgtEl>
                                        <p:attrNameLst>
                                          <p:attrName>ppt_h</p:attrName>
                                        </p:attrNameLst>
                                      </p:cBhvr>
                                      <p:tavLst>
                                        <p:tav tm="0">
                                          <p:val>
                                            <p:fltVal val="0"/>
                                          </p:val>
                                        </p:tav>
                                        <p:tav tm="100000">
                                          <p:val>
                                            <p:strVal val="#ppt_h"/>
                                          </p:val>
                                        </p:tav>
                                      </p:tavLst>
                                    </p:anim>
                                    <p:animEffect transition="in" filter="fade">
                                      <p:cBhvr>
                                        <p:cTn id="142" dur="500"/>
                                        <p:tgtEl>
                                          <p:spTgt spid="48"/>
                                        </p:tgtEl>
                                      </p:cBhvr>
                                    </p:animEffect>
                                  </p:childTnLst>
                                </p:cTn>
                              </p:par>
                            </p:childTnLst>
                          </p:cTn>
                        </p:par>
                      </p:childTnLst>
                    </p:cTn>
                  </p:par>
                </p:childTnLst>
              </p:cTn>
              <p:nextCondLst>
                <p:cond evt="onClick" delay="0">
                  <p:tgtEl>
                    <p:spTgt spid="50"/>
                  </p:tgtEl>
                </p:cond>
              </p:nextCondLst>
            </p:seq>
          </p:childTnLst>
        </p:cTn>
      </p:par>
    </p:tnLst>
    <p:bldLst>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066800" y="2400300"/>
            <a:ext cx="16916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66800" y="3592586"/>
            <a:ext cx="16916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66800" y="4686300"/>
            <a:ext cx="16916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 y="1943101"/>
            <a:ext cx="608680" cy="826598"/>
          </a:xfrm>
          <a:prstGeom prst="rect">
            <a:avLst/>
          </a:prstGeom>
          <a:noFill/>
        </p:spPr>
        <p:txBody>
          <a:bodyPr wrap="none" lIns="163284" tIns="81642" rIns="163284" bIns="81642" rtlCol="0">
            <a:spAutoFit/>
          </a:bodyPr>
          <a:lstStyle/>
          <a:p>
            <a:r>
              <a:rPr lang="en-US" sz="4300" b="1" dirty="0"/>
              <a:t>1</a:t>
            </a:r>
          </a:p>
        </p:txBody>
      </p:sp>
      <p:sp>
        <p:nvSpPr>
          <p:cNvPr id="18" name="TextBox 17"/>
          <p:cNvSpPr txBox="1"/>
          <p:nvPr/>
        </p:nvSpPr>
        <p:spPr>
          <a:xfrm>
            <a:off x="81684" y="2971801"/>
            <a:ext cx="608680" cy="826598"/>
          </a:xfrm>
          <a:prstGeom prst="rect">
            <a:avLst/>
          </a:prstGeom>
          <a:noFill/>
        </p:spPr>
        <p:txBody>
          <a:bodyPr wrap="none" lIns="163284" tIns="81642" rIns="163284" bIns="81642" rtlCol="0">
            <a:spAutoFit/>
          </a:bodyPr>
          <a:lstStyle/>
          <a:p>
            <a:r>
              <a:rPr lang="en-US" sz="4300" b="1"/>
              <a:t>2</a:t>
            </a:r>
          </a:p>
        </p:txBody>
      </p:sp>
      <p:sp>
        <p:nvSpPr>
          <p:cNvPr id="19" name="TextBox 18"/>
          <p:cNvSpPr txBox="1"/>
          <p:nvPr/>
        </p:nvSpPr>
        <p:spPr>
          <a:xfrm>
            <a:off x="10968" y="4114801"/>
            <a:ext cx="608680" cy="826598"/>
          </a:xfrm>
          <a:prstGeom prst="rect">
            <a:avLst/>
          </a:prstGeom>
          <a:noFill/>
        </p:spPr>
        <p:txBody>
          <a:bodyPr wrap="none" lIns="163284" tIns="81642" rIns="163284" bIns="81642" rtlCol="0">
            <a:spAutoFit/>
          </a:bodyPr>
          <a:lstStyle/>
          <a:p>
            <a:r>
              <a:rPr lang="en-US" sz="4300" b="1"/>
              <a:t>3</a:t>
            </a:r>
          </a:p>
        </p:txBody>
      </p:sp>
      <p:cxnSp>
        <p:nvCxnSpPr>
          <p:cNvPr id="20" name="Straight Connector 19"/>
          <p:cNvCxnSpPr/>
          <p:nvPr/>
        </p:nvCxnSpPr>
        <p:spPr>
          <a:xfrm>
            <a:off x="-17526000" y="2400300"/>
            <a:ext cx="1767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7526000" y="2971800"/>
            <a:ext cx="1767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526000" y="3592586"/>
            <a:ext cx="1767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526000" y="4152900"/>
            <a:ext cx="1767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526000" y="4682951"/>
            <a:ext cx="17678400" cy="3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9" name="Google Shape;279;p8"/>
          <p:cNvPicPr preferRelativeResize="0"/>
          <p:nvPr/>
        </p:nvPicPr>
        <p:blipFill rotWithShape="1">
          <a:blip r:embed="rId2">
            <a:alphaModFix/>
          </a:blip>
          <a:srcRect/>
          <a:stretch/>
        </p:blipFill>
        <p:spPr>
          <a:xfrm>
            <a:off x="609600" y="1638300"/>
            <a:ext cx="1563214" cy="4000500"/>
          </a:xfrm>
          <a:prstGeom prst="rect">
            <a:avLst/>
          </a:prstGeom>
          <a:noFill/>
          <a:ln>
            <a:noFill/>
          </a:ln>
        </p:spPr>
      </p:pic>
      <p:cxnSp>
        <p:nvCxnSpPr>
          <p:cNvPr id="14" name="Straight Connector 13"/>
          <p:cNvCxnSpPr/>
          <p:nvPr/>
        </p:nvCxnSpPr>
        <p:spPr>
          <a:xfrm>
            <a:off x="3048000" y="5158740"/>
            <a:ext cx="838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rot="19993249">
            <a:off x="3244525" y="5031148"/>
            <a:ext cx="581223" cy="2771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048000" y="5153062"/>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rot="19993249">
            <a:off x="4984256" y="4845503"/>
            <a:ext cx="581223" cy="2771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9800000">
            <a:off x="6821131" y="4490001"/>
            <a:ext cx="690637" cy="43343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9993249">
            <a:off x="8588543" y="4239859"/>
            <a:ext cx="643112" cy="369596"/>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993249">
            <a:off x="10257451" y="3865289"/>
            <a:ext cx="589888" cy="383858"/>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9993249">
            <a:off x="12055521" y="3696299"/>
            <a:ext cx="576224" cy="3050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9993249">
            <a:off x="13681519" y="3448304"/>
            <a:ext cx="581223" cy="326752"/>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9993249">
            <a:off x="15614257" y="3127711"/>
            <a:ext cx="581223" cy="294252"/>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6463249" y="4682951"/>
            <a:ext cx="15023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941256" y="4064782"/>
            <a:ext cx="1274724" cy="114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283718" y="3570857"/>
            <a:ext cx="1346682" cy="107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7830800" y="-2171700"/>
            <a:ext cx="0" cy="25147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7983200" y="-2171700"/>
            <a:ext cx="0" cy="251477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977020" y="6583672"/>
            <a:ext cx="66444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sp>
        <p:nvSpPr>
          <p:cNvPr id="57" name="TextBox 56"/>
          <p:cNvSpPr txBox="1"/>
          <p:nvPr/>
        </p:nvSpPr>
        <p:spPr>
          <a:xfrm>
            <a:off x="15209233" y="6490579"/>
            <a:ext cx="73077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sp>
        <p:nvSpPr>
          <p:cNvPr id="58" name="TextBox 57"/>
          <p:cNvSpPr txBox="1"/>
          <p:nvPr/>
        </p:nvSpPr>
        <p:spPr>
          <a:xfrm>
            <a:off x="4587256" y="6531604"/>
            <a:ext cx="91440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D</a:t>
            </a:r>
          </a:p>
        </p:txBody>
      </p:sp>
      <p:sp>
        <p:nvSpPr>
          <p:cNvPr id="60" name="TextBox 59"/>
          <p:cNvSpPr txBox="1"/>
          <p:nvPr/>
        </p:nvSpPr>
        <p:spPr>
          <a:xfrm>
            <a:off x="6477000" y="6505583"/>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E</a:t>
            </a:r>
          </a:p>
        </p:txBody>
      </p:sp>
      <p:sp>
        <p:nvSpPr>
          <p:cNvPr id="61" name="TextBox 60"/>
          <p:cNvSpPr txBox="1"/>
          <p:nvPr/>
        </p:nvSpPr>
        <p:spPr>
          <a:xfrm>
            <a:off x="8174562" y="6507144"/>
            <a:ext cx="783476"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F</a:t>
            </a:r>
          </a:p>
        </p:txBody>
      </p:sp>
      <p:sp>
        <p:nvSpPr>
          <p:cNvPr id="62" name="TextBox 61"/>
          <p:cNvSpPr txBox="1"/>
          <p:nvPr/>
        </p:nvSpPr>
        <p:spPr>
          <a:xfrm>
            <a:off x="9824454" y="6505721"/>
            <a:ext cx="995946"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G</a:t>
            </a:r>
          </a:p>
        </p:txBody>
      </p:sp>
      <p:sp>
        <p:nvSpPr>
          <p:cNvPr id="63" name="TextBox 62"/>
          <p:cNvSpPr txBox="1"/>
          <p:nvPr/>
        </p:nvSpPr>
        <p:spPr>
          <a:xfrm>
            <a:off x="11553753" y="6480944"/>
            <a:ext cx="943047"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A</a:t>
            </a:r>
          </a:p>
        </p:txBody>
      </p:sp>
      <p:sp>
        <p:nvSpPr>
          <p:cNvPr id="64" name="TextBox 63"/>
          <p:cNvSpPr txBox="1"/>
          <p:nvPr/>
        </p:nvSpPr>
        <p:spPr>
          <a:xfrm>
            <a:off x="13280647" y="6515100"/>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B</a:t>
            </a:r>
          </a:p>
        </p:txBody>
      </p:sp>
      <p:sp>
        <p:nvSpPr>
          <p:cNvPr id="66" name="TextBox 65"/>
          <p:cNvSpPr txBox="1"/>
          <p:nvPr/>
        </p:nvSpPr>
        <p:spPr>
          <a:xfrm>
            <a:off x="3010980" y="5601195"/>
            <a:ext cx="1261229" cy="784830"/>
          </a:xfrm>
          <a:prstGeom prst="rect">
            <a:avLst/>
          </a:prstGeom>
          <a:noFill/>
        </p:spPr>
        <p:txBody>
          <a:bodyPr wrap="square" lIns="137160" tIns="68580" rIns="137160" bIns="68580" rtlCol="0">
            <a:spAutoFit/>
          </a:bodyPr>
          <a:lstStyle/>
          <a:p>
            <a:r>
              <a:rPr lang="en-US" sz="4200" b="1" dirty="0"/>
              <a:t>ĐỒ</a:t>
            </a:r>
          </a:p>
        </p:txBody>
      </p:sp>
      <p:sp>
        <p:nvSpPr>
          <p:cNvPr id="67" name="TextBox 66"/>
          <p:cNvSpPr txBox="1"/>
          <p:nvPr/>
        </p:nvSpPr>
        <p:spPr>
          <a:xfrm>
            <a:off x="4774003" y="5586810"/>
            <a:ext cx="1108652" cy="784830"/>
          </a:xfrm>
          <a:prstGeom prst="rect">
            <a:avLst/>
          </a:prstGeom>
          <a:noFill/>
        </p:spPr>
        <p:txBody>
          <a:bodyPr wrap="square" lIns="137160" tIns="68580" rIns="137160" bIns="68580" rtlCol="0">
            <a:spAutoFit/>
          </a:bodyPr>
          <a:lstStyle/>
          <a:p>
            <a:r>
              <a:rPr lang="en-US" sz="4200" b="1" dirty="0"/>
              <a:t>RÊ</a:t>
            </a:r>
          </a:p>
        </p:txBody>
      </p:sp>
      <p:sp>
        <p:nvSpPr>
          <p:cNvPr id="68" name="TextBox 67"/>
          <p:cNvSpPr txBox="1"/>
          <p:nvPr/>
        </p:nvSpPr>
        <p:spPr>
          <a:xfrm>
            <a:off x="6548453" y="5537200"/>
            <a:ext cx="1096947" cy="784830"/>
          </a:xfrm>
          <a:prstGeom prst="rect">
            <a:avLst/>
          </a:prstGeom>
          <a:noFill/>
        </p:spPr>
        <p:txBody>
          <a:bodyPr wrap="square" lIns="137160" tIns="68580" rIns="137160" bIns="68580" rtlCol="0">
            <a:spAutoFit/>
          </a:bodyPr>
          <a:lstStyle/>
          <a:p>
            <a:r>
              <a:rPr lang="en-US" sz="4200" b="1" dirty="0"/>
              <a:t>MI</a:t>
            </a:r>
          </a:p>
        </p:txBody>
      </p:sp>
      <p:sp>
        <p:nvSpPr>
          <p:cNvPr id="69" name="TextBox 68"/>
          <p:cNvSpPr txBox="1"/>
          <p:nvPr/>
        </p:nvSpPr>
        <p:spPr>
          <a:xfrm>
            <a:off x="8187519" y="5638800"/>
            <a:ext cx="1409889" cy="784830"/>
          </a:xfrm>
          <a:prstGeom prst="rect">
            <a:avLst/>
          </a:prstGeom>
          <a:noFill/>
        </p:spPr>
        <p:txBody>
          <a:bodyPr wrap="square" lIns="137160" tIns="68580" rIns="137160" bIns="68580" rtlCol="0">
            <a:spAutoFit/>
          </a:bodyPr>
          <a:lstStyle/>
          <a:p>
            <a:r>
              <a:rPr lang="en-US" sz="4200" b="1" dirty="0"/>
              <a:t>PHA</a:t>
            </a:r>
          </a:p>
        </p:txBody>
      </p:sp>
      <p:sp>
        <p:nvSpPr>
          <p:cNvPr id="70" name="TextBox 69"/>
          <p:cNvSpPr txBox="1"/>
          <p:nvPr/>
        </p:nvSpPr>
        <p:spPr>
          <a:xfrm>
            <a:off x="9835256" y="5602480"/>
            <a:ext cx="1396305" cy="784830"/>
          </a:xfrm>
          <a:prstGeom prst="rect">
            <a:avLst/>
          </a:prstGeom>
          <a:noFill/>
        </p:spPr>
        <p:txBody>
          <a:bodyPr wrap="square" lIns="137160" tIns="68580" rIns="137160" bIns="68580" rtlCol="0">
            <a:spAutoFit/>
          </a:bodyPr>
          <a:lstStyle/>
          <a:p>
            <a:r>
              <a:rPr lang="en-US" sz="4200" b="1" dirty="0"/>
              <a:t>SON</a:t>
            </a:r>
          </a:p>
        </p:txBody>
      </p:sp>
      <p:sp>
        <p:nvSpPr>
          <p:cNvPr id="71" name="TextBox 70"/>
          <p:cNvSpPr txBox="1"/>
          <p:nvPr/>
        </p:nvSpPr>
        <p:spPr>
          <a:xfrm>
            <a:off x="11807881" y="5586810"/>
            <a:ext cx="929423" cy="784830"/>
          </a:xfrm>
          <a:prstGeom prst="rect">
            <a:avLst/>
          </a:prstGeom>
          <a:noFill/>
        </p:spPr>
        <p:txBody>
          <a:bodyPr wrap="square" lIns="137160" tIns="68580" rIns="137160" bIns="68580" rtlCol="0">
            <a:spAutoFit/>
          </a:bodyPr>
          <a:lstStyle/>
          <a:p>
            <a:r>
              <a:rPr lang="en-US" sz="4200" b="1" dirty="0"/>
              <a:t>LA</a:t>
            </a:r>
          </a:p>
        </p:txBody>
      </p:sp>
      <p:sp>
        <p:nvSpPr>
          <p:cNvPr id="72" name="TextBox 71"/>
          <p:cNvSpPr txBox="1"/>
          <p:nvPr/>
        </p:nvSpPr>
        <p:spPr>
          <a:xfrm>
            <a:off x="13372599" y="5511800"/>
            <a:ext cx="902202" cy="784830"/>
          </a:xfrm>
          <a:prstGeom prst="rect">
            <a:avLst/>
          </a:prstGeom>
          <a:noFill/>
        </p:spPr>
        <p:txBody>
          <a:bodyPr wrap="square" lIns="137160" tIns="68580" rIns="137160" bIns="68580" rtlCol="0">
            <a:spAutoFit/>
          </a:bodyPr>
          <a:lstStyle/>
          <a:p>
            <a:r>
              <a:rPr lang="en-US" sz="4200" b="1" dirty="0"/>
              <a:t>SI</a:t>
            </a:r>
          </a:p>
        </p:txBody>
      </p:sp>
      <p:sp>
        <p:nvSpPr>
          <p:cNvPr id="73" name="TextBox 72"/>
          <p:cNvSpPr txBox="1"/>
          <p:nvPr/>
        </p:nvSpPr>
        <p:spPr>
          <a:xfrm>
            <a:off x="15183833" y="5576153"/>
            <a:ext cx="1171773" cy="784830"/>
          </a:xfrm>
          <a:prstGeom prst="rect">
            <a:avLst/>
          </a:prstGeom>
          <a:noFill/>
        </p:spPr>
        <p:txBody>
          <a:bodyPr wrap="square" lIns="137160" tIns="68580" rIns="137160" bIns="68580" rtlCol="0">
            <a:spAutoFit/>
          </a:bodyPr>
          <a:lstStyle/>
          <a:p>
            <a:r>
              <a:rPr lang="en-US" sz="4200" b="1" dirty="0"/>
              <a:t>ĐÔ</a:t>
            </a:r>
          </a:p>
        </p:txBody>
      </p:sp>
      <p:pic>
        <p:nvPicPr>
          <p:cNvPr id="74" name="Picture 73"/>
          <p:cNvPicPr/>
          <p:nvPr/>
        </p:nvPicPr>
        <p:blipFill rotWithShape="1">
          <a:blip r:embed="rId3">
            <a:extLst>
              <a:ext uri="{28A0092B-C50C-407E-A947-70E740481C1C}">
                <a14:useLocalDpi xmlns:a14="http://schemas.microsoft.com/office/drawing/2010/main" val="0"/>
              </a:ext>
            </a:extLst>
          </a:blip>
          <a:srcRect l="23988" t="57745" r="63081" b="22554"/>
          <a:stretch/>
        </p:blipFill>
        <p:spPr bwMode="auto">
          <a:xfrm>
            <a:off x="2438400" y="7711253"/>
            <a:ext cx="1969794" cy="1090808"/>
          </a:xfrm>
          <a:prstGeom prst="rect">
            <a:avLst/>
          </a:prstGeom>
          <a:noFill/>
          <a:ln>
            <a:noFill/>
          </a:ln>
          <a:extLst>
            <a:ext uri="{53640926-AAD7-44D8-BBD7-CCE9431645EC}">
              <a14:shadowObscured xmlns:a14="http://schemas.microsoft.com/office/drawing/2010/main"/>
            </a:ext>
          </a:extLst>
        </p:spPr>
      </p:pic>
      <p:pic>
        <p:nvPicPr>
          <p:cNvPr id="75" name="Picture 74"/>
          <p:cNvPicPr/>
          <p:nvPr/>
        </p:nvPicPr>
        <p:blipFill rotWithShape="1">
          <a:blip r:embed="rId3">
            <a:extLst>
              <a:ext uri="{28A0092B-C50C-407E-A947-70E740481C1C}">
                <a14:useLocalDpi xmlns:a14="http://schemas.microsoft.com/office/drawing/2010/main" val="0"/>
              </a:ext>
            </a:extLst>
          </a:blip>
          <a:srcRect l="37108" t="48913" r="51460" b="30706"/>
          <a:stretch/>
        </p:blipFill>
        <p:spPr bwMode="auto">
          <a:xfrm>
            <a:off x="4343400" y="7951166"/>
            <a:ext cx="1736799" cy="948975"/>
          </a:xfrm>
          <a:prstGeom prst="rect">
            <a:avLst/>
          </a:prstGeom>
          <a:noFill/>
          <a:ln>
            <a:noFill/>
          </a:ln>
          <a:extLst>
            <a:ext uri="{53640926-AAD7-44D8-BBD7-CCE9431645EC}">
              <a14:shadowObscured xmlns:a14="http://schemas.microsoft.com/office/drawing/2010/main"/>
            </a:ext>
          </a:extLst>
        </p:spPr>
      </p:pic>
      <p:pic>
        <p:nvPicPr>
          <p:cNvPr id="76" name="Picture 75"/>
          <p:cNvPicPr/>
          <p:nvPr/>
        </p:nvPicPr>
        <p:blipFill rotWithShape="1">
          <a:blip r:embed="rId3">
            <a:extLst>
              <a:ext uri="{28A0092B-C50C-407E-A947-70E740481C1C}">
                <a14:useLocalDpi xmlns:a14="http://schemas.microsoft.com/office/drawing/2010/main" val="0"/>
              </a:ext>
            </a:extLst>
          </a:blip>
          <a:srcRect l="45547" t="40080" r="39462" b="46334"/>
          <a:stretch/>
        </p:blipFill>
        <p:spPr bwMode="auto">
          <a:xfrm>
            <a:off x="6293544" y="8012598"/>
            <a:ext cx="1615331" cy="775662"/>
          </a:xfrm>
          <a:prstGeom prst="rect">
            <a:avLst/>
          </a:prstGeom>
          <a:noFill/>
          <a:ln>
            <a:noFill/>
          </a:ln>
          <a:extLst>
            <a:ext uri="{53640926-AAD7-44D8-BBD7-CCE9431645EC}">
              <a14:shadowObscured xmlns:a14="http://schemas.microsoft.com/office/drawing/2010/main"/>
            </a:ext>
          </a:extLst>
        </p:spPr>
      </p:pic>
      <p:pic>
        <p:nvPicPr>
          <p:cNvPr id="77" name="Picture 76"/>
          <p:cNvPicPr/>
          <p:nvPr/>
        </p:nvPicPr>
        <p:blipFill rotWithShape="1">
          <a:blip r:embed="rId3">
            <a:extLst>
              <a:ext uri="{28A0092B-C50C-407E-A947-70E740481C1C}">
                <a14:useLocalDpi xmlns:a14="http://schemas.microsoft.com/office/drawing/2010/main" val="0"/>
              </a:ext>
            </a:extLst>
          </a:blip>
          <a:srcRect l="61285" t="25815" r="27096" b="57881"/>
          <a:stretch/>
        </p:blipFill>
        <p:spPr bwMode="auto">
          <a:xfrm>
            <a:off x="8303479" y="7830168"/>
            <a:ext cx="1473513" cy="872972"/>
          </a:xfrm>
          <a:prstGeom prst="rect">
            <a:avLst/>
          </a:prstGeom>
          <a:noFill/>
          <a:ln>
            <a:noFill/>
          </a:ln>
          <a:extLst>
            <a:ext uri="{53640926-AAD7-44D8-BBD7-CCE9431645EC}">
              <a14:shadowObscured xmlns:a14="http://schemas.microsoft.com/office/drawing/2010/main"/>
            </a:ext>
          </a:extLst>
        </p:spPr>
      </p:pic>
      <p:pic>
        <p:nvPicPr>
          <p:cNvPr id="78" name="Picture 77"/>
          <p:cNvPicPr/>
          <p:nvPr/>
        </p:nvPicPr>
        <p:blipFill rotWithShape="1">
          <a:blip r:embed="rId3">
            <a:extLst>
              <a:ext uri="{28A0092B-C50C-407E-A947-70E740481C1C}">
                <a14:useLocalDpi xmlns:a14="http://schemas.microsoft.com/office/drawing/2010/main" val="0"/>
              </a:ext>
            </a:extLst>
          </a:blip>
          <a:srcRect l="73653" t="14265" r="13229" b="70110"/>
          <a:stretch/>
        </p:blipFill>
        <p:spPr bwMode="auto">
          <a:xfrm>
            <a:off x="9525000" y="7981631"/>
            <a:ext cx="1911683" cy="939078"/>
          </a:xfrm>
          <a:prstGeom prst="rect">
            <a:avLst/>
          </a:prstGeom>
          <a:noFill/>
          <a:ln>
            <a:noFill/>
          </a:ln>
          <a:extLst>
            <a:ext uri="{53640926-AAD7-44D8-BBD7-CCE9431645EC}">
              <a14:shadowObscured xmlns:a14="http://schemas.microsoft.com/office/drawing/2010/main"/>
            </a:ext>
          </a:extLst>
        </p:spPr>
      </p:pic>
      <p:pic>
        <p:nvPicPr>
          <p:cNvPr id="79" name="Picture 78"/>
          <p:cNvPicPr/>
          <p:nvPr/>
        </p:nvPicPr>
        <p:blipFill rotWithShape="1">
          <a:blip r:embed="rId3">
            <a:extLst>
              <a:ext uri="{28A0092B-C50C-407E-A947-70E740481C1C}">
                <a14:useLocalDpi xmlns:a14="http://schemas.microsoft.com/office/drawing/2010/main" val="0"/>
              </a:ext>
            </a:extLst>
          </a:blip>
          <a:srcRect l="87521" t="5434" r="1610" b="82338"/>
          <a:stretch/>
        </p:blipFill>
        <p:spPr bwMode="auto">
          <a:xfrm>
            <a:off x="11465961" y="7989167"/>
            <a:ext cx="1613261" cy="872972"/>
          </a:xfrm>
          <a:prstGeom prst="rect">
            <a:avLst/>
          </a:prstGeom>
          <a:noFill/>
          <a:ln>
            <a:noFill/>
          </a:ln>
          <a:extLst>
            <a:ext uri="{53640926-AAD7-44D8-BBD7-CCE9431645EC}">
              <a14:shadowObscured xmlns:a14="http://schemas.microsoft.com/office/drawing/2010/main"/>
            </a:ext>
          </a:extLst>
        </p:spPr>
      </p:pic>
      <p:pic>
        <p:nvPicPr>
          <p:cNvPr id="80" name="Picture 79"/>
          <p:cNvPicPr/>
          <p:nvPr/>
        </p:nvPicPr>
        <p:blipFill rotWithShape="1">
          <a:blip r:embed="rId3">
            <a:extLst>
              <a:ext uri="{28A0092B-C50C-407E-A947-70E740481C1C}">
                <a14:useLocalDpi xmlns:a14="http://schemas.microsoft.com/office/drawing/2010/main" val="0"/>
              </a:ext>
            </a:extLst>
          </a:blip>
          <a:srcRect l="12941" t="70651" r="76565" b="12366"/>
          <a:stretch/>
        </p:blipFill>
        <p:spPr bwMode="auto">
          <a:xfrm>
            <a:off x="13304800" y="8068534"/>
            <a:ext cx="1736799" cy="933888"/>
          </a:xfrm>
          <a:prstGeom prst="rect">
            <a:avLst/>
          </a:prstGeom>
          <a:noFill/>
          <a:ln>
            <a:noFill/>
          </a:ln>
          <a:extLst>
            <a:ext uri="{53640926-AAD7-44D8-BBD7-CCE9431645EC}">
              <a14:shadowObscured xmlns:a14="http://schemas.microsoft.com/office/drawing/2010/main"/>
            </a:ext>
          </a:extLst>
        </p:spPr>
      </p:pic>
      <p:pic>
        <p:nvPicPr>
          <p:cNvPr id="81" name="Picture 80"/>
          <p:cNvPicPr/>
          <p:nvPr/>
        </p:nvPicPr>
        <p:blipFill rotWithShape="1">
          <a:blip r:embed="rId3">
            <a:extLst>
              <a:ext uri="{28A0092B-C50C-407E-A947-70E740481C1C}">
                <a14:useLocalDpi xmlns:a14="http://schemas.microsoft.com/office/drawing/2010/main" val="0"/>
              </a:ext>
            </a:extLst>
          </a:blip>
          <a:srcRect l="23988" t="57745" r="63081" b="22554"/>
          <a:stretch/>
        </p:blipFill>
        <p:spPr bwMode="auto">
          <a:xfrm>
            <a:off x="15209233" y="8012598"/>
            <a:ext cx="1841163" cy="10457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45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33333E-6 L 0.975 -3.33333E-6 " pathEditMode="relative" rAng="0" ptsTypes="AA">
                                      <p:cBhvr>
                                        <p:cTn id="6" dur="500" fill="hold"/>
                                        <p:tgtEl>
                                          <p:spTgt spid="20"/>
                                        </p:tgtEl>
                                        <p:attrNameLst>
                                          <p:attrName>ppt_x</p:attrName>
                                          <p:attrName>ppt_y</p:attrName>
                                        </p:attrNameLst>
                                      </p:cBhvr>
                                      <p:rCtr x="48750"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1.11111E-6 L 0.975 1.11111E-6 " pathEditMode="relative" rAng="0" ptsTypes="AA">
                                      <p:cBhvr>
                                        <p:cTn id="10" dur="500" fill="hold"/>
                                        <p:tgtEl>
                                          <p:spTgt spid="25"/>
                                        </p:tgtEl>
                                        <p:attrNameLst>
                                          <p:attrName>ppt_x</p:attrName>
                                          <p:attrName>ppt_y</p:attrName>
                                        </p:attrNameLst>
                                      </p:cBhvr>
                                      <p:rCtr x="48750"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1.60494E-6 L 0.975 1.60494E-6 " pathEditMode="relative" rAng="0" ptsTypes="AA">
                                      <p:cBhvr>
                                        <p:cTn id="14" dur="500" fill="hold"/>
                                        <p:tgtEl>
                                          <p:spTgt spid="26"/>
                                        </p:tgtEl>
                                        <p:attrNameLst>
                                          <p:attrName>ppt_x</p:attrName>
                                          <p:attrName>ppt_y</p:attrName>
                                        </p:attrNameLst>
                                      </p:cBhvr>
                                      <p:rCtr x="48750"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125 -0.0074 L 0.9625 -0.0074 " pathEditMode="relative" rAng="0" ptsTypes="AA">
                                      <p:cBhvr>
                                        <p:cTn id="18" dur="500" fill="hold"/>
                                        <p:tgtEl>
                                          <p:spTgt spid="27"/>
                                        </p:tgtEl>
                                        <p:attrNameLst>
                                          <p:attrName>ppt_x</p:attrName>
                                          <p:attrName>ppt_y</p:attrName>
                                        </p:attrNameLst>
                                      </p:cBhvr>
                                      <p:rCtr x="48750" y="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 -4.07407E-6 L 0.975 0.00024 " pathEditMode="relative" rAng="0" ptsTypes="AA">
                                      <p:cBhvr>
                                        <p:cTn id="22" dur="500" fill="hold"/>
                                        <p:tgtEl>
                                          <p:spTgt spid="28"/>
                                        </p:tgtEl>
                                        <p:attrNameLst>
                                          <p:attrName>ppt_x</p:attrName>
                                          <p:attrName>ppt_y</p:attrName>
                                        </p:attrNameLst>
                                      </p:cBhvr>
                                      <p:rCtr x="48750" y="0"/>
                                    </p:animMotion>
                                  </p:childTnLst>
                                </p:cTn>
                              </p:par>
                            </p:childTnLst>
                          </p:cTn>
                        </p:par>
                      </p:childTnLst>
                    </p:cTn>
                  </p:par>
                  <p:par>
                    <p:cTn id="23" fill="hold">
                      <p:stCondLst>
                        <p:cond delay="indefinite"/>
                      </p:stCondLst>
                      <p:childTnLst>
                        <p:par>
                          <p:cTn id="24" fill="hold">
                            <p:stCondLst>
                              <p:cond delay="0"/>
                            </p:stCondLst>
                            <p:childTnLst>
                              <p:par>
                                <p:cTn id="25" presetID="20" presetClass="exit" presetSubtype="0" fill="hold" grpId="0" nodeType="clickEffect">
                                  <p:stCondLst>
                                    <p:cond delay="0"/>
                                  </p:stCondLst>
                                  <p:childTnLst>
                                    <p:animEffect transition="out" filter="wedge">
                                      <p:cBhvr>
                                        <p:cTn id="26" dur="250"/>
                                        <p:tgtEl>
                                          <p:spTgt spid="17"/>
                                        </p:tgtEl>
                                      </p:cBhvr>
                                    </p:animEffect>
                                    <p:set>
                                      <p:cBhvr>
                                        <p:cTn id="27" dur="1" fill="hold">
                                          <p:stCondLst>
                                            <p:cond delay="249"/>
                                          </p:stCondLst>
                                        </p:cTn>
                                        <p:tgtEl>
                                          <p:spTgt spid="17"/>
                                        </p:tgtEl>
                                        <p:attrNameLst>
                                          <p:attrName>style.visibility</p:attrName>
                                        </p:attrNameLst>
                                      </p:cBhvr>
                                      <p:to>
                                        <p:strVal val="hidden"/>
                                      </p:to>
                                    </p:set>
                                  </p:childTnLst>
                                </p:cTn>
                              </p:par>
                              <p:par>
                                <p:cTn id="28" presetID="20" presetClass="exit" presetSubtype="0" fill="hold" grpId="0" nodeType="withEffect">
                                  <p:stCondLst>
                                    <p:cond delay="0"/>
                                  </p:stCondLst>
                                  <p:childTnLst>
                                    <p:animEffect transition="out" filter="wedge">
                                      <p:cBhvr>
                                        <p:cTn id="29" dur="250"/>
                                        <p:tgtEl>
                                          <p:spTgt spid="18"/>
                                        </p:tgtEl>
                                      </p:cBhvr>
                                    </p:animEffect>
                                    <p:set>
                                      <p:cBhvr>
                                        <p:cTn id="30" dur="1" fill="hold">
                                          <p:stCondLst>
                                            <p:cond delay="249"/>
                                          </p:stCondLst>
                                        </p:cTn>
                                        <p:tgtEl>
                                          <p:spTgt spid="18"/>
                                        </p:tgtEl>
                                        <p:attrNameLst>
                                          <p:attrName>style.visibility</p:attrName>
                                        </p:attrNameLst>
                                      </p:cBhvr>
                                      <p:to>
                                        <p:strVal val="hidden"/>
                                      </p:to>
                                    </p:set>
                                  </p:childTnLst>
                                </p:cTn>
                              </p:par>
                              <p:par>
                                <p:cTn id="31" presetID="20" presetClass="exit" presetSubtype="0" fill="hold" grpId="0" nodeType="withEffect">
                                  <p:stCondLst>
                                    <p:cond delay="0"/>
                                  </p:stCondLst>
                                  <p:childTnLst>
                                    <p:animEffect transition="out" filter="wedge">
                                      <p:cBhvr>
                                        <p:cTn id="32" dur="250"/>
                                        <p:tgtEl>
                                          <p:spTgt spid="19"/>
                                        </p:tgtEl>
                                      </p:cBhvr>
                                    </p:animEffect>
                                    <p:set>
                                      <p:cBhvr>
                                        <p:cTn id="33" dur="1" fill="hold">
                                          <p:stCondLst>
                                            <p:cond delay="24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1.11022E-16 0.00417 L -1.11022E-16 0.43272 " pathEditMode="relative" rAng="0" ptsTypes="AA">
                                      <p:cBhvr>
                                        <p:cTn id="37" dur="250" fill="hold"/>
                                        <p:tgtEl>
                                          <p:spTgt spid="48"/>
                                        </p:tgtEl>
                                        <p:attrNameLst>
                                          <p:attrName>ppt_x</p:attrName>
                                          <p:attrName>ppt_y</p:attrName>
                                        </p:attrNameLst>
                                      </p:cBhvr>
                                      <p:rCtr x="0" y="21420"/>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33333E-6 0.00417 L -3.33333E-6 0.43272 " pathEditMode="relative" rAng="0" ptsTypes="AA">
                                      <p:cBhvr>
                                        <p:cTn id="41" dur="250" fill="hold"/>
                                        <p:tgtEl>
                                          <p:spTgt spid="55"/>
                                        </p:tgtEl>
                                        <p:attrNameLst>
                                          <p:attrName>ppt_x</p:attrName>
                                          <p:attrName>ppt_y</p:attrName>
                                        </p:attrNameLst>
                                      </p:cBhvr>
                                      <p:rCtr x="0" y="21420"/>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250"/>
                                        <p:tgtEl>
                                          <p:spTgt spid="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25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circle(in)">
                                      <p:cBhvr>
                                        <p:cTn id="79" dur="250"/>
                                        <p:tgtEl>
                                          <p:spTgt spid="33"/>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5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down)">
                                      <p:cBhvr>
                                        <p:cTn id="91" dur="250"/>
                                        <p:tgtEl>
                                          <p:spTgt spid="3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25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randombar(horizontal)">
                                      <p:cBhvr>
                                        <p:cTn id="99" dur="25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66"/>
                                        </p:tgtEl>
                                        <p:attrNameLst>
                                          <p:attrName>style.visibility</p:attrName>
                                        </p:attrNameLst>
                                      </p:cBhvr>
                                      <p:to>
                                        <p:strVal val="visible"/>
                                      </p:to>
                                    </p:set>
                                    <p:animEffect transition="in" filter="fade">
                                      <p:cBhvr>
                                        <p:cTn id="104" dur="500"/>
                                        <p:tgtEl>
                                          <p:spTgt spid="6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500"/>
                                        <p:tgtEl>
                                          <p:spTgt spid="6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fade">
                                      <p:cBhvr>
                                        <p:cTn id="114" dur="500"/>
                                        <p:tgtEl>
                                          <p:spTgt spid="6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500"/>
                                        <p:tgtEl>
                                          <p:spTgt spid="69"/>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fade">
                                      <p:cBhvr>
                                        <p:cTn id="124" dur="500"/>
                                        <p:tgtEl>
                                          <p:spTgt spid="70"/>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71"/>
                                        </p:tgtEl>
                                        <p:attrNameLst>
                                          <p:attrName>style.visibility</p:attrName>
                                        </p:attrNameLst>
                                      </p:cBhvr>
                                      <p:to>
                                        <p:strVal val="visible"/>
                                      </p:to>
                                    </p:set>
                                    <p:animEffect transition="in" filter="fade">
                                      <p:cBhvr>
                                        <p:cTn id="129" dur="500"/>
                                        <p:tgtEl>
                                          <p:spTgt spid="71"/>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72"/>
                                        </p:tgtEl>
                                        <p:attrNameLst>
                                          <p:attrName>style.visibility</p:attrName>
                                        </p:attrNameLst>
                                      </p:cBhvr>
                                      <p:to>
                                        <p:strVal val="visible"/>
                                      </p:to>
                                    </p:set>
                                    <p:animEffect transition="in" filter="fade">
                                      <p:cBhvr>
                                        <p:cTn id="134" dur="500"/>
                                        <p:tgtEl>
                                          <p:spTgt spid="7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0" restart="whenNotActive" fill="hold" evtFilter="cancelBubble" nodeType="interactiveSeq">
                <p:stCondLst>
                  <p:cond evt="onClick" delay="0">
                    <p:tgtEl>
                      <p:spTgt spid="66"/>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fade">
                                      <p:cBhvr>
                                        <p:cTn id="145" dur="500"/>
                                        <p:tgtEl>
                                          <p:spTgt spid="56"/>
                                        </p:tgtEl>
                                      </p:cBhvr>
                                    </p:animEffect>
                                  </p:childTnLst>
                                </p:cTn>
                              </p:par>
                            </p:childTnLst>
                          </p:cTn>
                        </p:par>
                      </p:childTnLst>
                    </p:cTn>
                  </p:par>
                </p:childTnLst>
              </p:cTn>
              <p:nextCondLst>
                <p:cond evt="onClick" delay="0">
                  <p:tgtEl>
                    <p:spTgt spid="66"/>
                  </p:tgtEl>
                </p:cond>
              </p:nextCondLst>
            </p:seq>
            <p:seq concurrent="1" nextAc="seek">
              <p:cTn id="146" restart="whenNotActive" fill="hold" evtFilter="cancelBubble" nodeType="interactiveSeq">
                <p:stCondLst>
                  <p:cond evt="onClick" delay="0">
                    <p:tgtEl>
                      <p:spTgt spid="67"/>
                    </p:tgtEl>
                  </p:cond>
                </p:stCondLst>
                <p:endSync evt="end" delay="0">
                  <p:rtn val="all"/>
                </p:endSync>
                <p:childTnLst>
                  <p:par>
                    <p:cTn id="147" fill="hold">
                      <p:stCondLst>
                        <p:cond delay="0"/>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fade">
                                      <p:cBhvr>
                                        <p:cTn id="151" dur="500"/>
                                        <p:tgtEl>
                                          <p:spTgt spid="58"/>
                                        </p:tgtEl>
                                      </p:cBhvr>
                                    </p:animEffect>
                                  </p:childTnLst>
                                </p:cTn>
                              </p:par>
                            </p:childTnLst>
                          </p:cTn>
                        </p:par>
                      </p:childTnLst>
                    </p:cTn>
                  </p:par>
                </p:childTnLst>
              </p:cTn>
              <p:nextCondLst>
                <p:cond evt="onClick" delay="0">
                  <p:tgtEl>
                    <p:spTgt spid="67"/>
                  </p:tgtEl>
                </p:cond>
              </p:nextCondLst>
            </p:seq>
            <p:seq concurrent="1" nextAc="seek">
              <p:cTn id="152" restart="whenNotActive" fill="hold" evtFilter="cancelBubble" nodeType="interactiveSeq">
                <p:stCondLst>
                  <p:cond evt="onClick" delay="0">
                    <p:tgtEl>
                      <p:spTgt spid="68"/>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60"/>
                                        </p:tgtEl>
                                        <p:attrNameLst>
                                          <p:attrName>style.visibility</p:attrName>
                                        </p:attrNameLst>
                                      </p:cBhvr>
                                      <p:to>
                                        <p:strVal val="visible"/>
                                      </p:to>
                                    </p:set>
                                    <p:animEffect transition="in" filter="fade">
                                      <p:cBhvr>
                                        <p:cTn id="157" dur="500"/>
                                        <p:tgtEl>
                                          <p:spTgt spid="60"/>
                                        </p:tgtEl>
                                      </p:cBhvr>
                                    </p:animEffect>
                                  </p:childTnLst>
                                </p:cTn>
                              </p:par>
                            </p:childTnLst>
                          </p:cTn>
                        </p:par>
                      </p:childTnLst>
                    </p:cTn>
                  </p:par>
                </p:childTnLst>
              </p:cTn>
              <p:nextCondLst>
                <p:cond evt="onClick" delay="0">
                  <p:tgtEl>
                    <p:spTgt spid="68"/>
                  </p:tgtEl>
                </p:cond>
              </p:nextCondLst>
            </p:seq>
            <p:seq concurrent="1" nextAc="seek">
              <p:cTn id="158" restart="whenNotActive" fill="hold" evtFilter="cancelBubble" nodeType="interactiveSeq">
                <p:stCondLst>
                  <p:cond evt="onClick" delay="0">
                    <p:tgtEl>
                      <p:spTgt spid="69"/>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61"/>
                                        </p:tgtEl>
                                        <p:attrNameLst>
                                          <p:attrName>style.visibility</p:attrName>
                                        </p:attrNameLst>
                                      </p:cBhvr>
                                      <p:to>
                                        <p:strVal val="visible"/>
                                      </p:to>
                                    </p:set>
                                    <p:animEffect transition="in" filter="fade">
                                      <p:cBhvr>
                                        <p:cTn id="163" dur="500"/>
                                        <p:tgtEl>
                                          <p:spTgt spid="61"/>
                                        </p:tgtEl>
                                      </p:cBhvr>
                                    </p:animEffect>
                                  </p:childTnLst>
                                </p:cTn>
                              </p:par>
                            </p:childTnLst>
                          </p:cTn>
                        </p:par>
                      </p:childTnLst>
                    </p:cTn>
                  </p:par>
                </p:childTnLst>
              </p:cTn>
              <p:nextCondLst>
                <p:cond evt="onClick" delay="0">
                  <p:tgtEl>
                    <p:spTgt spid="69"/>
                  </p:tgtEl>
                </p:cond>
              </p:nextCondLst>
            </p:seq>
            <p:seq concurrent="1" nextAc="seek">
              <p:cTn id="164" restart="whenNotActive" fill="hold" evtFilter="cancelBubble" nodeType="interactiveSeq">
                <p:stCondLst>
                  <p:cond evt="onClick" delay="0">
                    <p:tgtEl>
                      <p:spTgt spid="70"/>
                    </p:tgtEl>
                  </p:cond>
                </p:stCondLst>
                <p:endSync evt="end" delay="0">
                  <p:rtn val="all"/>
                </p:endSync>
                <p:childTnLst>
                  <p:par>
                    <p:cTn id="165" fill="hold">
                      <p:stCondLst>
                        <p:cond delay="0"/>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62"/>
                                        </p:tgtEl>
                                        <p:attrNameLst>
                                          <p:attrName>style.visibility</p:attrName>
                                        </p:attrNameLst>
                                      </p:cBhvr>
                                      <p:to>
                                        <p:strVal val="visible"/>
                                      </p:to>
                                    </p:set>
                                    <p:animEffect transition="in" filter="fade">
                                      <p:cBhvr>
                                        <p:cTn id="169" dur="500"/>
                                        <p:tgtEl>
                                          <p:spTgt spid="62"/>
                                        </p:tgtEl>
                                      </p:cBhvr>
                                    </p:animEffect>
                                  </p:childTnLst>
                                </p:cTn>
                              </p:par>
                            </p:childTnLst>
                          </p:cTn>
                        </p:par>
                      </p:childTnLst>
                    </p:cTn>
                  </p:par>
                </p:childTnLst>
              </p:cTn>
              <p:nextCondLst>
                <p:cond evt="onClick" delay="0">
                  <p:tgtEl>
                    <p:spTgt spid="70"/>
                  </p:tgtEl>
                </p:cond>
              </p:nextCondLst>
            </p:seq>
            <p:seq concurrent="1" nextAc="seek">
              <p:cTn id="170" restart="whenNotActive" fill="hold" evtFilter="cancelBubble" nodeType="interactiveSeq">
                <p:stCondLst>
                  <p:cond evt="onClick" delay="0">
                    <p:tgtEl>
                      <p:spTgt spid="71"/>
                    </p:tgtEl>
                  </p:cond>
                </p:stCondLst>
                <p:endSync evt="end" delay="0">
                  <p:rtn val="all"/>
                </p:endSync>
                <p:childTnLst>
                  <p:par>
                    <p:cTn id="171" fill="hold">
                      <p:stCondLst>
                        <p:cond delay="0"/>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63"/>
                                        </p:tgtEl>
                                        <p:attrNameLst>
                                          <p:attrName>style.visibility</p:attrName>
                                        </p:attrNameLst>
                                      </p:cBhvr>
                                      <p:to>
                                        <p:strVal val="visible"/>
                                      </p:to>
                                    </p:set>
                                    <p:animEffect transition="in" filter="fade">
                                      <p:cBhvr>
                                        <p:cTn id="175" dur="500"/>
                                        <p:tgtEl>
                                          <p:spTgt spid="63"/>
                                        </p:tgtEl>
                                      </p:cBhvr>
                                    </p:animEffect>
                                  </p:childTnLst>
                                </p:cTn>
                              </p:par>
                            </p:childTnLst>
                          </p:cTn>
                        </p:par>
                      </p:childTnLst>
                    </p:cTn>
                  </p:par>
                </p:childTnLst>
              </p:cTn>
              <p:nextCondLst>
                <p:cond evt="onClick" delay="0">
                  <p:tgtEl>
                    <p:spTgt spid="71"/>
                  </p:tgtEl>
                </p:cond>
              </p:nextCondLst>
            </p:seq>
            <p:seq concurrent="1" nextAc="seek">
              <p:cTn id="176" restart="whenNotActive" fill="hold" evtFilter="cancelBubble" nodeType="interactiveSeq">
                <p:stCondLst>
                  <p:cond evt="onClick" delay="0">
                    <p:tgtEl>
                      <p:spTgt spid="72"/>
                    </p:tgtEl>
                  </p:cond>
                </p:stCondLst>
                <p:endSync evt="end" delay="0">
                  <p:rtn val="all"/>
                </p:endSync>
                <p:childTnLst>
                  <p:par>
                    <p:cTn id="177" fill="hold">
                      <p:stCondLst>
                        <p:cond delay="0"/>
                      </p:stCondLst>
                      <p:childTnLst>
                        <p:par>
                          <p:cTn id="178" fill="hold">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64"/>
                                        </p:tgtEl>
                                        <p:attrNameLst>
                                          <p:attrName>style.visibility</p:attrName>
                                        </p:attrNameLst>
                                      </p:cBhvr>
                                      <p:to>
                                        <p:strVal val="visible"/>
                                      </p:to>
                                    </p:set>
                                    <p:animEffect transition="in" filter="fade">
                                      <p:cBhvr>
                                        <p:cTn id="181" dur="500"/>
                                        <p:tgtEl>
                                          <p:spTgt spid="64"/>
                                        </p:tgtEl>
                                      </p:cBhvr>
                                    </p:animEffect>
                                  </p:childTnLst>
                                </p:cTn>
                              </p:par>
                            </p:childTnLst>
                          </p:cTn>
                        </p:par>
                      </p:childTnLst>
                    </p:cTn>
                  </p:par>
                </p:childTnLst>
              </p:cTn>
              <p:nextCondLst>
                <p:cond evt="onClick" delay="0">
                  <p:tgtEl>
                    <p:spTgt spid="72"/>
                  </p:tgtEl>
                </p:cond>
              </p:nextCondLst>
            </p:seq>
            <p:seq concurrent="1" nextAc="seek">
              <p:cTn id="182" restart="whenNotActive" fill="hold" evtFilter="cancelBubble" nodeType="interactiveSeq">
                <p:stCondLst>
                  <p:cond evt="onClick" delay="0">
                    <p:tgtEl>
                      <p:spTgt spid="73"/>
                    </p:tgtEl>
                  </p:cond>
                </p:stCondLst>
                <p:endSync evt="end" delay="0">
                  <p:rtn val="all"/>
                </p:endSync>
                <p:childTnLst>
                  <p:par>
                    <p:cTn id="183" fill="hold">
                      <p:stCondLst>
                        <p:cond delay="0"/>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57"/>
                                        </p:tgtEl>
                                        <p:attrNameLst>
                                          <p:attrName>style.visibility</p:attrName>
                                        </p:attrNameLst>
                                      </p:cBhvr>
                                      <p:to>
                                        <p:strVal val="visible"/>
                                      </p:to>
                                    </p:set>
                                    <p:animEffect transition="in" filter="fade">
                                      <p:cBhvr>
                                        <p:cTn id="187" dur="500"/>
                                        <p:tgtEl>
                                          <p:spTgt spid="57"/>
                                        </p:tgtEl>
                                      </p:cBhvr>
                                    </p:animEffect>
                                  </p:childTnLst>
                                </p:cTn>
                              </p:par>
                            </p:childTnLst>
                          </p:cTn>
                        </p:par>
                      </p:childTnLst>
                    </p:cTn>
                  </p:par>
                </p:childTnLst>
              </p:cTn>
              <p:nextCondLst>
                <p:cond evt="onClick" delay="0">
                  <p:tgtEl>
                    <p:spTgt spid="73"/>
                  </p:tgtEl>
                </p:cond>
              </p:nextCondLst>
            </p:seq>
            <p:seq concurrent="1" nextAc="seek">
              <p:cTn id="188" restart="whenNotActive" fill="hold" evtFilter="cancelBubble" nodeType="interactiveSeq">
                <p:stCondLst>
                  <p:cond evt="onClick" delay="0">
                    <p:tgtEl>
                      <p:spTgt spid="56"/>
                    </p:tgtEl>
                  </p:cond>
                </p:stCondLst>
                <p:endSync evt="end" delay="0">
                  <p:rtn val="all"/>
                </p:endSync>
                <p:childTnLst>
                  <p:par>
                    <p:cTn id="189" fill="hold">
                      <p:stCondLst>
                        <p:cond delay="0"/>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74"/>
                                        </p:tgtEl>
                                        <p:attrNameLst>
                                          <p:attrName>style.visibility</p:attrName>
                                        </p:attrNameLst>
                                      </p:cBhvr>
                                      <p:to>
                                        <p:strVal val="visible"/>
                                      </p:to>
                                    </p:set>
                                    <p:animEffect transition="in" filter="fade">
                                      <p:cBhvr>
                                        <p:cTn id="193" dur="500"/>
                                        <p:tgtEl>
                                          <p:spTgt spid="74"/>
                                        </p:tgtEl>
                                      </p:cBhvr>
                                    </p:animEffect>
                                  </p:childTnLst>
                                </p:cTn>
                              </p:par>
                            </p:childTnLst>
                          </p:cTn>
                        </p:par>
                      </p:childTnLst>
                    </p:cTn>
                  </p:par>
                </p:childTnLst>
              </p:cTn>
              <p:nextCondLst>
                <p:cond evt="onClick" delay="0">
                  <p:tgtEl>
                    <p:spTgt spid="56"/>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22" presetClass="entr" presetSubtype="4" fill="hold" nodeType="clickEffect">
                                  <p:stCondLst>
                                    <p:cond delay="0"/>
                                  </p:stCondLst>
                                  <p:childTnLst>
                                    <p:set>
                                      <p:cBhvr>
                                        <p:cTn id="198" dur="1" fill="hold">
                                          <p:stCondLst>
                                            <p:cond delay="0"/>
                                          </p:stCondLst>
                                        </p:cTn>
                                        <p:tgtEl>
                                          <p:spTgt spid="75"/>
                                        </p:tgtEl>
                                        <p:attrNameLst>
                                          <p:attrName>style.visibility</p:attrName>
                                        </p:attrNameLst>
                                      </p:cBhvr>
                                      <p:to>
                                        <p:strVal val="visible"/>
                                      </p:to>
                                    </p:set>
                                    <p:animEffect transition="in" filter="wipe(down)">
                                      <p:cBhvr>
                                        <p:cTn id="199" dur="500"/>
                                        <p:tgtEl>
                                          <p:spTgt spid="75"/>
                                        </p:tgtEl>
                                      </p:cBhvr>
                                    </p:animEffec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60"/>
                    </p:tgtEl>
                  </p:cond>
                </p:stCondLst>
                <p:endSync evt="end" delay="0">
                  <p:rtn val="all"/>
                </p:endSync>
                <p:childTnLst>
                  <p:par>
                    <p:cTn id="201" fill="hold">
                      <p:stCondLst>
                        <p:cond delay="0"/>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76"/>
                                        </p:tgtEl>
                                        <p:attrNameLst>
                                          <p:attrName>style.visibility</p:attrName>
                                        </p:attrNameLst>
                                      </p:cBhvr>
                                      <p:to>
                                        <p:strVal val="visible"/>
                                      </p:to>
                                    </p:set>
                                    <p:animEffect transition="in" filter="wipe(down)">
                                      <p:cBhvr>
                                        <p:cTn id="205" dur="500"/>
                                        <p:tgtEl>
                                          <p:spTgt spid="76"/>
                                        </p:tgtEl>
                                      </p:cBhvr>
                                    </p:animEffect>
                                  </p:childTnLst>
                                </p:cTn>
                              </p:par>
                            </p:childTnLst>
                          </p:cTn>
                        </p:par>
                      </p:childTnLst>
                    </p:cTn>
                  </p:par>
                </p:childTnLst>
              </p:cTn>
              <p:nextCondLst>
                <p:cond evt="onClick" delay="0">
                  <p:tgtEl>
                    <p:spTgt spid="60"/>
                  </p:tgtEl>
                </p:cond>
              </p:nextCondLst>
            </p:seq>
            <p:seq concurrent="1" nextAc="seek">
              <p:cTn id="206" restart="whenNotActive" fill="hold" evtFilter="cancelBubble" nodeType="interactiveSeq">
                <p:stCondLst>
                  <p:cond evt="onClick" delay="0">
                    <p:tgtEl>
                      <p:spTgt spid="61"/>
                    </p:tgtEl>
                  </p:cond>
                </p:stCondLst>
                <p:endSync evt="end" delay="0">
                  <p:rtn val="all"/>
                </p:endSync>
                <p:childTnLst>
                  <p:par>
                    <p:cTn id="207" fill="hold">
                      <p:stCondLst>
                        <p:cond delay="0"/>
                      </p:stCondLst>
                      <p:childTnLst>
                        <p:par>
                          <p:cTn id="208" fill="hold">
                            <p:stCondLst>
                              <p:cond delay="0"/>
                            </p:stCondLst>
                            <p:childTnLst>
                              <p:par>
                                <p:cTn id="209" presetID="22" presetClass="entr" presetSubtype="4" fill="hold" nodeType="clickEffect">
                                  <p:stCondLst>
                                    <p:cond delay="0"/>
                                  </p:stCondLst>
                                  <p:childTnLst>
                                    <p:set>
                                      <p:cBhvr>
                                        <p:cTn id="210" dur="1" fill="hold">
                                          <p:stCondLst>
                                            <p:cond delay="0"/>
                                          </p:stCondLst>
                                        </p:cTn>
                                        <p:tgtEl>
                                          <p:spTgt spid="77"/>
                                        </p:tgtEl>
                                        <p:attrNameLst>
                                          <p:attrName>style.visibility</p:attrName>
                                        </p:attrNameLst>
                                      </p:cBhvr>
                                      <p:to>
                                        <p:strVal val="visible"/>
                                      </p:to>
                                    </p:set>
                                    <p:animEffect transition="in" filter="wipe(down)">
                                      <p:cBhvr>
                                        <p:cTn id="211" dur="500"/>
                                        <p:tgtEl>
                                          <p:spTgt spid="77"/>
                                        </p:tgtEl>
                                      </p:cBhvr>
                                    </p:animEffect>
                                  </p:childTnLst>
                                </p:cTn>
                              </p:par>
                            </p:childTnLst>
                          </p:cTn>
                        </p:par>
                      </p:childTnLst>
                    </p:cTn>
                  </p:par>
                </p:childTnLst>
              </p:cTn>
              <p:nextCondLst>
                <p:cond evt="onClick" delay="0">
                  <p:tgtEl>
                    <p:spTgt spid="61"/>
                  </p:tgtEl>
                </p:cond>
              </p:nextCondLst>
            </p:seq>
            <p:seq concurrent="1" nextAc="seek">
              <p:cTn id="212" restart="whenNotActive" fill="hold" evtFilter="cancelBubble" nodeType="interactiveSeq">
                <p:stCondLst>
                  <p:cond evt="onClick" delay="0">
                    <p:tgtEl>
                      <p:spTgt spid="62"/>
                    </p:tgtEl>
                  </p:cond>
                </p:stCondLst>
                <p:endSync evt="end" delay="0">
                  <p:rtn val="all"/>
                </p:endSync>
                <p:childTnLst>
                  <p:par>
                    <p:cTn id="213" fill="hold">
                      <p:stCondLst>
                        <p:cond delay="0"/>
                      </p:stCondLst>
                      <p:childTnLst>
                        <p:par>
                          <p:cTn id="214" fill="hold">
                            <p:stCondLst>
                              <p:cond delay="0"/>
                            </p:stCondLst>
                            <p:childTnLst>
                              <p:par>
                                <p:cTn id="215" presetID="22" presetClass="entr" presetSubtype="4" fill="hold" nodeType="clickEffect">
                                  <p:stCondLst>
                                    <p:cond delay="0"/>
                                  </p:stCondLst>
                                  <p:childTnLst>
                                    <p:set>
                                      <p:cBhvr>
                                        <p:cTn id="216" dur="1" fill="hold">
                                          <p:stCondLst>
                                            <p:cond delay="0"/>
                                          </p:stCondLst>
                                        </p:cTn>
                                        <p:tgtEl>
                                          <p:spTgt spid="78"/>
                                        </p:tgtEl>
                                        <p:attrNameLst>
                                          <p:attrName>style.visibility</p:attrName>
                                        </p:attrNameLst>
                                      </p:cBhvr>
                                      <p:to>
                                        <p:strVal val="visible"/>
                                      </p:to>
                                    </p:set>
                                    <p:animEffect transition="in" filter="wipe(down)">
                                      <p:cBhvr>
                                        <p:cTn id="217" dur="500"/>
                                        <p:tgtEl>
                                          <p:spTgt spid="78"/>
                                        </p:tgtEl>
                                      </p:cBhvr>
                                    </p:animEffect>
                                  </p:childTnLst>
                                </p:cTn>
                              </p:par>
                            </p:childTnLst>
                          </p:cTn>
                        </p:par>
                      </p:childTnLst>
                    </p:cTn>
                  </p:par>
                </p:childTnLst>
              </p:cTn>
              <p:nextCondLst>
                <p:cond evt="onClick" delay="0">
                  <p:tgtEl>
                    <p:spTgt spid="62"/>
                  </p:tgtEl>
                </p:cond>
              </p:nextCondLst>
            </p:seq>
            <p:seq concurrent="1" nextAc="seek">
              <p:cTn id="218" restart="whenNotActive" fill="hold" evtFilter="cancelBubble" nodeType="interactiveSeq">
                <p:stCondLst>
                  <p:cond evt="onClick" delay="0">
                    <p:tgtEl>
                      <p:spTgt spid="63"/>
                    </p:tgtEl>
                  </p:cond>
                </p:stCondLst>
                <p:endSync evt="end" delay="0">
                  <p:rtn val="all"/>
                </p:endSync>
                <p:childTnLst>
                  <p:par>
                    <p:cTn id="219" fill="hold">
                      <p:stCondLst>
                        <p:cond delay="0"/>
                      </p:stCondLst>
                      <p:childTnLst>
                        <p:par>
                          <p:cTn id="220" fill="hold">
                            <p:stCondLst>
                              <p:cond delay="0"/>
                            </p:stCondLst>
                            <p:childTnLst>
                              <p:par>
                                <p:cTn id="221" presetID="22" presetClass="entr" presetSubtype="4" fill="hold" nodeType="clickEffect">
                                  <p:stCondLst>
                                    <p:cond delay="0"/>
                                  </p:stCondLst>
                                  <p:childTnLst>
                                    <p:set>
                                      <p:cBhvr>
                                        <p:cTn id="222" dur="1" fill="hold">
                                          <p:stCondLst>
                                            <p:cond delay="0"/>
                                          </p:stCondLst>
                                        </p:cTn>
                                        <p:tgtEl>
                                          <p:spTgt spid="79"/>
                                        </p:tgtEl>
                                        <p:attrNameLst>
                                          <p:attrName>style.visibility</p:attrName>
                                        </p:attrNameLst>
                                      </p:cBhvr>
                                      <p:to>
                                        <p:strVal val="visible"/>
                                      </p:to>
                                    </p:set>
                                    <p:animEffect transition="in" filter="wipe(down)">
                                      <p:cBhvr>
                                        <p:cTn id="223" dur="500"/>
                                        <p:tgtEl>
                                          <p:spTgt spid="79"/>
                                        </p:tgtEl>
                                      </p:cBhvr>
                                    </p:animEffect>
                                  </p:childTnLst>
                                </p:cTn>
                              </p:par>
                            </p:childTnLst>
                          </p:cTn>
                        </p:par>
                      </p:childTnLst>
                    </p:cTn>
                  </p:par>
                </p:childTnLst>
              </p:cTn>
              <p:nextCondLst>
                <p:cond evt="onClick" delay="0">
                  <p:tgtEl>
                    <p:spTgt spid="63"/>
                  </p:tgtEl>
                </p:cond>
              </p:nextCondLst>
            </p:seq>
            <p:seq concurrent="1" nextAc="seek">
              <p:cTn id="224" restart="whenNotActive" fill="hold" evtFilter="cancelBubble" nodeType="interactiveSeq">
                <p:stCondLst>
                  <p:cond evt="onClick" delay="0">
                    <p:tgtEl>
                      <p:spTgt spid="64"/>
                    </p:tgtEl>
                  </p:cond>
                </p:stCondLst>
                <p:endSync evt="end" delay="0">
                  <p:rtn val="all"/>
                </p:endSync>
                <p:childTnLst>
                  <p:par>
                    <p:cTn id="225" fill="hold">
                      <p:stCondLst>
                        <p:cond delay="0"/>
                      </p:stCondLst>
                      <p:childTnLst>
                        <p:par>
                          <p:cTn id="226" fill="hold">
                            <p:stCondLst>
                              <p:cond delay="0"/>
                            </p:stCondLst>
                            <p:childTnLst>
                              <p:par>
                                <p:cTn id="227" presetID="22" presetClass="entr" presetSubtype="4" fill="hold" nodeType="clickEffect">
                                  <p:stCondLst>
                                    <p:cond delay="0"/>
                                  </p:stCondLst>
                                  <p:childTnLst>
                                    <p:set>
                                      <p:cBhvr>
                                        <p:cTn id="228" dur="1" fill="hold">
                                          <p:stCondLst>
                                            <p:cond delay="0"/>
                                          </p:stCondLst>
                                        </p:cTn>
                                        <p:tgtEl>
                                          <p:spTgt spid="80"/>
                                        </p:tgtEl>
                                        <p:attrNameLst>
                                          <p:attrName>style.visibility</p:attrName>
                                        </p:attrNameLst>
                                      </p:cBhvr>
                                      <p:to>
                                        <p:strVal val="visible"/>
                                      </p:to>
                                    </p:set>
                                    <p:animEffect transition="in" filter="wipe(down)">
                                      <p:cBhvr>
                                        <p:cTn id="229" dur="500"/>
                                        <p:tgtEl>
                                          <p:spTgt spid="80"/>
                                        </p:tgtEl>
                                      </p:cBhvr>
                                    </p:animEffect>
                                  </p:childTnLst>
                                </p:cTn>
                              </p:par>
                            </p:childTnLst>
                          </p:cTn>
                        </p:par>
                      </p:childTnLst>
                    </p:cTn>
                  </p:par>
                </p:childTnLst>
              </p:cTn>
              <p:nextCondLst>
                <p:cond evt="onClick" delay="0">
                  <p:tgtEl>
                    <p:spTgt spid="64"/>
                  </p:tgtEl>
                </p:cond>
              </p:nextCondLst>
            </p:seq>
            <p:seq concurrent="1" nextAc="seek">
              <p:cTn id="230" restart="whenNotActive" fill="hold" evtFilter="cancelBubble" nodeType="interactiveSeq">
                <p:stCondLst>
                  <p:cond evt="onClick" delay="0">
                    <p:tgtEl>
                      <p:spTgt spid="57"/>
                    </p:tgtEl>
                  </p:cond>
                </p:stCondLst>
                <p:endSync evt="end" delay="0">
                  <p:rtn val="all"/>
                </p:endSync>
                <p:childTnLst>
                  <p:par>
                    <p:cTn id="231" fill="hold">
                      <p:stCondLst>
                        <p:cond delay="0"/>
                      </p:stCondLst>
                      <p:childTnLst>
                        <p:par>
                          <p:cTn id="232" fill="hold">
                            <p:stCondLst>
                              <p:cond delay="0"/>
                            </p:stCondLst>
                            <p:childTnLst>
                              <p:par>
                                <p:cTn id="233" presetID="22" presetClass="entr" presetSubtype="4" fill="hold" nodeType="clickEffect">
                                  <p:stCondLst>
                                    <p:cond delay="0"/>
                                  </p:stCondLst>
                                  <p:childTnLst>
                                    <p:set>
                                      <p:cBhvr>
                                        <p:cTn id="234" dur="1" fill="hold">
                                          <p:stCondLst>
                                            <p:cond delay="0"/>
                                          </p:stCondLst>
                                        </p:cTn>
                                        <p:tgtEl>
                                          <p:spTgt spid="81"/>
                                        </p:tgtEl>
                                        <p:attrNameLst>
                                          <p:attrName>style.visibility</p:attrName>
                                        </p:attrNameLst>
                                      </p:cBhvr>
                                      <p:to>
                                        <p:strVal val="visible"/>
                                      </p:to>
                                    </p:set>
                                    <p:animEffect transition="in" filter="wipe(down)">
                                      <p:cBhvr>
                                        <p:cTn id="235" dur="500"/>
                                        <p:tgtEl>
                                          <p:spTgt spid="81"/>
                                        </p:tgtEl>
                                      </p:cBhvr>
                                    </p:animEffect>
                                  </p:childTnLst>
                                </p:cTn>
                              </p:par>
                            </p:childTnLst>
                          </p:cTn>
                        </p:par>
                      </p:childTnLst>
                    </p:cTn>
                  </p:par>
                </p:childTnLst>
              </p:cTn>
              <p:nextCondLst>
                <p:cond evt="onClick" delay="0">
                  <p:tgtEl>
                    <p:spTgt spid="57"/>
                  </p:tgtEl>
                </p:cond>
              </p:nextCondLst>
            </p:seq>
          </p:childTnLst>
        </p:cTn>
      </p:par>
    </p:tnLst>
    <p:bldLst>
      <p:bldP spid="17" grpId="0"/>
      <p:bldP spid="18" grpId="0"/>
      <p:bldP spid="19" grpId="0"/>
      <p:bldP spid="2" grpId="0" animBg="1"/>
      <p:bldP spid="21" grpId="0" animBg="1"/>
      <p:bldP spid="22" grpId="0" animBg="1"/>
      <p:bldP spid="23" grpId="0" animBg="1"/>
      <p:bldP spid="24" grpId="0" animBg="1"/>
      <p:bldP spid="29" grpId="0" animBg="1"/>
      <p:bldP spid="30" grpId="0" animBg="1"/>
      <p:bldP spid="31" grpId="0" animBg="1"/>
      <p:bldP spid="56" grpId="0"/>
      <p:bldP spid="57" grpId="0"/>
      <p:bldP spid="58" grpId="0"/>
      <p:bldP spid="60" grpId="0"/>
      <p:bldP spid="61" grpId="0"/>
      <p:bldP spid="62" grpId="0"/>
      <p:bldP spid="63" grpId="0"/>
      <p:bldP spid="64" grpId="0"/>
      <p:bldP spid="66" grpId="0"/>
      <p:bldP spid="67" grpId="0"/>
      <p:bldP spid="68" grpId="0"/>
      <p:bldP spid="69" grpId="0"/>
      <p:bldP spid="70" grpId="0"/>
      <p:bldP spid="71" grpId="0"/>
      <p:bldP spid="72" grpId="0"/>
      <p:bldP spid="7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009" y="633256"/>
            <a:ext cx="8192628" cy="1246496"/>
          </a:xfrm>
          <a:prstGeom prst="rect">
            <a:avLst/>
          </a:prstGeom>
          <a:noFill/>
        </p:spPr>
        <p:txBody>
          <a:bodyPr wrap="none" lIns="137160" tIns="68580" rIns="137160" bIns="68580" rtlCol="0">
            <a:spAutoFit/>
          </a:bodyPr>
          <a:lstStyle/>
          <a:p>
            <a:r>
              <a:rPr lang="en-US" sz="7200" b="1" dirty="0">
                <a:solidFill>
                  <a:srgbClr val="002060"/>
                </a:solidFill>
                <a:latin typeface="Arial" pitchFamily="34" charset="0"/>
                <a:cs typeface="Arial" pitchFamily="34" charset="0"/>
              </a:rPr>
              <a:t> </a:t>
            </a:r>
            <a:r>
              <a:rPr lang="en-US" sz="7200" b="1" dirty="0" err="1">
                <a:solidFill>
                  <a:srgbClr val="002060"/>
                </a:solidFill>
                <a:latin typeface="Arial" pitchFamily="34" charset="0"/>
                <a:cs typeface="Arial" pitchFamily="34" charset="0"/>
              </a:rPr>
              <a:t>Luyện</a:t>
            </a:r>
            <a:r>
              <a:rPr lang="en-US" sz="7200" b="1" dirty="0">
                <a:solidFill>
                  <a:srgbClr val="002060"/>
                </a:solidFill>
                <a:latin typeface="Arial" pitchFamily="34" charset="0"/>
                <a:cs typeface="Arial" pitchFamily="34" charset="0"/>
              </a:rPr>
              <a:t> </a:t>
            </a:r>
            <a:r>
              <a:rPr lang="en-US" sz="7200" b="1" dirty="0" err="1">
                <a:solidFill>
                  <a:srgbClr val="002060"/>
                </a:solidFill>
                <a:latin typeface="Arial" pitchFamily="34" charset="0"/>
                <a:cs typeface="Arial" pitchFamily="34" charset="0"/>
              </a:rPr>
              <a:t>tập</a:t>
            </a:r>
            <a:r>
              <a:rPr lang="en-US" sz="7200" b="1" dirty="0">
                <a:solidFill>
                  <a:srgbClr val="002060"/>
                </a:solidFill>
                <a:latin typeface="Arial" pitchFamily="34" charset="0"/>
                <a:cs typeface="Arial" pitchFamily="34" charset="0"/>
              </a:rPr>
              <a:t> </a:t>
            </a:r>
            <a:r>
              <a:rPr lang="en-US" sz="7200" b="1" dirty="0" err="1">
                <a:solidFill>
                  <a:srgbClr val="002060"/>
                </a:solidFill>
                <a:latin typeface="Arial" pitchFamily="34" charset="0"/>
                <a:cs typeface="Arial" pitchFamily="34" charset="0"/>
              </a:rPr>
              <a:t>tiết</a:t>
            </a:r>
            <a:r>
              <a:rPr lang="en-US" sz="7200" b="1" dirty="0">
                <a:solidFill>
                  <a:srgbClr val="002060"/>
                </a:solidFill>
                <a:latin typeface="Arial" pitchFamily="34" charset="0"/>
                <a:cs typeface="Arial" pitchFamily="34" charset="0"/>
              </a:rPr>
              <a:t> </a:t>
            </a:r>
            <a:r>
              <a:rPr lang="en-US" sz="7200" b="1" dirty="0" err="1">
                <a:solidFill>
                  <a:srgbClr val="002060"/>
                </a:solidFill>
                <a:latin typeface="Arial" pitchFamily="34" charset="0"/>
                <a:cs typeface="Arial" pitchFamily="34" charset="0"/>
              </a:rPr>
              <a:t>tấu</a:t>
            </a:r>
            <a:endParaRPr lang="en-US" sz="7200" b="1" dirty="0">
              <a:solidFill>
                <a:srgbClr val="002060"/>
              </a:solidFill>
              <a:latin typeface="Arial" pitchFamily="34" charset="0"/>
              <a:cs typeface="Arial"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82772"/>
            <a:ext cx="18524459" cy="3041429"/>
          </a:xfrm>
          <a:prstGeom prst="rect">
            <a:avLst/>
          </a:prstGeom>
        </p:spPr>
      </p:pic>
      <p:pic>
        <p:nvPicPr>
          <p:cNvPr id="4" name="bai-doc-nhac-so-1-sach-giao-khoa-ket-noi-tri-thuc-voi-cuoc-song-am-nhac-6 (mp3cut.ne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80128" y="8249192"/>
            <a:ext cx="990600" cy="990600"/>
          </a:xfrm>
          <a:prstGeom prst="rect">
            <a:avLst/>
          </a:prstGeom>
        </p:spPr>
      </p:pic>
      <p:sp>
        <p:nvSpPr>
          <p:cNvPr id="5" name="TextBox 4"/>
          <p:cNvSpPr txBox="1"/>
          <p:nvPr/>
        </p:nvSpPr>
        <p:spPr>
          <a:xfrm>
            <a:off x="670519" y="5294435"/>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6" name="TextBox 5"/>
          <p:cNvSpPr txBox="1"/>
          <p:nvPr/>
        </p:nvSpPr>
        <p:spPr>
          <a:xfrm>
            <a:off x="1962460" y="5253295"/>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7" name="TextBox 6"/>
          <p:cNvSpPr txBox="1"/>
          <p:nvPr/>
        </p:nvSpPr>
        <p:spPr>
          <a:xfrm>
            <a:off x="3045161" y="5253293"/>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8" name="TextBox 7"/>
          <p:cNvSpPr txBox="1"/>
          <p:nvPr/>
        </p:nvSpPr>
        <p:spPr>
          <a:xfrm>
            <a:off x="4127863" y="5253292"/>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9" name="TextBox 8"/>
          <p:cNvSpPr txBox="1"/>
          <p:nvPr/>
        </p:nvSpPr>
        <p:spPr>
          <a:xfrm>
            <a:off x="7215857" y="5294437"/>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10" name="TextBox 9"/>
          <p:cNvSpPr txBox="1"/>
          <p:nvPr/>
        </p:nvSpPr>
        <p:spPr>
          <a:xfrm>
            <a:off x="8922544" y="5269922"/>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11" name="TextBox 10"/>
          <p:cNvSpPr txBox="1"/>
          <p:nvPr/>
        </p:nvSpPr>
        <p:spPr>
          <a:xfrm>
            <a:off x="10202704" y="5286893"/>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12" name="TextBox 11"/>
          <p:cNvSpPr txBox="1"/>
          <p:nvPr/>
        </p:nvSpPr>
        <p:spPr>
          <a:xfrm>
            <a:off x="11285405" y="5286893"/>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13" name="TextBox 12"/>
          <p:cNvSpPr txBox="1"/>
          <p:nvPr/>
        </p:nvSpPr>
        <p:spPr>
          <a:xfrm>
            <a:off x="12588425" y="5253290"/>
            <a:ext cx="880049"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Ti</a:t>
            </a:r>
            <a:endParaRPr lang="en-US" sz="5400" b="1" dirty="0">
              <a:solidFill>
                <a:srgbClr val="002060"/>
              </a:solidFill>
              <a:latin typeface="Arial" pitchFamily="34" charset="0"/>
              <a:cs typeface="Arial" pitchFamily="34" charset="0"/>
            </a:endParaRPr>
          </a:p>
        </p:txBody>
      </p:sp>
      <p:sp>
        <p:nvSpPr>
          <p:cNvPr id="14" name="TextBox 13"/>
          <p:cNvSpPr txBox="1"/>
          <p:nvPr/>
        </p:nvSpPr>
        <p:spPr>
          <a:xfrm>
            <a:off x="14329787" y="5294438"/>
            <a:ext cx="1033553" cy="969497"/>
          </a:xfrm>
          <a:prstGeom prst="rect">
            <a:avLst/>
          </a:prstGeom>
          <a:noFill/>
        </p:spPr>
        <p:txBody>
          <a:bodyPr wrap="none" lIns="137160" tIns="68580" rIns="137160" bIns="68580" rtlCol="0">
            <a:spAutoFit/>
          </a:bodyPr>
          <a:lstStyle/>
          <a:p>
            <a:r>
              <a:rPr lang="en-US" sz="5400" b="1">
                <a:solidFill>
                  <a:srgbClr val="002060"/>
                </a:solidFill>
                <a:latin typeface="Arial" pitchFamily="34" charset="0"/>
                <a:cs typeface="Arial" pitchFamily="34" charset="0"/>
              </a:rPr>
              <a:t>Ta</a:t>
            </a:r>
            <a:endParaRPr lang="en-US" sz="5400" b="1" dirty="0">
              <a:solidFill>
                <a:srgbClr val="002060"/>
              </a:solidFill>
              <a:latin typeface="Arial" pitchFamily="34" charset="0"/>
              <a:cs typeface="Arial" pitchFamily="34" charset="0"/>
            </a:endParaRPr>
          </a:p>
        </p:txBody>
      </p:sp>
      <p:sp>
        <p:nvSpPr>
          <p:cNvPr id="15" name="TextBox 14"/>
          <p:cNvSpPr txBox="1"/>
          <p:nvPr/>
        </p:nvSpPr>
        <p:spPr>
          <a:xfrm>
            <a:off x="5720177" y="5301983"/>
            <a:ext cx="1610633" cy="969497"/>
          </a:xfrm>
          <a:prstGeom prst="rect">
            <a:avLst/>
          </a:prstGeom>
          <a:noFill/>
        </p:spPr>
        <p:txBody>
          <a:bodyPr wrap="none" lIns="137160" tIns="68580" rIns="137160" bIns="68580" rtlCol="0">
            <a:spAutoFit/>
          </a:bodyPr>
          <a:lstStyle/>
          <a:p>
            <a:r>
              <a:rPr lang="en-US" sz="5400" b="1" dirty="0">
                <a:solidFill>
                  <a:srgbClr val="002060"/>
                </a:solidFill>
                <a:latin typeface="Arial" pitchFamily="34" charset="0"/>
                <a:cs typeface="Arial" pitchFamily="34" charset="0"/>
              </a:rPr>
              <a:t>Ta a</a:t>
            </a:r>
          </a:p>
        </p:txBody>
      </p:sp>
      <p:pic>
        <p:nvPicPr>
          <p:cNvPr id="17" name="Content Placeholder 3"/>
          <p:cNvPicPr>
            <a:picLocks noChangeAspect="1"/>
          </p:cNvPicPr>
          <p:nvPr/>
        </p:nvPicPr>
        <p:blipFill rotWithShape="1">
          <a:blip r:embed="rId6"/>
          <a:srcRect l="58198" t="56504" r="25375" b="26822"/>
          <a:stretch/>
        </p:blipFill>
        <p:spPr>
          <a:xfrm>
            <a:off x="349926" y="6334167"/>
            <a:ext cx="1021674" cy="770442"/>
          </a:xfrm>
          <a:prstGeom prst="rect">
            <a:avLst/>
          </a:prstGeom>
        </p:spPr>
      </p:pic>
      <p:pic>
        <p:nvPicPr>
          <p:cNvPr id="18" name="Content Placeholder 3"/>
          <p:cNvPicPr>
            <a:picLocks noChangeAspect="1"/>
          </p:cNvPicPr>
          <p:nvPr/>
        </p:nvPicPr>
        <p:blipFill rotWithShape="1">
          <a:blip r:embed="rId6"/>
          <a:srcRect l="58198" t="56504" r="25375" b="26822"/>
          <a:stretch/>
        </p:blipFill>
        <p:spPr>
          <a:xfrm>
            <a:off x="1795896" y="6368609"/>
            <a:ext cx="1021674" cy="770442"/>
          </a:xfrm>
          <a:prstGeom prst="rect">
            <a:avLst/>
          </a:prstGeom>
        </p:spPr>
      </p:pic>
      <p:pic>
        <p:nvPicPr>
          <p:cNvPr id="19" name="Content Placeholder 3"/>
          <p:cNvPicPr>
            <a:picLocks noChangeAspect="1"/>
          </p:cNvPicPr>
          <p:nvPr/>
        </p:nvPicPr>
        <p:blipFill rotWithShape="1">
          <a:blip r:embed="rId6"/>
          <a:srcRect l="58198" t="56504" r="25375" b="26822"/>
          <a:stretch/>
        </p:blipFill>
        <p:spPr>
          <a:xfrm>
            <a:off x="3241866" y="6403050"/>
            <a:ext cx="1021674" cy="770442"/>
          </a:xfrm>
          <a:prstGeom prst="rect">
            <a:avLst/>
          </a:prstGeom>
        </p:spPr>
      </p:pic>
      <p:pic>
        <p:nvPicPr>
          <p:cNvPr id="20" name="Content Placeholder 3"/>
          <p:cNvPicPr>
            <a:picLocks noChangeAspect="1"/>
          </p:cNvPicPr>
          <p:nvPr/>
        </p:nvPicPr>
        <p:blipFill rotWithShape="1">
          <a:blip r:embed="rId6"/>
          <a:srcRect l="58198" t="56504" r="25375" b="26822"/>
          <a:stretch/>
        </p:blipFill>
        <p:spPr>
          <a:xfrm>
            <a:off x="4687836" y="6437491"/>
            <a:ext cx="1021674" cy="770442"/>
          </a:xfrm>
          <a:prstGeom prst="rect">
            <a:avLst/>
          </a:prstGeom>
        </p:spPr>
      </p:pic>
      <p:pic>
        <p:nvPicPr>
          <p:cNvPr id="21" name="Content Placeholder 3"/>
          <p:cNvPicPr>
            <a:picLocks noChangeAspect="1"/>
          </p:cNvPicPr>
          <p:nvPr/>
        </p:nvPicPr>
        <p:blipFill rotWithShape="1">
          <a:blip r:embed="rId6"/>
          <a:srcRect l="58198" t="56504" r="25375" b="26822"/>
          <a:stretch/>
        </p:blipFill>
        <p:spPr>
          <a:xfrm>
            <a:off x="5959242" y="6471933"/>
            <a:ext cx="1021674" cy="770442"/>
          </a:xfrm>
          <a:prstGeom prst="rect">
            <a:avLst/>
          </a:prstGeom>
        </p:spPr>
      </p:pic>
      <p:pic>
        <p:nvPicPr>
          <p:cNvPr id="22" name="Content Placeholder 3"/>
          <p:cNvPicPr>
            <a:picLocks noChangeAspect="1"/>
          </p:cNvPicPr>
          <p:nvPr/>
        </p:nvPicPr>
        <p:blipFill rotWithShape="1">
          <a:blip r:embed="rId6"/>
          <a:srcRect l="58198" t="56504" r="25375" b="26822"/>
          <a:stretch/>
        </p:blipFill>
        <p:spPr>
          <a:xfrm>
            <a:off x="7529901" y="6506375"/>
            <a:ext cx="1021674" cy="770442"/>
          </a:xfrm>
          <a:prstGeom prst="rect">
            <a:avLst/>
          </a:prstGeom>
        </p:spPr>
      </p:pic>
      <p:pic>
        <p:nvPicPr>
          <p:cNvPr id="23" name="Content Placeholder 3"/>
          <p:cNvPicPr>
            <a:picLocks noChangeAspect="1"/>
          </p:cNvPicPr>
          <p:nvPr/>
        </p:nvPicPr>
        <p:blipFill rotWithShape="1">
          <a:blip r:embed="rId6"/>
          <a:srcRect l="58198" t="56504" r="25375" b="26822"/>
          <a:stretch/>
        </p:blipFill>
        <p:spPr>
          <a:xfrm>
            <a:off x="9025746" y="6540816"/>
            <a:ext cx="1021674" cy="770442"/>
          </a:xfrm>
          <a:prstGeom prst="rect">
            <a:avLst/>
          </a:prstGeom>
        </p:spPr>
      </p:pic>
      <p:pic>
        <p:nvPicPr>
          <p:cNvPr id="24" name="Content Placeholder 3"/>
          <p:cNvPicPr>
            <a:picLocks noChangeAspect="1"/>
          </p:cNvPicPr>
          <p:nvPr/>
        </p:nvPicPr>
        <p:blipFill rotWithShape="1">
          <a:blip r:embed="rId6"/>
          <a:srcRect l="58198" t="56504" r="25375" b="26822"/>
          <a:stretch/>
        </p:blipFill>
        <p:spPr>
          <a:xfrm>
            <a:off x="10471716" y="6575258"/>
            <a:ext cx="1021674" cy="770442"/>
          </a:xfrm>
          <a:prstGeom prst="rect">
            <a:avLst/>
          </a:prstGeom>
        </p:spPr>
      </p:pic>
      <p:pic>
        <p:nvPicPr>
          <p:cNvPr id="25" name="Content Placeholder 3"/>
          <p:cNvPicPr>
            <a:picLocks noChangeAspect="1"/>
          </p:cNvPicPr>
          <p:nvPr/>
        </p:nvPicPr>
        <p:blipFill rotWithShape="1">
          <a:blip r:embed="rId6"/>
          <a:srcRect l="58198" t="56504" r="25375" b="26822"/>
          <a:stretch/>
        </p:blipFill>
        <p:spPr>
          <a:xfrm>
            <a:off x="11917686" y="6609699"/>
            <a:ext cx="1021674" cy="770442"/>
          </a:xfrm>
          <a:prstGeom prst="rect">
            <a:avLst/>
          </a:prstGeom>
        </p:spPr>
      </p:pic>
      <p:pic>
        <p:nvPicPr>
          <p:cNvPr id="26" name="Content Placeholder 3"/>
          <p:cNvPicPr>
            <a:picLocks noChangeAspect="1"/>
          </p:cNvPicPr>
          <p:nvPr/>
        </p:nvPicPr>
        <p:blipFill rotWithShape="1">
          <a:blip r:embed="rId6"/>
          <a:srcRect l="58198" t="56504" r="25375" b="26822"/>
          <a:stretch/>
        </p:blipFill>
        <p:spPr>
          <a:xfrm>
            <a:off x="13363656" y="6644141"/>
            <a:ext cx="1021674" cy="770442"/>
          </a:xfrm>
          <a:prstGeom prst="rect">
            <a:avLst/>
          </a:prstGeom>
        </p:spPr>
      </p:pic>
      <p:pic>
        <p:nvPicPr>
          <p:cNvPr id="27" name="Content Placeholder 3"/>
          <p:cNvPicPr>
            <a:picLocks noChangeAspect="1"/>
          </p:cNvPicPr>
          <p:nvPr/>
        </p:nvPicPr>
        <p:blipFill rotWithShape="1">
          <a:blip r:embed="rId6"/>
          <a:srcRect l="58198" t="56504" r="25375" b="26822"/>
          <a:stretch/>
        </p:blipFill>
        <p:spPr>
          <a:xfrm>
            <a:off x="14809626" y="6678582"/>
            <a:ext cx="1021674" cy="770442"/>
          </a:xfrm>
          <a:prstGeom prst="rect">
            <a:avLst/>
          </a:prstGeom>
        </p:spPr>
      </p:pic>
    </p:spTree>
    <p:extLst>
      <p:ext uri="{BB962C8B-B14F-4D97-AF65-F5344CB8AC3E}">
        <p14:creationId xmlns:p14="http://schemas.microsoft.com/office/powerpoint/2010/main" val="207786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ppt_w+.3"/>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animEffect transition="in" filter="fade">
                                      <p:cBhvr>
                                        <p:cTn id="9" dur="750"/>
                                        <p:tgtEl>
                                          <p:spTgt spid="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strVal val="#ppt_w+.3"/>
                                          </p:val>
                                        </p:tav>
                                        <p:tav tm="100000">
                                          <p:val>
                                            <p:strVal val="#ppt_w"/>
                                          </p:val>
                                        </p:tav>
                                      </p:tavLst>
                                    </p:anim>
                                    <p:anim calcmode="lin" valueType="num">
                                      <p:cBhvr>
                                        <p:cTn id="13" dur="750" fill="hold"/>
                                        <p:tgtEl>
                                          <p:spTgt spid="2"/>
                                        </p:tgtEl>
                                        <p:attrNameLst>
                                          <p:attrName>ppt_h</p:attrName>
                                        </p:attrNameLst>
                                      </p:cBhvr>
                                      <p:tavLst>
                                        <p:tav tm="0">
                                          <p:val>
                                            <p:strVal val="#ppt_h"/>
                                          </p:val>
                                        </p:tav>
                                        <p:tav tm="100000">
                                          <p:val>
                                            <p:strVal val="#ppt_h"/>
                                          </p:val>
                                        </p:tav>
                                      </p:tavLst>
                                    </p:anim>
                                    <p:animEffect transition="in" filter="fade">
                                      <p:cBhvr>
                                        <p:cTn id="14" dur="750"/>
                                        <p:tgtEl>
                                          <p:spTgt spid="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750" fill="hold"/>
                                        <p:tgtEl>
                                          <p:spTgt spid="3"/>
                                        </p:tgtEl>
                                        <p:attrNameLst>
                                          <p:attrName>ppt_w</p:attrName>
                                        </p:attrNameLst>
                                      </p:cBhvr>
                                      <p:tavLst>
                                        <p:tav tm="0">
                                          <p:val>
                                            <p:strVal val="#ppt_w+.3"/>
                                          </p:val>
                                        </p:tav>
                                        <p:tav tm="100000">
                                          <p:val>
                                            <p:strVal val="#ppt_w"/>
                                          </p:val>
                                        </p:tav>
                                      </p:tavLst>
                                    </p:anim>
                                    <p:anim calcmode="lin" valueType="num">
                                      <p:cBhvr>
                                        <p:cTn id="18" dur="750" fill="hold"/>
                                        <p:tgtEl>
                                          <p:spTgt spid="3"/>
                                        </p:tgtEl>
                                        <p:attrNameLst>
                                          <p:attrName>ppt_h</p:attrName>
                                        </p:attrNameLst>
                                      </p:cBhvr>
                                      <p:tavLst>
                                        <p:tav tm="0">
                                          <p:val>
                                            <p:strVal val="#ppt_h"/>
                                          </p:val>
                                        </p:tav>
                                        <p:tav tm="100000">
                                          <p:val>
                                            <p:strVal val="#ppt_h"/>
                                          </p:val>
                                        </p:tav>
                                      </p:tavLst>
                                    </p:anim>
                                    <p:animEffect transition="in" filter="fade">
                                      <p:cBhvr>
                                        <p:cTn id="19" dur="750"/>
                                        <p:tgtEl>
                                          <p:spTgt spid="3"/>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750" fill="hold"/>
                                        <p:tgtEl>
                                          <p:spTgt spid="5"/>
                                        </p:tgtEl>
                                        <p:attrNameLst>
                                          <p:attrName>ppt_w</p:attrName>
                                        </p:attrNameLst>
                                      </p:cBhvr>
                                      <p:tavLst>
                                        <p:tav tm="0">
                                          <p:val>
                                            <p:strVal val="#ppt_w+.3"/>
                                          </p:val>
                                        </p:tav>
                                        <p:tav tm="100000">
                                          <p:val>
                                            <p:strVal val="#ppt_w"/>
                                          </p:val>
                                        </p:tav>
                                      </p:tavLst>
                                    </p:anim>
                                    <p:anim calcmode="lin" valueType="num">
                                      <p:cBhvr>
                                        <p:cTn id="23" dur="750" fill="hold"/>
                                        <p:tgtEl>
                                          <p:spTgt spid="5"/>
                                        </p:tgtEl>
                                        <p:attrNameLst>
                                          <p:attrName>ppt_h</p:attrName>
                                        </p:attrNameLst>
                                      </p:cBhvr>
                                      <p:tavLst>
                                        <p:tav tm="0">
                                          <p:val>
                                            <p:strVal val="#ppt_h"/>
                                          </p:val>
                                        </p:tav>
                                        <p:tav tm="100000">
                                          <p:val>
                                            <p:strVal val="#ppt_h"/>
                                          </p:val>
                                        </p:tav>
                                      </p:tavLst>
                                    </p:anim>
                                    <p:animEffect transition="in" filter="fade">
                                      <p:cBhvr>
                                        <p:cTn id="24" dur="750"/>
                                        <p:tgtEl>
                                          <p:spTgt spid="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750" fill="hold"/>
                                        <p:tgtEl>
                                          <p:spTgt spid="6"/>
                                        </p:tgtEl>
                                        <p:attrNameLst>
                                          <p:attrName>ppt_w</p:attrName>
                                        </p:attrNameLst>
                                      </p:cBhvr>
                                      <p:tavLst>
                                        <p:tav tm="0">
                                          <p:val>
                                            <p:strVal val="#ppt_w+.3"/>
                                          </p:val>
                                        </p:tav>
                                        <p:tav tm="100000">
                                          <p:val>
                                            <p:strVal val="#ppt_w"/>
                                          </p:val>
                                        </p:tav>
                                      </p:tavLst>
                                    </p:anim>
                                    <p:anim calcmode="lin" valueType="num">
                                      <p:cBhvr>
                                        <p:cTn id="28" dur="750" fill="hold"/>
                                        <p:tgtEl>
                                          <p:spTgt spid="6"/>
                                        </p:tgtEl>
                                        <p:attrNameLst>
                                          <p:attrName>ppt_h</p:attrName>
                                        </p:attrNameLst>
                                      </p:cBhvr>
                                      <p:tavLst>
                                        <p:tav tm="0">
                                          <p:val>
                                            <p:strVal val="#ppt_h"/>
                                          </p:val>
                                        </p:tav>
                                        <p:tav tm="100000">
                                          <p:val>
                                            <p:strVal val="#ppt_h"/>
                                          </p:val>
                                        </p:tav>
                                      </p:tavLst>
                                    </p:anim>
                                    <p:animEffect transition="in" filter="fade">
                                      <p:cBhvr>
                                        <p:cTn id="29" dur="750"/>
                                        <p:tgtEl>
                                          <p:spTgt spid="6"/>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750" fill="hold"/>
                                        <p:tgtEl>
                                          <p:spTgt spid="7"/>
                                        </p:tgtEl>
                                        <p:attrNameLst>
                                          <p:attrName>ppt_w</p:attrName>
                                        </p:attrNameLst>
                                      </p:cBhvr>
                                      <p:tavLst>
                                        <p:tav tm="0">
                                          <p:val>
                                            <p:strVal val="#ppt_w+.3"/>
                                          </p:val>
                                        </p:tav>
                                        <p:tav tm="100000">
                                          <p:val>
                                            <p:strVal val="#ppt_w"/>
                                          </p:val>
                                        </p:tav>
                                      </p:tavLst>
                                    </p:anim>
                                    <p:anim calcmode="lin" valueType="num">
                                      <p:cBhvr>
                                        <p:cTn id="33" dur="750" fill="hold"/>
                                        <p:tgtEl>
                                          <p:spTgt spid="7"/>
                                        </p:tgtEl>
                                        <p:attrNameLst>
                                          <p:attrName>ppt_h</p:attrName>
                                        </p:attrNameLst>
                                      </p:cBhvr>
                                      <p:tavLst>
                                        <p:tav tm="0">
                                          <p:val>
                                            <p:strVal val="#ppt_h"/>
                                          </p:val>
                                        </p:tav>
                                        <p:tav tm="100000">
                                          <p:val>
                                            <p:strVal val="#ppt_h"/>
                                          </p:val>
                                        </p:tav>
                                      </p:tavLst>
                                    </p:anim>
                                    <p:animEffect transition="in" filter="fade">
                                      <p:cBhvr>
                                        <p:cTn id="34" dur="750"/>
                                        <p:tgtEl>
                                          <p:spTgt spid="7"/>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750" fill="hold"/>
                                        <p:tgtEl>
                                          <p:spTgt spid="8"/>
                                        </p:tgtEl>
                                        <p:attrNameLst>
                                          <p:attrName>ppt_w</p:attrName>
                                        </p:attrNameLst>
                                      </p:cBhvr>
                                      <p:tavLst>
                                        <p:tav tm="0">
                                          <p:val>
                                            <p:strVal val="#ppt_w+.3"/>
                                          </p:val>
                                        </p:tav>
                                        <p:tav tm="100000">
                                          <p:val>
                                            <p:strVal val="#ppt_w"/>
                                          </p:val>
                                        </p:tav>
                                      </p:tavLst>
                                    </p:anim>
                                    <p:anim calcmode="lin" valueType="num">
                                      <p:cBhvr>
                                        <p:cTn id="38" dur="750" fill="hold"/>
                                        <p:tgtEl>
                                          <p:spTgt spid="8"/>
                                        </p:tgtEl>
                                        <p:attrNameLst>
                                          <p:attrName>ppt_h</p:attrName>
                                        </p:attrNameLst>
                                      </p:cBhvr>
                                      <p:tavLst>
                                        <p:tav tm="0">
                                          <p:val>
                                            <p:strVal val="#ppt_h"/>
                                          </p:val>
                                        </p:tav>
                                        <p:tav tm="100000">
                                          <p:val>
                                            <p:strVal val="#ppt_h"/>
                                          </p:val>
                                        </p:tav>
                                      </p:tavLst>
                                    </p:anim>
                                    <p:animEffect transition="in" filter="fade">
                                      <p:cBhvr>
                                        <p:cTn id="39" dur="750"/>
                                        <p:tgtEl>
                                          <p:spTgt spid="8"/>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ppt_w</p:attrName>
                                        </p:attrNameLst>
                                      </p:cBhvr>
                                      <p:tavLst>
                                        <p:tav tm="0">
                                          <p:val>
                                            <p:strVal val="#ppt_w+.3"/>
                                          </p:val>
                                        </p:tav>
                                        <p:tav tm="100000">
                                          <p:val>
                                            <p:strVal val="#ppt_w"/>
                                          </p:val>
                                        </p:tav>
                                      </p:tavLst>
                                    </p:anim>
                                    <p:anim calcmode="lin" valueType="num">
                                      <p:cBhvr>
                                        <p:cTn id="43" dur="750" fill="hold"/>
                                        <p:tgtEl>
                                          <p:spTgt spid="9"/>
                                        </p:tgtEl>
                                        <p:attrNameLst>
                                          <p:attrName>ppt_h</p:attrName>
                                        </p:attrNameLst>
                                      </p:cBhvr>
                                      <p:tavLst>
                                        <p:tav tm="0">
                                          <p:val>
                                            <p:strVal val="#ppt_h"/>
                                          </p:val>
                                        </p:tav>
                                        <p:tav tm="100000">
                                          <p:val>
                                            <p:strVal val="#ppt_h"/>
                                          </p:val>
                                        </p:tav>
                                      </p:tavLst>
                                    </p:anim>
                                    <p:animEffect transition="in" filter="fade">
                                      <p:cBhvr>
                                        <p:cTn id="44" dur="750"/>
                                        <p:tgtEl>
                                          <p:spTgt spid="9"/>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750" fill="hold"/>
                                        <p:tgtEl>
                                          <p:spTgt spid="10"/>
                                        </p:tgtEl>
                                        <p:attrNameLst>
                                          <p:attrName>ppt_w</p:attrName>
                                        </p:attrNameLst>
                                      </p:cBhvr>
                                      <p:tavLst>
                                        <p:tav tm="0">
                                          <p:val>
                                            <p:strVal val="#ppt_w+.3"/>
                                          </p:val>
                                        </p:tav>
                                        <p:tav tm="100000">
                                          <p:val>
                                            <p:strVal val="#ppt_w"/>
                                          </p:val>
                                        </p:tav>
                                      </p:tavLst>
                                    </p:anim>
                                    <p:anim calcmode="lin" valueType="num">
                                      <p:cBhvr>
                                        <p:cTn id="48" dur="750" fill="hold"/>
                                        <p:tgtEl>
                                          <p:spTgt spid="10"/>
                                        </p:tgtEl>
                                        <p:attrNameLst>
                                          <p:attrName>ppt_h</p:attrName>
                                        </p:attrNameLst>
                                      </p:cBhvr>
                                      <p:tavLst>
                                        <p:tav tm="0">
                                          <p:val>
                                            <p:strVal val="#ppt_h"/>
                                          </p:val>
                                        </p:tav>
                                        <p:tav tm="100000">
                                          <p:val>
                                            <p:strVal val="#ppt_h"/>
                                          </p:val>
                                        </p:tav>
                                      </p:tavLst>
                                    </p:anim>
                                    <p:animEffect transition="in" filter="fade">
                                      <p:cBhvr>
                                        <p:cTn id="49" dur="750"/>
                                        <p:tgtEl>
                                          <p:spTgt spid="10"/>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750" fill="hold"/>
                                        <p:tgtEl>
                                          <p:spTgt spid="11"/>
                                        </p:tgtEl>
                                        <p:attrNameLst>
                                          <p:attrName>ppt_w</p:attrName>
                                        </p:attrNameLst>
                                      </p:cBhvr>
                                      <p:tavLst>
                                        <p:tav tm="0">
                                          <p:val>
                                            <p:strVal val="#ppt_w+.3"/>
                                          </p:val>
                                        </p:tav>
                                        <p:tav tm="100000">
                                          <p:val>
                                            <p:strVal val="#ppt_w"/>
                                          </p:val>
                                        </p:tav>
                                      </p:tavLst>
                                    </p:anim>
                                    <p:anim calcmode="lin" valueType="num">
                                      <p:cBhvr>
                                        <p:cTn id="53" dur="750" fill="hold"/>
                                        <p:tgtEl>
                                          <p:spTgt spid="11"/>
                                        </p:tgtEl>
                                        <p:attrNameLst>
                                          <p:attrName>ppt_h</p:attrName>
                                        </p:attrNameLst>
                                      </p:cBhvr>
                                      <p:tavLst>
                                        <p:tav tm="0">
                                          <p:val>
                                            <p:strVal val="#ppt_h"/>
                                          </p:val>
                                        </p:tav>
                                        <p:tav tm="100000">
                                          <p:val>
                                            <p:strVal val="#ppt_h"/>
                                          </p:val>
                                        </p:tav>
                                      </p:tavLst>
                                    </p:anim>
                                    <p:animEffect transition="in" filter="fade">
                                      <p:cBhvr>
                                        <p:cTn id="54" dur="750"/>
                                        <p:tgtEl>
                                          <p:spTgt spid="11"/>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750" fill="hold"/>
                                        <p:tgtEl>
                                          <p:spTgt spid="12"/>
                                        </p:tgtEl>
                                        <p:attrNameLst>
                                          <p:attrName>ppt_w</p:attrName>
                                        </p:attrNameLst>
                                      </p:cBhvr>
                                      <p:tavLst>
                                        <p:tav tm="0">
                                          <p:val>
                                            <p:strVal val="#ppt_w+.3"/>
                                          </p:val>
                                        </p:tav>
                                        <p:tav tm="100000">
                                          <p:val>
                                            <p:strVal val="#ppt_w"/>
                                          </p:val>
                                        </p:tav>
                                      </p:tavLst>
                                    </p:anim>
                                    <p:anim calcmode="lin" valueType="num">
                                      <p:cBhvr>
                                        <p:cTn id="58" dur="750" fill="hold"/>
                                        <p:tgtEl>
                                          <p:spTgt spid="12"/>
                                        </p:tgtEl>
                                        <p:attrNameLst>
                                          <p:attrName>ppt_h</p:attrName>
                                        </p:attrNameLst>
                                      </p:cBhvr>
                                      <p:tavLst>
                                        <p:tav tm="0">
                                          <p:val>
                                            <p:strVal val="#ppt_h"/>
                                          </p:val>
                                        </p:tav>
                                        <p:tav tm="100000">
                                          <p:val>
                                            <p:strVal val="#ppt_h"/>
                                          </p:val>
                                        </p:tav>
                                      </p:tavLst>
                                    </p:anim>
                                    <p:animEffect transition="in" filter="fade">
                                      <p:cBhvr>
                                        <p:cTn id="59" dur="750"/>
                                        <p:tgtEl>
                                          <p:spTgt spid="12"/>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750" fill="hold"/>
                                        <p:tgtEl>
                                          <p:spTgt spid="13"/>
                                        </p:tgtEl>
                                        <p:attrNameLst>
                                          <p:attrName>ppt_w</p:attrName>
                                        </p:attrNameLst>
                                      </p:cBhvr>
                                      <p:tavLst>
                                        <p:tav tm="0">
                                          <p:val>
                                            <p:strVal val="#ppt_w+.3"/>
                                          </p:val>
                                        </p:tav>
                                        <p:tav tm="100000">
                                          <p:val>
                                            <p:strVal val="#ppt_w"/>
                                          </p:val>
                                        </p:tav>
                                      </p:tavLst>
                                    </p:anim>
                                    <p:anim calcmode="lin" valueType="num">
                                      <p:cBhvr>
                                        <p:cTn id="63" dur="750" fill="hold"/>
                                        <p:tgtEl>
                                          <p:spTgt spid="13"/>
                                        </p:tgtEl>
                                        <p:attrNameLst>
                                          <p:attrName>ppt_h</p:attrName>
                                        </p:attrNameLst>
                                      </p:cBhvr>
                                      <p:tavLst>
                                        <p:tav tm="0">
                                          <p:val>
                                            <p:strVal val="#ppt_h"/>
                                          </p:val>
                                        </p:tav>
                                        <p:tav tm="100000">
                                          <p:val>
                                            <p:strVal val="#ppt_h"/>
                                          </p:val>
                                        </p:tav>
                                      </p:tavLst>
                                    </p:anim>
                                    <p:animEffect transition="in" filter="fade">
                                      <p:cBhvr>
                                        <p:cTn id="64" dur="750"/>
                                        <p:tgtEl>
                                          <p:spTgt spid="13"/>
                                        </p:tgtEl>
                                      </p:cBhvr>
                                    </p:animEffect>
                                  </p:childTnLst>
                                </p:cTn>
                              </p:par>
                              <p:par>
                                <p:cTn id="65" presetID="50" presetClass="entr" presetSubtype="0" decel="10000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750" fill="hold"/>
                                        <p:tgtEl>
                                          <p:spTgt spid="14"/>
                                        </p:tgtEl>
                                        <p:attrNameLst>
                                          <p:attrName>ppt_w</p:attrName>
                                        </p:attrNameLst>
                                      </p:cBhvr>
                                      <p:tavLst>
                                        <p:tav tm="0">
                                          <p:val>
                                            <p:strVal val="#ppt_w+.3"/>
                                          </p:val>
                                        </p:tav>
                                        <p:tav tm="100000">
                                          <p:val>
                                            <p:strVal val="#ppt_w"/>
                                          </p:val>
                                        </p:tav>
                                      </p:tavLst>
                                    </p:anim>
                                    <p:anim calcmode="lin" valueType="num">
                                      <p:cBhvr>
                                        <p:cTn id="68" dur="750" fill="hold"/>
                                        <p:tgtEl>
                                          <p:spTgt spid="14"/>
                                        </p:tgtEl>
                                        <p:attrNameLst>
                                          <p:attrName>ppt_h</p:attrName>
                                        </p:attrNameLst>
                                      </p:cBhvr>
                                      <p:tavLst>
                                        <p:tav tm="0">
                                          <p:val>
                                            <p:strVal val="#ppt_h"/>
                                          </p:val>
                                        </p:tav>
                                        <p:tav tm="100000">
                                          <p:val>
                                            <p:strVal val="#ppt_h"/>
                                          </p:val>
                                        </p:tav>
                                      </p:tavLst>
                                    </p:anim>
                                    <p:animEffect transition="in" filter="fade">
                                      <p:cBhvr>
                                        <p:cTn id="69" dur="750"/>
                                        <p:tgtEl>
                                          <p:spTgt spid="14"/>
                                        </p:tgtEl>
                                      </p:cBhvr>
                                    </p:animEffect>
                                  </p:childTnLst>
                                </p:cTn>
                              </p:par>
                              <p:par>
                                <p:cTn id="70" presetID="50" presetClass="entr" presetSubtype="0" decel="10000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750" fill="hold"/>
                                        <p:tgtEl>
                                          <p:spTgt spid="15"/>
                                        </p:tgtEl>
                                        <p:attrNameLst>
                                          <p:attrName>ppt_w</p:attrName>
                                        </p:attrNameLst>
                                      </p:cBhvr>
                                      <p:tavLst>
                                        <p:tav tm="0">
                                          <p:val>
                                            <p:strVal val="#ppt_w+.3"/>
                                          </p:val>
                                        </p:tav>
                                        <p:tav tm="100000">
                                          <p:val>
                                            <p:strVal val="#ppt_w"/>
                                          </p:val>
                                        </p:tav>
                                      </p:tavLst>
                                    </p:anim>
                                    <p:anim calcmode="lin" valueType="num">
                                      <p:cBhvr>
                                        <p:cTn id="73" dur="750" fill="hold"/>
                                        <p:tgtEl>
                                          <p:spTgt spid="15"/>
                                        </p:tgtEl>
                                        <p:attrNameLst>
                                          <p:attrName>ppt_h</p:attrName>
                                        </p:attrNameLst>
                                      </p:cBhvr>
                                      <p:tavLst>
                                        <p:tav tm="0">
                                          <p:val>
                                            <p:strVal val="#ppt_h"/>
                                          </p:val>
                                        </p:tav>
                                        <p:tav tm="100000">
                                          <p:val>
                                            <p:strVal val="#ppt_h"/>
                                          </p:val>
                                        </p:tav>
                                      </p:tavLst>
                                    </p:anim>
                                    <p:animEffect transition="in" filter="fade">
                                      <p:cBhvr>
                                        <p:cTn id="74" dur="750"/>
                                        <p:tgtEl>
                                          <p:spTgt spid="15"/>
                                        </p:tgtEl>
                                      </p:cBhvr>
                                    </p:animEffect>
                                  </p:childTnLst>
                                </p:cTn>
                              </p:par>
                              <p:par>
                                <p:cTn id="75" presetID="22" presetClass="entr" presetSubtype="4"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00"/>
                                        <p:tgtEl>
                                          <p:spTgt spid="17"/>
                                        </p:tgtEl>
                                      </p:cBhvr>
                                    </p:animEffect>
                                  </p:childTnLst>
                                </p:cTn>
                              </p:par>
                              <p:par>
                                <p:cTn id="78" presetID="22" presetClass="entr" presetSubtype="4"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500"/>
                                        <p:tgtEl>
                                          <p:spTgt spid="18"/>
                                        </p:tgtEl>
                                      </p:cBhvr>
                                    </p:animEffect>
                                  </p:childTnLst>
                                </p:cTn>
                              </p:par>
                              <p:par>
                                <p:cTn id="81" presetID="22" presetClass="entr" presetSubtype="4"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down)">
                                      <p:cBhvr>
                                        <p:cTn id="83" dur="500"/>
                                        <p:tgtEl>
                                          <p:spTgt spid="19"/>
                                        </p:tgtEl>
                                      </p:cBhvr>
                                    </p:animEffect>
                                  </p:childTnLst>
                                </p:cTn>
                              </p:par>
                              <p:par>
                                <p:cTn id="84" presetID="22" presetClass="entr" presetSubtype="4"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down)">
                                      <p:cBhvr>
                                        <p:cTn id="86" dur="500"/>
                                        <p:tgtEl>
                                          <p:spTgt spid="20"/>
                                        </p:tgtEl>
                                      </p:cBhvr>
                                    </p:animEffect>
                                  </p:childTnLst>
                                </p:cTn>
                              </p:par>
                              <p:par>
                                <p:cTn id="87" presetID="22" presetClass="entr" presetSubtype="4"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down)">
                                      <p:cBhvr>
                                        <p:cTn id="89" dur="500"/>
                                        <p:tgtEl>
                                          <p:spTgt spid="21"/>
                                        </p:tgtEl>
                                      </p:cBhvr>
                                    </p:animEffect>
                                  </p:childTnLst>
                                </p:cTn>
                              </p:par>
                              <p:par>
                                <p:cTn id="90" presetID="22" presetClass="entr" presetSubtype="4" fill="hold"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down)">
                                      <p:cBhvr>
                                        <p:cTn id="92" dur="500"/>
                                        <p:tgtEl>
                                          <p:spTgt spid="22"/>
                                        </p:tgtEl>
                                      </p:cBhvr>
                                    </p:animEffect>
                                  </p:childTnLst>
                                </p:cTn>
                              </p:par>
                              <p:par>
                                <p:cTn id="93" presetID="22" presetClass="entr" presetSubtype="4" fill="hold"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down)">
                                      <p:cBhvr>
                                        <p:cTn id="95" dur="500"/>
                                        <p:tgtEl>
                                          <p:spTgt spid="23"/>
                                        </p:tgtEl>
                                      </p:cBhvr>
                                    </p:animEffect>
                                  </p:childTnLst>
                                </p:cTn>
                              </p:par>
                              <p:par>
                                <p:cTn id="96" presetID="22" presetClass="entr" presetSubtype="4"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down)">
                                      <p:cBhvr>
                                        <p:cTn id="98" dur="500"/>
                                        <p:tgtEl>
                                          <p:spTgt spid="24"/>
                                        </p:tgtEl>
                                      </p:cBhvr>
                                    </p:animEffect>
                                  </p:childTnLst>
                                </p:cTn>
                              </p:par>
                              <p:par>
                                <p:cTn id="99" presetID="22" presetClass="entr" presetSubtype="4"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wipe(down)">
                                      <p:cBhvr>
                                        <p:cTn id="101" dur="500"/>
                                        <p:tgtEl>
                                          <p:spTgt spid="25"/>
                                        </p:tgtEl>
                                      </p:cBhvr>
                                    </p:animEffect>
                                  </p:childTnLst>
                                </p:cTn>
                              </p:par>
                              <p:par>
                                <p:cTn id="102" presetID="22" presetClass="entr" presetSubtype="4"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down)">
                                      <p:cBhvr>
                                        <p:cTn id="104" dur="500"/>
                                        <p:tgtEl>
                                          <p:spTgt spid="26"/>
                                        </p:tgtEl>
                                      </p:cBhvr>
                                    </p:animEffect>
                                  </p:childTnLst>
                                </p:cTn>
                              </p:par>
                              <p:par>
                                <p:cTn id="105" presetID="22" presetClass="entr" presetSubtype="4"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wipe(down)">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4"/>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15087" fill="hold"/>
                                        <p:tgtEl>
                                          <p:spTgt spid="4"/>
                                        </p:tgtEl>
                                      </p:cBhvr>
                                    </p:cmd>
                                  </p:childTnLst>
                                </p:cTn>
                              </p:par>
                            </p:childTnLst>
                          </p:cTn>
                        </p:par>
                      </p:childTnLst>
                    </p:cTn>
                  </p:par>
                </p:childTnLst>
              </p:cTn>
              <p:nextCondLst>
                <p:cond evt="onClick" delay="0">
                  <p:tgtEl>
                    <p:spTgt spid="4"/>
                  </p:tgtEl>
                </p:cond>
              </p:nextCondLst>
            </p:seq>
            <p:audio>
              <p:cMediaNode vol="80000">
                <p:cTn id="113" fill="hold" display="0">
                  <p:stCondLst>
                    <p:cond delay="indefinite"/>
                  </p:stCondLst>
                  <p:endCondLst>
                    <p:cond evt="onStopAudio" delay="0">
                      <p:tgtEl>
                        <p:sldTgt/>
                      </p:tgtEl>
                    </p:cond>
                  </p:endCondLst>
                </p:cTn>
                <p:tgtEl>
                  <p:spTgt spid="4"/>
                </p:tgtEl>
              </p:cMediaNode>
            </p:audio>
          </p:childTnLst>
        </p:cTn>
      </p:par>
    </p:tnLst>
    <p:bldLst>
      <p:bldP spid="2" grpId="0"/>
      <p:bldP spid="5" grpId="0"/>
      <p:bldP spid="6" grpId="0"/>
      <p:bldP spid="7" grpId="0"/>
      <p:bldP spid="8" grpId="0"/>
      <p:bldP spid="9"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908123"/>
            <a:ext cx="9414757" cy="769441"/>
          </a:xfrm>
          <a:prstGeom prst="rect">
            <a:avLst/>
          </a:prstGeom>
          <a:noFill/>
        </p:spPr>
        <p:txBody>
          <a:bodyPr wrap="none" rtlCol="0">
            <a:spAutoFit/>
          </a:bodyPr>
          <a:lstStyle/>
          <a:p>
            <a:r>
              <a:rPr lang="nl-NL" sz="4400" b="1" dirty="0">
                <a:solidFill>
                  <a:srgbClr val="002060"/>
                </a:solidFill>
                <a:latin typeface="Times New Roman" panose="02020603050405020304" pitchFamily="18" charset="0"/>
                <a:cs typeface="Times New Roman" panose="02020603050405020304" pitchFamily="18" charset="0"/>
              </a:rPr>
              <a:t>1. Kí hiệu nốt nhạc bằng chữ cái Latin</a:t>
            </a:r>
            <a:endParaRPr lang="en-US" sz="44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45" t="62412" r="5182" b="143"/>
          <a:stretch/>
        </p:blipFill>
        <p:spPr>
          <a:xfrm>
            <a:off x="94377" y="2438400"/>
            <a:ext cx="16916400" cy="5410200"/>
          </a:xfrm>
          <a:prstGeom prst="rect">
            <a:avLst/>
          </a:prstGeom>
        </p:spPr>
      </p:pic>
      <p:sp>
        <p:nvSpPr>
          <p:cNvPr id="7" name="TextBox 6"/>
          <p:cNvSpPr txBox="1"/>
          <p:nvPr/>
        </p:nvSpPr>
        <p:spPr>
          <a:xfrm>
            <a:off x="1695764" y="252256"/>
            <a:ext cx="6856813" cy="769441"/>
          </a:xfrm>
          <a:prstGeom prst="rect">
            <a:avLst/>
          </a:prstGeom>
          <a:noFill/>
        </p:spPr>
        <p:txBody>
          <a:bodyPr wrap="non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I. LÝ THUYẾT ÂM NHẠC</a:t>
            </a:r>
          </a:p>
        </p:txBody>
      </p:sp>
    </p:spTree>
    <p:extLst>
      <p:ext uri="{BB962C8B-B14F-4D97-AF65-F5344CB8AC3E}">
        <p14:creationId xmlns:p14="http://schemas.microsoft.com/office/powerpoint/2010/main" val="402542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724400" y="2400300"/>
            <a:ext cx="12725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24400" y="3162300"/>
            <a:ext cx="12725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724400" y="3924300"/>
            <a:ext cx="12725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724400" y="4686300"/>
            <a:ext cx="12725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24400" y="5448300"/>
            <a:ext cx="12725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449800" y="24003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97400" y="24003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 y="2018461"/>
            <a:ext cx="2057400" cy="341632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5 </a:t>
            </a:r>
            <a:r>
              <a:rPr lang="en-US" sz="5400" b="1" dirty="0" err="1">
                <a:latin typeface="Times New Roman" panose="02020603050405020304" pitchFamily="18" charset="0"/>
                <a:cs typeface="Times New Roman" panose="02020603050405020304" pitchFamily="18" charset="0"/>
              </a:rPr>
              <a:t>dòng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kẻ</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chính</a:t>
            </a:r>
            <a:endParaRPr lang="en-US" sz="5400"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3810000" y="4986635"/>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1</a:t>
            </a:r>
          </a:p>
        </p:txBody>
      </p:sp>
      <p:sp>
        <p:nvSpPr>
          <p:cNvPr id="28" name="TextBox 27"/>
          <p:cNvSpPr txBox="1"/>
          <p:nvPr/>
        </p:nvSpPr>
        <p:spPr>
          <a:xfrm>
            <a:off x="3810001" y="4224635"/>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2</a:t>
            </a:r>
          </a:p>
        </p:txBody>
      </p:sp>
      <p:sp>
        <p:nvSpPr>
          <p:cNvPr id="29" name="TextBox 28"/>
          <p:cNvSpPr txBox="1"/>
          <p:nvPr/>
        </p:nvSpPr>
        <p:spPr>
          <a:xfrm>
            <a:off x="3810001" y="3467100"/>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3</a:t>
            </a:r>
          </a:p>
        </p:txBody>
      </p:sp>
      <p:sp>
        <p:nvSpPr>
          <p:cNvPr id="30" name="TextBox 29"/>
          <p:cNvSpPr txBox="1"/>
          <p:nvPr/>
        </p:nvSpPr>
        <p:spPr>
          <a:xfrm>
            <a:off x="3810001" y="2628900"/>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4</a:t>
            </a:r>
          </a:p>
        </p:txBody>
      </p:sp>
      <p:sp>
        <p:nvSpPr>
          <p:cNvPr id="31" name="TextBox 30"/>
          <p:cNvSpPr txBox="1"/>
          <p:nvPr/>
        </p:nvSpPr>
        <p:spPr>
          <a:xfrm>
            <a:off x="3810001" y="1943100"/>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5</a:t>
            </a:r>
          </a:p>
        </p:txBody>
      </p:sp>
      <p:sp>
        <p:nvSpPr>
          <p:cNvPr id="32" name="TextBox 31"/>
          <p:cNvSpPr txBox="1"/>
          <p:nvPr/>
        </p:nvSpPr>
        <p:spPr>
          <a:xfrm>
            <a:off x="13487400" y="4551433"/>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1</a:t>
            </a:r>
          </a:p>
        </p:txBody>
      </p:sp>
      <p:sp>
        <p:nvSpPr>
          <p:cNvPr id="33" name="TextBox 32"/>
          <p:cNvSpPr txBox="1"/>
          <p:nvPr/>
        </p:nvSpPr>
        <p:spPr>
          <a:xfrm>
            <a:off x="14477999" y="3848100"/>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2</a:t>
            </a:r>
          </a:p>
        </p:txBody>
      </p:sp>
      <p:sp>
        <p:nvSpPr>
          <p:cNvPr id="34" name="TextBox 33"/>
          <p:cNvSpPr txBox="1"/>
          <p:nvPr/>
        </p:nvSpPr>
        <p:spPr>
          <a:xfrm>
            <a:off x="15290388" y="3055826"/>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3</a:t>
            </a:r>
          </a:p>
        </p:txBody>
      </p:sp>
      <p:sp>
        <p:nvSpPr>
          <p:cNvPr id="35" name="TextBox 34"/>
          <p:cNvSpPr txBox="1"/>
          <p:nvPr/>
        </p:nvSpPr>
        <p:spPr>
          <a:xfrm>
            <a:off x="16081888" y="2293826"/>
            <a:ext cx="838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4</a:t>
            </a:r>
          </a:p>
        </p:txBody>
      </p:sp>
      <p:sp>
        <p:nvSpPr>
          <p:cNvPr id="36" name="TextBox 35"/>
          <p:cNvSpPr txBox="1"/>
          <p:nvPr/>
        </p:nvSpPr>
        <p:spPr>
          <a:xfrm>
            <a:off x="11430000" y="6896100"/>
            <a:ext cx="20574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4 </a:t>
            </a:r>
            <a:r>
              <a:rPr lang="en-US" sz="5400" b="1" dirty="0" err="1">
                <a:latin typeface="Times New Roman" panose="02020603050405020304" pitchFamily="18" charset="0"/>
                <a:cs typeface="Times New Roman" panose="02020603050405020304" pitchFamily="18" charset="0"/>
              </a:rPr>
              <a:t>khe</a:t>
            </a:r>
            <a:endParaRPr lang="en-US" sz="5400" b="1" dirty="0">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V="1">
            <a:off x="12725400" y="5474763"/>
            <a:ext cx="762000" cy="14462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750757" y="529652"/>
            <a:ext cx="7926644" cy="1015663"/>
          </a:xfrm>
          <a:prstGeom prst="rect">
            <a:avLst/>
          </a:prstGeom>
          <a:noFill/>
        </p:spPr>
        <p:txBody>
          <a:bodyPr wrap="square" rtlCol="0">
            <a:spAutoFit/>
          </a:bodyPr>
          <a:lstStyle/>
          <a:p>
            <a:pPr algn="just"/>
            <a:r>
              <a:rPr lang="en-US" sz="6000" b="1" dirty="0" err="1">
                <a:latin typeface="Times New Roman" panose="02020603050405020304" pitchFamily="18" charset="0"/>
                <a:cs typeface="Times New Roman" panose="02020603050405020304" pitchFamily="18" charset="0"/>
              </a:rPr>
              <a:t>Khuông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nhạc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gồm</a:t>
            </a:r>
            <a:r>
              <a:rPr lang="en-US" sz="6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778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62000" y="2400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62000" y="3162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2000" y="3924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2000" y="4686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0" y="5448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Google Shape;279;p8"/>
          <p:cNvPicPr preferRelativeResize="0"/>
          <p:nvPr/>
        </p:nvPicPr>
        <p:blipFill rotWithShape="1">
          <a:blip r:embed="rId4">
            <a:alphaModFix/>
          </a:blip>
          <a:srcRect/>
          <a:stretch/>
        </p:blipFill>
        <p:spPr>
          <a:xfrm>
            <a:off x="609600" y="266700"/>
            <a:ext cx="1563214" cy="6858000"/>
          </a:xfrm>
          <a:prstGeom prst="rect">
            <a:avLst/>
          </a:prstGeom>
          <a:noFill/>
          <a:ln>
            <a:noFill/>
          </a:ln>
        </p:spPr>
      </p:pic>
      <p:cxnSp>
        <p:nvCxnSpPr>
          <p:cNvPr id="19" name="Straight Connector 18"/>
          <p:cNvCxnSpPr/>
          <p:nvPr/>
        </p:nvCxnSpPr>
        <p:spPr>
          <a:xfrm>
            <a:off x="17449800" y="24003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97400" y="24003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0" y="2400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3924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5448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59817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9993249">
            <a:off x="2504474" y="5807439"/>
            <a:ext cx="793610" cy="36398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cxnSpLocks/>
          </p:cNvCxnSpPr>
          <p:nvPr/>
        </p:nvCxnSpPr>
        <p:spPr>
          <a:xfrm>
            <a:off x="2259298" y="598170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54007" y="6515097"/>
            <a:ext cx="1703593" cy="1246495"/>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đồ</a:t>
            </a:r>
            <a:endParaRPr lang="en-US" sz="7200" b="1" dirty="0">
              <a:latin typeface="Times New Roman" panose="02020603050405020304" pitchFamily="18" charset="0"/>
              <a:cs typeface="Times New Roman" panose="02020603050405020304" pitchFamily="18" charset="0"/>
            </a:endParaRPr>
          </a:p>
        </p:txBody>
      </p:sp>
      <p:sp>
        <p:nvSpPr>
          <p:cNvPr id="21" name="Oval 20"/>
          <p:cNvSpPr/>
          <p:nvPr/>
        </p:nvSpPr>
        <p:spPr>
          <a:xfrm rot="19993249">
            <a:off x="4430459" y="5573250"/>
            <a:ext cx="855273" cy="4110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91000" y="6531604"/>
            <a:ext cx="1703593" cy="1246496"/>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rê</a:t>
            </a:r>
            <a:endParaRPr lang="en-US" sz="7200" b="1" dirty="0">
              <a:latin typeface="Times New Roman" panose="02020603050405020304" pitchFamily="18" charset="0"/>
              <a:cs typeface="Times New Roman" panose="02020603050405020304" pitchFamily="18" charset="0"/>
            </a:endParaRPr>
          </a:p>
        </p:txBody>
      </p:sp>
      <p:sp>
        <p:nvSpPr>
          <p:cNvPr id="23" name="Oval 22"/>
          <p:cNvSpPr/>
          <p:nvPr/>
        </p:nvSpPr>
        <p:spPr>
          <a:xfrm rot="19800000">
            <a:off x="6480677" y="5203172"/>
            <a:ext cx="893954" cy="46447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248400" y="6505583"/>
            <a:ext cx="1703593"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mi</a:t>
            </a:r>
          </a:p>
        </p:txBody>
      </p:sp>
      <p:cxnSp>
        <p:nvCxnSpPr>
          <p:cNvPr id="25" name="Straight Connector 24"/>
          <p:cNvCxnSpPr/>
          <p:nvPr/>
        </p:nvCxnSpPr>
        <p:spPr>
          <a:xfrm>
            <a:off x="6439965" y="5448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rot="19993249">
            <a:off x="8205821" y="4823452"/>
            <a:ext cx="885754" cy="44354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843253" y="6507144"/>
            <a:ext cx="1833715" cy="1246495"/>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pha</a:t>
            </a:r>
            <a:endParaRPr lang="en-US" sz="7200" b="1" dirty="0">
              <a:latin typeface="Times New Roman" panose="02020603050405020304" pitchFamily="18" charset="0"/>
              <a:cs typeface="Times New Roman" panose="02020603050405020304" pitchFamily="18" charset="0"/>
            </a:endParaRPr>
          </a:p>
        </p:txBody>
      </p:sp>
      <p:sp>
        <p:nvSpPr>
          <p:cNvPr id="28" name="Oval 27"/>
          <p:cNvSpPr/>
          <p:nvPr/>
        </p:nvSpPr>
        <p:spPr>
          <a:xfrm rot="19993249">
            <a:off x="10189508" y="4451048"/>
            <a:ext cx="871697" cy="4436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824454" y="6505721"/>
            <a:ext cx="1703592"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son</a:t>
            </a:r>
          </a:p>
        </p:txBody>
      </p:sp>
      <p:cxnSp>
        <p:nvCxnSpPr>
          <p:cNvPr id="31" name="Straight Connector 30"/>
          <p:cNvCxnSpPr/>
          <p:nvPr/>
        </p:nvCxnSpPr>
        <p:spPr>
          <a:xfrm>
            <a:off x="10055769" y="4686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rot="19993249">
            <a:off x="11964610" y="4079410"/>
            <a:ext cx="964522" cy="49607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1658170" y="6480944"/>
            <a:ext cx="1703592"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la</a:t>
            </a:r>
          </a:p>
        </p:txBody>
      </p:sp>
      <p:sp>
        <p:nvSpPr>
          <p:cNvPr id="34" name="Oval 33"/>
          <p:cNvSpPr/>
          <p:nvPr/>
        </p:nvSpPr>
        <p:spPr>
          <a:xfrm rot="19993249">
            <a:off x="13939054" y="3649112"/>
            <a:ext cx="867121" cy="55007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509247" y="6515100"/>
            <a:ext cx="1177902" cy="1246495"/>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si</a:t>
            </a:r>
            <a:endParaRPr lang="en-US" sz="7200" b="1" dirty="0">
              <a:latin typeface="Times New Roman" panose="02020603050405020304" pitchFamily="18" charset="0"/>
              <a:cs typeface="Times New Roman" panose="02020603050405020304" pitchFamily="18" charset="0"/>
            </a:endParaRPr>
          </a:p>
        </p:txBody>
      </p:sp>
      <p:cxnSp>
        <p:nvCxnSpPr>
          <p:cNvPr id="36" name="Straight Connector 35"/>
          <p:cNvCxnSpPr/>
          <p:nvPr/>
        </p:nvCxnSpPr>
        <p:spPr>
          <a:xfrm>
            <a:off x="13792888" y="3924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rot="19993249">
            <a:off x="15876257" y="3320407"/>
            <a:ext cx="930277" cy="45798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5776675" y="6477257"/>
            <a:ext cx="1291264" cy="1246496"/>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đô</a:t>
            </a:r>
            <a:endParaRPr lang="en-US" sz="7200" b="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76200" y="1943101"/>
            <a:ext cx="608680" cy="826598"/>
          </a:xfrm>
          <a:prstGeom prst="rect">
            <a:avLst/>
          </a:prstGeom>
          <a:noFill/>
        </p:spPr>
        <p:txBody>
          <a:bodyPr wrap="none" lIns="163284" tIns="81642" rIns="163284" bIns="81642" rtlCol="0">
            <a:spAutoFit/>
          </a:bodyPr>
          <a:lstStyle/>
          <a:p>
            <a:r>
              <a:rPr lang="en-US" sz="4300" b="1" dirty="0"/>
              <a:t>1</a:t>
            </a:r>
          </a:p>
        </p:txBody>
      </p:sp>
      <p:sp>
        <p:nvSpPr>
          <p:cNvPr id="48" name="TextBox 47"/>
          <p:cNvSpPr txBox="1"/>
          <p:nvPr/>
        </p:nvSpPr>
        <p:spPr>
          <a:xfrm>
            <a:off x="77120" y="3402502"/>
            <a:ext cx="608680" cy="826598"/>
          </a:xfrm>
          <a:prstGeom prst="rect">
            <a:avLst/>
          </a:prstGeom>
          <a:noFill/>
        </p:spPr>
        <p:txBody>
          <a:bodyPr wrap="none" lIns="163284" tIns="81642" rIns="163284" bIns="81642" rtlCol="0">
            <a:spAutoFit/>
          </a:bodyPr>
          <a:lstStyle/>
          <a:p>
            <a:r>
              <a:rPr lang="en-US" sz="4300" b="1" dirty="0"/>
              <a:t>2</a:t>
            </a:r>
          </a:p>
        </p:txBody>
      </p:sp>
      <p:sp>
        <p:nvSpPr>
          <p:cNvPr id="49" name="TextBox 48"/>
          <p:cNvSpPr txBox="1"/>
          <p:nvPr/>
        </p:nvSpPr>
        <p:spPr>
          <a:xfrm>
            <a:off x="77120" y="5002702"/>
            <a:ext cx="608680" cy="826598"/>
          </a:xfrm>
          <a:prstGeom prst="rect">
            <a:avLst/>
          </a:prstGeom>
          <a:noFill/>
        </p:spPr>
        <p:txBody>
          <a:bodyPr wrap="none" lIns="163284" tIns="81642" rIns="163284" bIns="81642" rtlCol="0">
            <a:spAutoFit/>
          </a:bodyPr>
          <a:lstStyle/>
          <a:p>
            <a:r>
              <a:rPr lang="en-US" sz="4300" b="1" dirty="0"/>
              <a:t>3</a:t>
            </a:r>
          </a:p>
        </p:txBody>
      </p:sp>
      <p:pic>
        <p:nvPicPr>
          <p:cNvPr id="50" name="bai-doc-nhac-so-1-sach-giao-khoa-ket-noi-tri-thuc-voi-cuoc-song-am-nhac-6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925800" y="244477"/>
            <a:ext cx="934022" cy="934022"/>
          </a:xfrm>
          <a:prstGeom prst="rect">
            <a:avLst/>
          </a:prstGeom>
        </p:spPr>
      </p:pic>
      <p:sp>
        <p:nvSpPr>
          <p:cNvPr id="51" name="TextBox 50"/>
          <p:cNvSpPr txBox="1"/>
          <p:nvPr/>
        </p:nvSpPr>
        <p:spPr>
          <a:xfrm>
            <a:off x="41357" y="1989438"/>
            <a:ext cx="529683" cy="826598"/>
          </a:xfrm>
          <a:prstGeom prst="rect">
            <a:avLst/>
          </a:prstGeom>
          <a:noFill/>
        </p:spPr>
        <p:txBody>
          <a:bodyPr wrap="square" lIns="163284" tIns="81642" rIns="163284" bIns="81642" rtlCol="0">
            <a:spAutoFit/>
          </a:bodyPr>
          <a:lstStyle/>
          <a:p>
            <a:r>
              <a:rPr lang="en-US" sz="4300" b="1" dirty="0">
                <a:solidFill>
                  <a:srgbClr val="FF0000"/>
                </a:solidFill>
              </a:rPr>
              <a:t>5</a:t>
            </a:r>
          </a:p>
        </p:txBody>
      </p:sp>
      <p:sp>
        <p:nvSpPr>
          <p:cNvPr id="52" name="TextBox 51"/>
          <p:cNvSpPr txBox="1"/>
          <p:nvPr/>
        </p:nvSpPr>
        <p:spPr>
          <a:xfrm>
            <a:off x="-5776" y="2717665"/>
            <a:ext cx="529683" cy="826598"/>
          </a:xfrm>
          <a:prstGeom prst="rect">
            <a:avLst/>
          </a:prstGeom>
          <a:noFill/>
        </p:spPr>
        <p:txBody>
          <a:bodyPr wrap="square" lIns="163284" tIns="81642" rIns="163284" bIns="81642" rtlCol="0">
            <a:spAutoFit/>
          </a:bodyPr>
          <a:lstStyle/>
          <a:p>
            <a:r>
              <a:rPr lang="en-US" sz="4300" b="1" dirty="0">
                <a:solidFill>
                  <a:srgbClr val="FF0000"/>
                </a:solidFill>
              </a:rPr>
              <a:t>4</a:t>
            </a:r>
          </a:p>
        </p:txBody>
      </p:sp>
      <p:sp>
        <p:nvSpPr>
          <p:cNvPr id="53" name="TextBox 52"/>
          <p:cNvSpPr txBox="1"/>
          <p:nvPr/>
        </p:nvSpPr>
        <p:spPr>
          <a:xfrm>
            <a:off x="0" y="3390900"/>
            <a:ext cx="529683" cy="826598"/>
          </a:xfrm>
          <a:prstGeom prst="rect">
            <a:avLst/>
          </a:prstGeom>
          <a:noFill/>
        </p:spPr>
        <p:txBody>
          <a:bodyPr wrap="square" lIns="163284" tIns="81642" rIns="163284" bIns="81642" rtlCol="0">
            <a:spAutoFit/>
          </a:bodyPr>
          <a:lstStyle/>
          <a:p>
            <a:r>
              <a:rPr lang="en-US" sz="4300" b="1" dirty="0">
                <a:solidFill>
                  <a:srgbClr val="FF0000"/>
                </a:solidFill>
              </a:rPr>
              <a:t>3</a:t>
            </a:r>
          </a:p>
        </p:txBody>
      </p:sp>
      <p:sp>
        <p:nvSpPr>
          <p:cNvPr id="54" name="TextBox 53"/>
          <p:cNvSpPr txBox="1"/>
          <p:nvPr/>
        </p:nvSpPr>
        <p:spPr>
          <a:xfrm>
            <a:off x="45543" y="4217498"/>
            <a:ext cx="529683" cy="826598"/>
          </a:xfrm>
          <a:prstGeom prst="rect">
            <a:avLst/>
          </a:prstGeom>
          <a:noFill/>
        </p:spPr>
        <p:txBody>
          <a:bodyPr wrap="square" lIns="163284" tIns="81642" rIns="163284" bIns="81642" rtlCol="0">
            <a:spAutoFit/>
          </a:bodyPr>
          <a:lstStyle/>
          <a:p>
            <a:r>
              <a:rPr lang="en-US" sz="4300" b="1" dirty="0">
                <a:solidFill>
                  <a:srgbClr val="FF0000"/>
                </a:solidFill>
              </a:rPr>
              <a:t>2</a:t>
            </a:r>
          </a:p>
        </p:txBody>
      </p:sp>
      <p:sp>
        <p:nvSpPr>
          <p:cNvPr id="55" name="TextBox 54"/>
          <p:cNvSpPr txBox="1"/>
          <p:nvPr/>
        </p:nvSpPr>
        <p:spPr>
          <a:xfrm>
            <a:off x="79917" y="4946277"/>
            <a:ext cx="529683" cy="826598"/>
          </a:xfrm>
          <a:prstGeom prst="rect">
            <a:avLst/>
          </a:prstGeom>
          <a:noFill/>
        </p:spPr>
        <p:txBody>
          <a:bodyPr wrap="square" lIns="163284" tIns="81642" rIns="163284" bIns="81642" rtlCol="0">
            <a:spAutoFit/>
          </a:bodyPr>
          <a:lstStyle/>
          <a:p>
            <a:r>
              <a:rPr lang="en-US" sz="4300" b="1" dirty="0">
                <a:solidFill>
                  <a:srgbClr val="FF0000"/>
                </a:solidFill>
              </a:rPr>
              <a:t>1</a:t>
            </a:r>
          </a:p>
        </p:txBody>
      </p:sp>
      <p:sp>
        <p:nvSpPr>
          <p:cNvPr id="2" name="Notched Right Arrow 1">
            <a:hlinkClick r:id="rId6" action="ppaction://hlinksldjump"/>
          </p:cNvPr>
          <p:cNvSpPr/>
          <p:nvPr/>
        </p:nvSpPr>
        <p:spPr>
          <a:xfrm>
            <a:off x="16859822" y="9639300"/>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8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500"/>
                                        <p:tgtEl>
                                          <p:spTgt spid="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par>
                                <p:cTn id="71" presetID="5" presetClass="exit" presetSubtype="10" fill="hold" grpId="1" nodeType="withEffect">
                                  <p:stCondLst>
                                    <p:cond delay="0"/>
                                  </p:stCondLst>
                                  <p:childTnLst>
                                    <p:animEffect transition="out" filter="checkerboard(across)">
                                      <p:cBhvr>
                                        <p:cTn id="72" dur="10"/>
                                        <p:tgtEl>
                                          <p:spTgt spid="47"/>
                                        </p:tgtEl>
                                      </p:cBhvr>
                                    </p:animEffect>
                                    <p:set>
                                      <p:cBhvr>
                                        <p:cTn id="73" dur="1" fill="hold">
                                          <p:stCondLst>
                                            <p:cond delay="9"/>
                                          </p:stCondLst>
                                        </p:cTn>
                                        <p:tgtEl>
                                          <p:spTgt spid="47"/>
                                        </p:tgtEl>
                                        <p:attrNameLst>
                                          <p:attrName>style.visibility</p:attrName>
                                        </p:attrNameLst>
                                      </p:cBhvr>
                                      <p:to>
                                        <p:strVal val="hidden"/>
                                      </p:to>
                                    </p:set>
                                  </p:childTnLst>
                                </p:cTn>
                              </p:par>
                              <p:par>
                                <p:cTn id="74" presetID="5" presetClass="exit" presetSubtype="10" fill="hold" grpId="1" nodeType="withEffect">
                                  <p:stCondLst>
                                    <p:cond delay="0"/>
                                  </p:stCondLst>
                                  <p:childTnLst>
                                    <p:animEffect transition="out" filter="checkerboard(across)">
                                      <p:cBhvr>
                                        <p:cTn id="75" dur="10"/>
                                        <p:tgtEl>
                                          <p:spTgt spid="48"/>
                                        </p:tgtEl>
                                      </p:cBhvr>
                                    </p:animEffect>
                                    <p:set>
                                      <p:cBhvr>
                                        <p:cTn id="76" dur="1" fill="hold">
                                          <p:stCondLst>
                                            <p:cond delay="9"/>
                                          </p:stCondLst>
                                        </p:cTn>
                                        <p:tgtEl>
                                          <p:spTgt spid="48"/>
                                        </p:tgtEl>
                                        <p:attrNameLst>
                                          <p:attrName>style.visibility</p:attrName>
                                        </p:attrNameLst>
                                      </p:cBhvr>
                                      <p:to>
                                        <p:strVal val="hidden"/>
                                      </p:to>
                                    </p:set>
                                  </p:childTnLst>
                                </p:cTn>
                              </p:par>
                              <p:par>
                                <p:cTn id="77" presetID="5" presetClass="exit" presetSubtype="10" fill="hold" grpId="1" nodeType="withEffect">
                                  <p:stCondLst>
                                    <p:cond delay="0"/>
                                  </p:stCondLst>
                                  <p:childTnLst>
                                    <p:animEffect transition="out" filter="checkerboard(across)">
                                      <p:cBhvr>
                                        <p:cTn id="78" dur="10"/>
                                        <p:tgtEl>
                                          <p:spTgt spid="49"/>
                                        </p:tgtEl>
                                      </p:cBhvr>
                                    </p:animEffect>
                                    <p:set>
                                      <p:cBhvr>
                                        <p:cTn id="79" dur="1" fill="hold">
                                          <p:stCondLst>
                                            <p:cond delay="9"/>
                                          </p:stCondLst>
                                        </p:cTn>
                                        <p:tgtEl>
                                          <p:spTgt spid="4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ipe(down)">
                                      <p:cBhvr>
                                        <p:cTn id="99" dur="25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500"/>
                                        <p:tgtEl>
                                          <p:spTgt spid="15"/>
                                        </p:tgtEl>
                                      </p:cBhvr>
                                    </p:animEffect>
                                  </p:childTnLst>
                                </p:cTn>
                              </p:par>
                              <p:par>
                                <p:cTn id="105" presetID="10" presetClass="entr" presetSubtype="0" fill="hold"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500"/>
                                        <p:tgtEl>
                                          <p:spTgt spid="1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fade">
                                      <p:cBhvr>
                                        <p:cTn id="112" dur="500"/>
                                        <p:tgtEl>
                                          <p:spTgt spid="18"/>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barn(inVertical)">
                                      <p:cBhvr>
                                        <p:cTn id="117" dur="500"/>
                                        <p:tgtEl>
                                          <p:spTgt spid="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5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500"/>
                                        <p:tgtEl>
                                          <p:spTgt spid="23"/>
                                        </p:tgtEl>
                                      </p:cBhvr>
                                    </p:animEffect>
                                  </p:childTnLst>
                                </p:cTn>
                              </p:par>
                              <p:par>
                                <p:cTn id="128" presetID="10" presetClass="entr" presetSubtype="0" fill="hold" nodeType="with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fade">
                                      <p:cBhvr>
                                        <p:cTn id="135" dur="500"/>
                                        <p:tgtEl>
                                          <p:spTgt spid="24"/>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p:cTn id="140" dur="500" fill="hold"/>
                                        <p:tgtEl>
                                          <p:spTgt spid="26"/>
                                        </p:tgtEl>
                                        <p:attrNameLst>
                                          <p:attrName>ppt_w</p:attrName>
                                        </p:attrNameLst>
                                      </p:cBhvr>
                                      <p:tavLst>
                                        <p:tav tm="0">
                                          <p:val>
                                            <p:fltVal val="0"/>
                                          </p:val>
                                        </p:tav>
                                        <p:tav tm="100000">
                                          <p:val>
                                            <p:strVal val="#ppt_w"/>
                                          </p:val>
                                        </p:tav>
                                      </p:tavLst>
                                    </p:anim>
                                    <p:anim calcmode="lin" valueType="num">
                                      <p:cBhvr>
                                        <p:cTn id="141" dur="500" fill="hold"/>
                                        <p:tgtEl>
                                          <p:spTgt spid="26"/>
                                        </p:tgtEl>
                                        <p:attrNameLst>
                                          <p:attrName>ppt_h</p:attrName>
                                        </p:attrNameLst>
                                      </p:cBhvr>
                                      <p:tavLst>
                                        <p:tav tm="0">
                                          <p:val>
                                            <p:fltVal val="0"/>
                                          </p:val>
                                        </p:tav>
                                        <p:tav tm="100000">
                                          <p:val>
                                            <p:strVal val="#ppt_h"/>
                                          </p:val>
                                        </p:tav>
                                      </p:tavLst>
                                    </p:anim>
                                    <p:animEffect transition="in" filter="fade">
                                      <p:cBhvr>
                                        <p:cTn id="142" dur="500"/>
                                        <p:tgtEl>
                                          <p:spTgt spid="2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27"/>
                                        </p:tgtEl>
                                        <p:attrNameLst>
                                          <p:attrName>style.visibility</p:attrName>
                                        </p:attrNameLst>
                                      </p:cBhvr>
                                      <p:to>
                                        <p:strVal val="visible"/>
                                      </p:to>
                                    </p:set>
                                    <p:animEffect transition="in" filter="fade">
                                      <p:cBhvr>
                                        <p:cTn id="147" dur="500"/>
                                        <p:tgtEl>
                                          <p:spTgt spid="2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1"/>
                                        </p:tgtEl>
                                        <p:attrNameLst>
                                          <p:attrName>style.visibility</p:attrName>
                                        </p:attrNameLst>
                                      </p:cBhvr>
                                      <p:to>
                                        <p:strVal val="visible"/>
                                      </p:to>
                                    </p:set>
                                    <p:animEffect transition="in" filter="fade">
                                      <p:cBhvr>
                                        <p:cTn id="152" dur="500"/>
                                        <p:tgtEl>
                                          <p:spTgt spid="31"/>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8"/>
                                        </p:tgtEl>
                                        <p:attrNameLst>
                                          <p:attrName>style.visibility</p:attrName>
                                        </p:attrNameLst>
                                      </p:cBhvr>
                                      <p:to>
                                        <p:strVal val="visible"/>
                                      </p:to>
                                    </p:set>
                                    <p:animEffect transition="in" filter="fade">
                                      <p:cBhvr>
                                        <p:cTn id="155" dur="500"/>
                                        <p:tgtEl>
                                          <p:spTgt spid="28"/>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29"/>
                                        </p:tgtEl>
                                        <p:attrNameLst>
                                          <p:attrName>style.visibility</p:attrName>
                                        </p:attrNameLst>
                                      </p:cBhvr>
                                      <p:to>
                                        <p:strVal val="visible"/>
                                      </p:to>
                                    </p:set>
                                    <p:animEffect transition="in" filter="fade">
                                      <p:cBhvr>
                                        <p:cTn id="160" dur="500"/>
                                        <p:tgtEl>
                                          <p:spTgt spid="29"/>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3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500"/>
                                        <p:tgtEl>
                                          <p:spTgt spid="33"/>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fade">
                                      <p:cBhvr>
                                        <p:cTn id="174" dur="500"/>
                                        <p:tgtEl>
                                          <p:spTgt spid="34"/>
                                        </p:tgtEl>
                                      </p:cBhvr>
                                    </p:animEffect>
                                  </p:childTnLst>
                                </p:cTn>
                              </p:par>
                              <p:par>
                                <p:cTn id="175" presetID="10" presetClass="entr" presetSubtype="0"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500"/>
                                        <p:tgtEl>
                                          <p:spTgt spid="3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35"/>
                                        </p:tgtEl>
                                        <p:attrNameLst>
                                          <p:attrName>style.visibility</p:attrName>
                                        </p:attrNameLst>
                                      </p:cBhvr>
                                      <p:to>
                                        <p:strVal val="visible"/>
                                      </p:to>
                                    </p:set>
                                    <p:animEffect transition="in" filter="fade">
                                      <p:cBhvr>
                                        <p:cTn id="182" dur="500"/>
                                        <p:tgtEl>
                                          <p:spTgt spid="35"/>
                                        </p:tgtEl>
                                      </p:cBhvr>
                                    </p:animEffect>
                                  </p:child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randombar(horizontal)">
                                      <p:cBhvr>
                                        <p:cTn id="187" dur="25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38"/>
                                        </p:tgtEl>
                                        <p:attrNameLst>
                                          <p:attrName>style.visibility</p:attrName>
                                        </p:attrNameLst>
                                      </p:cBhvr>
                                      <p:to>
                                        <p:strVal val="visible"/>
                                      </p:to>
                                    </p:set>
                                    <p:animEffect transition="in" filter="fade">
                                      <p:cBhvr>
                                        <p:cTn id="1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3" restart="whenNotActive" fill="hold" evtFilter="cancelBubble" nodeType="interactiveSeq">
                <p:stCondLst>
                  <p:cond evt="onClick" delay="0">
                    <p:tgtEl>
                      <p:spTgt spid="50"/>
                    </p:tgtEl>
                  </p:cond>
                </p:stCondLst>
                <p:endSync evt="end" delay="0">
                  <p:rtn val="all"/>
                </p:endSync>
                <p:childTnLst>
                  <p:par>
                    <p:cTn id="194" fill="hold">
                      <p:stCondLst>
                        <p:cond delay="0"/>
                      </p:stCondLst>
                      <p:childTnLst>
                        <p:par>
                          <p:cTn id="195" fill="hold">
                            <p:stCondLst>
                              <p:cond delay="0"/>
                            </p:stCondLst>
                            <p:childTnLst>
                              <p:par>
                                <p:cTn id="196" presetID="1" presetClass="mediacall" presetSubtype="0" fill="hold" nodeType="clickEffect">
                                  <p:stCondLst>
                                    <p:cond delay="0"/>
                                  </p:stCondLst>
                                  <p:childTnLst>
                                    <p:cmd type="call" cmd="playFrom(0.0)">
                                      <p:cBhvr>
                                        <p:cTn id="197" dur="58296" fill="hold"/>
                                        <p:tgtEl>
                                          <p:spTgt spid="50"/>
                                        </p:tgtEl>
                                      </p:cBhvr>
                                    </p:cmd>
                                  </p:childTnLst>
                                </p:cTn>
                              </p:par>
                            </p:childTnLst>
                          </p:cTn>
                        </p:par>
                      </p:childTnLst>
                    </p:cTn>
                  </p:par>
                </p:childTnLst>
              </p:cTn>
              <p:nextCondLst>
                <p:cond evt="onClick" delay="0">
                  <p:tgtEl>
                    <p:spTgt spid="50"/>
                  </p:tgtEl>
                </p:cond>
              </p:nextCondLst>
            </p:seq>
            <p:audio>
              <p:cMediaNode vol="80000">
                <p:cTn id="198" fill="hold" display="0">
                  <p:stCondLst>
                    <p:cond delay="indefinite"/>
                  </p:stCondLst>
                  <p:endCondLst>
                    <p:cond evt="onStopAudio" delay="0">
                      <p:tgtEl>
                        <p:sldTgt/>
                      </p:tgtEl>
                    </p:cond>
                  </p:endCondLst>
                </p:cTn>
                <p:tgtEl>
                  <p:spTgt spid="50"/>
                </p:tgtEl>
              </p:cMediaNode>
            </p:audio>
          </p:childTnLst>
        </p:cTn>
      </p:par>
    </p:tnLst>
    <p:bldLst>
      <p:bldP spid="15" grpId="0" animBg="1"/>
      <p:bldP spid="18" grpId="0"/>
      <p:bldP spid="21" grpId="0" animBg="1"/>
      <p:bldP spid="22" grpId="0"/>
      <p:bldP spid="23" grpId="0" animBg="1"/>
      <p:bldP spid="24" grpId="0"/>
      <p:bldP spid="26" grpId="0" animBg="1"/>
      <p:bldP spid="27" grpId="0"/>
      <p:bldP spid="28" grpId="0" animBg="1"/>
      <p:bldP spid="29" grpId="0"/>
      <p:bldP spid="32" grpId="0" animBg="1"/>
      <p:bldP spid="33" grpId="0"/>
      <p:bldP spid="34" grpId="0" animBg="1"/>
      <p:bldP spid="35" grpId="0"/>
      <p:bldP spid="37" grpId="0" animBg="1"/>
      <p:bldP spid="38" grpId="0"/>
      <p:bldP spid="47" grpId="0"/>
      <p:bldP spid="47" grpId="1"/>
      <p:bldP spid="48" grpId="0"/>
      <p:bldP spid="48" grpId="1"/>
      <p:bldP spid="49" grpId="0"/>
      <p:bldP spid="49" grpId="1"/>
      <p:bldP spid="51" grpId="0"/>
      <p:bldP spid="52" grpId="0"/>
      <p:bldP spid="53" grpId="0"/>
      <p:bldP spid="54"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62000" y="22479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62000" y="30099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2000" y="37719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2000" y="45339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0" y="52959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Google Shape;279;p8"/>
          <p:cNvPicPr preferRelativeResize="0"/>
          <p:nvPr/>
        </p:nvPicPr>
        <p:blipFill rotWithShape="1">
          <a:blip r:embed="rId4">
            <a:alphaModFix/>
          </a:blip>
          <a:srcRect/>
          <a:stretch/>
        </p:blipFill>
        <p:spPr>
          <a:xfrm>
            <a:off x="609600" y="114300"/>
            <a:ext cx="1563214" cy="6858000"/>
          </a:xfrm>
          <a:prstGeom prst="rect">
            <a:avLst/>
          </a:prstGeom>
          <a:noFill/>
          <a:ln>
            <a:noFill/>
          </a:ln>
        </p:spPr>
      </p:pic>
      <p:cxnSp>
        <p:nvCxnSpPr>
          <p:cNvPr id="19" name="Straight Connector 18"/>
          <p:cNvCxnSpPr/>
          <p:nvPr/>
        </p:nvCxnSpPr>
        <p:spPr>
          <a:xfrm>
            <a:off x="17449800" y="22479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97400" y="22479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0" y="22479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37719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52959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5829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9993249">
            <a:off x="2504474" y="5655039"/>
            <a:ext cx="793610" cy="36398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cxnSpLocks/>
          </p:cNvCxnSpPr>
          <p:nvPr/>
        </p:nvCxnSpPr>
        <p:spPr>
          <a:xfrm>
            <a:off x="2259298" y="582930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07642" y="7004697"/>
            <a:ext cx="66444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sp>
        <p:nvSpPr>
          <p:cNvPr id="21" name="Oval 20"/>
          <p:cNvSpPr/>
          <p:nvPr/>
        </p:nvSpPr>
        <p:spPr>
          <a:xfrm rot="19993249">
            <a:off x="4430459" y="5420850"/>
            <a:ext cx="855273" cy="4110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267200" y="7021204"/>
            <a:ext cx="91440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D</a:t>
            </a:r>
          </a:p>
        </p:txBody>
      </p:sp>
      <p:sp>
        <p:nvSpPr>
          <p:cNvPr id="23" name="Oval 22"/>
          <p:cNvSpPr/>
          <p:nvPr/>
        </p:nvSpPr>
        <p:spPr>
          <a:xfrm rot="19800000">
            <a:off x="6480677" y="5050772"/>
            <a:ext cx="893954" cy="46447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248400" y="6995183"/>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E</a:t>
            </a:r>
          </a:p>
        </p:txBody>
      </p:sp>
      <p:cxnSp>
        <p:nvCxnSpPr>
          <p:cNvPr id="25" name="Straight Connector 24"/>
          <p:cNvCxnSpPr/>
          <p:nvPr/>
        </p:nvCxnSpPr>
        <p:spPr>
          <a:xfrm>
            <a:off x="6439965" y="52959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rot="19993249">
            <a:off x="8205821" y="4671052"/>
            <a:ext cx="885754" cy="44354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153400" y="6996744"/>
            <a:ext cx="783476"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F</a:t>
            </a:r>
          </a:p>
        </p:txBody>
      </p:sp>
      <p:sp>
        <p:nvSpPr>
          <p:cNvPr id="28" name="Oval 27"/>
          <p:cNvSpPr/>
          <p:nvPr/>
        </p:nvSpPr>
        <p:spPr>
          <a:xfrm rot="19993249">
            <a:off x="10189508" y="4298648"/>
            <a:ext cx="871697" cy="44367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824454" y="6995321"/>
            <a:ext cx="995946"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G</a:t>
            </a:r>
          </a:p>
        </p:txBody>
      </p:sp>
      <p:cxnSp>
        <p:nvCxnSpPr>
          <p:cNvPr id="31" name="Straight Connector 30"/>
          <p:cNvCxnSpPr/>
          <p:nvPr/>
        </p:nvCxnSpPr>
        <p:spPr>
          <a:xfrm>
            <a:off x="10055769" y="45339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rot="19993249">
            <a:off x="11964610" y="3927010"/>
            <a:ext cx="964522" cy="49607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1658170" y="6970544"/>
            <a:ext cx="943047"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A</a:t>
            </a:r>
          </a:p>
        </p:txBody>
      </p:sp>
      <p:sp>
        <p:nvSpPr>
          <p:cNvPr id="34" name="Oval 33"/>
          <p:cNvSpPr/>
          <p:nvPr/>
        </p:nvSpPr>
        <p:spPr>
          <a:xfrm rot="19993249">
            <a:off x="13939054" y="3496712"/>
            <a:ext cx="867121" cy="55007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509247" y="7004700"/>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B</a:t>
            </a:r>
          </a:p>
        </p:txBody>
      </p:sp>
      <p:cxnSp>
        <p:nvCxnSpPr>
          <p:cNvPr id="36" name="Straight Connector 35"/>
          <p:cNvCxnSpPr/>
          <p:nvPr/>
        </p:nvCxnSpPr>
        <p:spPr>
          <a:xfrm>
            <a:off x="13792888" y="37719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rot="19993249">
            <a:off x="15876257" y="3168007"/>
            <a:ext cx="930277" cy="45798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5776675" y="6966857"/>
            <a:ext cx="73077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pic>
        <p:nvPicPr>
          <p:cNvPr id="39" name="Picture 38"/>
          <p:cNvPicPr/>
          <p:nvPr/>
        </p:nvPicPr>
        <p:blipFill rotWithShape="1">
          <a:blip r:embed="rId5">
            <a:extLst>
              <a:ext uri="{28A0092B-C50C-407E-A947-70E740481C1C}">
                <a14:useLocalDpi xmlns:a14="http://schemas.microsoft.com/office/drawing/2010/main" val="0"/>
              </a:ext>
            </a:extLst>
          </a:blip>
          <a:srcRect l="23988" t="57745" r="63081" b="22554"/>
          <a:stretch/>
        </p:blipFill>
        <p:spPr bwMode="auto">
          <a:xfrm>
            <a:off x="1828800" y="7711253"/>
            <a:ext cx="1969794" cy="1090808"/>
          </a:xfrm>
          <a:prstGeom prst="rect">
            <a:avLst/>
          </a:prstGeom>
          <a:noFill/>
          <a:ln>
            <a:noFill/>
          </a:ln>
          <a:extLst>
            <a:ext uri="{53640926-AAD7-44D8-BBD7-CCE9431645EC}">
              <a14:shadowObscured xmlns:a14="http://schemas.microsoft.com/office/drawing/2010/main"/>
            </a:ext>
          </a:extLst>
        </p:spPr>
      </p:pic>
      <p:pic>
        <p:nvPicPr>
          <p:cNvPr id="40" name="Picture 39"/>
          <p:cNvPicPr/>
          <p:nvPr/>
        </p:nvPicPr>
        <p:blipFill rotWithShape="1">
          <a:blip r:embed="rId5">
            <a:extLst>
              <a:ext uri="{28A0092B-C50C-407E-A947-70E740481C1C}">
                <a14:useLocalDpi xmlns:a14="http://schemas.microsoft.com/office/drawing/2010/main" val="0"/>
              </a:ext>
            </a:extLst>
          </a:blip>
          <a:srcRect l="37108" t="48913" r="51460" b="30706"/>
          <a:stretch/>
        </p:blipFill>
        <p:spPr bwMode="auto">
          <a:xfrm>
            <a:off x="3962400" y="7951166"/>
            <a:ext cx="1736799" cy="948975"/>
          </a:xfrm>
          <a:prstGeom prst="rect">
            <a:avLst/>
          </a:prstGeom>
          <a:noFill/>
          <a:ln>
            <a:noFill/>
          </a:ln>
          <a:extLst>
            <a:ext uri="{53640926-AAD7-44D8-BBD7-CCE9431645EC}">
              <a14:shadowObscured xmlns:a14="http://schemas.microsoft.com/office/drawing/2010/main"/>
            </a:ext>
          </a:extLst>
        </p:spPr>
      </p:pic>
      <p:pic>
        <p:nvPicPr>
          <p:cNvPr id="41" name="Picture 40"/>
          <p:cNvPicPr/>
          <p:nvPr/>
        </p:nvPicPr>
        <p:blipFill rotWithShape="1">
          <a:blip r:embed="rId5">
            <a:extLst>
              <a:ext uri="{28A0092B-C50C-407E-A947-70E740481C1C}">
                <a14:useLocalDpi xmlns:a14="http://schemas.microsoft.com/office/drawing/2010/main" val="0"/>
              </a:ext>
            </a:extLst>
          </a:blip>
          <a:srcRect l="45547" t="40080" r="39462" b="46334"/>
          <a:stretch/>
        </p:blipFill>
        <p:spPr bwMode="auto">
          <a:xfrm>
            <a:off x="6019800" y="8012598"/>
            <a:ext cx="1615331" cy="775662"/>
          </a:xfrm>
          <a:prstGeom prst="rect">
            <a:avLst/>
          </a:prstGeom>
          <a:noFill/>
          <a:ln>
            <a:noFill/>
          </a:ln>
          <a:extLst>
            <a:ext uri="{53640926-AAD7-44D8-BBD7-CCE9431645EC}">
              <a14:shadowObscured xmlns:a14="http://schemas.microsoft.com/office/drawing/2010/main"/>
            </a:ext>
          </a:extLst>
        </p:spPr>
      </p:pic>
      <p:pic>
        <p:nvPicPr>
          <p:cNvPr id="42" name="Picture 41"/>
          <p:cNvPicPr/>
          <p:nvPr/>
        </p:nvPicPr>
        <p:blipFill rotWithShape="1">
          <a:blip r:embed="rId5">
            <a:extLst>
              <a:ext uri="{28A0092B-C50C-407E-A947-70E740481C1C}">
                <a14:useLocalDpi xmlns:a14="http://schemas.microsoft.com/office/drawing/2010/main" val="0"/>
              </a:ext>
            </a:extLst>
          </a:blip>
          <a:srcRect l="61285" t="25815" r="27096" b="57881"/>
          <a:stretch/>
        </p:blipFill>
        <p:spPr bwMode="auto">
          <a:xfrm>
            <a:off x="7848600" y="7830168"/>
            <a:ext cx="1473513" cy="872972"/>
          </a:xfrm>
          <a:prstGeom prst="rect">
            <a:avLst/>
          </a:prstGeom>
          <a:noFill/>
          <a:ln>
            <a:noFill/>
          </a:ln>
          <a:extLst>
            <a:ext uri="{53640926-AAD7-44D8-BBD7-CCE9431645EC}">
              <a14:shadowObscured xmlns:a14="http://schemas.microsoft.com/office/drawing/2010/main"/>
            </a:ext>
          </a:extLst>
        </p:spPr>
      </p:pic>
      <p:pic>
        <p:nvPicPr>
          <p:cNvPr id="43" name="Picture 42"/>
          <p:cNvPicPr/>
          <p:nvPr/>
        </p:nvPicPr>
        <p:blipFill rotWithShape="1">
          <a:blip r:embed="rId5">
            <a:extLst>
              <a:ext uri="{28A0092B-C50C-407E-A947-70E740481C1C}">
                <a14:useLocalDpi xmlns:a14="http://schemas.microsoft.com/office/drawing/2010/main" val="0"/>
              </a:ext>
            </a:extLst>
          </a:blip>
          <a:srcRect l="73653" t="14265" r="13229" b="70110"/>
          <a:stretch/>
        </p:blipFill>
        <p:spPr bwMode="auto">
          <a:xfrm>
            <a:off x="9296400" y="7981631"/>
            <a:ext cx="1911683" cy="939078"/>
          </a:xfrm>
          <a:prstGeom prst="rect">
            <a:avLst/>
          </a:prstGeom>
          <a:noFill/>
          <a:ln>
            <a:noFill/>
          </a:ln>
          <a:extLst>
            <a:ext uri="{53640926-AAD7-44D8-BBD7-CCE9431645EC}">
              <a14:shadowObscured xmlns:a14="http://schemas.microsoft.com/office/drawing/2010/main"/>
            </a:ext>
          </a:extLst>
        </p:spPr>
      </p:pic>
      <p:pic>
        <p:nvPicPr>
          <p:cNvPr id="44" name="Picture 43"/>
          <p:cNvPicPr/>
          <p:nvPr/>
        </p:nvPicPr>
        <p:blipFill rotWithShape="1">
          <a:blip r:embed="rId5">
            <a:extLst>
              <a:ext uri="{28A0092B-C50C-407E-A947-70E740481C1C}">
                <a14:useLocalDpi xmlns:a14="http://schemas.microsoft.com/office/drawing/2010/main" val="0"/>
              </a:ext>
            </a:extLst>
          </a:blip>
          <a:srcRect l="87521" t="5434" r="1610" b="82338"/>
          <a:stretch/>
        </p:blipFill>
        <p:spPr bwMode="auto">
          <a:xfrm>
            <a:off x="11353800" y="7989167"/>
            <a:ext cx="1613261" cy="872972"/>
          </a:xfrm>
          <a:prstGeom prst="rect">
            <a:avLst/>
          </a:prstGeom>
          <a:noFill/>
          <a:ln>
            <a:noFill/>
          </a:ln>
          <a:extLst>
            <a:ext uri="{53640926-AAD7-44D8-BBD7-CCE9431645EC}">
              <a14:shadowObscured xmlns:a14="http://schemas.microsoft.com/office/drawing/2010/main"/>
            </a:ext>
          </a:extLst>
        </p:spPr>
      </p:pic>
      <p:pic>
        <p:nvPicPr>
          <p:cNvPr id="45" name="Picture 44"/>
          <p:cNvPicPr/>
          <p:nvPr/>
        </p:nvPicPr>
        <p:blipFill rotWithShape="1">
          <a:blip r:embed="rId5">
            <a:extLst>
              <a:ext uri="{28A0092B-C50C-407E-A947-70E740481C1C}">
                <a14:useLocalDpi xmlns:a14="http://schemas.microsoft.com/office/drawing/2010/main" val="0"/>
              </a:ext>
            </a:extLst>
          </a:blip>
          <a:srcRect l="12941" t="70651" r="76565" b="12366"/>
          <a:stretch/>
        </p:blipFill>
        <p:spPr bwMode="auto">
          <a:xfrm>
            <a:off x="13258800" y="8068534"/>
            <a:ext cx="1736799" cy="933888"/>
          </a:xfrm>
          <a:prstGeom prst="rect">
            <a:avLst/>
          </a:prstGeom>
          <a:noFill/>
          <a:ln>
            <a:noFill/>
          </a:ln>
          <a:extLst>
            <a:ext uri="{53640926-AAD7-44D8-BBD7-CCE9431645EC}">
              <a14:shadowObscured xmlns:a14="http://schemas.microsoft.com/office/drawing/2010/main"/>
            </a:ext>
          </a:extLst>
        </p:spPr>
      </p:pic>
      <p:pic>
        <p:nvPicPr>
          <p:cNvPr id="46" name="Picture 45"/>
          <p:cNvPicPr/>
          <p:nvPr/>
        </p:nvPicPr>
        <p:blipFill rotWithShape="1">
          <a:blip r:embed="rId5">
            <a:extLst>
              <a:ext uri="{28A0092B-C50C-407E-A947-70E740481C1C}">
                <a14:useLocalDpi xmlns:a14="http://schemas.microsoft.com/office/drawing/2010/main" val="0"/>
              </a:ext>
            </a:extLst>
          </a:blip>
          <a:srcRect l="23988" t="57745" r="63081" b="22554"/>
          <a:stretch/>
        </p:blipFill>
        <p:spPr bwMode="auto">
          <a:xfrm>
            <a:off x="15209233" y="7962900"/>
            <a:ext cx="1841163" cy="1045761"/>
          </a:xfrm>
          <a:prstGeom prst="rect">
            <a:avLst/>
          </a:prstGeom>
          <a:noFill/>
          <a:ln>
            <a:noFill/>
          </a:ln>
          <a:extLst>
            <a:ext uri="{53640926-AAD7-44D8-BBD7-CCE9431645EC}">
              <a14:shadowObscured xmlns:a14="http://schemas.microsoft.com/office/drawing/2010/main"/>
            </a:ext>
          </a:extLst>
        </p:spPr>
      </p:pic>
      <p:pic>
        <p:nvPicPr>
          <p:cNvPr id="50" name="bai-doc-nhac-so-1-sach-giao-khoa-ket-noi-tri-thuc-voi-cuoc-song-am-nhac-6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925800" y="244477"/>
            <a:ext cx="934022" cy="934022"/>
          </a:xfrm>
          <a:prstGeom prst="rect">
            <a:avLst/>
          </a:prstGeom>
        </p:spPr>
      </p:pic>
      <p:sp>
        <p:nvSpPr>
          <p:cNvPr id="2" name="Notched Right Arrow 1">
            <a:hlinkClick r:id="rId7" action="ppaction://hlinksldjump"/>
          </p:cNvPr>
          <p:cNvSpPr/>
          <p:nvPr/>
        </p:nvSpPr>
        <p:spPr>
          <a:xfrm>
            <a:off x="16859822" y="9639300"/>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238897-B797-082A-B59D-EC8488B38C8E}"/>
              </a:ext>
            </a:extLst>
          </p:cNvPr>
          <p:cNvSpPr txBox="1"/>
          <p:nvPr/>
        </p:nvSpPr>
        <p:spPr>
          <a:xfrm>
            <a:off x="2146725" y="6093417"/>
            <a:ext cx="1703593" cy="1246495"/>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đồ</a:t>
            </a:r>
            <a:endParaRPr lang="en-US" sz="7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17F868-757F-890B-BAF1-1D1C44AFC3A1}"/>
              </a:ext>
            </a:extLst>
          </p:cNvPr>
          <p:cNvSpPr txBox="1"/>
          <p:nvPr/>
        </p:nvSpPr>
        <p:spPr>
          <a:xfrm>
            <a:off x="4383718" y="6109924"/>
            <a:ext cx="1703593" cy="1246496"/>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rê</a:t>
            </a:r>
            <a:endParaRPr lang="en-US" sz="72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BF40643-DBB5-9569-E3B4-C342F1D2DEDF}"/>
              </a:ext>
            </a:extLst>
          </p:cNvPr>
          <p:cNvSpPr txBox="1"/>
          <p:nvPr/>
        </p:nvSpPr>
        <p:spPr>
          <a:xfrm>
            <a:off x="6441118" y="6083903"/>
            <a:ext cx="1703593"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mi</a:t>
            </a:r>
          </a:p>
        </p:txBody>
      </p:sp>
      <p:sp>
        <p:nvSpPr>
          <p:cNvPr id="30" name="TextBox 29">
            <a:extLst>
              <a:ext uri="{FF2B5EF4-FFF2-40B4-BE49-F238E27FC236}">
                <a16:creationId xmlns:a16="http://schemas.microsoft.com/office/drawing/2014/main" id="{64C639BC-03ED-BC45-E9C8-4D3A1096EEF4}"/>
              </a:ext>
            </a:extLst>
          </p:cNvPr>
          <p:cNvSpPr txBox="1"/>
          <p:nvPr/>
        </p:nvSpPr>
        <p:spPr>
          <a:xfrm>
            <a:off x="8035971" y="6085464"/>
            <a:ext cx="1833715" cy="1246495"/>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pha</a:t>
            </a:r>
            <a:endParaRPr lang="en-US" sz="7200" b="1"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B37ABC9F-DD13-31DC-6E19-AF03FF68C91D}"/>
              </a:ext>
            </a:extLst>
          </p:cNvPr>
          <p:cNvSpPr txBox="1"/>
          <p:nvPr/>
        </p:nvSpPr>
        <p:spPr>
          <a:xfrm>
            <a:off x="10017172" y="6084041"/>
            <a:ext cx="1703592"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son</a:t>
            </a:r>
          </a:p>
        </p:txBody>
      </p:sp>
      <p:sp>
        <p:nvSpPr>
          <p:cNvPr id="57" name="TextBox 56">
            <a:extLst>
              <a:ext uri="{FF2B5EF4-FFF2-40B4-BE49-F238E27FC236}">
                <a16:creationId xmlns:a16="http://schemas.microsoft.com/office/drawing/2014/main" id="{A3EA7205-7ED8-5E76-AD2A-D801853E27B9}"/>
              </a:ext>
            </a:extLst>
          </p:cNvPr>
          <p:cNvSpPr txBox="1"/>
          <p:nvPr/>
        </p:nvSpPr>
        <p:spPr>
          <a:xfrm>
            <a:off x="11850888" y="6059264"/>
            <a:ext cx="1703592"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la</a:t>
            </a:r>
          </a:p>
        </p:txBody>
      </p:sp>
      <p:sp>
        <p:nvSpPr>
          <p:cNvPr id="58" name="TextBox 57">
            <a:extLst>
              <a:ext uri="{FF2B5EF4-FFF2-40B4-BE49-F238E27FC236}">
                <a16:creationId xmlns:a16="http://schemas.microsoft.com/office/drawing/2014/main" id="{6C5916E1-0138-E252-6078-E55C07CA971B}"/>
              </a:ext>
            </a:extLst>
          </p:cNvPr>
          <p:cNvSpPr txBox="1"/>
          <p:nvPr/>
        </p:nvSpPr>
        <p:spPr>
          <a:xfrm>
            <a:off x="13701965" y="6093420"/>
            <a:ext cx="1177902" cy="1246495"/>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si</a:t>
            </a:r>
            <a:endParaRPr lang="en-US" sz="7200" b="1"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33D613C2-3426-94CD-A732-F22AFABCBAE6}"/>
              </a:ext>
            </a:extLst>
          </p:cNvPr>
          <p:cNvSpPr txBox="1"/>
          <p:nvPr/>
        </p:nvSpPr>
        <p:spPr>
          <a:xfrm>
            <a:off x="15969393" y="6055577"/>
            <a:ext cx="1291264" cy="1246496"/>
          </a:xfrm>
          <a:prstGeom prst="rect">
            <a:avLst/>
          </a:prstGeom>
          <a:noFill/>
        </p:spPr>
        <p:txBody>
          <a:bodyPr wrap="square" lIns="137160" tIns="68580" rIns="137160" bIns="68580" rtlCol="0">
            <a:spAutoFit/>
          </a:bodyPr>
          <a:lstStyle/>
          <a:p>
            <a:r>
              <a:rPr lang="en-US" sz="7200" b="1" dirty="0" err="1">
                <a:latin typeface="Times New Roman" panose="02020603050405020304" pitchFamily="18" charset="0"/>
                <a:cs typeface="Times New Roman" panose="02020603050405020304" pitchFamily="18" charset="0"/>
              </a:rPr>
              <a:t>đô</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51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down)">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down)">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down)">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5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58296" fill="hold"/>
                                        <p:tgtEl>
                                          <p:spTgt spid="50"/>
                                        </p:tgtEl>
                                      </p:cBhvr>
                                    </p:cmd>
                                  </p:childTnLst>
                                </p:cTn>
                              </p:par>
                            </p:childTnLst>
                          </p:cTn>
                        </p:par>
                      </p:childTnLst>
                    </p:cTn>
                  </p:par>
                </p:childTnLst>
              </p:cTn>
              <p:nextCondLst>
                <p:cond evt="onClick" delay="0">
                  <p:tgtEl>
                    <p:spTgt spid="50"/>
                  </p:tgtEl>
                </p:cond>
              </p:nextCondLst>
            </p:seq>
            <p:audio>
              <p:cMediaNode vol="80000">
                <p:cTn id="88" fill="hold" display="0">
                  <p:stCondLst>
                    <p:cond delay="indefinite"/>
                  </p:stCondLst>
                  <p:endCondLst>
                    <p:cond evt="onStopAudio" delay="0">
                      <p:tgtEl>
                        <p:sldTgt/>
                      </p:tgtEl>
                    </p:cond>
                  </p:endCondLst>
                </p:cTn>
                <p:tgtEl>
                  <p:spTgt spid="50"/>
                </p:tgtEl>
              </p:cMediaNode>
            </p:audio>
          </p:childTnLst>
        </p:cTn>
      </p:par>
    </p:tnLst>
    <p:bldLst>
      <p:bldP spid="18" grpId="0"/>
      <p:bldP spid="22" grpId="0"/>
      <p:bldP spid="24" grpId="0"/>
      <p:bldP spid="27" grpId="0"/>
      <p:bldP spid="29" grpId="0"/>
      <p:bldP spid="33" grpId="0"/>
      <p:bldP spid="35"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62000" y="2400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62000" y="3162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2000" y="3924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2000" y="4686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0" y="5448300"/>
            <a:ext cx="1668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Google Shape;279;p8"/>
          <p:cNvPicPr preferRelativeResize="0"/>
          <p:nvPr/>
        </p:nvPicPr>
        <p:blipFill rotWithShape="1">
          <a:blip r:embed="rId4">
            <a:alphaModFix/>
          </a:blip>
          <a:srcRect/>
          <a:stretch/>
        </p:blipFill>
        <p:spPr>
          <a:xfrm>
            <a:off x="609600" y="266700"/>
            <a:ext cx="1563214" cy="6858000"/>
          </a:xfrm>
          <a:prstGeom prst="rect">
            <a:avLst/>
          </a:prstGeom>
          <a:noFill/>
          <a:ln>
            <a:noFill/>
          </a:ln>
        </p:spPr>
      </p:pic>
      <p:cxnSp>
        <p:nvCxnSpPr>
          <p:cNvPr id="19" name="Straight Connector 18"/>
          <p:cNvCxnSpPr/>
          <p:nvPr/>
        </p:nvCxnSpPr>
        <p:spPr>
          <a:xfrm>
            <a:off x="17449800" y="24003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97400" y="24003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0" y="2400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3924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5448300"/>
            <a:ext cx="16687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16597" y="5333740"/>
            <a:ext cx="66444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sp>
        <p:nvSpPr>
          <p:cNvPr id="22" name="TextBox 21"/>
          <p:cNvSpPr txBox="1"/>
          <p:nvPr/>
        </p:nvSpPr>
        <p:spPr>
          <a:xfrm>
            <a:off x="4676155" y="5350247"/>
            <a:ext cx="91440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D</a:t>
            </a:r>
          </a:p>
        </p:txBody>
      </p:sp>
      <p:sp>
        <p:nvSpPr>
          <p:cNvPr id="24" name="TextBox 23"/>
          <p:cNvSpPr txBox="1"/>
          <p:nvPr/>
        </p:nvSpPr>
        <p:spPr>
          <a:xfrm>
            <a:off x="6657355" y="5324226"/>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E</a:t>
            </a:r>
          </a:p>
        </p:txBody>
      </p:sp>
      <p:cxnSp>
        <p:nvCxnSpPr>
          <p:cNvPr id="25" name="Straight Connector 24"/>
          <p:cNvCxnSpPr/>
          <p:nvPr/>
        </p:nvCxnSpPr>
        <p:spPr>
          <a:xfrm>
            <a:off x="6439965" y="5448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382000" y="5325787"/>
            <a:ext cx="783476"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F</a:t>
            </a:r>
          </a:p>
        </p:txBody>
      </p:sp>
      <p:sp>
        <p:nvSpPr>
          <p:cNvPr id="29" name="TextBox 28"/>
          <p:cNvSpPr txBox="1"/>
          <p:nvPr/>
        </p:nvSpPr>
        <p:spPr>
          <a:xfrm>
            <a:off x="10233409" y="5324364"/>
            <a:ext cx="995946"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G</a:t>
            </a:r>
          </a:p>
        </p:txBody>
      </p:sp>
      <p:cxnSp>
        <p:nvCxnSpPr>
          <p:cNvPr id="31" name="Straight Connector 30"/>
          <p:cNvCxnSpPr/>
          <p:nvPr/>
        </p:nvCxnSpPr>
        <p:spPr>
          <a:xfrm>
            <a:off x="10055769" y="4686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2067125" y="5299587"/>
            <a:ext cx="943047"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A</a:t>
            </a:r>
          </a:p>
        </p:txBody>
      </p:sp>
      <p:sp>
        <p:nvSpPr>
          <p:cNvPr id="34" name="Oval 33"/>
          <p:cNvSpPr/>
          <p:nvPr/>
        </p:nvSpPr>
        <p:spPr>
          <a:xfrm rot="20384806">
            <a:off x="3039017" y="3310087"/>
            <a:ext cx="907282" cy="55039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918202" y="5333743"/>
            <a:ext cx="892553" cy="1246496"/>
          </a:xfrm>
          <a:prstGeom prst="rect">
            <a:avLst/>
          </a:prstGeom>
          <a:noFill/>
        </p:spPr>
        <p:txBody>
          <a:bodyPr wrap="non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B</a:t>
            </a:r>
          </a:p>
        </p:txBody>
      </p:sp>
      <p:cxnSp>
        <p:nvCxnSpPr>
          <p:cNvPr id="36" name="Straight Connector 35"/>
          <p:cNvCxnSpPr/>
          <p:nvPr/>
        </p:nvCxnSpPr>
        <p:spPr>
          <a:xfrm>
            <a:off x="13792888" y="3924300"/>
            <a:ext cx="894261" cy="56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5925800" y="5295900"/>
            <a:ext cx="730770" cy="1246496"/>
          </a:xfrm>
          <a:prstGeom prst="rect">
            <a:avLst/>
          </a:prstGeom>
          <a:noFill/>
        </p:spPr>
        <p:txBody>
          <a:bodyPr wrap="square" lIns="137160" tIns="68580" rIns="137160" bIns="68580" rtlCol="0">
            <a:spAutoFit/>
          </a:bodyPr>
          <a:lstStyle/>
          <a:p>
            <a:r>
              <a:rPr lang="en-US" sz="7200" b="1" dirty="0">
                <a:latin typeface="Times New Roman" panose="02020603050405020304" pitchFamily="18" charset="0"/>
                <a:cs typeface="Times New Roman" panose="02020603050405020304" pitchFamily="18" charset="0"/>
              </a:rPr>
              <a:t>C</a:t>
            </a:r>
          </a:p>
        </p:txBody>
      </p:sp>
      <p:sp>
        <p:nvSpPr>
          <p:cNvPr id="47" name="TextBox 46"/>
          <p:cNvSpPr txBox="1"/>
          <p:nvPr/>
        </p:nvSpPr>
        <p:spPr>
          <a:xfrm>
            <a:off x="3494254" y="1437595"/>
            <a:ext cx="608680" cy="826598"/>
          </a:xfrm>
          <a:prstGeom prst="rect">
            <a:avLst/>
          </a:prstGeom>
          <a:noFill/>
        </p:spPr>
        <p:txBody>
          <a:bodyPr wrap="none" lIns="163284" tIns="81642" rIns="163284" bIns="81642" rtlCol="0">
            <a:spAutoFit/>
          </a:bodyPr>
          <a:lstStyle/>
          <a:p>
            <a:r>
              <a:rPr lang="en-US" sz="4300" b="1" dirty="0"/>
              <a:t>1</a:t>
            </a:r>
          </a:p>
        </p:txBody>
      </p:sp>
      <p:sp>
        <p:nvSpPr>
          <p:cNvPr id="48" name="TextBox 47"/>
          <p:cNvSpPr txBox="1"/>
          <p:nvPr/>
        </p:nvSpPr>
        <p:spPr>
          <a:xfrm>
            <a:off x="3528585" y="814079"/>
            <a:ext cx="608680" cy="826598"/>
          </a:xfrm>
          <a:prstGeom prst="rect">
            <a:avLst/>
          </a:prstGeom>
          <a:noFill/>
        </p:spPr>
        <p:txBody>
          <a:bodyPr wrap="none" lIns="163284" tIns="81642" rIns="163284" bIns="81642" rtlCol="0">
            <a:spAutoFit/>
          </a:bodyPr>
          <a:lstStyle/>
          <a:p>
            <a:r>
              <a:rPr lang="en-US" sz="4300" b="1" dirty="0"/>
              <a:t>2</a:t>
            </a:r>
          </a:p>
        </p:txBody>
      </p:sp>
      <p:sp>
        <p:nvSpPr>
          <p:cNvPr id="49" name="TextBox 48"/>
          <p:cNvSpPr txBox="1"/>
          <p:nvPr/>
        </p:nvSpPr>
        <p:spPr>
          <a:xfrm>
            <a:off x="3601927" y="279868"/>
            <a:ext cx="608680" cy="826598"/>
          </a:xfrm>
          <a:prstGeom prst="rect">
            <a:avLst/>
          </a:prstGeom>
          <a:noFill/>
        </p:spPr>
        <p:txBody>
          <a:bodyPr wrap="none" lIns="163284" tIns="81642" rIns="163284" bIns="81642" rtlCol="0">
            <a:spAutoFit/>
          </a:bodyPr>
          <a:lstStyle/>
          <a:p>
            <a:r>
              <a:rPr lang="en-US" sz="4300" b="1" dirty="0"/>
              <a:t>3</a:t>
            </a:r>
          </a:p>
        </p:txBody>
      </p:sp>
      <p:pic>
        <p:nvPicPr>
          <p:cNvPr id="50" name="bai-doc-nhac-so-1-sach-giao-khoa-ket-noi-tri-thuc-voi-cuoc-song-am-nhac-6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925800" y="244477"/>
            <a:ext cx="934022" cy="934022"/>
          </a:xfrm>
          <a:prstGeom prst="rect">
            <a:avLst/>
          </a:prstGeom>
        </p:spPr>
      </p:pic>
      <p:sp>
        <p:nvSpPr>
          <p:cNvPr id="2" name="Notched Right Arrow 1">
            <a:hlinkClick r:id="rId6" action="ppaction://hlinksldjump"/>
          </p:cNvPr>
          <p:cNvSpPr/>
          <p:nvPr/>
        </p:nvSpPr>
        <p:spPr>
          <a:xfrm>
            <a:off x="16859822" y="9639300"/>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AD8135BE-E99A-36D8-F3B0-CF6E226D0D01}"/>
              </a:ext>
            </a:extLst>
          </p:cNvPr>
          <p:cNvCxnSpPr>
            <a:cxnSpLocks/>
          </p:cNvCxnSpPr>
          <p:nvPr/>
        </p:nvCxnSpPr>
        <p:spPr>
          <a:xfrm>
            <a:off x="10515600" y="1749328"/>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72C9019-8CFD-BABC-8A67-43A7F85AB804}"/>
              </a:ext>
            </a:extLst>
          </p:cNvPr>
          <p:cNvCxnSpPr>
            <a:cxnSpLocks/>
          </p:cNvCxnSpPr>
          <p:nvPr/>
        </p:nvCxnSpPr>
        <p:spPr>
          <a:xfrm>
            <a:off x="12192000" y="179070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8875C1-DB6A-59D9-8531-9CB16C7C432E}"/>
              </a:ext>
            </a:extLst>
          </p:cNvPr>
          <p:cNvCxnSpPr>
            <a:cxnSpLocks/>
          </p:cNvCxnSpPr>
          <p:nvPr/>
        </p:nvCxnSpPr>
        <p:spPr>
          <a:xfrm>
            <a:off x="14020800" y="1790700"/>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0323030F-1067-17D3-8237-6D7DC0C5DA81}"/>
              </a:ext>
            </a:extLst>
          </p:cNvPr>
          <p:cNvSpPr/>
          <p:nvPr/>
        </p:nvSpPr>
        <p:spPr>
          <a:xfrm rot="20384806">
            <a:off x="4940146" y="2888465"/>
            <a:ext cx="867121" cy="52085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15AD8F8-C9AD-BE7B-4B61-6F1770F881FA}"/>
              </a:ext>
            </a:extLst>
          </p:cNvPr>
          <p:cNvSpPr/>
          <p:nvPr/>
        </p:nvSpPr>
        <p:spPr>
          <a:xfrm rot="20384806">
            <a:off x="6761335" y="2550076"/>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C319E76-5D5C-9626-9C8F-82A75E4A5B63}"/>
              </a:ext>
            </a:extLst>
          </p:cNvPr>
          <p:cNvSpPr/>
          <p:nvPr/>
        </p:nvSpPr>
        <p:spPr>
          <a:xfrm rot="20384806">
            <a:off x="8742535" y="2169076"/>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EE9BEF3-8B16-40B7-9078-8E70FE4D6B07}"/>
              </a:ext>
            </a:extLst>
          </p:cNvPr>
          <p:cNvSpPr/>
          <p:nvPr/>
        </p:nvSpPr>
        <p:spPr>
          <a:xfrm rot="20384806">
            <a:off x="10661211" y="1849844"/>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27990CA-ADAB-31A4-7683-946140698F2D}"/>
              </a:ext>
            </a:extLst>
          </p:cNvPr>
          <p:cNvSpPr/>
          <p:nvPr/>
        </p:nvSpPr>
        <p:spPr>
          <a:xfrm rot="20384806">
            <a:off x="12419490" y="1568241"/>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9CD13BD-1C52-A078-AB68-84820C86C07D}"/>
              </a:ext>
            </a:extLst>
          </p:cNvPr>
          <p:cNvSpPr/>
          <p:nvPr/>
        </p:nvSpPr>
        <p:spPr>
          <a:xfrm rot="20384806">
            <a:off x="14240726" y="1242623"/>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C0FB18E5-7972-0AD9-CE7D-CABDCD1728BA}"/>
              </a:ext>
            </a:extLst>
          </p:cNvPr>
          <p:cNvCxnSpPr>
            <a:cxnSpLocks/>
          </p:cNvCxnSpPr>
          <p:nvPr/>
        </p:nvCxnSpPr>
        <p:spPr>
          <a:xfrm>
            <a:off x="15899273" y="1772639"/>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87A8CCE-5919-AE45-54F5-D07D74E43E68}"/>
              </a:ext>
            </a:extLst>
          </p:cNvPr>
          <p:cNvCxnSpPr>
            <a:cxnSpLocks/>
          </p:cNvCxnSpPr>
          <p:nvPr/>
        </p:nvCxnSpPr>
        <p:spPr>
          <a:xfrm>
            <a:off x="15834471" y="1178462"/>
            <a:ext cx="1322102" cy="77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095C26AE-240E-8B4E-B9C4-DDC3D5929C4D}"/>
              </a:ext>
            </a:extLst>
          </p:cNvPr>
          <p:cNvSpPr/>
          <p:nvPr/>
        </p:nvSpPr>
        <p:spPr>
          <a:xfrm rot="20384806">
            <a:off x="16054875" y="975600"/>
            <a:ext cx="867121" cy="476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68541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2178</TotalTime>
  <Words>1299</Words>
  <Application>Microsoft Office PowerPoint</Application>
  <PresentationFormat>Custom</PresentationFormat>
  <Paragraphs>388</Paragraphs>
  <Slides>43</Slides>
  <Notes>0</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Times New Roman</vt:lpstr>
      <vt:lpstr>Satisfy</vt:lpstr>
      <vt:lpstr>Calibri</vt:lpstr>
      <vt:lpstr>Segoe Print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Administrator</cp:lastModifiedBy>
  <cp:revision>122</cp:revision>
  <dcterms:created xsi:type="dcterms:W3CDTF">2006-08-16T00:00:00Z</dcterms:created>
  <dcterms:modified xsi:type="dcterms:W3CDTF">2025-10-17T09:23:36Z</dcterms:modified>
  <dc:identifier>DAEnPPFuLKI</dc:identifier>
</cp:coreProperties>
</file>