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5" r:id="rId3"/>
    <p:sldId id="288" r:id="rId4"/>
    <p:sldId id="291" r:id="rId5"/>
    <p:sldId id="292" r:id="rId6"/>
    <p:sldId id="284" r:id="rId7"/>
    <p:sldId id="293" r:id="rId8"/>
    <p:sldId id="275" r:id="rId9"/>
    <p:sldId id="2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0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7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6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5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3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1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0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2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D5847-D6B3-435C-AF88-B5BFA4F7DB7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1EEFF-4BF6-4345-8976-DA5FBE4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9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3"/>
          <p:cNvSpPr>
            <a:spLocks/>
          </p:cNvSpPr>
          <p:nvPr/>
        </p:nvSpPr>
        <p:spPr bwMode="auto">
          <a:xfrm>
            <a:off x="2861855" y="1592118"/>
            <a:ext cx="602996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en-US" sz="4000" b="1" dirty="0">
                <a:latin typeface="Times New Roman" pitchFamily="18" charset="0"/>
              </a:rPr>
              <a:t>-</a:t>
            </a:r>
            <a:r>
              <a:rPr lang="en-US" alt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</a:rPr>
              <a:t>Thường</a:t>
            </a:r>
            <a:r>
              <a:rPr lang="en-US" altLang="en-US" sz="4000" b="1" dirty="0">
                <a:latin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</a:rPr>
              <a:t>thức</a:t>
            </a:r>
            <a:r>
              <a:rPr lang="en-US" altLang="en-US" sz="4000" b="1" dirty="0">
                <a:latin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</a:rPr>
              <a:t>âm</a:t>
            </a:r>
            <a:r>
              <a:rPr lang="en-US" altLang="en-US" sz="4000" b="1" dirty="0">
                <a:latin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</a:rPr>
              <a:t>nhạc</a:t>
            </a:r>
            <a:endParaRPr lang="en-US" altLang="en-US" sz="40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77" name="WordArt 14"/>
          <p:cNvSpPr>
            <a:spLocks noChangeArrowheads="1" noChangeShapeType="1" noTextEdit="1"/>
          </p:cNvSpPr>
          <p:nvPr/>
        </p:nvSpPr>
        <p:spPr bwMode="auto">
          <a:xfrm>
            <a:off x="3504656" y="674792"/>
            <a:ext cx="1752600" cy="4476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TIẾT 7</a:t>
            </a:r>
          </a:p>
        </p:txBody>
      </p:sp>
      <p:pic>
        <p:nvPicPr>
          <p:cNvPr id="3078" name="Picture 15" descr="792px-Vietnamese_Music_Logo_sha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60" y="137545"/>
            <a:ext cx="8921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7" descr="Giao du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0439400" y="5505080"/>
            <a:ext cx="1514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4"/>
          <p:cNvSpPr>
            <a:spLocks noChangeArrowheads="1" noChangeShapeType="1" noTextEdit="1"/>
          </p:cNvSpPr>
          <p:nvPr/>
        </p:nvSpPr>
        <p:spPr bwMode="auto">
          <a:xfrm>
            <a:off x="5657850" y="111125"/>
            <a:ext cx="4781550" cy="477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03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Thứ </a:t>
            </a:r>
            <a:r>
              <a:rPr lang="en-US" sz="28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Năm</a:t>
            </a:r>
            <a:r>
              <a:rPr lang="vi-VN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, ngày</a:t>
            </a:r>
            <a:r>
              <a:rPr lang="en-US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24</a:t>
            </a:r>
            <a:r>
              <a:rPr lang="vi-VN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tháng </a:t>
            </a:r>
            <a:r>
              <a:rPr lang="en-US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10</a:t>
            </a:r>
            <a:r>
              <a:rPr lang="vi-VN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năm 202</a:t>
            </a:r>
            <a:r>
              <a:rPr lang="en-US" sz="2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5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2938781" y="3123979"/>
            <a:ext cx="44192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eaLnBrk="1" hangingPunct="1"/>
            <a:r>
              <a:rPr lang="en-US" altLang="en-US" sz="4000" b="1" dirty="0">
                <a:latin typeface="Times New Roman" pitchFamily="18" charset="0"/>
              </a:rPr>
              <a:t>-</a:t>
            </a:r>
            <a:r>
              <a:rPr lang="en-US" alt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</a:rPr>
              <a:t>Ôn</a:t>
            </a:r>
            <a:r>
              <a:rPr lang="en-US" altLang="en-US" sz="4000" b="1" dirty="0">
                <a:latin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</a:rPr>
              <a:t>tập</a:t>
            </a:r>
            <a:r>
              <a:rPr lang="en-US" altLang="en-US" sz="4000" b="1" dirty="0">
                <a:latin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</a:rPr>
              <a:t>bài</a:t>
            </a:r>
            <a:r>
              <a:rPr lang="en-US" altLang="en-US" sz="4000" b="1" dirty="0">
                <a:latin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</a:rPr>
              <a:t>hát</a:t>
            </a:r>
            <a:r>
              <a:rPr lang="en-US" altLang="en-US" sz="4000" b="1" dirty="0">
                <a:latin typeface="Times New Roman" pitchFamily="18" charset="0"/>
              </a:rPr>
              <a:t>:</a:t>
            </a:r>
            <a:endParaRPr lang="en-US" altLang="en-US" sz="40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809761" y="2264705"/>
            <a:ext cx="10342789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Hoàng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Việt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khúc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rừng</a:t>
            </a:r>
            <a:endParaRPr lang="en-US" altLang="en-US" sz="4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1329788" y="3743731"/>
            <a:ext cx="8656124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eaLnBrk="1" hangingPunct="1"/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Khai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cuộc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tươi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đẹp</a:t>
            </a:r>
            <a:endParaRPr lang="en-US" altLang="en-US" sz="4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07995" y="224930"/>
            <a:ext cx="695789" cy="6885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image8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55" y="4560364"/>
            <a:ext cx="5427746" cy="266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45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9"/>
          <p:cNvSpPr>
            <a:spLocks/>
          </p:cNvSpPr>
          <p:nvPr/>
        </p:nvSpPr>
        <p:spPr bwMode="auto">
          <a:xfrm>
            <a:off x="302623" y="113303"/>
            <a:ext cx="762653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302623" y="649143"/>
            <a:ext cx="5272664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Việt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24" descr="hoangviet1877-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605" y="1481004"/>
            <a:ext cx="4625583" cy="44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5" descr="hoang-viet_w_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66" y="1481005"/>
            <a:ext cx="3076121" cy="44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22960" y="517486"/>
            <a:ext cx="36445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70708" y="1084118"/>
            <a:ext cx="3370218" cy="80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26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17" descr="Giao du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0439400" y="5505080"/>
            <a:ext cx="1514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 descr="hoang-viet_w_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54" y="257953"/>
            <a:ext cx="3076121" cy="44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509451" y="1358537"/>
            <a:ext cx="7432766" cy="495644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428" y="1841862"/>
            <a:ext cx="4663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196" y="369568"/>
            <a:ext cx="7302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345" y="363580"/>
            <a:ext cx="7302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 SẢN PHẨM</a:t>
            </a:r>
          </a:p>
        </p:txBody>
      </p:sp>
    </p:spTree>
    <p:extLst>
      <p:ext uri="{BB962C8B-B14F-4D97-AF65-F5344CB8AC3E}">
        <p14:creationId xmlns:p14="http://schemas.microsoft.com/office/powerpoint/2010/main" val="21539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17" descr="Giao du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0439400" y="5505080"/>
            <a:ext cx="1514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3"/>
          <p:cNvSpPr>
            <a:spLocks/>
          </p:cNvSpPr>
          <p:nvPr/>
        </p:nvSpPr>
        <p:spPr bwMode="auto">
          <a:xfrm>
            <a:off x="-127818" y="368631"/>
            <a:ext cx="753445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en-US" sz="3600" b="1" dirty="0">
                <a:latin typeface="Times New Roman" pitchFamily="18" charset="0"/>
              </a:rPr>
              <a:t> 1. </a:t>
            </a:r>
            <a:r>
              <a:rPr lang="en-US" altLang="en-US" sz="3600" b="1" dirty="0" err="1">
                <a:latin typeface="Times New Roman" pitchFamily="18" charset="0"/>
              </a:rPr>
              <a:t>Nhạc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sĩ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Hoàng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Việt</a:t>
            </a:r>
            <a:r>
              <a:rPr lang="en-US" altLang="en-US" sz="3600" b="1" dirty="0">
                <a:latin typeface="Times New Roman" pitchFamily="18" charset="0"/>
              </a:rPr>
              <a:t> (1928 – 1967)</a:t>
            </a:r>
            <a:endParaRPr lang="en-US" altLang="en-US" sz="3600" b="1" i="1" dirty="0">
              <a:latin typeface="Times New Roman" pitchFamily="18" charset="0"/>
            </a:endParaRPr>
          </a:p>
        </p:txBody>
      </p:sp>
      <p:pic>
        <p:nvPicPr>
          <p:cNvPr id="13" name="Picture 25" descr="hoang-viet_w_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54" y="257953"/>
            <a:ext cx="3076121" cy="44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117" y="868136"/>
            <a:ext cx="8527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3600" dirty="0" err="1">
                <a:latin typeface="Times New Roman" pitchFamily="18" charset="0"/>
              </a:rPr>
              <a:t>Tên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khai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sinh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là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Lê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Chí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Trực</a:t>
            </a:r>
            <a:r>
              <a:rPr lang="en-US" altLang="en-US" sz="3600" dirty="0">
                <a:latin typeface="Times New Roman" pitchFamily="18" charset="0"/>
              </a:rPr>
              <a:t>, </a:t>
            </a:r>
            <a:r>
              <a:rPr lang="en-US" altLang="en-US" sz="3600" dirty="0" err="1">
                <a:latin typeface="Times New Roman" pitchFamily="18" charset="0"/>
              </a:rPr>
              <a:t>quê</a:t>
            </a:r>
            <a:r>
              <a:rPr lang="en-US" altLang="en-US" sz="3600" dirty="0">
                <a:latin typeface="Times New Roman" pitchFamily="18" charset="0"/>
              </a:rPr>
              <a:t> ở  </a:t>
            </a:r>
            <a:r>
              <a:rPr lang="en-US" altLang="en-US" sz="3600" dirty="0" err="1">
                <a:latin typeface="Times New Roman" pitchFamily="18" charset="0"/>
              </a:rPr>
              <a:t>huyện</a:t>
            </a:r>
            <a:r>
              <a:rPr lang="en-US" altLang="en-US" sz="3600" dirty="0">
                <a:latin typeface="Times New Roman" pitchFamily="18" charset="0"/>
              </a:rPr>
              <a:t>  </a:t>
            </a:r>
            <a:r>
              <a:rPr lang="en-US" altLang="en-US" sz="3600" dirty="0" err="1">
                <a:latin typeface="Times New Roman" pitchFamily="18" charset="0"/>
              </a:rPr>
              <a:t>Cái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Bè</a:t>
            </a:r>
            <a:r>
              <a:rPr lang="en-US" altLang="en-US" sz="3600" dirty="0">
                <a:latin typeface="Times New Roman" pitchFamily="18" charset="0"/>
              </a:rPr>
              <a:t> – </a:t>
            </a:r>
            <a:r>
              <a:rPr lang="en-US" altLang="en-US" sz="3600" dirty="0" err="1">
                <a:latin typeface="Times New Roman" pitchFamily="18" charset="0"/>
              </a:rPr>
              <a:t>tỉnh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Tiền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Giang</a:t>
            </a:r>
            <a:endParaRPr lang="en-US" altLang="en-US" sz="3600" i="1" dirty="0"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0117" y="2023525"/>
            <a:ext cx="85274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altLang="en-US" sz="3600" dirty="0" err="1">
                <a:latin typeface="Times New Roman" pitchFamily="18" charset="0"/>
              </a:rPr>
              <a:t>Là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người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đặt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nền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móng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cho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Âm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nhạc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giao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hưởng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Việt</a:t>
            </a:r>
            <a:r>
              <a:rPr lang="en-US" altLang="en-US" sz="3600" dirty="0">
                <a:latin typeface="Times New Roman" pitchFamily="18" charset="0"/>
              </a:rPr>
              <a:t> Nam </a:t>
            </a:r>
            <a:r>
              <a:rPr lang="en-US" altLang="en-US" sz="3600" dirty="0" err="1">
                <a:latin typeface="Times New Roman" pitchFamily="18" charset="0"/>
              </a:rPr>
              <a:t>với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tác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phẩm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</a:rPr>
              <a:t>Quê</a:t>
            </a:r>
            <a:r>
              <a:rPr lang="en-US" altLang="en-US" sz="3600" i="1" dirty="0">
                <a:latin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</a:rPr>
              <a:t>hương</a:t>
            </a:r>
            <a:endParaRPr lang="en-US" altLang="en-US" sz="3600" i="1" dirty="0">
              <a:latin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altLang="en-US" sz="3600" dirty="0" err="1">
                <a:latin typeface="Times New Roman" pitchFamily="18" charset="0"/>
              </a:rPr>
              <a:t>Ông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được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truy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tặng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giải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thưởng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Hồ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chí</a:t>
            </a:r>
            <a:r>
              <a:rPr lang="en-US" altLang="en-US" sz="3600" dirty="0">
                <a:latin typeface="Times New Roman" pitchFamily="18" charset="0"/>
              </a:rPr>
              <a:t> Minh </a:t>
            </a:r>
            <a:r>
              <a:rPr lang="en-US" altLang="en-US" sz="3600" dirty="0" err="1">
                <a:latin typeface="Times New Roman" pitchFamily="18" charset="0"/>
              </a:rPr>
              <a:t>về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Văn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học</a:t>
            </a:r>
            <a:r>
              <a:rPr lang="en-US" altLang="en-US" sz="3600" dirty="0">
                <a:latin typeface="Times New Roman" pitchFamily="18" charset="0"/>
              </a:rPr>
              <a:t>  - </a:t>
            </a:r>
            <a:r>
              <a:rPr lang="en-US" altLang="en-US" sz="3600" dirty="0" err="1">
                <a:latin typeface="Times New Roman" pitchFamily="18" charset="0"/>
              </a:rPr>
              <a:t>nghệ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thuật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năm</a:t>
            </a:r>
            <a:r>
              <a:rPr lang="en-US" altLang="en-US" sz="3600" dirty="0">
                <a:latin typeface="Times New Roman" pitchFamily="18" charset="0"/>
              </a:rPr>
              <a:t> 1996</a:t>
            </a:r>
          </a:p>
          <a:p>
            <a:pPr marL="571500" indent="-571500" algn="just">
              <a:buFontTx/>
              <a:buChar char="-"/>
            </a:pPr>
            <a:endParaRPr lang="en-US" altLang="en-US" sz="3600" i="1" dirty="0"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0117" y="4357774"/>
            <a:ext cx="8527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dirty="0">
                <a:latin typeface="Times New Roman" pitchFamily="18" charset="0"/>
              </a:rPr>
              <a:t>- </a:t>
            </a:r>
            <a:r>
              <a:rPr lang="en-US" altLang="en-US" sz="3600" dirty="0" err="1">
                <a:latin typeface="Times New Roman" pitchFamily="18" charset="0"/>
              </a:rPr>
              <a:t>Tác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phẩm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tiêu</a:t>
            </a:r>
            <a:r>
              <a:rPr lang="en-US" altLang="en-US" sz="3600" dirty="0">
                <a:latin typeface="Times New Roman" pitchFamily="18" charset="0"/>
              </a:rPr>
              <a:t> </a:t>
            </a:r>
            <a:r>
              <a:rPr lang="en-US" altLang="en-US" sz="3600" dirty="0" err="1">
                <a:latin typeface="Times New Roman" pitchFamily="18" charset="0"/>
              </a:rPr>
              <a:t>biểu</a:t>
            </a:r>
            <a:r>
              <a:rPr lang="en-US" altLang="en-US" sz="3600" dirty="0">
                <a:latin typeface="Times New Roman" pitchFamily="18" charset="0"/>
              </a:rPr>
              <a:t>: </a:t>
            </a:r>
            <a:r>
              <a:rPr lang="en-US" altLang="en-US" sz="3600" i="1" dirty="0" err="1">
                <a:latin typeface="Times New Roman" pitchFamily="18" charset="0"/>
              </a:rPr>
              <a:t>Lên</a:t>
            </a:r>
            <a:r>
              <a:rPr lang="en-US" altLang="en-US" sz="3600" i="1" dirty="0">
                <a:latin typeface="Times New Roman" pitchFamily="18" charset="0"/>
              </a:rPr>
              <a:t> </a:t>
            </a:r>
            <a:r>
              <a:rPr lang="en-US" altLang="en-US" sz="3600" i="1" dirty="0" err="1">
                <a:latin typeface="Times New Roman" pitchFamily="18" charset="0"/>
              </a:rPr>
              <a:t>ngàn</a:t>
            </a:r>
            <a:r>
              <a:rPr lang="en-US" altLang="en-US" sz="3600" i="1" dirty="0">
                <a:latin typeface="Times New Roman" pitchFamily="18" charset="0"/>
              </a:rPr>
              <a:t>, </a:t>
            </a:r>
            <a:r>
              <a:rPr lang="en-US" altLang="en-US" sz="3600" i="1" dirty="0" err="1">
                <a:latin typeface="Times New Roman" pitchFamily="18" charset="0"/>
              </a:rPr>
              <a:t>Tình</a:t>
            </a:r>
            <a:r>
              <a:rPr lang="en-US" altLang="en-US" sz="3600" i="1" dirty="0">
                <a:latin typeface="Times New Roman" pitchFamily="18" charset="0"/>
              </a:rPr>
              <a:t> ca</a:t>
            </a:r>
            <a:r>
              <a:rPr lang="en-US" altLang="en-US" sz="3600" dirty="0">
                <a:latin typeface="Times New Roman" pitchFamily="18" charset="0"/>
              </a:rPr>
              <a:t>…</a:t>
            </a:r>
            <a:endParaRPr lang="en-US" altLang="en-US" sz="3600" i="1" dirty="0">
              <a:latin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61703" y="803606"/>
            <a:ext cx="63354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70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17" descr="Giao du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0439400" y="5505080"/>
            <a:ext cx="1514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8194" y="893324"/>
            <a:ext cx="119438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     - Ca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khúc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sĩ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Hoàng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</a:rPr>
              <a:t> 1953.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257953"/>
            <a:ext cx="4301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Nghe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nhận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21648" y="2004238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06408" y="2327404"/>
            <a:ext cx="41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5721" y="2128037"/>
            <a:ext cx="115745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Giai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điệu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nhịp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nhàng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sáng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nhịp</a:t>
            </a:r>
            <a:r>
              <a:rPr lang="en-US" altLang="en-US" sz="3600" b="1" dirty="0">
                <a:latin typeface="Times New Roman" panose="02020603050405020304" pitchFamily="18" charset="0"/>
              </a:rPr>
              <a:t>  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giàu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điệu</a:t>
            </a:r>
            <a:r>
              <a:rPr lang="en-US" altLang="en-US" sz="3600" b="1" dirty="0">
                <a:latin typeface="Times New Roman" panose="02020603050405020304" pitchFamily="18" charset="0"/>
              </a:rPr>
              <a:t>. Ca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khúc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khắc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hoạ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thiên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miền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Đông</a:t>
            </a:r>
            <a:r>
              <a:rPr lang="en-US" altLang="en-US" sz="3600" b="1" dirty="0">
                <a:latin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chiến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sĩ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yêu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141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708512"/>
            <a:ext cx="6051052" cy="27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7"/>
          <p:cNvSpPr>
            <a:spLocks noChangeArrowheads="1" noChangeShapeType="1" noTextEdit="1"/>
          </p:cNvSpPr>
          <p:nvPr/>
        </p:nvSpPr>
        <p:spPr bwMode="auto">
          <a:xfrm rot="20576622">
            <a:off x="443690" y="1664553"/>
            <a:ext cx="10650071" cy="74246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3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3"/>
          <p:cNvSpPr>
            <a:spLocks/>
          </p:cNvSpPr>
          <p:nvPr/>
        </p:nvSpPr>
        <p:spPr bwMode="auto">
          <a:xfrm>
            <a:off x="120117" y="257953"/>
            <a:ext cx="8773159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</a:rPr>
              <a:t>II.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</a:rPr>
              <a:t>Ôn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altLang="en-US" sz="44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081" name="Picture 17" descr="Giao du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0439400" y="5505080"/>
            <a:ext cx="1514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/>
          </p:cNvSpPr>
          <p:nvPr/>
        </p:nvSpPr>
        <p:spPr bwMode="auto">
          <a:xfrm>
            <a:off x="4506696" y="257953"/>
            <a:ext cx="555000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eaLnBrk="1" hangingPunct="1"/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Vì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cuộc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tươi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</a:rPr>
              <a:t>đẹp</a:t>
            </a:r>
            <a:endParaRPr lang="en-US" altLang="en-US" sz="4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857" y="867368"/>
            <a:ext cx="468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856" y="1334159"/>
            <a:ext cx="586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5554" y="916097"/>
            <a:ext cx="8071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2119EA1B-F56E-470A-B6F4-08C0BF49F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4"/>
          <a:stretch/>
        </p:blipFill>
        <p:spPr>
          <a:xfrm>
            <a:off x="190537" y="1918934"/>
            <a:ext cx="9761985" cy="4166319"/>
          </a:xfrm>
        </p:spPr>
      </p:pic>
      <p:pic>
        <p:nvPicPr>
          <p:cNvPr id="10" name="Vi cuoc dong tuoi dep (Loi)">
            <a:hlinkClick r:id="" action="ppaction://media"/>
            <a:extLst>
              <a:ext uri="{FF2B5EF4-FFF2-40B4-BE49-F238E27FC236}">
                <a16:creationId xmlns:a16="http://schemas.microsoft.com/office/drawing/2014/main" id="{4BA8CCDE-4115-4268-B895-A2C6E301D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5099" y="-1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0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9"/>
          <p:cNvSpPr>
            <a:spLocks/>
          </p:cNvSpPr>
          <p:nvPr/>
        </p:nvSpPr>
        <p:spPr bwMode="auto">
          <a:xfrm>
            <a:off x="1278731" y="148967"/>
            <a:ext cx="6480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24588" name="Rectangle 12"/>
          <p:cNvSpPr>
            <a:spLocks/>
          </p:cNvSpPr>
          <p:nvPr/>
        </p:nvSpPr>
        <p:spPr bwMode="auto">
          <a:xfrm>
            <a:off x="2802817" y="548920"/>
            <a:ext cx="5619921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giọng</a:t>
            </a:r>
            <a:endParaRPr lang="en-US" altLang="en-US" sz="36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872802" y="1218374"/>
            <a:ext cx="1440744" cy="5232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872802" y="2100681"/>
            <a:ext cx="1400404" cy="5232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431200" y="5543195"/>
            <a:ext cx="1842006" cy="5232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2846041" y="990339"/>
            <a:ext cx="8945853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thiết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muôn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ca. </a:t>
            </a:r>
          </a:p>
          <a:p>
            <a:r>
              <a:rPr lang="en-US" alt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khắp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miền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thắm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thơm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ngát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muôn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loài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kênh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êm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đềm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trôi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hiền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hòa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616" name="Rectangle 40"/>
          <p:cNvSpPr>
            <a:spLocks noChangeArrowheads="1"/>
          </p:cNvSpPr>
          <p:nvPr/>
        </p:nvSpPr>
        <p:spPr bwMode="auto">
          <a:xfrm>
            <a:off x="2802817" y="2806221"/>
            <a:ext cx="8386738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thầy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nâng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ước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mơ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tuổi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latin typeface="Times New Roman" panose="02020603050405020304" pitchFamily="18" charset="0"/>
              </a:rPr>
              <a:t> la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 b="1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cằn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khô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sữa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nuôi</a:t>
            </a:r>
            <a:r>
              <a:rPr lang="en-US" altLang="en-US" sz="2800" b="1" dirty="0"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617" name="Rectangle 41"/>
          <p:cNvSpPr>
            <a:spLocks noChangeArrowheads="1"/>
          </p:cNvSpPr>
          <p:nvPr/>
        </p:nvSpPr>
        <p:spPr bwMode="auto">
          <a:xfrm>
            <a:off x="2846041" y="4896864"/>
            <a:ext cx="9225411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</a:rPr>
              <a:t>(Cho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hôm</a:t>
            </a:r>
            <a:r>
              <a:rPr lang="en-US" altLang="en-US" sz="2800" b="1" dirty="0">
                <a:latin typeface="Times New Roman" panose="02020603050405020304" pitchFamily="18" charset="0"/>
              </a:rPr>
              <a:t> nay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mai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</a:p>
          <a:p>
            <a:r>
              <a:rPr lang="en-US" altLang="en-US" sz="2800" b="1" dirty="0">
                <a:latin typeface="Times New Roman" panose="02020603050405020304" pitchFamily="18" charset="0"/>
              </a:rPr>
              <a:t>Vì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ước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mơ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28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giữ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2800" b="1" dirty="0">
                <a:latin typeface="Times New Roman" panose="02020603050405020304" pitchFamily="18" charset="0"/>
              </a:rPr>
              <a:t>. </a:t>
            </a:r>
          </a:p>
          <a:p>
            <a:r>
              <a:rPr lang="en-US" altLang="en-US" sz="2800" b="1" dirty="0" err="1">
                <a:latin typeface="Times New Roman" panose="02020603050405020304" pitchFamily="18" charset="0"/>
              </a:rPr>
              <a:t>Giữ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nguồn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sạch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giữ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môi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.)</a:t>
            </a:r>
            <a:r>
              <a:rPr lang="en-US" altLang="en-US" sz="2800" b="1" baseline="30000" dirty="0">
                <a:latin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24619" name="Rectangle 43"/>
          <p:cNvSpPr>
            <a:spLocks noChangeArrowheads="1"/>
          </p:cNvSpPr>
          <p:nvPr/>
        </p:nvSpPr>
        <p:spPr bwMode="auto">
          <a:xfrm>
            <a:off x="792427" y="3077109"/>
            <a:ext cx="1384164" cy="5232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4620" name="Rectangle 44"/>
          <p:cNvSpPr>
            <a:spLocks noChangeArrowheads="1"/>
          </p:cNvSpPr>
          <p:nvPr/>
        </p:nvSpPr>
        <p:spPr bwMode="auto">
          <a:xfrm>
            <a:off x="760776" y="3884172"/>
            <a:ext cx="1463703" cy="5232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4628" name="Picture 52" descr="792px-Vietnamese_Music_Logo_shad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0" y="-263059"/>
            <a:ext cx="893763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Brace 1"/>
          <p:cNvSpPr/>
          <p:nvPr/>
        </p:nvSpPr>
        <p:spPr>
          <a:xfrm>
            <a:off x="2455644" y="5166069"/>
            <a:ext cx="257800" cy="1332956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eft Brace 30"/>
          <p:cNvSpPr/>
          <p:nvPr/>
        </p:nvSpPr>
        <p:spPr>
          <a:xfrm>
            <a:off x="2418563" y="3838561"/>
            <a:ext cx="190170" cy="614442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eft Brace 31"/>
          <p:cNvSpPr/>
          <p:nvPr/>
        </p:nvSpPr>
        <p:spPr>
          <a:xfrm>
            <a:off x="2418563" y="3062699"/>
            <a:ext cx="190170" cy="614442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eft Brace 32"/>
          <p:cNvSpPr/>
          <p:nvPr/>
        </p:nvSpPr>
        <p:spPr>
          <a:xfrm>
            <a:off x="2481996" y="2076709"/>
            <a:ext cx="190170" cy="614442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Brace 33"/>
          <p:cNvSpPr/>
          <p:nvPr/>
        </p:nvSpPr>
        <p:spPr>
          <a:xfrm>
            <a:off x="2523273" y="1203996"/>
            <a:ext cx="190170" cy="614442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image69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562" y="2063"/>
            <a:ext cx="2562384" cy="150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31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4" grpId="0" animBg="1"/>
      <p:bldP spid="24595" grpId="0" animBg="1"/>
      <p:bldP spid="24596" grpId="0" animBg="1"/>
      <p:bldP spid="24619" grpId="0" animBg="1"/>
      <p:bldP spid="24620" grpId="0" animBg="1"/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643449" y="543085"/>
            <a:ext cx="5867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CHUẨN BỊ CHO TIẾT 8</a:t>
            </a:r>
          </a:p>
        </p:txBody>
      </p:sp>
      <p:pic>
        <p:nvPicPr>
          <p:cNvPr id="43011" name="Picture 3" descr="BHOM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8763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READ"/>
          <p:cNvPicPr>
            <a:picLocks noChangeAspect="1" noChangeArrowheads="1"/>
          </p:cNvPicPr>
          <p:nvPr/>
        </p:nvPicPr>
        <p:blipFill>
          <a:blip r:embed="rId3" cstate="print">
            <a:lum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743"/>
            <a:ext cx="89965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/>
          </p:cNvSpPr>
          <p:nvPr/>
        </p:nvSpPr>
        <p:spPr bwMode="auto">
          <a:xfrm>
            <a:off x="1489587" y="1511583"/>
            <a:ext cx="10805652" cy="117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9279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415</Words>
  <Application>Microsoft Office PowerPoint</Application>
  <PresentationFormat>Widescreen</PresentationFormat>
  <Paragraphs>48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167</cp:revision>
  <dcterms:created xsi:type="dcterms:W3CDTF">2022-10-01T13:53:51Z</dcterms:created>
  <dcterms:modified xsi:type="dcterms:W3CDTF">2025-10-17T11:04:28Z</dcterms:modified>
</cp:coreProperties>
</file>