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0" r:id="rId3"/>
    <p:sldId id="257" r:id="rId4"/>
    <p:sldId id="272" r:id="rId5"/>
    <p:sldId id="282" r:id="rId6"/>
    <p:sldId id="273" r:id="rId7"/>
    <p:sldId id="287" r:id="rId8"/>
    <p:sldId id="278" r:id="rId9"/>
    <p:sldId id="275" r:id="rId10"/>
    <p:sldId id="290" r:id="rId11"/>
    <p:sldId id="277" r:id="rId12"/>
    <p:sldId id="276" r:id="rId13"/>
    <p:sldId id="286" r:id="rId14"/>
    <p:sldId id="263" r:id="rId15"/>
    <p:sldId id="285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5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1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4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9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C464-740D-4A8C-9929-6F2943EBBE1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F5D4190D-0083-1E2F-B5DF-1EF066521C6F}"/>
              </a:ext>
            </a:extLst>
          </p:cNvPr>
          <p:cNvSpPr>
            <a:spLocks/>
          </p:cNvSpPr>
          <p:nvPr/>
        </p:nvSpPr>
        <p:spPr bwMode="auto">
          <a:xfrm>
            <a:off x="618978" y="184887"/>
            <a:ext cx="434993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b)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latin typeface="Times New Roman" panose="02020603050405020304" pitchFamily="18" charset="0"/>
              </a:rPr>
              <a:t>: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A0A7291-72B2-0A0A-C382-C2F56E0E62B8}"/>
              </a:ext>
            </a:extLst>
          </p:cNvPr>
          <p:cNvSpPr>
            <a:spLocks/>
          </p:cNvSpPr>
          <p:nvPr/>
        </p:nvSpPr>
        <p:spPr bwMode="auto">
          <a:xfrm>
            <a:off x="162232" y="975798"/>
            <a:ext cx="1202976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latin typeface="Times New Roman" panose="02020603050405020304" pitchFamily="18" charset="0"/>
              </a:rPr>
              <a:t> chia 2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600" b="1" dirty="0">
                <a:latin typeface="Times New Roman" panose="02020603050405020304" pitchFamily="18" charset="0"/>
              </a:rPr>
              <a:t>, 5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Nhịp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C, ô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nhịp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đầu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lấy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đà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14F0A10-C994-C4C0-BB6D-B1FF421E3FB1}"/>
              </a:ext>
            </a:extLst>
          </p:cNvPr>
          <p:cNvSpPr>
            <a:spLocks/>
          </p:cNvSpPr>
          <p:nvPr/>
        </p:nvSpPr>
        <p:spPr bwMode="auto">
          <a:xfrm>
            <a:off x="162232" y="1766709"/>
            <a:ext cx="114628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Kí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âm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: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0"/>
            <a:ext cx="11384280" cy="62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7879080" y="853440"/>
            <a:ext cx="143256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0"/>
            <a:ext cx="11384280" cy="62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1394460" y="3688080"/>
            <a:ext cx="716280" cy="701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76260" y="5257800"/>
            <a:ext cx="716280" cy="701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97880" y="5113757"/>
            <a:ext cx="1092855" cy="70104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5-Point Star 1">
            <a:hlinkClick r:id="rId3" action="ppaction://hlinksldjump"/>
          </p:cNvPr>
          <p:cNvSpPr/>
          <p:nvPr/>
        </p:nvSpPr>
        <p:spPr>
          <a:xfrm>
            <a:off x="11487343" y="0"/>
            <a:ext cx="537275" cy="6354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34400" y="5047389"/>
            <a:ext cx="1092855" cy="70104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79974" y="3110048"/>
            <a:ext cx="1519084" cy="70104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8644" y="398207"/>
            <a:ext cx="1152096" cy="315615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205637" y="5464277"/>
            <a:ext cx="1281705" cy="47205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93998" y="3802572"/>
            <a:ext cx="890558" cy="215626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7" grpId="0" animBg="1"/>
      <p:bldP spid="7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F5D4190D-0083-1E2F-B5DF-1EF066521C6F}"/>
              </a:ext>
            </a:extLst>
          </p:cNvPr>
          <p:cNvSpPr>
            <a:spLocks/>
          </p:cNvSpPr>
          <p:nvPr/>
        </p:nvSpPr>
        <p:spPr bwMode="auto">
          <a:xfrm>
            <a:off x="618978" y="184887"/>
            <a:ext cx="434993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b)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latin typeface="Times New Roman" panose="02020603050405020304" pitchFamily="18" charset="0"/>
              </a:rPr>
              <a:t>: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A0A7291-72B2-0A0A-C382-C2F56E0E62B8}"/>
              </a:ext>
            </a:extLst>
          </p:cNvPr>
          <p:cNvSpPr>
            <a:spLocks/>
          </p:cNvSpPr>
          <p:nvPr/>
        </p:nvSpPr>
        <p:spPr bwMode="auto">
          <a:xfrm>
            <a:off x="729175" y="815588"/>
            <a:ext cx="107336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latin typeface="Times New Roman" panose="02020603050405020304" pitchFamily="18" charset="0"/>
              </a:rPr>
              <a:t> chia 2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600" b="1" dirty="0">
                <a:latin typeface="Times New Roman" panose="02020603050405020304" pitchFamily="18" charset="0"/>
              </a:rPr>
              <a:t>, 5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Nhịp</a:t>
            </a:r>
            <a:r>
              <a:rPr lang="en-US" altLang="en-US" sz="3600" b="1" dirty="0">
                <a:latin typeface="Times New Roman" panose="02020603050405020304" pitchFamily="18" charset="0"/>
              </a:rPr>
              <a:t> C 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14F0A10-C994-C4C0-BB6D-B1FF421E3FB1}"/>
              </a:ext>
            </a:extLst>
          </p:cNvPr>
          <p:cNvSpPr>
            <a:spLocks/>
          </p:cNvSpPr>
          <p:nvPr/>
        </p:nvSpPr>
        <p:spPr bwMode="auto">
          <a:xfrm>
            <a:off x="618978" y="1471742"/>
            <a:ext cx="114628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Kí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âm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nối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nhắc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khung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thay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11" name="Rectangle 13"/>
          <p:cNvSpPr>
            <a:spLocks/>
          </p:cNvSpPr>
          <p:nvPr/>
        </p:nvSpPr>
        <p:spPr bwMode="auto">
          <a:xfrm>
            <a:off x="618977" y="2852814"/>
            <a:ext cx="434993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c)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hát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618977" y="3465480"/>
            <a:ext cx="434993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2.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14F0A10-C994-C4C0-BB6D-B1FF421E3FB1}"/>
              </a:ext>
            </a:extLst>
          </p:cNvPr>
          <p:cNvSpPr>
            <a:spLocks/>
          </p:cNvSpPr>
          <p:nvPr/>
        </p:nvSpPr>
        <p:spPr bwMode="auto">
          <a:xfrm>
            <a:off x="618977" y="2162278"/>
            <a:ext cx="114628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Đoạn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1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giọng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Mi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),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đoạn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giọng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Mi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trưởng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(E)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174274" y="2412537"/>
            <a:ext cx="4461661" cy="4467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11 (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24 -25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135" name="Picture 15" descr="792px-Vietnamese_Music_Logo_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5" y="0"/>
            <a:ext cx="8921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" descr="Giao d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6"/>
          <a:stretch>
            <a:fillRect/>
          </a:stretch>
        </p:blipFill>
        <p:spPr bwMode="auto">
          <a:xfrm>
            <a:off x="1763715" y="6019800"/>
            <a:ext cx="8980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/>
          </p:cNvSpPr>
          <p:nvPr/>
        </p:nvSpPr>
        <p:spPr bwMode="auto">
          <a:xfrm>
            <a:off x="233680" y="3512923"/>
            <a:ext cx="1152458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thuyết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(LTAN):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13"/>
          <p:cNvSpPr>
            <a:spLocks/>
          </p:cNvSpPr>
          <p:nvPr/>
        </p:nvSpPr>
        <p:spPr bwMode="auto">
          <a:xfrm>
            <a:off x="212838" y="4592850"/>
            <a:ext cx="113680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 –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sgk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25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226582" y="790679"/>
            <a:ext cx="7340600" cy="11028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  <p:sp>
        <p:nvSpPr>
          <p:cNvPr id="12" name="5-Point Star 11">
            <a:hlinkClick r:id="rId4" action="ppaction://hlinksldjump"/>
          </p:cNvPr>
          <p:cNvSpPr/>
          <p:nvPr/>
        </p:nvSpPr>
        <p:spPr>
          <a:xfrm>
            <a:off x="11487343" y="0"/>
            <a:ext cx="537275" cy="6354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29903"/>
          <a:stretch/>
        </p:blipFill>
        <p:spPr bwMode="auto">
          <a:xfrm>
            <a:off x="341195" y="791569"/>
            <a:ext cx="11523932" cy="53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869" t="4511" r="25335" b="84191"/>
          <a:stretch/>
        </p:blipFill>
        <p:spPr>
          <a:xfrm>
            <a:off x="3496438" y="243670"/>
            <a:ext cx="5213445" cy="547899"/>
          </a:xfrm>
          <a:prstGeom prst="rect">
            <a:avLst/>
          </a:prstGeom>
        </p:spPr>
      </p:pic>
      <p:sp>
        <p:nvSpPr>
          <p:cNvPr id="11" name="Rectangle 4"/>
          <p:cNvSpPr>
            <a:spLocks/>
          </p:cNvSpPr>
          <p:nvPr/>
        </p:nvSpPr>
        <p:spPr bwMode="auto">
          <a:xfrm>
            <a:off x="6503553" y="1842447"/>
            <a:ext cx="549324" cy="4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4279880" y="1810603"/>
            <a:ext cx="573205" cy="4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8136678" y="1630907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3414951" y="1828800"/>
            <a:ext cx="549324" cy="4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>
            <a:off x="4662923" y="1815151"/>
            <a:ext cx="573205" cy="4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73262" y="1819699"/>
            <a:ext cx="573205" cy="4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5657247" y="1828799"/>
            <a:ext cx="549324" cy="4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0" name="Rectangle 4"/>
          <p:cNvSpPr>
            <a:spLocks/>
          </p:cNvSpPr>
          <p:nvPr/>
        </p:nvSpPr>
        <p:spPr bwMode="auto">
          <a:xfrm>
            <a:off x="8727236" y="1619531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1" name="Rectangle 4"/>
          <p:cNvSpPr>
            <a:spLocks/>
          </p:cNvSpPr>
          <p:nvPr/>
        </p:nvSpPr>
        <p:spPr bwMode="auto">
          <a:xfrm>
            <a:off x="9380222" y="1644554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2" name="Rectangle 4"/>
          <p:cNvSpPr>
            <a:spLocks/>
          </p:cNvSpPr>
          <p:nvPr/>
        </p:nvSpPr>
        <p:spPr bwMode="auto">
          <a:xfrm>
            <a:off x="10033208" y="1669577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3" name="Rectangle 4"/>
          <p:cNvSpPr>
            <a:spLocks/>
          </p:cNvSpPr>
          <p:nvPr/>
        </p:nvSpPr>
        <p:spPr bwMode="auto">
          <a:xfrm>
            <a:off x="10492874" y="1674126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11066079" y="1655928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914419" y="3841845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2751223" y="1815152"/>
            <a:ext cx="549324" cy="4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2950547" y="3841845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3689613" y="3798627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4428679" y="3755409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0" name="Rectangle 4"/>
          <p:cNvSpPr>
            <a:spLocks/>
          </p:cNvSpPr>
          <p:nvPr/>
        </p:nvSpPr>
        <p:spPr bwMode="auto">
          <a:xfrm>
            <a:off x="5413409" y="3712191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2" name="Rectangle 4"/>
          <p:cNvSpPr>
            <a:spLocks/>
          </p:cNvSpPr>
          <p:nvPr/>
        </p:nvSpPr>
        <p:spPr bwMode="auto">
          <a:xfrm>
            <a:off x="6282122" y="3778156"/>
            <a:ext cx="528112" cy="3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7083124" y="3709917"/>
            <a:ext cx="528112" cy="3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4" name="Rectangle 4"/>
          <p:cNvSpPr>
            <a:spLocks/>
          </p:cNvSpPr>
          <p:nvPr/>
        </p:nvSpPr>
        <p:spPr bwMode="auto">
          <a:xfrm>
            <a:off x="7562360" y="3723564"/>
            <a:ext cx="441980" cy="31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8298647" y="3737211"/>
            <a:ext cx="354034" cy="3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 rot="10800000" flipV="1">
            <a:off x="10625476" y="3643952"/>
            <a:ext cx="456505" cy="6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9141376" y="3737211"/>
            <a:ext cx="354034" cy="3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39" name="Rectangle 4"/>
          <p:cNvSpPr>
            <a:spLocks/>
          </p:cNvSpPr>
          <p:nvPr/>
        </p:nvSpPr>
        <p:spPr bwMode="auto">
          <a:xfrm>
            <a:off x="9740179" y="3723564"/>
            <a:ext cx="354034" cy="3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0" name="Rectangle 4"/>
          <p:cNvSpPr>
            <a:spLocks/>
          </p:cNvSpPr>
          <p:nvPr/>
        </p:nvSpPr>
        <p:spPr bwMode="auto">
          <a:xfrm rot="10800000" flipV="1">
            <a:off x="11183119" y="3674659"/>
            <a:ext cx="456505" cy="6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1" name="Rectangle 4"/>
          <p:cNvSpPr>
            <a:spLocks/>
          </p:cNvSpPr>
          <p:nvPr/>
        </p:nvSpPr>
        <p:spPr bwMode="auto">
          <a:xfrm rot="10800000" flipV="1">
            <a:off x="744516" y="5838967"/>
            <a:ext cx="456505" cy="6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3" name="Rectangle 4"/>
          <p:cNvSpPr>
            <a:spLocks/>
          </p:cNvSpPr>
          <p:nvPr/>
        </p:nvSpPr>
        <p:spPr bwMode="auto">
          <a:xfrm rot="10800000" flipV="1">
            <a:off x="1577064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4" name="Rectangle 4"/>
          <p:cNvSpPr>
            <a:spLocks/>
          </p:cNvSpPr>
          <p:nvPr/>
        </p:nvSpPr>
        <p:spPr bwMode="auto">
          <a:xfrm rot="10800000" flipV="1">
            <a:off x="2327724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5" name="Rectangle 4"/>
          <p:cNvSpPr>
            <a:spLocks/>
          </p:cNvSpPr>
          <p:nvPr/>
        </p:nvSpPr>
        <p:spPr bwMode="auto">
          <a:xfrm rot="10800000" flipV="1">
            <a:off x="2887312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6" name="Rectangle 4"/>
          <p:cNvSpPr>
            <a:spLocks/>
          </p:cNvSpPr>
          <p:nvPr/>
        </p:nvSpPr>
        <p:spPr bwMode="auto">
          <a:xfrm rot="10800000" flipV="1">
            <a:off x="3324068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7" name="Rectangle 4"/>
          <p:cNvSpPr>
            <a:spLocks/>
          </p:cNvSpPr>
          <p:nvPr/>
        </p:nvSpPr>
        <p:spPr bwMode="auto">
          <a:xfrm rot="10800000" flipV="1">
            <a:off x="3897304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 rot="10800000" flipV="1">
            <a:off x="4731478" y="5879911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9" name="Rectangle 4"/>
          <p:cNvSpPr>
            <a:spLocks/>
          </p:cNvSpPr>
          <p:nvPr/>
        </p:nvSpPr>
        <p:spPr bwMode="auto">
          <a:xfrm rot="10800000" flipV="1">
            <a:off x="5565652" y="5920855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 rot="10800000" flipV="1">
            <a:off x="7174146" y="5867399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 rot="10800000" flipV="1">
            <a:off x="7719629" y="5838970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2" name="Rectangle 4"/>
          <p:cNvSpPr>
            <a:spLocks/>
          </p:cNvSpPr>
          <p:nvPr/>
        </p:nvSpPr>
        <p:spPr bwMode="auto">
          <a:xfrm rot="10800000" flipV="1">
            <a:off x="8887544" y="5784380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184541" y="945397"/>
            <a:ext cx="0" cy="526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181330" y="754698"/>
            <a:ext cx="24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78750" y="628134"/>
            <a:ext cx="24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84911" y="502104"/>
            <a:ext cx="1231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99482" y="1976951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61835" y="1976951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49772" y="4053688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34855" y="1976951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95532" y="4106409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V6</a:t>
            </a:r>
          </a:p>
        </p:txBody>
      </p:sp>
      <p:sp>
        <p:nvSpPr>
          <p:cNvPr id="2" name="Notched Right Arrow 1">
            <a:hlinkClick r:id="rId4" action="ppaction://hlinksldjump"/>
          </p:cNvPr>
          <p:cNvSpPr/>
          <p:nvPr/>
        </p:nvSpPr>
        <p:spPr>
          <a:xfrm>
            <a:off x="10996858" y="15626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542" t="30928" r="32125" b="63243"/>
          <a:stretch/>
        </p:blipFill>
        <p:spPr>
          <a:xfrm>
            <a:off x="3098071" y="2964616"/>
            <a:ext cx="535577" cy="361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6162" y="1007869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_.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721" y="2351309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_.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1542" t="30928" r="21777" b="61281"/>
          <a:stretch/>
        </p:blipFill>
        <p:spPr>
          <a:xfrm>
            <a:off x="6109062" y="1843227"/>
            <a:ext cx="1410789" cy="483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1542" t="30928" r="21777" b="61281"/>
          <a:stretch/>
        </p:blipFill>
        <p:spPr>
          <a:xfrm>
            <a:off x="7450180" y="3060842"/>
            <a:ext cx="1410789" cy="483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1542" t="30928" r="32125" b="63243"/>
          <a:stretch/>
        </p:blipFill>
        <p:spPr>
          <a:xfrm>
            <a:off x="3026228" y="1601566"/>
            <a:ext cx="535577" cy="361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1542" t="30928" r="32125" b="63243"/>
          <a:stretch/>
        </p:blipFill>
        <p:spPr>
          <a:xfrm>
            <a:off x="4299856" y="1601566"/>
            <a:ext cx="535577" cy="361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1542" t="30928" r="32125" b="63243"/>
          <a:stretch/>
        </p:blipFill>
        <p:spPr>
          <a:xfrm>
            <a:off x="4639488" y="3055717"/>
            <a:ext cx="535577" cy="3616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596" y="168422"/>
            <a:ext cx="912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581400" y="295275"/>
            <a:ext cx="7340600" cy="11028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VÀ MÁI TRƯỜNG</a:t>
            </a:r>
          </a:p>
        </p:txBody>
      </p:sp>
      <p:sp>
        <p:nvSpPr>
          <p:cNvPr id="5133" name="Rectangle 13"/>
          <p:cNvSpPr>
            <a:spLocks/>
          </p:cNvSpPr>
          <p:nvPr/>
        </p:nvSpPr>
        <p:spPr bwMode="auto">
          <a:xfrm>
            <a:off x="207817" y="1760166"/>
            <a:ext cx="1155044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35" name="Picture 15" descr="792px-Vietnamese_Music_Logo_shad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5" y="66677"/>
            <a:ext cx="8921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" descr="Giao du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6"/>
          <a:stretch>
            <a:fillRect/>
          </a:stretch>
        </p:blipFill>
        <p:spPr bwMode="auto">
          <a:xfrm>
            <a:off x="1763715" y="6019800"/>
            <a:ext cx="8980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207817" y="2831094"/>
            <a:ext cx="1152458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thuyết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3"/>
          <p:cNvSpPr>
            <a:spLocks/>
          </p:cNvSpPr>
          <p:nvPr/>
        </p:nvSpPr>
        <p:spPr bwMode="auto">
          <a:xfrm>
            <a:off x="186975" y="3911021"/>
            <a:ext cx="113680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pic>
        <p:nvPicPr>
          <p:cNvPr id="2" name="6.2 Doi song khong gia (loi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1863" y="909640"/>
            <a:ext cx="406400" cy="406400"/>
          </a:xfrm>
          <a:prstGeom prst="rect">
            <a:avLst/>
          </a:prstGeom>
        </p:spPr>
      </p:pic>
      <p:sp>
        <p:nvSpPr>
          <p:cNvPr id="12" name="Rectangle 13"/>
          <p:cNvSpPr>
            <a:spLocks/>
          </p:cNvSpPr>
          <p:nvPr/>
        </p:nvSpPr>
        <p:spPr bwMode="auto">
          <a:xfrm>
            <a:off x="186975" y="4600423"/>
            <a:ext cx="113680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- TTÂN: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26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5100108" y="2045821"/>
            <a:ext cx="1722967" cy="474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 10</a:t>
            </a:r>
          </a:p>
        </p:txBody>
      </p:sp>
      <p:sp>
        <p:nvSpPr>
          <p:cNvPr id="5130" name="Rectangle 10"/>
          <p:cNvSpPr>
            <a:spLocks/>
          </p:cNvSpPr>
          <p:nvPr/>
        </p:nvSpPr>
        <p:spPr bwMode="auto">
          <a:xfrm>
            <a:off x="669081" y="2092577"/>
            <a:ext cx="11643359" cy="202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solidFill>
                  <a:srgbClr val="000099"/>
                </a:solidFill>
                <a:latin typeface="Segoe Print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Hát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Nhớ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ơn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Thầy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cô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4888432" y="191116"/>
            <a:ext cx="5842648" cy="550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03"/>
              </a:avLst>
            </a:prstTxWarp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820461" y="1000812"/>
            <a:ext cx="7340600" cy="815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VÀ MÁI TRƯỜNG</a:t>
            </a: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6295482" y="3748467"/>
            <a:ext cx="4834073" cy="474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Nhạc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và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lời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: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Nguyễn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Ngọc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Thiện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929" y="4223129"/>
            <a:ext cx="5363758" cy="24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087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3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/>
          </p:cNvSpPr>
          <p:nvPr/>
        </p:nvSpPr>
        <p:spPr bwMode="auto">
          <a:xfrm>
            <a:off x="1" y="310188"/>
            <a:ext cx="722376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3"/>
          <p:cNvSpPr>
            <a:spLocks/>
          </p:cNvSpPr>
          <p:nvPr/>
        </p:nvSpPr>
        <p:spPr bwMode="auto">
          <a:xfrm>
            <a:off x="1" y="808173"/>
            <a:ext cx="434993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a)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: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7" name="Rectangle 13"/>
          <p:cNvSpPr>
            <a:spLocks/>
          </p:cNvSpPr>
          <p:nvPr/>
        </p:nvSpPr>
        <p:spPr bwMode="auto">
          <a:xfrm>
            <a:off x="-143691" y="1357829"/>
            <a:ext cx="696250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*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Nguyễn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Thiện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153488" y="1855814"/>
            <a:ext cx="11785963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3200" b="1" dirty="0">
                <a:latin typeface="Times New Roman" panose="02020603050405020304" pitchFamily="18" charset="0"/>
              </a:rPr>
              <a:t>-  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Times New Roman" panose="02020603050405020304" pitchFamily="18" charset="0"/>
              </a:rPr>
              <a:t> 1951.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cư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trú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3200" b="1" dirty="0">
                <a:latin typeface="Times New Roman" panose="02020603050405020304" pitchFamily="18" charset="0"/>
              </a:rPr>
              <a:t> TP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Chí</a:t>
            </a:r>
            <a:r>
              <a:rPr lang="en-US" altLang="en-US" sz="3200" b="1" dirty="0">
                <a:latin typeface="Times New Roman" panose="02020603050405020304" pitchFamily="18" charset="0"/>
              </a:rPr>
              <a:t> Minh.</a:t>
            </a:r>
          </a:p>
          <a:p>
            <a:pPr algn="just"/>
            <a:r>
              <a:rPr lang="en-US" altLang="en-US" sz="3200" b="1" dirty="0"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Âm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</a:rPr>
              <a:t> 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mang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phong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trẻ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trung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nhẹ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nhàng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trữ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trẻ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</a:rPr>
              <a:t> 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3200" b="1" dirty="0">
                <a:latin typeface="Times New Roman" panose="02020603050405020304" pitchFamily="18" charset="0"/>
              </a:rPr>
              <a:t> Nam</a:t>
            </a:r>
          </a:p>
          <a:p>
            <a:pPr algn="just"/>
            <a:r>
              <a:rPr lang="en-US" altLang="en-US" sz="3200" b="1" dirty="0" err="1">
                <a:latin typeface="Times New Roman" panose="02020603050405020304" pitchFamily="18" charset="0"/>
              </a:rPr>
              <a:t>phong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tặng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danh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Times New Roman" panose="02020603050405020304" pitchFamily="18" charset="0"/>
              </a:rPr>
              <a:t> "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Thầy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ưu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tú</a:t>
            </a:r>
            <a:r>
              <a:rPr lang="en-US" altLang="en-US" sz="3200" b="1" dirty="0">
                <a:latin typeface="Times New Roman" panose="02020603050405020304" pitchFamily="18" charset="0"/>
              </a:rPr>
              <a:t>"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41" descr="20226_nhacsi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28" y="-146709"/>
            <a:ext cx="2819400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/>
          </p:cNvSpPr>
          <p:nvPr/>
        </p:nvSpPr>
        <p:spPr bwMode="auto">
          <a:xfrm>
            <a:off x="1" y="310188"/>
            <a:ext cx="722376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13"/>
          <p:cNvSpPr>
            <a:spLocks/>
          </p:cNvSpPr>
          <p:nvPr/>
        </p:nvSpPr>
        <p:spPr bwMode="auto">
          <a:xfrm>
            <a:off x="1" y="808173"/>
            <a:ext cx="434993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a)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: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7" name="Rectangle 13"/>
          <p:cNvSpPr>
            <a:spLocks/>
          </p:cNvSpPr>
          <p:nvPr/>
        </p:nvSpPr>
        <p:spPr bwMode="auto">
          <a:xfrm>
            <a:off x="-143691" y="1357829"/>
            <a:ext cx="696250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*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Nguyễn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Ngọc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Thiện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66365" y="2154734"/>
            <a:ext cx="11785963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3600" b="1" dirty="0">
                <a:latin typeface="Times New Roman" panose="02020603050405020304" pitchFamily="18" charset="0"/>
              </a:rPr>
              <a:t>-  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</a:rPr>
              <a:t> 1951,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</a:rPr>
              <a:t>sống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3600" b="1" dirty="0">
                <a:latin typeface="Times New Roman" panose="02020603050405020304" pitchFamily="18" charset="0"/>
              </a:rPr>
              <a:t> TP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Chí</a:t>
            </a:r>
            <a:r>
              <a:rPr lang="en-US" altLang="en-US" sz="3600" b="1" dirty="0">
                <a:latin typeface="Times New Roman" panose="02020603050405020304" pitchFamily="18" charset="0"/>
              </a:rPr>
              <a:t> Minh.</a:t>
            </a:r>
          </a:p>
          <a:p>
            <a:pPr algn="just"/>
            <a:r>
              <a:rPr lang="en-US" altLang="en-US" sz="3600" b="1" dirty="0"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Âm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</a:rPr>
              <a:t> 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mang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trẻ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trung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nhẹ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nhàng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trữ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tình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pic>
        <p:nvPicPr>
          <p:cNvPr id="9" name="Picture 41" descr="20226_nhacsi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28" y="-146709"/>
            <a:ext cx="2819400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/>
          <p:cNvSpPr>
            <a:spLocks/>
          </p:cNvSpPr>
          <p:nvPr/>
        </p:nvSpPr>
        <p:spPr bwMode="auto">
          <a:xfrm>
            <a:off x="66365" y="4053502"/>
            <a:ext cx="434993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b)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latin typeface="Times New Roman" panose="02020603050405020304" pitchFamily="18" charset="0"/>
              </a:rPr>
              <a:t>:</a:t>
            </a:r>
            <a:endParaRPr lang="en-US" altLang="en-US" sz="36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/>
          </p:cNvSpPr>
          <p:nvPr/>
        </p:nvSpPr>
        <p:spPr bwMode="auto">
          <a:xfrm>
            <a:off x="248196" y="3254193"/>
            <a:ext cx="6405154" cy="33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Thiện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giai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tươi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hồi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tưởng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khắc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gũi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kỉ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30" y="481148"/>
            <a:ext cx="4876800" cy="62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06" y="0"/>
            <a:ext cx="4675240" cy="66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C1A95665-159E-F29B-C7D3-A6C790E8A1D0}"/>
              </a:ext>
            </a:extLst>
          </p:cNvPr>
          <p:cNvSpPr/>
          <p:nvPr/>
        </p:nvSpPr>
        <p:spPr>
          <a:xfrm>
            <a:off x="8333213" y="716489"/>
            <a:ext cx="3067290" cy="4961640"/>
          </a:xfrm>
          <a:prstGeom prst="roundRect">
            <a:avLst>
              <a:gd name="adj" fmla="val 7859"/>
            </a:avLst>
          </a:prstGeom>
          <a:solidFill>
            <a:srgbClr val="CCFFFF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44000" rtlCol="0" anchor="ctr"/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lang="en-GB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vi-VN" sz="32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Bây</a:t>
            </a:r>
            <a:r>
              <a:rPr lang="en-GB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giờ</a:t>
            </a:r>
            <a:r>
              <a:rPr lang="en-GB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, con </a:t>
            </a:r>
            <a:r>
              <a:rPr lang="en-GB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về</a:t>
            </a:r>
            <a:r>
              <a:rPr lang="en-GB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r>
              <a:rPr lang="vi-VN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… </a:t>
            </a:r>
            <a:r>
              <a:rPr lang="en-US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vang</a:t>
            </a:r>
            <a:r>
              <a:rPr lang="en-US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tiếng</a:t>
            </a:r>
            <a:r>
              <a:rPr lang="en-US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cô</a:t>
            </a:r>
            <a:r>
              <a:rPr lang="en-US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thầy</a:t>
            </a:r>
            <a:endParaRPr lang="vi-VN" sz="3200" dirty="0">
              <a:effectLst/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: Rounded Corners 19">
            <a:extLst>
              <a:ext uri="{FF2B5EF4-FFF2-40B4-BE49-F238E27FC236}">
                <a16:creationId xmlns:a16="http://schemas.microsoft.com/office/drawing/2014/main" id="{87197DA7-B187-8C68-5807-94EBC33C0088}"/>
              </a:ext>
            </a:extLst>
          </p:cNvPr>
          <p:cNvSpPr/>
          <p:nvPr/>
        </p:nvSpPr>
        <p:spPr>
          <a:xfrm>
            <a:off x="184957" y="712206"/>
            <a:ext cx="2698165" cy="5271356"/>
          </a:xfrm>
          <a:prstGeom prst="roundRect">
            <a:avLst>
              <a:gd name="adj" fmla="val 7859"/>
            </a:avLst>
          </a:prstGeom>
          <a:solidFill>
            <a:srgbClr val="CCFFFF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144000" rtlCol="0" anchor="ctr"/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Đoạn </a:t>
            </a:r>
            <a:r>
              <a:rPr lang="en-GB" sz="3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vi-VN" sz="32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Về</a:t>
            </a:r>
            <a:r>
              <a:rPr lang="en-GB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lại</a:t>
            </a:r>
            <a:r>
              <a:rPr lang="en-GB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trường</a:t>
            </a:r>
            <a:r>
              <a:rPr lang="en-GB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xưa</a:t>
            </a:r>
            <a:r>
              <a:rPr lang="en-GB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với</a:t>
            </a:r>
            <a:r>
              <a:rPr lang="en-GB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bao</a:t>
            </a:r>
            <a:r>
              <a:rPr lang="en-GB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kỉ</a:t>
            </a:r>
            <a:r>
              <a:rPr lang="en-GB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niệm</a:t>
            </a:r>
            <a:r>
              <a:rPr lang="vi-VN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…</a:t>
            </a:r>
            <a:r>
              <a:rPr lang="en-US" sz="3200" i="1" dirty="0" smtClean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..</a:t>
            </a:r>
            <a:r>
              <a:rPr lang="en-GB" sz="3200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bay </a:t>
            </a:r>
            <a:r>
              <a:rPr lang="en-GB" sz="3200" i="1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khắp</a:t>
            </a:r>
            <a:r>
              <a:rPr lang="en-GB" sz="3200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phương</a:t>
            </a:r>
            <a:r>
              <a:rPr lang="en-GB" sz="3200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3200" i="1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trời</a:t>
            </a:r>
            <a:endParaRPr lang="vi-VN" sz="3200" dirty="0">
              <a:effectLst/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039405" y="3347884"/>
            <a:ext cx="379034" cy="9866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88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973" y="1121676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_.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974" y="1649305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_.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975" y="2176625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_.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976" y="2659435"/>
            <a:ext cx="10044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_… Con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con.. bay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5228" y="3849062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5227" y="4433837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5226" y="5018612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5225" y="5603387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8417" y="159422"/>
            <a:ext cx="412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 ƠN THẦY CÔ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0674" y="542305"/>
            <a:ext cx="582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5-Point Star 15">
            <a:hlinkClick r:id="rId2" action="ppaction://hlinksldjump"/>
          </p:cNvPr>
          <p:cNvSpPr/>
          <p:nvPr/>
        </p:nvSpPr>
        <p:spPr>
          <a:xfrm>
            <a:off x="11487343" y="0"/>
            <a:ext cx="537275" cy="6354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87786" y="1506856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2565" y="3103059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44124" y="2528613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878143" y="4433837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09413" y="5536598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V5</a:t>
            </a:r>
          </a:p>
        </p:txBody>
      </p:sp>
    </p:spTree>
    <p:extLst>
      <p:ext uri="{BB962C8B-B14F-4D97-AF65-F5344CB8AC3E}">
        <p14:creationId xmlns:p14="http://schemas.microsoft.com/office/powerpoint/2010/main" val="214889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0"/>
            <a:ext cx="11384280" cy="62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752600" y="685800"/>
            <a:ext cx="716280" cy="701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 rot="16200000">
            <a:off x="3849257" y="424518"/>
            <a:ext cx="352698" cy="1924643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605</Words>
  <Application>Microsoft Office PowerPoint</Application>
  <PresentationFormat>Widescreen</PresentationFormat>
  <Paragraphs>104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BICHKIEN</cp:lastModifiedBy>
  <cp:revision>89</cp:revision>
  <dcterms:created xsi:type="dcterms:W3CDTF">2022-10-30T23:10:53Z</dcterms:created>
  <dcterms:modified xsi:type="dcterms:W3CDTF">2025-11-14T02:08:05Z</dcterms:modified>
</cp:coreProperties>
</file>