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8"/>
  </p:notesMasterIdLst>
  <p:sldIdLst>
    <p:sldId id="361" r:id="rId2"/>
    <p:sldId id="262" r:id="rId3"/>
    <p:sldId id="265" r:id="rId4"/>
    <p:sldId id="266" r:id="rId5"/>
    <p:sldId id="362" r:id="rId6"/>
    <p:sldId id="280" r:id="rId7"/>
    <p:sldId id="322" r:id="rId8"/>
    <p:sldId id="370" r:id="rId9"/>
    <p:sldId id="284" r:id="rId10"/>
    <p:sldId id="282" r:id="rId11"/>
    <p:sldId id="374" r:id="rId12"/>
    <p:sldId id="378" r:id="rId13"/>
    <p:sldId id="377" r:id="rId14"/>
    <p:sldId id="376" r:id="rId15"/>
    <p:sldId id="366" r:id="rId16"/>
    <p:sldId id="371" r:id="rId17"/>
    <p:sldId id="375" r:id="rId18"/>
    <p:sldId id="372" r:id="rId19"/>
    <p:sldId id="379" r:id="rId20"/>
    <p:sldId id="367" r:id="rId21"/>
    <p:sldId id="323" r:id="rId22"/>
    <p:sldId id="381" r:id="rId23"/>
    <p:sldId id="327" r:id="rId24"/>
    <p:sldId id="258" r:id="rId25"/>
    <p:sldId id="340" r:id="rId26"/>
    <p:sldId id="33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priola" panose="020B0604020202020204" charset="0"/>
      <p:regular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Bebas Neue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12D7AC-3739-4E72-835A-DB2E6811E3BB}">
  <a:tblStyle styleId="{A712D7AC-3739-4E72-835A-DB2E6811E3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240"/>
      </p:cViewPr>
      <p:guideLst>
        <p:guide orient="horz" pos="5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15032e6f2e4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15032e6f2e4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5">
          <a:extLst>
            <a:ext uri="{FF2B5EF4-FFF2-40B4-BE49-F238E27FC236}">
              <a16:creationId xmlns:a16="http://schemas.microsoft.com/office/drawing/2014/main" id="{D9363B6D-9567-ACCD-10E1-D216FC02D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g15032e6f2e4_0_783:notes">
            <a:extLst>
              <a:ext uri="{FF2B5EF4-FFF2-40B4-BE49-F238E27FC236}">
                <a16:creationId xmlns:a16="http://schemas.microsoft.com/office/drawing/2014/main" id="{D06E02FF-706C-51CB-D8D2-4F10BB1BC3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7" name="Google Shape;2727;g15032e6f2e4_0_783:notes">
            <a:extLst>
              <a:ext uri="{FF2B5EF4-FFF2-40B4-BE49-F238E27FC236}">
                <a16:creationId xmlns:a16="http://schemas.microsoft.com/office/drawing/2014/main" id="{18A35666-5AF4-B562-D21E-8B40B8B01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62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>
          <a:extLst>
            <a:ext uri="{FF2B5EF4-FFF2-40B4-BE49-F238E27FC236}">
              <a16:creationId xmlns:a16="http://schemas.microsoft.com/office/drawing/2014/main" id="{DC525844-DE8B-2705-87A0-1C0D31093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138d8289c7e_0_1139:notes">
            <a:extLst>
              <a:ext uri="{FF2B5EF4-FFF2-40B4-BE49-F238E27FC236}">
                <a16:creationId xmlns:a16="http://schemas.microsoft.com/office/drawing/2014/main" id="{659275A0-B79F-84C1-89DA-6742A7028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138d8289c7e_0_1139:notes">
            <a:extLst>
              <a:ext uri="{FF2B5EF4-FFF2-40B4-BE49-F238E27FC236}">
                <a16:creationId xmlns:a16="http://schemas.microsoft.com/office/drawing/2014/main" id="{6BD804F2-6AF8-8425-17F1-DC9DC73AE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03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4afd955d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4afd955d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3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2591a0792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2591a0792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64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2">
          <a:extLst>
            <a:ext uri="{FF2B5EF4-FFF2-40B4-BE49-F238E27FC236}">
              <a16:creationId xmlns:a16="http://schemas.microsoft.com/office/drawing/2014/main" id="{311C3AAC-EF21-B8EE-5F1C-7BA2DA10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15032e6f2e4_0_1094:notes">
            <a:extLst>
              <a:ext uri="{FF2B5EF4-FFF2-40B4-BE49-F238E27FC236}">
                <a16:creationId xmlns:a16="http://schemas.microsoft.com/office/drawing/2014/main" id="{AFC5FA0E-73BB-ECFF-8A46-5586B135B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15032e6f2e4_0_1094:notes">
            <a:extLst>
              <a:ext uri="{FF2B5EF4-FFF2-40B4-BE49-F238E27FC236}">
                <a16:creationId xmlns:a16="http://schemas.microsoft.com/office/drawing/2014/main" id="{89CD76DF-0C59-8F2C-C4C5-CDAFEFBA82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89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15032e6f2e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15032e6f2e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15032e6f2e4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15032e6f2e4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15032e6f2e4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15032e6f2e4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86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g15032e6f2e4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5" name="Google Shape;3845;g15032e6f2e4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>
          <a:extLst>
            <a:ext uri="{FF2B5EF4-FFF2-40B4-BE49-F238E27FC236}">
              <a16:creationId xmlns:a16="http://schemas.microsoft.com/office/drawing/2014/main" id="{D61182C3-7854-02FD-AC14-C183B168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138d8289c7e_0_1139:notes">
            <a:extLst>
              <a:ext uri="{FF2B5EF4-FFF2-40B4-BE49-F238E27FC236}">
                <a16:creationId xmlns:a16="http://schemas.microsoft.com/office/drawing/2014/main" id="{F1B2AA4F-9AE3-2CA6-39D3-1A3AAC985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138d8289c7e_0_1139:notes">
            <a:extLst>
              <a:ext uri="{FF2B5EF4-FFF2-40B4-BE49-F238E27FC236}">
                <a16:creationId xmlns:a16="http://schemas.microsoft.com/office/drawing/2014/main" id="{4208AA2B-7496-DA19-5E1A-0421BA48F8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24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3">
          <a:extLst>
            <a:ext uri="{FF2B5EF4-FFF2-40B4-BE49-F238E27FC236}">
              <a16:creationId xmlns:a16="http://schemas.microsoft.com/office/drawing/2014/main" id="{70BD2C10-1132-F030-9D56-37C6646F3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g15032e6f2e4_0_603:notes">
            <a:extLst>
              <a:ext uri="{FF2B5EF4-FFF2-40B4-BE49-F238E27FC236}">
                <a16:creationId xmlns:a16="http://schemas.microsoft.com/office/drawing/2014/main" id="{7AE24472-95B4-5C2B-42F1-1DB431F367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5" name="Google Shape;3845;g15032e6f2e4_0_603:notes">
            <a:extLst>
              <a:ext uri="{FF2B5EF4-FFF2-40B4-BE49-F238E27FC236}">
                <a16:creationId xmlns:a16="http://schemas.microsoft.com/office/drawing/2014/main" id="{5A27A3ED-B432-2212-16C6-9FBEC59B5A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6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Google Shape;4047;g15032e6f2e4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8" name="Google Shape;4048;g15032e6f2e4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g15032e6f2e4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4" name="Google Shape;3974;g15032e6f2e4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 txBox="1">
            <a:spLocks noGrp="1"/>
          </p:cNvSpPr>
          <p:nvPr>
            <p:ph type="title"/>
          </p:nvPr>
        </p:nvSpPr>
        <p:spPr>
          <a:xfrm>
            <a:off x="720000" y="536052"/>
            <a:ext cx="7704000" cy="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5" name="Google Shape;325;p6"/>
          <p:cNvGrpSpPr/>
          <p:nvPr/>
        </p:nvGrpSpPr>
        <p:grpSpPr>
          <a:xfrm>
            <a:off x="-493980" y="-597000"/>
            <a:ext cx="2008441" cy="1775904"/>
            <a:chOff x="-493980" y="-597000"/>
            <a:chExt cx="2008441" cy="1775904"/>
          </a:xfrm>
        </p:grpSpPr>
        <p:grpSp>
          <p:nvGrpSpPr>
            <p:cNvPr id="326" name="Google Shape;326;p6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327" name="Google Shape;327;p6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6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32;p6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" name="Google Shape;335;p6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336" name="Google Shape;336;p6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337" name="Google Shape;337;p6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6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340" name="Google Shape;340;p6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6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343" name="Google Shape;343;p6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6"/>
          <p:cNvGrpSpPr/>
          <p:nvPr/>
        </p:nvGrpSpPr>
        <p:grpSpPr>
          <a:xfrm>
            <a:off x="-307534" y="4147790"/>
            <a:ext cx="1370355" cy="1373027"/>
            <a:chOff x="-304034" y="4147790"/>
            <a:chExt cx="1370355" cy="1373027"/>
          </a:xfrm>
        </p:grpSpPr>
        <p:sp>
          <p:nvSpPr>
            <p:cNvPr id="346" name="Google Shape;346;p6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6"/>
          <p:cNvGrpSpPr/>
          <p:nvPr/>
        </p:nvGrpSpPr>
        <p:grpSpPr>
          <a:xfrm flipH="1">
            <a:off x="8081179" y="4147790"/>
            <a:ext cx="1370355" cy="1373027"/>
            <a:chOff x="-304034" y="4147790"/>
            <a:chExt cx="1370355" cy="1373027"/>
          </a:xfrm>
        </p:grpSpPr>
        <p:sp>
          <p:nvSpPr>
            <p:cNvPr id="349" name="Google Shape;349;p6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31"/>
          <p:cNvSpPr txBox="1">
            <a:spLocks noGrp="1"/>
          </p:cNvSpPr>
          <p:nvPr>
            <p:ph type="subTitle" idx="1"/>
          </p:nvPr>
        </p:nvSpPr>
        <p:spPr>
          <a:xfrm>
            <a:off x="720000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7" name="Google Shape;1737;p31"/>
          <p:cNvSpPr txBox="1">
            <a:spLocks noGrp="1"/>
          </p:cNvSpPr>
          <p:nvPr>
            <p:ph type="subTitle" idx="2"/>
          </p:nvPr>
        </p:nvSpPr>
        <p:spPr>
          <a:xfrm>
            <a:off x="3409689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8" name="Google Shape;1738;p31"/>
          <p:cNvSpPr txBox="1">
            <a:spLocks noGrp="1"/>
          </p:cNvSpPr>
          <p:nvPr>
            <p:ph type="subTitle" idx="3"/>
          </p:nvPr>
        </p:nvSpPr>
        <p:spPr>
          <a:xfrm>
            <a:off x="720000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31"/>
          <p:cNvSpPr txBox="1">
            <a:spLocks noGrp="1"/>
          </p:cNvSpPr>
          <p:nvPr>
            <p:ph type="subTitle" idx="4"/>
          </p:nvPr>
        </p:nvSpPr>
        <p:spPr>
          <a:xfrm>
            <a:off x="3409689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31"/>
          <p:cNvSpPr txBox="1">
            <a:spLocks noGrp="1"/>
          </p:cNvSpPr>
          <p:nvPr>
            <p:ph type="subTitle" idx="5"/>
          </p:nvPr>
        </p:nvSpPr>
        <p:spPr>
          <a:xfrm>
            <a:off x="6094484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1" name="Google Shape;1741;p31"/>
          <p:cNvSpPr txBox="1">
            <a:spLocks noGrp="1"/>
          </p:cNvSpPr>
          <p:nvPr>
            <p:ph type="subTitle" idx="6"/>
          </p:nvPr>
        </p:nvSpPr>
        <p:spPr>
          <a:xfrm>
            <a:off x="6094487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31"/>
          <p:cNvGrpSpPr/>
          <p:nvPr/>
        </p:nvGrpSpPr>
        <p:grpSpPr>
          <a:xfrm>
            <a:off x="-493980" y="-597000"/>
            <a:ext cx="2008441" cy="1775904"/>
            <a:chOff x="-493980" y="-597000"/>
            <a:chExt cx="2008441" cy="1775904"/>
          </a:xfrm>
        </p:grpSpPr>
        <p:grpSp>
          <p:nvGrpSpPr>
            <p:cNvPr id="1743" name="Google Shape;1743;p31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744" name="Google Shape;1744;p3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31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747" name="Google Shape;1747;p3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31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750" name="Google Shape;1750;p3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2" name="Google Shape;1752;p31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753" name="Google Shape;1753;p31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754" name="Google Shape;1754;p3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6" name="Google Shape;1756;p31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757" name="Google Shape;1757;p3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9" name="Google Shape;1759;p31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760" name="Google Shape;1760;p3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2" name="Google Shape;1762;p31"/>
          <p:cNvGrpSpPr/>
          <p:nvPr/>
        </p:nvGrpSpPr>
        <p:grpSpPr>
          <a:xfrm>
            <a:off x="-307534" y="4147790"/>
            <a:ext cx="1370355" cy="1373027"/>
            <a:chOff x="-304034" y="4147790"/>
            <a:chExt cx="1370355" cy="1373027"/>
          </a:xfrm>
        </p:grpSpPr>
        <p:sp>
          <p:nvSpPr>
            <p:cNvPr id="1763" name="Google Shape;1763;p31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31"/>
          <p:cNvGrpSpPr/>
          <p:nvPr/>
        </p:nvGrpSpPr>
        <p:grpSpPr>
          <a:xfrm flipH="1">
            <a:off x="8081179" y="4147790"/>
            <a:ext cx="1370355" cy="1373027"/>
            <a:chOff x="-304034" y="4147790"/>
            <a:chExt cx="1370355" cy="1373027"/>
          </a:xfrm>
        </p:grpSpPr>
        <p:sp>
          <p:nvSpPr>
            <p:cNvPr id="1766" name="Google Shape;1766;p31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3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32"/>
          <p:cNvSpPr txBox="1">
            <a:spLocks noGrp="1"/>
          </p:cNvSpPr>
          <p:nvPr>
            <p:ph type="subTitle" idx="1"/>
          </p:nvPr>
        </p:nvSpPr>
        <p:spPr>
          <a:xfrm>
            <a:off x="2057750" y="1510375"/>
            <a:ext cx="22239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1" name="Google Shape;1771;p32"/>
          <p:cNvSpPr txBox="1">
            <a:spLocks noGrp="1"/>
          </p:cNvSpPr>
          <p:nvPr>
            <p:ph type="subTitle" idx="2"/>
          </p:nvPr>
        </p:nvSpPr>
        <p:spPr>
          <a:xfrm>
            <a:off x="4856250" y="1510375"/>
            <a:ext cx="22239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2" name="Google Shape;1772;p32"/>
          <p:cNvSpPr txBox="1">
            <a:spLocks noGrp="1"/>
          </p:cNvSpPr>
          <p:nvPr>
            <p:ph type="subTitle" idx="3"/>
          </p:nvPr>
        </p:nvSpPr>
        <p:spPr>
          <a:xfrm>
            <a:off x="2057750" y="1958300"/>
            <a:ext cx="22239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32"/>
          <p:cNvSpPr txBox="1">
            <a:spLocks noGrp="1"/>
          </p:cNvSpPr>
          <p:nvPr>
            <p:ph type="subTitle" idx="4"/>
          </p:nvPr>
        </p:nvSpPr>
        <p:spPr>
          <a:xfrm>
            <a:off x="4856250" y="1958300"/>
            <a:ext cx="22239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32"/>
          <p:cNvSpPr txBox="1">
            <a:spLocks noGrp="1"/>
          </p:cNvSpPr>
          <p:nvPr>
            <p:ph type="subTitle" idx="5"/>
          </p:nvPr>
        </p:nvSpPr>
        <p:spPr>
          <a:xfrm>
            <a:off x="2057750" y="3137200"/>
            <a:ext cx="22239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5" name="Google Shape;1775;p32"/>
          <p:cNvSpPr txBox="1">
            <a:spLocks noGrp="1"/>
          </p:cNvSpPr>
          <p:nvPr>
            <p:ph type="subTitle" idx="6"/>
          </p:nvPr>
        </p:nvSpPr>
        <p:spPr>
          <a:xfrm>
            <a:off x="4856250" y="3137200"/>
            <a:ext cx="22239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6" name="Google Shape;1776;p32"/>
          <p:cNvSpPr txBox="1">
            <a:spLocks noGrp="1"/>
          </p:cNvSpPr>
          <p:nvPr>
            <p:ph type="subTitle" idx="7"/>
          </p:nvPr>
        </p:nvSpPr>
        <p:spPr>
          <a:xfrm>
            <a:off x="2057750" y="3585125"/>
            <a:ext cx="22239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7" name="Google Shape;1777;p32"/>
          <p:cNvSpPr txBox="1">
            <a:spLocks noGrp="1"/>
          </p:cNvSpPr>
          <p:nvPr>
            <p:ph type="subTitle" idx="8"/>
          </p:nvPr>
        </p:nvSpPr>
        <p:spPr>
          <a:xfrm>
            <a:off x="4856250" y="3585125"/>
            <a:ext cx="22239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78" name="Google Shape;1778;p32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1779" name="Google Shape;1779;p32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780" name="Google Shape;1780;p32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2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2" name="Google Shape;1782;p32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783" name="Google Shape;1783;p32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2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5" name="Google Shape;1785;p32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786" name="Google Shape;1786;p32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2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8" name="Google Shape;1788;p32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789" name="Google Shape;1789;p32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790" name="Google Shape;1790;p32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2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2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793" name="Google Shape;1793;p32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2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5" name="Google Shape;1795;p32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796" name="Google Shape;1796;p32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2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2"/>
          <p:cNvGrpSpPr/>
          <p:nvPr/>
        </p:nvGrpSpPr>
        <p:grpSpPr>
          <a:xfrm>
            <a:off x="2596193" y="4356332"/>
            <a:ext cx="3971277" cy="1158565"/>
            <a:chOff x="2533074" y="4280132"/>
            <a:chExt cx="3971277" cy="1158565"/>
          </a:xfrm>
        </p:grpSpPr>
        <p:grpSp>
          <p:nvGrpSpPr>
            <p:cNvPr id="1799" name="Google Shape;1799;p32"/>
            <p:cNvGrpSpPr/>
            <p:nvPr/>
          </p:nvGrpSpPr>
          <p:grpSpPr>
            <a:xfrm rot="494129" flipH="1">
              <a:off x="5590537" y="4335568"/>
              <a:ext cx="846282" cy="1003831"/>
              <a:chOff x="2497701" y="4410904"/>
              <a:chExt cx="769670" cy="912957"/>
            </a:xfrm>
          </p:grpSpPr>
          <p:sp>
            <p:nvSpPr>
              <p:cNvPr id="1800" name="Google Shape;1800;p32"/>
              <p:cNvSpPr/>
              <p:nvPr/>
            </p:nvSpPr>
            <p:spPr>
              <a:xfrm rot="-1341658">
                <a:off x="2626059" y="4479297"/>
                <a:ext cx="512954" cy="776172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2"/>
              <p:cNvSpPr/>
              <p:nvPr/>
            </p:nvSpPr>
            <p:spPr>
              <a:xfrm rot="-1341658">
                <a:off x="2668107" y="4614407"/>
                <a:ext cx="340707" cy="648991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2" name="Google Shape;1802;p32"/>
            <p:cNvGrpSpPr/>
            <p:nvPr/>
          </p:nvGrpSpPr>
          <p:grpSpPr>
            <a:xfrm flipH="1">
              <a:off x="5108696" y="4403278"/>
              <a:ext cx="578009" cy="868502"/>
              <a:chOff x="3178603" y="4492489"/>
              <a:chExt cx="525702" cy="789906"/>
            </a:xfrm>
          </p:grpSpPr>
          <p:sp>
            <p:nvSpPr>
              <p:cNvPr id="1803" name="Google Shape;1803;p32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2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32"/>
            <p:cNvGrpSpPr/>
            <p:nvPr/>
          </p:nvGrpSpPr>
          <p:grpSpPr>
            <a:xfrm rot="563673" flipH="1">
              <a:off x="4661654" y="4431863"/>
              <a:ext cx="890039" cy="894368"/>
              <a:chOff x="3341800" y="4510424"/>
              <a:chExt cx="735983" cy="739624"/>
            </a:xfrm>
          </p:grpSpPr>
          <p:sp>
            <p:nvSpPr>
              <p:cNvPr id="1806" name="Google Shape;1806;p32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2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8" name="Google Shape;1808;p32"/>
            <p:cNvGrpSpPr/>
            <p:nvPr/>
          </p:nvGrpSpPr>
          <p:grpSpPr>
            <a:xfrm flipH="1">
              <a:off x="5475000" y="4320066"/>
              <a:ext cx="601433" cy="956677"/>
              <a:chOff x="2824144" y="4416807"/>
              <a:chExt cx="547006" cy="870102"/>
            </a:xfrm>
          </p:grpSpPr>
          <p:sp>
            <p:nvSpPr>
              <p:cNvPr id="1809" name="Google Shape;1809;p32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2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1" name="Google Shape;1811;p32"/>
            <p:cNvGrpSpPr/>
            <p:nvPr/>
          </p:nvGrpSpPr>
          <p:grpSpPr>
            <a:xfrm rot="-172780">
              <a:off x="4458019" y="4666866"/>
              <a:ext cx="688013" cy="755026"/>
              <a:chOff x="4108477" y="4678648"/>
              <a:chExt cx="584853" cy="641819"/>
            </a:xfrm>
          </p:grpSpPr>
          <p:sp>
            <p:nvSpPr>
              <p:cNvPr id="1812" name="Google Shape;1812;p32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2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32"/>
            <p:cNvGrpSpPr/>
            <p:nvPr/>
          </p:nvGrpSpPr>
          <p:grpSpPr>
            <a:xfrm rot="-494129">
              <a:off x="2599774" y="4342728"/>
              <a:ext cx="808604" cy="989507"/>
              <a:chOff x="2514828" y="4417415"/>
              <a:chExt cx="735403" cy="899929"/>
            </a:xfrm>
          </p:grpSpPr>
          <p:sp>
            <p:nvSpPr>
              <p:cNvPr id="1815" name="Google Shape;1815;p32"/>
              <p:cNvSpPr/>
              <p:nvPr/>
            </p:nvSpPr>
            <p:spPr>
              <a:xfrm rot="-1126149">
                <a:off x="2626057" y="4479299"/>
                <a:ext cx="512946" cy="77616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2"/>
              <p:cNvSpPr/>
              <p:nvPr/>
            </p:nvSpPr>
            <p:spPr>
              <a:xfrm rot="-1126149">
                <a:off x="2663711" y="4611508"/>
                <a:ext cx="340701" cy="648981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7" name="Google Shape;1817;p32"/>
            <p:cNvGrpSpPr/>
            <p:nvPr/>
          </p:nvGrpSpPr>
          <p:grpSpPr>
            <a:xfrm rot="-563673">
              <a:off x="3466069" y="4431863"/>
              <a:ext cx="890039" cy="894368"/>
              <a:chOff x="3341800" y="4510424"/>
              <a:chExt cx="735983" cy="739624"/>
            </a:xfrm>
          </p:grpSpPr>
          <p:sp>
            <p:nvSpPr>
              <p:cNvPr id="1818" name="Google Shape;1818;p32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2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32"/>
            <p:cNvGrpSpPr/>
            <p:nvPr/>
          </p:nvGrpSpPr>
          <p:grpSpPr>
            <a:xfrm>
              <a:off x="3331056" y="4403278"/>
              <a:ext cx="578009" cy="868502"/>
              <a:chOff x="3178603" y="4492489"/>
              <a:chExt cx="525702" cy="789906"/>
            </a:xfrm>
          </p:grpSpPr>
          <p:sp>
            <p:nvSpPr>
              <p:cNvPr id="1821" name="Google Shape;1821;p32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2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32"/>
            <p:cNvGrpSpPr/>
            <p:nvPr/>
          </p:nvGrpSpPr>
          <p:grpSpPr>
            <a:xfrm>
              <a:off x="3903247" y="4690545"/>
              <a:ext cx="565708" cy="652469"/>
              <a:chOff x="3656927" y="4698517"/>
              <a:chExt cx="480881" cy="554632"/>
            </a:xfrm>
          </p:grpSpPr>
          <p:sp>
            <p:nvSpPr>
              <p:cNvPr id="1824" name="Google Shape;1824;p32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2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6" name="Google Shape;1826;p32"/>
            <p:cNvGrpSpPr/>
            <p:nvPr/>
          </p:nvGrpSpPr>
          <p:grpSpPr>
            <a:xfrm>
              <a:off x="2941329" y="4320066"/>
              <a:ext cx="601433" cy="956677"/>
              <a:chOff x="2824144" y="4416807"/>
              <a:chExt cx="547006" cy="870102"/>
            </a:xfrm>
          </p:grpSpPr>
          <p:sp>
            <p:nvSpPr>
              <p:cNvPr id="1827" name="Google Shape;1827;p32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2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32"/>
            <p:cNvGrpSpPr/>
            <p:nvPr/>
          </p:nvGrpSpPr>
          <p:grpSpPr>
            <a:xfrm>
              <a:off x="4128165" y="4319423"/>
              <a:ext cx="643497" cy="1023588"/>
              <a:chOff x="3848119" y="4383045"/>
              <a:chExt cx="547006" cy="870102"/>
            </a:xfrm>
          </p:grpSpPr>
          <p:sp>
            <p:nvSpPr>
              <p:cNvPr id="1830" name="Google Shape;1830;p32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2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2" name="Google Shape;1832;p32"/>
          <p:cNvGrpSpPr/>
          <p:nvPr/>
        </p:nvGrpSpPr>
        <p:grpSpPr>
          <a:xfrm rot="-4853511">
            <a:off x="-665290" y="3723764"/>
            <a:ext cx="1996414" cy="1998930"/>
            <a:chOff x="-593185" y="-585200"/>
            <a:chExt cx="1996396" cy="1998912"/>
          </a:xfrm>
        </p:grpSpPr>
        <p:grpSp>
          <p:nvGrpSpPr>
            <p:cNvPr id="1833" name="Google Shape;1833;p32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1834" name="Google Shape;1834;p32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2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6" name="Google Shape;1836;p32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1837" name="Google Shape;1837;p32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2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9" name="Google Shape;1839;p32"/>
          <p:cNvGrpSpPr/>
          <p:nvPr/>
        </p:nvGrpSpPr>
        <p:grpSpPr>
          <a:xfrm rot="4853511" flipH="1">
            <a:off x="7801660" y="3723764"/>
            <a:ext cx="1996414" cy="1998930"/>
            <a:chOff x="-593185" y="-585200"/>
            <a:chExt cx="1996396" cy="1998912"/>
          </a:xfrm>
        </p:grpSpPr>
        <p:grpSp>
          <p:nvGrpSpPr>
            <p:cNvPr id="1840" name="Google Shape;1840;p32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1841" name="Google Shape;1841;p32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2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3" name="Google Shape;1843;p32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1844" name="Google Shape;1844;p32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2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" name="Google Shape;2027;p37"/>
          <p:cNvGrpSpPr/>
          <p:nvPr/>
        </p:nvGrpSpPr>
        <p:grpSpPr>
          <a:xfrm>
            <a:off x="-324950" y="4365789"/>
            <a:ext cx="9780792" cy="1225309"/>
            <a:chOff x="-324950" y="4365789"/>
            <a:chExt cx="9780792" cy="1225309"/>
          </a:xfrm>
        </p:grpSpPr>
        <p:grpSp>
          <p:nvGrpSpPr>
            <p:cNvPr id="2028" name="Google Shape;2028;p37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2029" name="Google Shape;2029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37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2032" name="Google Shape;2032;p37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4" name="Google Shape;2034;p37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2035" name="Google Shape;2035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7" name="Google Shape;2037;p37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2038" name="Google Shape;2038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7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2041" name="Google Shape;2041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3" name="Google Shape;2043;p37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4" name="Google Shape;2044;p37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7" name="Google Shape;2047;p37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2048" name="Google Shape;2048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0" name="Google Shape;2050;p37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2051" name="Google Shape;2051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37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2054" name="Google Shape;2054;p37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6" name="Google Shape;2056;p37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2057" name="Google Shape;2057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37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2060" name="Google Shape;2060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2" name="Google Shape;2062;p37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2063" name="Google Shape;2063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37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2066" name="Google Shape;2066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8" name="Google Shape;2068;p37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2069" name="Google Shape;2069;p37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7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7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7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2073" name="Google Shape;2073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7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2076" name="Google Shape;2076;p37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7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37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2079" name="Google Shape;2079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1" name="Google Shape;2081;p37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2082" name="Google Shape;2082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4" name="Google Shape;2084;p37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2085" name="Google Shape;2085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7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2088" name="Google Shape;2088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7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2091" name="Google Shape;2091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3" name="Google Shape;2093;p37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4" name="Google Shape;2094;p37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2095" name="Google Shape;2095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7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2098" name="Google Shape;2098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37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2101" name="Google Shape;2101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7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2104" name="Google Shape;2104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6" name="Google Shape;2106;p37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2107" name="Google Shape;2107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9" name="Google Shape;2109;p37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2110" name="Google Shape;2110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37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2113" name="Google Shape;2113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37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37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2117" name="Google Shape;2117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9" name="Google Shape;2119;p37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2120" name="Google Shape;2120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37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2123" name="Google Shape;2123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5" name="Google Shape;2125;p37"/>
          <p:cNvGrpSpPr/>
          <p:nvPr/>
        </p:nvGrpSpPr>
        <p:grpSpPr>
          <a:xfrm>
            <a:off x="-485876" y="-558940"/>
            <a:ext cx="1887482" cy="1935563"/>
            <a:chOff x="-494028" y="-597090"/>
            <a:chExt cx="1887482" cy="1935563"/>
          </a:xfrm>
        </p:grpSpPr>
        <p:sp>
          <p:nvSpPr>
            <p:cNvPr id="2126" name="Google Shape;2126;p37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8" name="Google Shape;2128;p37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29" name="Google Shape;2129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37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7" name="Google Shape;2137;p37"/>
          <p:cNvGrpSpPr/>
          <p:nvPr/>
        </p:nvGrpSpPr>
        <p:grpSpPr>
          <a:xfrm flipH="1">
            <a:off x="7742336" y="-558890"/>
            <a:ext cx="1887482" cy="1935563"/>
            <a:chOff x="-494028" y="-597090"/>
            <a:chExt cx="1887482" cy="1935563"/>
          </a:xfrm>
        </p:grpSpPr>
        <p:sp>
          <p:nvSpPr>
            <p:cNvPr id="2138" name="Google Shape;2138;p37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0" name="Google Shape;2140;p37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41" name="Google Shape;2141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37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44" name="Google Shape;2144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6" name="Google Shape;2146;p37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47" name="Google Shape;2147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38"/>
          <p:cNvGrpSpPr/>
          <p:nvPr/>
        </p:nvGrpSpPr>
        <p:grpSpPr>
          <a:xfrm flipH="1">
            <a:off x="7232319" y="-768135"/>
            <a:ext cx="2523375" cy="2231315"/>
            <a:chOff x="-494028" y="-597090"/>
            <a:chExt cx="1887482" cy="1669022"/>
          </a:xfrm>
        </p:grpSpPr>
        <p:grpSp>
          <p:nvGrpSpPr>
            <p:cNvPr id="2151" name="Google Shape;2151;p38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52" name="Google Shape;2152;p3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4" name="Google Shape;2154;p38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55" name="Google Shape;2155;p3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38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58" name="Google Shape;2158;p3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0" name="Google Shape;2160;p38"/>
          <p:cNvGrpSpPr/>
          <p:nvPr/>
        </p:nvGrpSpPr>
        <p:grpSpPr>
          <a:xfrm>
            <a:off x="-611694" y="-768135"/>
            <a:ext cx="2523375" cy="2231315"/>
            <a:chOff x="-494028" y="-597090"/>
            <a:chExt cx="1887482" cy="1669022"/>
          </a:xfrm>
        </p:grpSpPr>
        <p:grpSp>
          <p:nvGrpSpPr>
            <p:cNvPr id="2161" name="Google Shape;2161;p38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62" name="Google Shape;2162;p3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38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65" name="Google Shape;2165;p3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38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68" name="Google Shape;2168;p3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0" name="Google Shape;2170;p38"/>
          <p:cNvGrpSpPr/>
          <p:nvPr/>
        </p:nvGrpSpPr>
        <p:grpSpPr>
          <a:xfrm rot="4883751">
            <a:off x="-533449" y="3690017"/>
            <a:ext cx="1927999" cy="1836953"/>
            <a:chOff x="7542474" y="3698968"/>
            <a:chExt cx="1928087" cy="1837038"/>
          </a:xfrm>
        </p:grpSpPr>
        <p:sp>
          <p:nvSpPr>
            <p:cNvPr id="2171" name="Google Shape;2171;p38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172" name="Google Shape;2172;p38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2173" name="Google Shape;2173;p38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74" name="Google Shape;2174;p38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175" name="Google Shape;2175;p38"/>
          <p:cNvGrpSpPr/>
          <p:nvPr/>
        </p:nvGrpSpPr>
        <p:grpSpPr>
          <a:xfrm rot="-4883751" flipH="1">
            <a:off x="7749451" y="3690017"/>
            <a:ext cx="1927999" cy="1836953"/>
            <a:chOff x="7542474" y="3698968"/>
            <a:chExt cx="1928087" cy="1837038"/>
          </a:xfrm>
        </p:grpSpPr>
        <p:sp>
          <p:nvSpPr>
            <p:cNvPr id="2176" name="Google Shape;2176;p38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177" name="Google Shape;2177;p38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2178" name="Google Shape;2178;p38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79" name="Google Shape;2179;p38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39"/>
          <p:cNvSpPr/>
          <p:nvPr/>
        </p:nvSpPr>
        <p:spPr>
          <a:xfrm>
            <a:off x="-3672225" y="239550"/>
            <a:ext cx="4387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39"/>
          <p:cNvSpPr/>
          <p:nvPr/>
        </p:nvSpPr>
        <p:spPr>
          <a:xfrm>
            <a:off x="8429025" y="239550"/>
            <a:ext cx="4387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3" name="Google Shape;2183;p39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2184" name="Google Shape;218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185" name="Google Shape;218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7" name="Google Shape;218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188" name="Google Shape;218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0" name="Google Shape;219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191" name="Google Shape;219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3" name="Google Shape;2193;p39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2194" name="Google Shape;219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195" name="Google Shape;219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3" name="Google Shape;2203;p39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2204" name="Google Shape;220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205" name="Google Shape;220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7" name="Google Shape;220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208" name="Google Shape;220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0" name="Google Shape;221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11" name="Google Shape;221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3" name="Google Shape;2213;p39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2214" name="Google Shape;2214;p39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2215" name="Google Shape;221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7" name="Google Shape;2217;p39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2218" name="Google Shape;221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9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2221" name="Google Shape;222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oogle Shape;2224;p40"/>
          <p:cNvGrpSpPr/>
          <p:nvPr/>
        </p:nvGrpSpPr>
        <p:grpSpPr>
          <a:xfrm rot="-4853511">
            <a:off x="-665290" y="3723764"/>
            <a:ext cx="1996414" cy="1998930"/>
            <a:chOff x="-593185" y="-585200"/>
            <a:chExt cx="1996396" cy="1998912"/>
          </a:xfrm>
        </p:grpSpPr>
        <p:grpSp>
          <p:nvGrpSpPr>
            <p:cNvPr id="2225" name="Google Shape;2225;p40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2226" name="Google Shape;2226;p40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0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8" name="Google Shape;2228;p40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2229" name="Google Shape;2229;p40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1" name="Google Shape;2231;p40"/>
          <p:cNvGrpSpPr/>
          <p:nvPr/>
        </p:nvGrpSpPr>
        <p:grpSpPr>
          <a:xfrm rot="4853511" flipH="1">
            <a:off x="7801660" y="3723764"/>
            <a:ext cx="1996414" cy="1998930"/>
            <a:chOff x="-593185" y="-585200"/>
            <a:chExt cx="1996396" cy="1998912"/>
          </a:xfrm>
        </p:grpSpPr>
        <p:grpSp>
          <p:nvGrpSpPr>
            <p:cNvPr id="2232" name="Google Shape;2232;p40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2233" name="Google Shape;2233;p40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5" name="Google Shape;2235;p40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2236" name="Google Shape;2236;p40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8" name="Google Shape;2238;p40"/>
          <p:cNvGrpSpPr/>
          <p:nvPr/>
        </p:nvGrpSpPr>
        <p:grpSpPr>
          <a:xfrm>
            <a:off x="-438222" y="-558890"/>
            <a:ext cx="1887482" cy="1859363"/>
            <a:chOff x="-494028" y="-597090"/>
            <a:chExt cx="1887482" cy="1859363"/>
          </a:xfrm>
        </p:grpSpPr>
        <p:sp>
          <p:nvSpPr>
            <p:cNvPr id="2239" name="Google Shape;2239;p40"/>
            <p:cNvSpPr/>
            <p:nvPr/>
          </p:nvSpPr>
          <p:spPr>
            <a:xfrm rot="9279077" flipH="1">
              <a:off x="120272" y="284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 rot="7378469" flipH="1">
              <a:off x="435132" y="-2116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1" name="Google Shape;2241;p4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242" name="Google Shape;2242;p4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4" name="Google Shape;2244;p4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245" name="Google Shape;2245;p4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7" name="Google Shape;2247;p4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248" name="Google Shape;2248;p4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40"/>
          <p:cNvGrpSpPr/>
          <p:nvPr/>
        </p:nvGrpSpPr>
        <p:grpSpPr>
          <a:xfrm flipH="1">
            <a:off x="7694740" y="-558890"/>
            <a:ext cx="1887482" cy="1859363"/>
            <a:chOff x="-494028" y="-597090"/>
            <a:chExt cx="1887482" cy="1859363"/>
          </a:xfrm>
        </p:grpSpPr>
        <p:sp>
          <p:nvSpPr>
            <p:cNvPr id="2251" name="Google Shape;2251;p40"/>
            <p:cNvSpPr/>
            <p:nvPr/>
          </p:nvSpPr>
          <p:spPr>
            <a:xfrm rot="9279077" flipH="1">
              <a:off x="120272" y="284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 rot="7378469" flipH="1">
              <a:off x="435132" y="-2116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3" name="Google Shape;2253;p4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254" name="Google Shape;2254;p4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6" name="Google Shape;2256;p4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257" name="Google Shape;2257;p4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4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260" name="Google Shape;2260;p4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oogle Shape;2263;p41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2264" name="Google Shape;2264;p41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265" name="Google Shape;2265;p4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41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268" name="Google Shape;2268;p4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41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71" name="Google Shape;2271;p4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3" name="Google Shape;2273;p41"/>
          <p:cNvGrpSpPr/>
          <p:nvPr/>
        </p:nvGrpSpPr>
        <p:grpSpPr>
          <a:xfrm>
            <a:off x="-608277" y="3604281"/>
            <a:ext cx="2034306" cy="2008441"/>
            <a:chOff x="-608277" y="3604281"/>
            <a:chExt cx="2034306" cy="2008441"/>
          </a:xfrm>
        </p:grpSpPr>
        <p:grpSp>
          <p:nvGrpSpPr>
            <p:cNvPr id="2274" name="Google Shape;2274;p41"/>
            <p:cNvGrpSpPr/>
            <p:nvPr/>
          </p:nvGrpSpPr>
          <p:grpSpPr>
            <a:xfrm rot="10800000" flipH="1">
              <a:off x="-73904" y="3696369"/>
              <a:ext cx="1499934" cy="1552313"/>
              <a:chOff x="-41739" y="-31863"/>
              <a:chExt cx="1169448" cy="1210286"/>
            </a:xfrm>
          </p:grpSpPr>
          <p:sp>
            <p:nvSpPr>
              <p:cNvPr id="2275" name="Google Shape;2275;p41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7" name="Google Shape;2277;p41"/>
            <p:cNvGrpSpPr/>
            <p:nvPr/>
          </p:nvGrpSpPr>
          <p:grpSpPr>
            <a:xfrm rot="-5400000">
              <a:off x="-724546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2278" name="Google Shape;2278;p41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2279" name="Google Shape;2279;p41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41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1" name="Google Shape;2281;p41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4" name="Google Shape;2284;p41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2285" name="Google Shape;2285;p41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87" name="Google Shape;2287;p41"/>
          <p:cNvGrpSpPr/>
          <p:nvPr/>
        </p:nvGrpSpPr>
        <p:grpSpPr>
          <a:xfrm>
            <a:off x="7717971" y="3604281"/>
            <a:ext cx="2034306" cy="2008441"/>
            <a:chOff x="7717971" y="3604281"/>
            <a:chExt cx="2034306" cy="2008441"/>
          </a:xfrm>
        </p:grpSpPr>
        <p:grpSp>
          <p:nvGrpSpPr>
            <p:cNvPr id="2288" name="Google Shape;2288;p41"/>
            <p:cNvGrpSpPr/>
            <p:nvPr/>
          </p:nvGrpSpPr>
          <p:grpSpPr>
            <a:xfrm rot="10800000">
              <a:off x="7717971" y="3696369"/>
              <a:ext cx="1499934" cy="1552313"/>
              <a:chOff x="-41739" y="-31863"/>
              <a:chExt cx="1169448" cy="1210286"/>
            </a:xfrm>
          </p:grpSpPr>
          <p:sp>
            <p:nvSpPr>
              <p:cNvPr id="2289" name="Google Shape;2289;p41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1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41"/>
            <p:cNvGrpSpPr/>
            <p:nvPr/>
          </p:nvGrpSpPr>
          <p:grpSpPr>
            <a:xfrm rot="5400000" flipH="1">
              <a:off x="7860104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2292" name="Google Shape;2292;p41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2293" name="Google Shape;2293;p41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5" name="Google Shape;2295;p41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2296" name="Google Shape;2296;p41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8" name="Google Shape;2298;p41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2299" name="Google Shape;2299;p41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1" name="Google Shape;2301;p41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2302" name="Google Shape;2302;p41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2303" name="Google Shape;2303;p4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5" name="Google Shape;2305;p41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2306" name="Google Shape;2306;p4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8" name="Google Shape;2308;p41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2309" name="Google Shape;2309;p4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>
            <a:off x="-819895" y="-821342"/>
            <a:ext cx="10990147" cy="6993164"/>
            <a:chOff x="-819895" y="-821342"/>
            <a:chExt cx="10990147" cy="6993164"/>
          </a:xfrm>
        </p:grpSpPr>
        <p:grpSp>
          <p:nvGrpSpPr>
            <p:cNvPr id="303" name="Google Shape;303;p15"/>
            <p:cNvGrpSpPr/>
            <p:nvPr/>
          </p:nvGrpSpPr>
          <p:grpSpPr>
            <a:xfrm rot="6692184">
              <a:off x="7724125" y="3943113"/>
              <a:ext cx="2532634" cy="1537250"/>
              <a:chOff x="6081725" y="-9837"/>
              <a:chExt cx="3062287" cy="1932050"/>
            </a:xfrm>
          </p:grpSpPr>
          <p:sp>
            <p:nvSpPr>
              <p:cNvPr id="304" name="Google Shape;304;p15"/>
              <p:cNvSpPr/>
              <p:nvPr/>
            </p:nvSpPr>
            <p:spPr>
              <a:xfrm flipH="1">
                <a:off x="8193417" y="-9837"/>
                <a:ext cx="525494" cy="930497"/>
              </a:xfrm>
              <a:custGeom>
                <a:avLst/>
                <a:gdLst/>
                <a:ahLst/>
                <a:cxnLst/>
                <a:rect l="l" t="t" r="r" b="b"/>
                <a:pathLst>
                  <a:path w="525494" h="930497" extrusionOk="0">
                    <a:moveTo>
                      <a:pt x="273844" y="0"/>
                    </a:moveTo>
                    <a:lnTo>
                      <a:pt x="0" y="930497"/>
                    </a:lnTo>
                    <a:lnTo>
                      <a:pt x="525494" y="815912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 flipH="1">
                <a:off x="7848231" y="-9837"/>
                <a:ext cx="470630" cy="815911"/>
              </a:xfrm>
              <a:custGeom>
                <a:avLst/>
                <a:gdLst/>
                <a:ahLst/>
                <a:cxnLst/>
                <a:rect l="l" t="t" r="r" b="b"/>
                <a:pathLst>
                  <a:path w="470630" h="815911" extrusionOk="0">
                    <a:moveTo>
                      <a:pt x="0" y="0"/>
                    </a:moveTo>
                    <a:lnTo>
                      <a:pt x="125444" y="815912"/>
                    </a:lnTo>
                    <a:lnTo>
                      <a:pt x="470630" y="507397"/>
                    </a:lnTo>
                    <a:lnTo>
                      <a:pt x="140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 flipH="1">
                <a:off x="7281874" y="-9837"/>
                <a:ext cx="896874" cy="507396"/>
              </a:xfrm>
              <a:custGeom>
                <a:avLst/>
                <a:gdLst/>
                <a:ahLst/>
                <a:cxnLst/>
                <a:rect l="l" t="t" r="r" b="b"/>
                <a:pathLst>
                  <a:path w="896874" h="507396" extrusionOk="0">
                    <a:moveTo>
                      <a:pt x="0" y="0"/>
                    </a:moveTo>
                    <a:lnTo>
                      <a:pt x="330517" y="507397"/>
                    </a:lnTo>
                    <a:lnTo>
                      <a:pt x="896874" y="167735"/>
                    </a:lnTo>
                    <a:lnTo>
                      <a:pt x="4935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 flipH="1">
                <a:off x="6532639" y="-9837"/>
                <a:ext cx="1315592" cy="744759"/>
              </a:xfrm>
              <a:custGeom>
                <a:avLst/>
                <a:gdLst/>
                <a:ahLst/>
                <a:cxnLst/>
                <a:rect l="l" t="t" r="r" b="b"/>
                <a:pathLst>
                  <a:path w="1315592" h="744759" extrusionOk="0">
                    <a:moveTo>
                      <a:pt x="718280" y="0"/>
                    </a:moveTo>
                    <a:lnTo>
                      <a:pt x="0" y="507397"/>
                    </a:lnTo>
                    <a:lnTo>
                      <a:pt x="1315593" y="744760"/>
                    </a:lnTo>
                    <a:lnTo>
                      <a:pt x="11409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 flipH="1">
                <a:off x="7078230" y="-9837"/>
                <a:ext cx="770001" cy="507396"/>
              </a:xfrm>
              <a:custGeom>
                <a:avLst/>
                <a:gdLst/>
                <a:ahLst/>
                <a:cxnLst/>
                <a:rect l="l" t="t" r="r" b="b"/>
                <a:pathLst>
                  <a:path w="770001" h="507396" extrusionOk="0">
                    <a:moveTo>
                      <a:pt x="718280" y="0"/>
                    </a:moveTo>
                    <a:lnTo>
                      <a:pt x="0" y="507397"/>
                    </a:lnTo>
                    <a:lnTo>
                      <a:pt x="566357" y="167735"/>
                    </a:lnTo>
                    <a:lnTo>
                      <a:pt x="770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 flipH="1">
                <a:off x="6081725" y="-9837"/>
                <a:ext cx="625601" cy="744759"/>
              </a:xfrm>
              <a:custGeom>
                <a:avLst/>
                <a:gdLst/>
                <a:ahLst/>
                <a:cxnLst/>
                <a:rect l="l" t="t" r="r" b="b"/>
                <a:pathLst>
                  <a:path w="625601" h="744759" extrusionOk="0">
                    <a:moveTo>
                      <a:pt x="0" y="0"/>
                    </a:moveTo>
                    <a:lnTo>
                      <a:pt x="174688" y="744760"/>
                    </a:lnTo>
                    <a:lnTo>
                      <a:pt x="625602" y="393287"/>
                    </a:lnTo>
                    <a:lnTo>
                      <a:pt x="2104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 flipH="1">
                <a:off x="8718912" y="920660"/>
                <a:ext cx="425100" cy="671988"/>
              </a:xfrm>
              <a:custGeom>
                <a:avLst/>
                <a:gdLst/>
                <a:ahLst/>
                <a:cxnLst/>
                <a:rect l="l" t="t" r="r" b="b"/>
                <a:pathLst>
                  <a:path w="425100" h="671988" extrusionOk="0">
                    <a:moveTo>
                      <a:pt x="0" y="671989"/>
                    </a:moveTo>
                    <a:lnTo>
                      <a:pt x="425101" y="0"/>
                    </a:lnTo>
                    <a:lnTo>
                      <a:pt x="0" y="1913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 flipH="1">
                <a:off x="7915573" y="920659"/>
                <a:ext cx="1228439" cy="741425"/>
              </a:xfrm>
              <a:custGeom>
                <a:avLst/>
                <a:gdLst/>
                <a:ahLst/>
                <a:cxnLst/>
                <a:rect l="l" t="t" r="r" b="b"/>
                <a:pathLst>
                  <a:path w="1228439" h="741425" extrusionOk="0">
                    <a:moveTo>
                      <a:pt x="0" y="741426"/>
                    </a:moveTo>
                    <a:lnTo>
                      <a:pt x="1228439" y="292513"/>
                    </a:lnTo>
                    <a:lnTo>
                      <a:pt x="425101" y="0"/>
                    </a:lnTo>
                    <a:lnTo>
                      <a:pt x="425101" y="0"/>
                    </a:lnTo>
                    <a:lnTo>
                      <a:pt x="0" y="671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 flipH="1">
                <a:off x="7915573" y="806074"/>
                <a:ext cx="803338" cy="407098"/>
              </a:xfrm>
              <a:custGeom>
                <a:avLst/>
                <a:gdLst/>
                <a:ahLst/>
                <a:cxnLst/>
                <a:rect l="l" t="t" r="r" b="b"/>
                <a:pathLst>
                  <a:path w="803338" h="407098" extrusionOk="0">
                    <a:moveTo>
                      <a:pt x="0" y="114586"/>
                    </a:moveTo>
                    <a:lnTo>
                      <a:pt x="803339" y="407098"/>
                    </a:lnTo>
                    <a:lnTo>
                      <a:pt x="525494" y="0"/>
                    </a:lnTo>
                    <a:lnTo>
                      <a:pt x="525494" y="0"/>
                    </a:lnTo>
                    <a:lnTo>
                      <a:pt x="0" y="1145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 flipH="1">
                <a:off x="7490091" y="497558"/>
                <a:ext cx="425481" cy="1016603"/>
              </a:xfrm>
              <a:custGeom>
                <a:avLst/>
                <a:gdLst/>
                <a:ahLst/>
                <a:cxnLst/>
                <a:rect l="l" t="t" r="r" b="b"/>
                <a:pathLst>
                  <a:path w="425481" h="1016603" extrusionOk="0">
                    <a:moveTo>
                      <a:pt x="67342" y="0"/>
                    </a:moveTo>
                    <a:lnTo>
                      <a:pt x="0" y="715613"/>
                    </a:lnTo>
                    <a:lnTo>
                      <a:pt x="425482" y="1016603"/>
                    </a:lnTo>
                    <a:lnTo>
                      <a:pt x="67342" y="0"/>
                    </a:lnTo>
                    <a:lnTo>
                      <a:pt x="673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 flipH="1">
                <a:off x="7848232" y="497558"/>
                <a:ext cx="345185" cy="715613"/>
              </a:xfrm>
              <a:custGeom>
                <a:avLst/>
                <a:gdLst/>
                <a:ahLst/>
                <a:cxnLst/>
                <a:rect l="l" t="t" r="r" b="b"/>
                <a:pathLst>
                  <a:path w="345185" h="715613" extrusionOk="0">
                    <a:moveTo>
                      <a:pt x="345186" y="0"/>
                    </a:moveTo>
                    <a:lnTo>
                      <a:pt x="277844" y="715613"/>
                    </a:lnTo>
                    <a:lnTo>
                      <a:pt x="0" y="308515"/>
                    </a:lnTo>
                    <a:lnTo>
                      <a:pt x="0" y="308515"/>
                    </a:lnTo>
                    <a:lnTo>
                      <a:pt x="345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 flipH="1">
                <a:off x="6535401" y="497559"/>
                <a:ext cx="1312830" cy="1156620"/>
              </a:xfrm>
              <a:custGeom>
                <a:avLst/>
                <a:gdLst/>
                <a:ahLst/>
                <a:cxnLst/>
                <a:rect l="l" t="t" r="r" b="b"/>
                <a:pathLst>
                  <a:path w="1312830" h="1156620" extrusionOk="0">
                    <a:moveTo>
                      <a:pt x="0" y="0"/>
                    </a:moveTo>
                    <a:lnTo>
                      <a:pt x="1312831" y="1156621"/>
                    </a:lnTo>
                    <a:lnTo>
                      <a:pt x="358140" y="10166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 flipH="1">
                <a:off x="6532639" y="497559"/>
                <a:ext cx="1315592" cy="1156620"/>
              </a:xfrm>
              <a:custGeom>
                <a:avLst/>
                <a:gdLst/>
                <a:ahLst/>
                <a:cxnLst/>
                <a:rect l="l" t="t" r="r" b="b"/>
                <a:pathLst>
                  <a:path w="1315592" h="1156620" extrusionOk="0">
                    <a:moveTo>
                      <a:pt x="0" y="0"/>
                    </a:moveTo>
                    <a:lnTo>
                      <a:pt x="1312831" y="1156621"/>
                    </a:lnTo>
                    <a:lnTo>
                      <a:pt x="1315593" y="237363"/>
                    </a:lnTo>
                    <a:lnTo>
                      <a:pt x="1315593" y="237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 flipH="1">
                <a:off x="7915573" y="1213172"/>
                <a:ext cx="787812" cy="709041"/>
              </a:xfrm>
              <a:custGeom>
                <a:avLst/>
                <a:gdLst/>
                <a:ahLst/>
                <a:cxnLst/>
                <a:rect l="l" t="t" r="r" b="b"/>
                <a:pathLst>
                  <a:path w="787812" h="709041" extrusionOk="0">
                    <a:moveTo>
                      <a:pt x="787813" y="0"/>
                    </a:moveTo>
                    <a:lnTo>
                      <a:pt x="0" y="642938"/>
                    </a:lnTo>
                    <a:lnTo>
                      <a:pt x="616077" y="709041"/>
                    </a:lnTo>
                    <a:lnTo>
                      <a:pt x="787813" y="0"/>
                    </a:lnTo>
                    <a:lnTo>
                      <a:pt x="7878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 flipH="1">
                <a:off x="7915573" y="1213172"/>
                <a:ext cx="1228439" cy="642937"/>
              </a:xfrm>
              <a:custGeom>
                <a:avLst/>
                <a:gdLst/>
                <a:ahLst/>
                <a:cxnLst/>
                <a:rect l="l" t="t" r="r" b="b"/>
                <a:pathLst>
                  <a:path w="1228439" h="642937" extrusionOk="0">
                    <a:moveTo>
                      <a:pt x="0" y="448913"/>
                    </a:moveTo>
                    <a:lnTo>
                      <a:pt x="0" y="489776"/>
                    </a:lnTo>
                    <a:lnTo>
                      <a:pt x="440627" y="642938"/>
                    </a:lnTo>
                    <a:lnTo>
                      <a:pt x="1228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15"/>
            <p:cNvGrpSpPr/>
            <p:nvPr/>
          </p:nvGrpSpPr>
          <p:grpSpPr>
            <a:xfrm rot="5608447">
              <a:off x="-1292167" y="-226672"/>
              <a:ext cx="2633667" cy="1532344"/>
              <a:chOff x="-167130" y="3709613"/>
              <a:chExt cx="2633567" cy="1532286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1089124" y="4104900"/>
                <a:ext cx="938498" cy="522827"/>
              </a:xfrm>
              <a:custGeom>
                <a:avLst/>
                <a:gdLst/>
                <a:ahLst/>
                <a:cxnLst/>
                <a:rect l="l" t="t" r="r" b="b"/>
                <a:pathLst>
                  <a:path w="938498" h="522827" extrusionOk="0">
                    <a:moveTo>
                      <a:pt x="508064" y="0"/>
                    </a:moveTo>
                    <a:lnTo>
                      <a:pt x="0" y="355473"/>
                    </a:lnTo>
                    <a:lnTo>
                      <a:pt x="938499" y="522827"/>
                    </a:lnTo>
                    <a:lnTo>
                      <a:pt x="508064" y="0"/>
                    </a:lnTo>
                    <a:lnTo>
                      <a:pt x="5080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 flipH="1">
                <a:off x="801945" y="4104900"/>
                <a:ext cx="717613" cy="522827"/>
              </a:xfrm>
              <a:custGeom>
                <a:avLst/>
                <a:gdLst/>
                <a:ahLst/>
                <a:cxnLst/>
                <a:rect l="l" t="t" r="r" b="b"/>
                <a:pathLst>
                  <a:path w="717613" h="522827" extrusionOk="0">
                    <a:moveTo>
                      <a:pt x="0" y="0"/>
                    </a:moveTo>
                    <a:lnTo>
                      <a:pt x="717614" y="514445"/>
                    </a:lnTo>
                    <a:lnTo>
                      <a:pt x="430435" y="5228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 flipH="1">
                <a:off x="330172" y="3709613"/>
                <a:ext cx="1189386" cy="909732"/>
              </a:xfrm>
              <a:custGeom>
                <a:avLst/>
                <a:gdLst/>
                <a:ahLst/>
                <a:cxnLst/>
                <a:rect l="l" t="t" r="r" b="b"/>
                <a:pathLst>
                  <a:path w="1189386" h="909732" extrusionOk="0">
                    <a:moveTo>
                      <a:pt x="0" y="395288"/>
                    </a:moveTo>
                    <a:lnTo>
                      <a:pt x="717614" y="909733"/>
                    </a:lnTo>
                    <a:lnTo>
                      <a:pt x="1189387" y="0"/>
                    </a:lnTo>
                    <a:lnTo>
                      <a:pt x="1189387" y="0"/>
                    </a:lnTo>
                    <a:lnTo>
                      <a:pt x="0" y="395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 flipH="1">
                <a:off x="-147794" y="3759143"/>
                <a:ext cx="949737" cy="1227963"/>
              </a:xfrm>
              <a:custGeom>
                <a:avLst/>
                <a:gdLst/>
                <a:ahLst/>
                <a:cxnLst/>
                <a:rect l="l" t="t" r="r" b="b"/>
                <a:pathLst>
                  <a:path w="949737" h="1227963" extrusionOk="0">
                    <a:moveTo>
                      <a:pt x="684847" y="0"/>
                    </a:moveTo>
                    <a:lnTo>
                      <a:pt x="0" y="860203"/>
                    </a:lnTo>
                    <a:lnTo>
                      <a:pt x="949737" y="1227963"/>
                    </a:lnTo>
                    <a:lnTo>
                      <a:pt x="684847" y="0"/>
                    </a:lnTo>
                    <a:lnTo>
                      <a:pt x="6848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 flipH="1">
                <a:off x="117097" y="3709613"/>
                <a:ext cx="684847" cy="909732"/>
              </a:xfrm>
              <a:custGeom>
                <a:avLst/>
                <a:gdLst/>
                <a:ahLst/>
                <a:cxnLst/>
                <a:rect l="l" t="t" r="r" b="b"/>
                <a:pathLst>
                  <a:path w="684847" h="909732" extrusionOk="0">
                    <a:moveTo>
                      <a:pt x="684847" y="49530"/>
                    </a:moveTo>
                    <a:lnTo>
                      <a:pt x="0" y="909733"/>
                    </a:lnTo>
                    <a:lnTo>
                      <a:pt x="471773" y="0"/>
                    </a:lnTo>
                    <a:lnTo>
                      <a:pt x="471773" y="0"/>
                    </a:lnTo>
                    <a:lnTo>
                      <a:pt x="684847" y="495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 flipH="1">
                <a:off x="-167130" y="3759143"/>
                <a:ext cx="284226" cy="1227963"/>
              </a:xfrm>
              <a:custGeom>
                <a:avLst/>
                <a:gdLst/>
                <a:ahLst/>
                <a:cxnLst/>
                <a:rect l="l" t="t" r="r" b="b"/>
                <a:pathLst>
                  <a:path w="284226" h="1227963" extrusionOk="0">
                    <a:moveTo>
                      <a:pt x="284226" y="23298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4795" y="1227963"/>
                    </a:lnTo>
                    <a:lnTo>
                      <a:pt x="284226" y="12241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 flipH="1">
                <a:off x="1558515" y="4460278"/>
                <a:ext cx="907922" cy="781621"/>
              </a:xfrm>
              <a:custGeom>
                <a:avLst/>
                <a:gdLst/>
                <a:ahLst/>
                <a:cxnLst/>
                <a:rect l="l" t="t" r="r" b="b"/>
                <a:pathLst>
                  <a:path w="907922" h="781621" extrusionOk="0">
                    <a:moveTo>
                      <a:pt x="448247" y="781622"/>
                    </a:moveTo>
                    <a:lnTo>
                      <a:pt x="907923" y="673227"/>
                    </a:lnTo>
                    <a:lnTo>
                      <a:pt x="438722" y="0"/>
                    </a:lnTo>
                    <a:lnTo>
                      <a:pt x="0" y="7816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 flipH="1">
                <a:off x="1159418" y="4460278"/>
                <a:ext cx="868298" cy="754760"/>
              </a:xfrm>
              <a:custGeom>
                <a:avLst/>
                <a:gdLst/>
                <a:ahLst/>
                <a:cxnLst/>
                <a:rect l="l" t="t" r="r" b="b"/>
                <a:pathLst>
                  <a:path w="868298" h="754760" extrusionOk="0">
                    <a:moveTo>
                      <a:pt x="0" y="0"/>
                    </a:moveTo>
                    <a:lnTo>
                      <a:pt x="868299" y="754761"/>
                    </a:lnTo>
                    <a:lnTo>
                      <a:pt x="469106" y="6731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 flipH="1">
                <a:off x="1089218" y="4460278"/>
                <a:ext cx="938497" cy="754760"/>
              </a:xfrm>
              <a:custGeom>
                <a:avLst/>
                <a:gdLst/>
                <a:ahLst/>
                <a:cxnLst/>
                <a:rect l="l" t="t" r="r" b="b"/>
                <a:pathLst>
                  <a:path w="938497" h="754760" extrusionOk="0">
                    <a:moveTo>
                      <a:pt x="0" y="0"/>
                    </a:moveTo>
                    <a:lnTo>
                      <a:pt x="868299" y="754761"/>
                    </a:lnTo>
                    <a:lnTo>
                      <a:pt x="938498" y="167354"/>
                    </a:lnTo>
                    <a:lnTo>
                      <a:pt x="938498" y="167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 flipH="1">
                <a:off x="585060" y="4619346"/>
                <a:ext cx="574262" cy="595788"/>
              </a:xfrm>
              <a:custGeom>
                <a:avLst/>
                <a:gdLst/>
                <a:ahLst/>
                <a:cxnLst/>
                <a:rect l="l" t="t" r="r" b="b"/>
                <a:pathLst>
                  <a:path w="574262" h="595788" extrusionOk="0">
                    <a:moveTo>
                      <a:pt x="357378" y="0"/>
                    </a:moveTo>
                    <a:lnTo>
                      <a:pt x="0" y="595789"/>
                    </a:lnTo>
                    <a:lnTo>
                      <a:pt x="574262" y="455009"/>
                    </a:lnTo>
                    <a:lnTo>
                      <a:pt x="357378" y="0"/>
                    </a:lnTo>
                    <a:lnTo>
                      <a:pt x="3573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 flipH="1">
                <a:off x="801944" y="4619346"/>
                <a:ext cx="357378" cy="595788"/>
              </a:xfrm>
              <a:custGeom>
                <a:avLst/>
                <a:gdLst/>
                <a:ahLst/>
                <a:cxnLst/>
                <a:rect l="l" t="t" r="r" b="b"/>
                <a:pathLst>
                  <a:path w="357378" h="595788" extrusionOk="0">
                    <a:moveTo>
                      <a:pt x="357378" y="0"/>
                    </a:moveTo>
                    <a:lnTo>
                      <a:pt x="0" y="595789"/>
                    </a:lnTo>
                    <a:lnTo>
                      <a:pt x="70199" y="8382"/>
                    </a:lnTo>
                    <a:lnTo>
                      <a:pt x="70199" y="8382"/>
                    </a:lnTo>
                    <a:lnTo>
                      <a:pt x="357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 flipH="1">
                <a:off x="179772" y="4619346"/>
                <a:ext cx="622172" cy="622553"/>
              </a:xfrm>
              <a:custGeom>
                <a:avLst/>
                <a:gdLst/>
                <a:ahLst/>
                <a:cxnLst/>
                <a:rect l="l" t="t" r="r" b="b"/>
                <a:pathLst>
                  <a:path w="622172" h="622553" extrusionOk="0">
                    <a:moveTo>
                      <a:pt x="454342" y="622554"/>
                    </a:moveTo>
                    <a:lnTo>
                      <a:pt x="622173" y="622554"/>
                    </a:lnTo>
                    <a:lnTo>
                      <a:pt x="0" y="0"/>
                    </a:lnTo>
                    <a:lnTo>
                      <a:pt x="216884" y="4550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 flipH="1">
                <a:off x="-167129" y="4619346"/>
                <a:ext cx="969073" cy="622553"/>
              </a:xfrm>
              <a:custGeom>
                <a:avLst/>
                <a:gdLst/>
                <a:ahLst/>
                <a:cxnLst/>
                <a:rect l="l" t="t" r="r" b="b"/>
                <a:pathLst>
                  <a:path w="969073" h="622553" extrusionOk="0">
                    <a:moveTo>
                      <a:pt x="969073" y="540925"/>
                    </a:moveTo>
                    <a:lnTo>
                      <a:pt x="949642" y="367760"/>
                    </a:lnTo>
                    <a:lnTo>
                      <a:pt x="0" y="0"/>
                    </a:lnTo>
                    <a:lnTo>
                      <a:pt x="622173" y="622554"/>
                    </a:lnTo>
                    <a:lnTo>
                      <a:pt x="969073" y="6225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 flipH="1">
                <a:off x="-167129" y="4983296"/>
                <a:ext cx="19431" cy="176974"/>
              </a:xfrm>
              <a:custGeom>
                <a:avLst/>
                <a:gdLst/>
                <a:ahLst/>
                <a:cxnLst/>
                <a:rect l="l" t="t" r="r" b="b"/>
                <a:pathLst>
                  <a:path w="19431" h="176974" extrusionOk="0">
                    <a:moveTo>
                      <a:pt x="19431" y="0"/>
                    </a:moveTo>
                    <a:lnTo>
                      <a:pt x="0" y="3810"/>
                    </a:lnTo>
                    <a:lnTo>
                      <a:pt x="19431" y="176974"/>
                    </a:lnTo>
                    <a:close/>
                  </a:path>
                </a:pathLst>
              </a:custGeom>
              <a:gradFill>
                <a:gsLst>
                  <a:gs pos="0">
                    <a:srgbClr val="F9F9F9"/>
                  </a:gs>
                  <a:gs pos="50000">
                    <a:srgbClr val="E8E8E8"/>
                  </a:gs>
                  <a:gs pos="100000">
                    <a:srgbClr val="D7D7D7"/>
                  </a:gs>
                </a:gsLst>
                <a:lin ang="824715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 flipH="1">
                <a:off x="1558514" y="5133505"/>
                <a:ext cx="459676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459676" h="108394" extrusionOk="0">
                    <a:moveTo>
                      <a:pt x="433197" y="108395"/>
                    </a:moveTo>
                    <a:lnTo>
                      <a:pt x="459676" y="0"/>
                    </a:lnTo>
                    <a:lnTo>
                      <a:pt x="0" y="1083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 flipH="1">
                <a:off x="1159322" y="5133505"/>
                <a:ext cx="425672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425672" h="108394" extrusionOk="0">
                    <a:moveTo>
                      <a:pt x="400526" y="108395"/>
                    </a:moveTo>
                    <a:lnTo>
                      <a:pt x="425672" y="81629"/>
                    </a:lnTo>
                    <a:lnTo>
                      <a:pt x="26479" y="0"/>
                    </a:lnTo>
                    <a:lnTo>
                      <a:pt x="0" y="1083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 flipH="1">
                <a:off x="1134176" y="5215134"/>
                <a:ext cx="32385" cy="2676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26765" extrusionOk="0">
                    <a:moveTo>
                      <a:pt x="32385" y="26765"/>
                    </a:moveTo>
                    <a:lnTo>
                      <a:pt x="7239" y="0"/>
                    </a:lnTo>
                    <a:lnTo>
                      <a:pt x="7239" y="0"/>
                    </a:lnTo>
                    <a:lnTo>
                      <a:pt x="0" y="26765"/>
                    </a:lnTo>
                    <a:close/>
                  </a:path>
                </a:pathLst>
              </a:custGeom>
              <a:gradFill>
                <a:gsLst>
                  <a:gs pos="0">
                    <a:srgbClr val="CFCFCF"/>
                  </a:gs>
                  <a:gs pos="50000">
                    <a:srgbClr val="C5C5C5"/>
                  </a:gs>
                  <a:gs pos="100000">
                    <a:srgbClr val="BCBCBC"/>
                  </a:gs>
                </a:gsLst>
                <a:lin ang="1711447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 flipH="1">
                <a:off x="574201" y="5074355"/>
                <a:ext cx="585120" cy="167544"/>
              </a:xfrm>
              <a:custGeom>
                <a:avLst/>
                <a:gdLst/>
                <a:ahLst/>
                <a:cxnLst/>
                <a:rect l="l" t="t" r="r" b="b"/>
                <a:pathLst>
                  <a:path w="585120" h="167544" extrusionOk="0">
                    <a:moveTo>
                      <a:pt x="585121" y="167545"/>
                    </a:moveTo>
                    <a:lnTo>
                      <a:pt x="574262" y="0"/>
                    </a:lnTo>
                    <a:lnTo>
                      <a:pt x="0" y="140779"/>
                    </a:lnTo>
                    <a:lnTo>
                      <a:pt x="25146" y="1675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 flipH="1">
                <a:off x="347602" y="5074355"/>
                <a:ext cx="237458" cy="167544"/>
              </a:xfrm>
              <a:custGeom>
                <a:avLst/>
                <a:gdLst/>
                <a:ahLst/>
                <a:cxnLst/>
                <a:rect l="l" t="t" r="r" b="b"/>
                <a:pathLst>
                  <a:path w="237458" h="167544" extrusionOk="0">
                    <a:moveTo>
                      <a:pt x="237458" y="167545"/>
                    </a:moveTo>
                    <a:lnTo>
                      <a:pt x="0" y="0"/>
                    </a:lnTo>
                    <a:lnTo>
                      <a:pt x="10859" y="1675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8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C637-FA0E-4089-9F7C-523C5F806A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"/>
          <p:cNvSpPr txBox="1">
            <a:spLocks noGrp="1"/>
          </p:cNvSpPr>
          <p:nvPr>
            <p:ph type="title"/>
          </p:nvPr>
        </p:nvSpPr>
        <p:spPr>
          <a:xfrm>
            <a:off x="4486400" y="1471763"/>
            <a:ext cx="39426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8" name="Google Shape;478;p9"/>
          <p:cNvSpPr txBox="1">
            <a:spLocks noGrp="1"/>
          </p:cNvSpPr>
          <p:nvPr>
            <p:ph type="subTitle" idx="1"/>
          </p:nvPr>
        </p:nvSpPr>
        <p:spPr>
          <a:xfrm>
            <a:off x="4486400" y="2561738"/>
            <a:ext cx="3942600" cy="11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9" name="Google Shape;479;p9"/>
          <p:cNvGrpSpPr/>
          <p:nvPr/>
        </p:nvGrpSpPr>
        <p:grpSpPr>
          <a:xfrm>
            <a:off x="-674928" y="-882724"/>
            <a:ext cx="2442064" cy="2159322"/>
            <a:chOff x="-493980" y="-597000"/>
            <a:chExt cx="2008441" cy="1775904"/>
          </a:xfrm>
        </p:grpSpPr>
        <p:grpSp>
          <p:nvGrpSpPr>
            <p:cNvPr id="480" name="Google Shape;480;p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481" name="Google Shape;481;p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9" name="Google Shape;489;p9"/>
          <p:cNvGrpSpPr/>
          <p:nvPr/>
        </p:nvGrpSpPr>
        <p:grpSpPr>
          <a:xfrm>
            <a:off x="7251422" y="-739849"/>
            <a:ext cx="2442064" cy="2159322"/>
            <a:chOff x="7630845" y="-597000"/>
            <a:chExt cx="2008441" cy="1775904"/>
          </a:xfrm>
        </p:grpSpPr>
        <p:grpSp>
          <p:nvGrpSpPr>
            <p:cNvPr id="490" name="Google Shape;490;p9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491" name="Google Shape;491;p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" name="Google Shape;493;p9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494" name="Google Shape;494;p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9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497" name="Google Shape;497;p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9" name="Google Shape;499;p9"/>
          <p:cNvGrpSpPr/>
          <p:nvPr/>
        </p:nvGrpSpPr>
        <p:grpSpPr>
          <a:xfrm>
            <a:off x="7542474" y="3698968"/>
            <a:ext cx="1928087" cy="1837038"/>
            <a:chOff x="7542474" y="3698968"/>
            <a:chExt cx="1928087" cy="1837038"/>
          </a:xfrm>
        </p:grpSpPr>
        <p:sp>
          <p:nvSpPr>
            <p:cNvPr id="500" name="Google Shape;500;p9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9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502" name="Google Shape;502;p9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3"/>
          <p:cNvSpPr txBox="1">
            <a:spLocks noGrp="1"/>
          </p:cNvSpPr>
          <p:nvPr>
            <p:ph type="title" hasCustomPrompt="1"/>
          </p:nvPr>
        </p:nvSpPr>
        <p:spPr>
          <a:xfrm>
            <a:off x="1763225" y="1220925"/>
            <a:ext cx="7047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6" name="Google Shape;686;p13"/>
          <p:cNvSpPr txBox="1">
            <a:spLocks noGrp="1"/>
          </p:cNvSpPr>
          <p:nvPr>
            <p:ph type="subTitle" idx="1"/>
          </p:nvPr>
        </p:nvSpPr>
        <p:spPr>
          <a:xfrm>
            <a:off x="947375" y="2197850"/>
            <a:ext cx="2336400" cy="55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subTitle" idx="2"/>
          </p:nvPr>
        </p:nvSpPr>
        <p:spPr>
          <a:xfrm>
            <a:off x="947375" y="1909850"/>
            <a:ext cx="2336400" cy="4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8" name="Google Shape;688;p13"/>
          <p:cNvSpPr txBox="1">
            <a:spLocks noGrp="1"/>
          </p:cNvSpPr>
          <p:nvPr>
            <p:ph type="title" idx="3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4" hasCustomPrompt="1"/>
          </p:nvPr>
        </p:nvSpPr>
        <p:spPr>
          <a:xfrm>
            <a:off x="1763225" y="3046775"/>
            <a:ext cx="7047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0" name="Google Shape;690;p13"/>
          <p:cNvSpPr txBox="1">
            <a:spLocks noGrp="1"/>
          </p:cNvSpPr>
          <p:nvPr>
            <p:ph type="subTitle" idx="5"/>
          </p:nvPr>
        </p:nvSpPr>
        <p:spPr>
          <a:xfrm>
            <a:off x="947375" y="4034750"/>
            <a:ext cx="2336400" cy="55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6"/>
          </p:nvPr>
        </p:nvSpPr>
        <p:spPr>
          <a:xfrm>
            <a:off x="947375" y="3746750"/>
            <a:ext cx="2336400" cy="4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7" hasCustomPrompt="1"/>
          </p:nvPr>
        </p:nvSpPr>
        <p:spPr>
          <a:xfrm>
            <a:off x="6676075" y="1220925"/>
            <a:ext cx="7047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3" name="Google Shape;693;p13"/>
          <p:cNvSpPr txBox="1">
            <a:spLocks noGrp="1"/>
          </p:cNvSpPr>
          <p:nvPr>
            <p:ph type="subTitle" idx="8"/>
          </p:nvPr>
        </p:nvSpPr>
        <p:spPr>
          <a:xfrm>
            <a:off x="5860225" y="2197850"/>
            <a:ext cx="2336400" cy="55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9"/>
          </p:nvPr>
        </p:nvSpPr>
        <p:spPr>
          <a:xfrm>
            <a:off x="5860225" y="1909850"/>
            <a:ext cx="2336400" cy="4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13" hasCustomPrompt="1"/>
          </p:nvPr>
        </p:nvSpPr>
        <p:spPr>
          <a:xfrm>
            <a:off x="6676075" y="3046775"/>
            <a:ext cx="7047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14"/>
          </p:nvPr>
        </p:nvSpPr>
        <p:spPr>
          <a:xfrm>
            <a:off x="5860225" y="4034750"/>
            <a:ext cx="2336400" cy="55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5"/>
          </p:nvPr>
        </p:nvSpPr>
        <p:spPr>
          <a:xfrm>
            <a:off x="5860225" y="3746750"/>
            <a:ext cx="2336400" cy="4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8" name="Google Shape;698;p13"/>
          <p:cNvSpPr/>
          <p:nvPr/>
        </p:nvSpPr>
        <p:spPr>
          <a:xfrm>
            <a:off x="-41294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3"/>
          <p:cNvSpPr/>
          <p:nvPr/>
        </p:nvSpPr>
        <p:spPr>
          <a:xfrm>
            <a:off x="84212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13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701" name="Google Shape;701;p13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702" name="Google Shape;702;p13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13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705" name="Google Shape;705;p13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13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708" name="Google Shape;708;p13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13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711" name="Google Shape;711;p13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712" name="Google Shape;712;p13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13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715" name="Google Shape;715;p13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" name="Google Shape;717;p13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718" name="Google Shape;718;p13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13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721" name="Google Shape;721;p13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722" name="Google Shape;722;p13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13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725" name="Google Shape;725;p13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13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728" name="Google Shape;728;p13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0" name="Google Shape;730;p13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731" name="Google Shape;731;p13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732" name="Google Shape;732;p13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13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735" name="Google Shape;735;p13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13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738" name="Google Shape;738;p13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32" name="Google Shape;832;p17"/>
          <p:cNvGrpSpPr/>
          <p:nvPr/>
        </p:nvGrpSpPr>
        <p:grpSpPr>
          <a:xfrm>
            <a:off x="-494630" y="-604600"/>
            <a:ext cx="2008441" cy="1775904"/>
            <a:chOff x="-493980" y="-597000"/>
            <a:chExt cx="2008441" cy="1775904"/>
          </a:xfrm>
        </p:grpSpPr>
        <p:grpSp>
          <p:nvGrpSpPr>
            <p:cNvPr id="833" name="Google Shape;833;p17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834" name="Google Shape;834;p1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17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837" name="Google Shape;837;p1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17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840" name="Google Shape;840;p1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2" name="Google Shape;842;p17"/>
          <p:cNvGrpSpPr/>
          <p:nvPr/>
        </p:nvGrpSpPr>
        <p:grpSpPr>
          <a:xfrm>
            <a:off x="-608277" y="3604281"/>
            <a:ext cx="2034306" cy="2008441"/>
            <a:chOff x="-608277" y="3604281"/>
            <a:chExt cx="2034306" cy="2008441"/>
          </a:xfrm>
        </p:grpSpPr>
        <p:grpSp>
          <p:nvGrpSpPr>
            <p:cNvPr id="843" name="Google Shape;843;p17"/>
            <p:cNvGrpSpPr/>
            <p:nvPr/>
          </p:nvGrpSpPr>
          <p:grpSpPr>
            <a:xfrm rot="10800000" flipH="1">
              <a:off x="-73904" y="3696369"/>
              <a:ext cx="1499934" cy="1552313"/>
              <a:chOff x="-41739" y="-31863"/>
              <a:chExt cx="1169448" cy="1210286"/>
            </a:xfrm>
          </p:grpSpPr>
          <p:sp>
            <p:nvSpPr>
              <p:cNvPr id="844" name="Google Shape;844;p17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-5400000">
              <a:off x="-724546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847" name="Google Shape;847;p17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848" name="Google Shape;848;p17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17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0" name="Google Shape;850;p17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851" name="Google Shape;851;p17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17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3" name="Google Shape;853;p17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854" name="Google Shape;854;p17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17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56" name="Google Shape;856;p17"/>
          <p:cNvGrpSpPr/>
          <p:nvPr/>
        </p:nvGrpSpPr>
        <p:grpSpPr>
          <a:xfrm>
            <a:off x="7717971" y="3604281"/>
            <a:ext cx="2034306" cy="2008441"/>
            <a:chOff x="7717971" y="3604281"/>
            <a:chExt cx="2034306" cy="2008441"/>
          </a:xfrm>
        </p:grpSpPr>
        <p:grpSp>
          <p:nvGrpSpPr>
            <p:cNvPr id="857" name="Google Shape;857;p17"/>
            <p:cNvGrpSpPr/>
            <p:nvPr/>
          </p:nvGrpSpPr>
          <p:grpSpPr>
            <a:xfrm rot="10800000">
              <a:off x="7717971" y="3696369"/>
              <a:ext cx="1499934" cy="1552313"/>
              <a:chOff x="-41739" y="-31863"/>
              <a:chExt cx="1169448" cy="1210286"/>
            </a:xfrm>
          </p:grpSpPr>
          <p:sp>
            <p:nvSpPr>
              <p:cNvPr id="858" name="Google Shape;858;p17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17"/>
            <p:cNvGrpSpPr/>
            <p:nvPr/>
          </p:nvGrpSpPr>
          <p:grpSpPr>
            <a:xfrm rot="5400000" flipH="1">
              <a:off x="7860104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861" name="Google Shape;861;p17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862" name="Google Shape;862;p17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17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4" name="Google Shape;864;p17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865" name="Google Shape;865;p17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17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7" name="Google Shape;867;p17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868" name="Google Shape;868;p17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17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70" name="Google Shape;870;p17"/>
          <p:cNvGrpSpPr/>
          <p:nvPr/>
        </p:nvGrpSpPr>
        <p:grpSpPr>
          <a:xfrm>
            <a:off x="7630195" y="-614125"/>
            <a:ext cx="2008441" cy="1775904"/>
            <a:chOff x="7630845" y="-597000"/>
            <a:chExt cx="2008441" cy="1775904"/>
          </a:xfrm>
        </p:grpSpPr>
        <p:grpSp>
          <p:nvGrpSpPr>
            <p:cNvPr id="871" name="Google Shape;871;p17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872" name="Google Shape;872;p1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4" name="Google Shape;874;p17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875" name="Google Shape;875;p1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17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878" name="Google Shape;878;p1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42" name="Google Shape;1042;p20"/>
          <p:cNvGrpSpPr/>
          <p:nvPr/>
        </p:nvGrpSpPr>
        <p:grpSpPr>
          <a:xfrm>
            <a:off x="-438222" y="-558890"/>
            <a:ext cx="1887482" cy="1935563"/>
            <a:chOff x="-494028" y="-597090"/>
            <a:chExt cx="1887482" cy="1935563"/>
          </a:xfrm>
        </p:grpSpPr>
        <p:sp>
          <p:nvSpPr>
            <p:cNvPr id="1043" name="Google Shape;1043;p20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2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046" name="Google Shape;1046;p2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2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049" name="Google Shape;1049;p2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2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052" name="Google Shape;1052;p2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6300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4" name="Google Shape;1054;p20"/>
          <p:cNvGrpSpPr/>
          <p:nvPr/>
        </p:nvGrpSpPr>
        <p:grpSpPr>
          <a:xfrm flipH="1">
            <a:off x="7694740" y="-558890"/>
            <a:ext cx="1887482" cy="1935563"/>
            <a:chOff x="-494028" y="-597090"/>
            <a:chExt cx="1887482" cy="1935563"/>
          </a:xfrm>
        </p:grpSpPr>
        <p:sp>
          <p:nvSpPr>
            <p:cNvPr id="1055" name="Google Shape;1055;p20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" name="Google Shape;1057;p2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058" name="Google Shape;1058;p2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2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061" name="Google Shape;1061;p2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2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064" name="Google Shape;1064;p2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6300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2"/>
          <p:cNvSpPr txBox="1">
            <a:spLocks noGrp="1"/>
          </p:cNvSpPr>
          <p:nvPr>
            <p:ph type="body" idx="1"/>
          </p:nvPr>
        </p:nvSpPr>
        <p:spPr>
          <a:xfrm>
            <a:off x="720000" y="1669773"/>
            <a:ext cx="3585300" cy="2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7" name="Google Shape;1097;p22"/>
          <p:cNvGrpSpPr/>
          <p:nvPr/>
        </p:nvGrpSpPr>
        <p:grpSpPr>
          <a:xfrm>
            <a:off x="-438222" y="-558890"/>
            <a:ext cx="1887482" cy="1935563"/>
            <a:chOff x="-494028" y="-597090"/>
            <a:chExt cx="1887482" cy="1935563"/>
          </a:xfrm>
        </p:grpSpPr>
        <p:sp>
          <p:nvSpPr>
            <p:cNvPr id="1098" name="Google Shape;1098;p22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0" name="Google Shape;1100;p22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101" name="Google Shape;1101;p22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22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104" name="Google Shape;1104;p22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22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107" name="Google Shape;1107;p22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9" name="Google Shape;1109;p22"/>
          <p:cNvGrpSpPr/>
          <p:nvPr/>
        </p:nvGrpSpPr>
        <p:grpSpPr>
          <a:xfrm flipH="1">
            <a:off x="7694740" y="-558890"/>
            <a:ext cx="1887482" cy="1935563"/>
            <a:chOff x="-494028" y="-597090"/>
            <a:chExt cx="1887482" cy="1935563"/>
          </a:xfrm>
        </p:grpSpPr>
        <p:sp>
          <p:nvSpPr>
            <p:cNvPr id="1110" name="Google Shape;1110;p22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2" name="Google Shape;1112;p22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113" name="Google Shape;1113;p22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22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116" name="Google Shape;1116;p22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8" name="Google Shape;1118;p22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119" name="Google Shape;1119;p22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1" name="Google Shape;1121;p22"/>
          <p:cNvGrpSpPr/>
          <p:nvPr/>
        </p:nvGrpSpPr>
        <p:grpSpPr>
          <a:xfrm rot="4883751">
            <a:off x="-629849" y="3842417"/>
            <a:ext cx="1927999" cy="1836953"/>
            <a:chOff x="7542474" y="3698968"/>
            <a:chExt cx="1928087" cy="1837038"/>
          </a:xfrm>
        </p:grpSpPr>
        <p:sp>
          <p:nvSpPr>
            <p:cNvPr id="1122" name="Google Shape;1122;p22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1123" name="Google Shape;1123;p22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1124" name="Google Shape;1124;p22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3"/>
          <p:cNvSpPr txBox="1">
            <a:spLocks noGrp="1"/>
          </p:cNvSpPr>
          <p:nvPr>
            <p:ph type="subTitle" idx="1"/>
          </p:nvPr>
        </p:nvSpPr>
        <p:spPr>
          <a:xfrm>
            <a:off x="2037750" y="3070375"/>
            <a:ext cx="50685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3"/>
          <p:cNvSpPr txBox="1">
            <a:spLocks noGrp="1"/>
          </p:cNvSpPr>
          <p:nvPr>
            <p:ph type="title"/>
          </p:nvPr>
        </p:nvSpPr>
        <p:spPr>
          <a:xfrm>
            <a:off x="2037750" y="1456625"/>
            <a:ext cx="5068500" cy="16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29" name="Google Shape;1129;p23"/>
          <p:cNvGrpSpPr/>
          <p:nvPr/>
        </p:nvGrpSpPr>
        <p:grpSpPr>
          <a:xfrm>
            <a:off x="7256452" y="2450676"/>
            <a:ext cx="2269569" cy="3031622"/>
            <a:chOff x="7256452" y="2450676"/>
            <a:chExt cx="2269569" cy="3031622"/>
          </a:xfrm>
        </p:grpSpPr>
        <p:grpSp>
          <p:nvGrpSpPr>
            <p:cNvPr id="1130" name="Google Shape;1130;p23"/>
            <p:cNvGrpSpPr/>
            <p:nvPr/>
          </p:nvGrpSpPr>
          <p:grpSpPr>
            <a:xfrm>
              <a:off x="7846121" y="2450676"/>
              <a:ext cx="1679900" cy="3031622"/>
              <a:chOff x="7769921" y="2450676"/>
              <a:chExt cx="1679900" cy="3031622"/>
            </a:xfrm>
          </p:grpSpPr>
          <p:sp>
            <p:nvSpPr>
              <p:cNvPr id="1131" name="Google Shape;1131;p23"/>
              <p:cNvSpPr/>
              <p:nvPr/>
            </p:nvSpPr>
            <p:spPr>
              <a:xfrm>
                <a:off x="7769921" y="2450676"/>
                <a:ext cx="1679900" cy="3031622"/>
              </a:xfrm>
              <a:custGeom>
                <a:avLst/>
                <a:gdLst/>
                <a:ahLst/>
                <a:cxnLst/>
                <a:rect l="l" t="t" r="r" b="b"/>
                <a:pathLst>
                  <a:path w="20199" h="36452" extrusionOk="0">
                    <a:moveTo>
                      <a:pt x="0" y="35389"/>
                    </a:moveTo>
                    <a:cubicBezTo>
                      <a:pt x="0" y="35389"/>
                      <a:pt x="1155" y="20194"/>
                      <a:pt x="4806" y="10097"/>
                    </a:cubicBezTo>
                    <a:cubicBezTo>
                      <a:pt x="8458" y="0"/>
                      <a:pt x="20199" y="3111"/>
                      <a:pt x="14657" y="16710"/>
                    </a:cubicBezTo>
                    <a:cubicBezTo>
                      <a:pt x="9186" y="30132"/>
                      <a:pt x="2379" y="36451"/>
                      <a:pt x="2379" y="364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3"/>
              <p:cNvSpPr/>
              <p:nvPr/>
            </p:nvSpPr>
            <p:spPr>
              <a:xfrm>
                <a:off x="7857330" y="2994098"/>
                <a:ext cx="1180396" cy="2454439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9512" extrusionOk="0">
                    <a:moveTo>
                      <a:pt x="10948" y="0"/>
                    </a:moveTo>
                    <a:cubicBezTo>
                      <a:pt x="10932" y="0"/>
                      <a:pt x="10915" y="9"/>
                      <a:pt x="10909" y="30"/>
                    </a:cubicBezTo>
                    <a:cubicBezTo>
                      <a:pt x="9856" y="4250"/>
                      <a:pt x="8462" y="8367"/>
                      <a:pt x="6855" y="12404"/>
                    </a:cubicBezTo>
                    <a:cubicBezTo>
                      <a:pt x="6175" y="10077"/>
                      <a:pt x="5109" y="7905"/>
                      <a:pt x="4270" y="5632"/>
                    </a:cubicBezTo>
                    <a:cubicBezTo>
                      <a:pt x="4266" y="5621"/>
                      <a:pt x="4258" y="5616"/>
                      <a:pt x="4250" y="5616"/>
                    </a:cubicBezTo>
                    <a:cubicBezTo>
                      <a:pt x="4235" y="5616"/>
                      <a:pt x="4219" y="5630"/>
                      <a:pt x="4224" y="5649"/>
                    </a:cubicBezTo>
                    <a:cubicBezTo>
                      <a:pt x="4973" y="8063"/>
                      <a:pt x="5976" y="10392"/>
                      <a:pt x="6695" y="12813"/>
                    </a:cubicBezTo>
                    <a:cubicBezTo>
                      <a:pt x="6438" y="13454"/>
                      <a:pt x="6177" y="14092"/>
                      <a:pt x="5909" y="14729"/>
                    </a:cubicBezTo>
                    <a:cubicBezTo>
                      <a:pt x="5554" y="15575"/>
                      <a:pt x="5218" y="16430"/>
                      <a:pt x="4887" y="17288"/>
                    </a:cubicBezTo>
                    <a:cubicBezTo>
                      <a:pt x="4153" y="15250"/>
                      <a:pt x="3164" y="13361"/>
                      <a:pt x="2189" y="11424"/>
                    </a:cubicBezTo>
                    <a:cubicBezTo>
                      <a:pt x="2186" y="11419"/>
                      <a:pt x="2182" y="11417"/>
                      <a:pt x="2177" y="11417"/>
                    </a:cubicBezTo>
                    <a:cubicBezTo>
                      <a:pt x="2170" y="11417"/>
                      <a:pt x="2163" y="11423"/>
                      <a:pt x="2167" y="11433"/>
                    </a:cubicBezTo>
                    <a:cubicBezTo>
                      <a:pt x="2993" y="13553"/>
                      <a:pt x="3963" y="15627"/>
                      <a:pt x="4695" y="17784"/>
                    </a:cubicBezTo>
                    <a:cubicBezTo>
                      <a:pt x="4092" y="19365"/>
                      <a:pt x="3509" y="20955"/>
                      <a:pt x="2907" y="22537"/>
                    </a:cubicBezTo>
                    <a:cubicBezTo>
                      <a:pt x="2606" y="20484"/>
                      <a:pt x="1690" y="18564"/>
                      <a:pt x="947" y="16639"/>
                    </a:cubicBezTo>
                    <a:cubicBezTo>
                      <a:pt x="943" y="16629"/>
                      <a:pt x="934" y="16624"/>
                      <a:pt x="925" y="16624"/>
                    </a:cubicBezTo>
                    <a:cubicBezTo>
                      <a:pt x="910" y="16624"/>
                      <a:pt x="894" y="16638"/>
                      <a:pt x="901" y="16657"/>
                    </a:cubicBezTo>
                    <a:cubicBezTo>
                      <a:pt x="1617" y="18772"/>
                      <a:pt x="2405" y="20834"/>
                      <a:pt x="2710" y="23055"/>
                    </a:cubicBezTo>
                    <a:cubicBezTo>
                      <a:pt x="2018" y="24859"/>
                      <a:pt x="831" y="27583"/>
                      <a:pt x="0" y="29324"/>
                    </a:cubicBezTo>
                    <a:lnTo>
                      <a:pt x="421" y="29512"/>
                    </a:lnTo>
                    <a:cubicBezTo>
                      <a:pt x="1300" y="27647"/>
                      <a:pt x="2550" y="24789"/>
                      <a:pt x="3293" y="22850"/>
                    </a:cubicBezTo>
                    <a:cubicBezTo>
                      <a:pt x="5059" y="21779"/>
                      <a:pt x="7187" y="21237"/>
                      <a:pt x="8702" y="19770"/>
                    </a:cubicBezTo>
                    <a:cubicBezTo>
                      <a:pt x="8719" y="19753"/>
                      <a:pt x="8700" y="19730"/>
                      <a:pt x="8681" y="19730"/>
                    </a:cubicBezTo>
                    <a:cubicBezTo>
                      <a:pt x="8676" y="19730"/>
                      <a:pt x="8672" y="19731"/>
                      <a:pt x="8668" y="19734"/>
                    </a:cubicBezTo>
                    <a:cubicBezTo>
                      <a:pt x="7760" y="20403"/>
                      <a:pt x="6645" y="20867"/>
                      <a:pt x="5633" y="21361"/>
                    </a:cubicBezTo>
                    <a:cubicBezTo>
                      <a:pt x="4937" y="21702"/>
                      <a:pt x="4085" y="21961"/>
                      <a:pt x="3449" y="22436"/>
                    </a:cubicBezTo>
                    <a:cubicBezTo>
                      <a:pt x="4046" y="20865"/>
                      <a:pt x="4621" y="19285"/>
                      <a:pt x="5200" y="17709"/>
                    </a:cubicBezTo>
                    <a:cubicBezTo>
                      <a:pt x="6083" y="16855"/>
                      <a:pt x="7623" y="16396"/>
                      <a:pt x="8709" y="15827"/>
                    </a:cubicBezTo>
                    <a:cubicBezTo>
                      <a:pt x="9542" y="15392"/>
                      <a:pt x="10491" y="14989"/>
                      <a:pt x="11134" y="14285"/>
                    </a:cubicBezTo>
                    <a:cubicBezTo>
                      <a:pt x="11159" y="14257"/>
                      <a:pt x="11133" y="14227"/>
                      <a:pt x="11103" y="14227"/>
                    </a:cubicBezTo>
                    <a:cubicBezTo>
                      <a:pt x="11094" y="14227"/>
                      <a:pt x="11084" y="14230"/>
                      <a:pt x="11076" y="14237"/>
                    </a:cubicBezTo>
                    <a:cubicBezTo>
                      <a:pt x="10165" y="15105"/>
                      <a:pt x="8755" y="15484"/>
                      <a:pt x="7663" y="16082"/>
                    </a:cubicBezTo>
                    <a:cubicBezTo>
                      <a:pt x="6921" y="16489"/>
                      <a:pt x="6101" y="16705"/>
                      <a:pt x="5404" y="17160"/>
                    </a:cubicBezTo>
                    <a:cubicBezTo>
                      <a:pt x="5764" y="16184"/>
                      <a:pt x="6125" y="15211"/>
                      <a:pt x="6500" y="14247"/>
                    </a:cubicBezTo>
                    <a:cubicBezTo>
                      <a:pt x="6680" y="13784"/>
                      <a:pt x="6855" y="13319"/>
                      <a:pt x="7031" y="12853"/>
                    </a:cubicBezTo>
                    <a:cubicBezTo>
                      <a:pt x="9378" y="10966"/>
                      <a:pt x="12513" y="9610"/>
                      <a:pt x="14181" y="7009"/>
                    </a:cubicBezTo>
                    <a:cubicBezTo>
                      <a:pt x="14193" y="6989"/>
                      <a:pt x="14178" y="6968"/>
                      <a:pt x="14161" y="6968"/>
                    </a:cubicBezTo>
                    <a:cubicBezTo>
                      <a:pt x="14154" y="6968"/>
                      <a:pt x="14148" y="6971"/>
                      <a:pt x="14142" y="6977"/>
                    </a:cubicBezTo>
                    <a:cubicBezTo>
                      <a:pt x="12055" y="9114"/>
                      <a:pt x="9560" y="10526"/>
                      <a:pt x="7227" y="12329"/>
                    </a:cubicBezTo>
                    <a:cubicBezTo>
                      <a:pt x="8722" y="8308"/>
                      <a:pt x="10023" y="4227"/>
                      <a:pt x="10983" y="41"/>
                    </a:cubicBezTo>
                    <a:cubicBezTo>
                      <a:pt x="10989" y="15"/>
                      <a:pt x="10969" y="0"/>
                      <a:pt x="10948" y="0"/>
                    </a:cubicBezTo>
                    <a:close/>
                  </a:path>
                </a:pathLst>
              </a:custGeom>
              <a:solidFill>
                <a:srgbClr val="E32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3"/>
            <p:cNvGrpSpPr/>
            <p:nvPr/>
          </p:nvGrpSpPr>
          <p:grpSpPr>
            <a:xfrm>
              <a:off x="8167880" y="3781037"/>
              <a:ext cx="1151787" cy="1669005"/>
              <a:chOff x="8091680" y="3781037"/>
              <a:chExt cx="1151787" cy="1669005"/>
            </a:xfrm>
          </p:grpSpPr>
          <p:sp>
            <p:nvSpPr>
              <p:cNvPr id="1134" name="Google Shape;1134;p23"/>
              <p:cNvSpPr/>
              <p:nvPr/>
            </p:nvSpPr>
            <p:spPr>
              <a:xfrm>
                <a:off x="8091680" y="3781036"/>
                <a:ext cx="1151787" cy="1669005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20068" extrusionOk="0">
                    <a:moveTo>
                      <a:pt x="2842" y="20067"/>
                    </a:moveTo>
                    <a:lnTo>
                      <a:pt x="0" y="18275"/>
                    </a:lnTo>
                    <a:cubicBezTo>
                      <a:pt x="0" y="18275"/>
                      <a:pt x="0" y="10923"/>
                      <a:pt x="2590" y="6319"/>
                    </a:cubicBezTo>
                    <a:cubicBezTo>
                      <a:pt x="5178" y="1715"/>
                      <a:pt x="9344" y="0"/>
                      <a:pt x="11295" y="5223"/>
                    </a:cubicBezTo>
                    <a:cubicBezTo>
                      <a:pt x="13849" y="12059"/>
                      <a:pt x="2842" y="20067"/>
                      <a:pt x="2842" y="200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3"/>
              <p:cNvSpPr/>
              <p:nvPr/>
            </p:nvSpPr>
            <p:spPr>
              <a:xfrm>
                <a:off x="8157965" y="3987211"/>
                <a:ext cx="807307" cy="135263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6264" extrusionOk="0">
                    <a:moveTo>
                      <a:pt x="5325" y="1"/>
                    </a:moveTo>
                    <a:cubicBezTo>
                      <a:pt x="5323" y="1"/>
                      <a:pt x="5321" y="3"/>
                      <a:pt x="5322" y="6"/>
                    </a:cubicBezTo>
                    <a:cubicBezTo>
                      <a:pt x="5657" y="1789"/>
                      <a:pt x="6000" y="3617"/>
                      <a:pt x="5689" y="5427"/>
                    </a:cubicBezTo>
                    <a:cubicBezTo>
                      <a:pt x="5687" y="5435"/>
                      <a:pt x="5685" y="5442"/>
                      <a:pt x="5686" y="5448"/>
                    </a:cubicBezTo>
                    <a:cubicBezTo>
                      <a:pt x="5680" y="5479"/>
                      <a:pt x="5675" y="5511"/>
                      <a:pt x="5669" y="5541"/>
                    </a:cubicBezTo>
                    <a:cubicBezTo>
                      <a:pt x="5218" y="6563"/>
                      <a:pt x="4759" y="7582"/>
                      <a:pt x="4292" y="8596"/>
                    </a:cubicBezTo>
                    <a:cubicBezTo>
                      <a:pt x="4205" y="8787"/>
                      <a:pt x="4114" y="8977"/>
                      <a:pt x="4024" y="9168"/>
                    </a:cubicBezTo>
                    <a:cubicBezTo>
                      <a:pt x="3986" y="8953"/>
                      <a:pt x="3924" y="8740"/>
                      <a:pt x="3886" y="8591"/>
                    </a:cubicBezTo>
                    <a:cubicBezTo>
                      <a:pt x="3739" y="8021"/>
                      <a:pt x="3626" y="7450"/>
                      <a:pt x="3494" y="6878"/>
                    </a:cubicBezTo>
                    <a:cubicBezTo>
                      <a:pt x="3207" y="5628"/>
                      <a:pt x="2785" y="4417"/>
                      <a:pt x="2466" y="3175"/>
                    </a:cubicBezTo>
                    <a:lnTo>
                      <a:pt x="2466" y="3176"/>
                    </a:lnTo>
                    <a:cubicBezTo>
                      <a:pt x="2464" y="3169"/>
                      <a:pt x="2459" y="3166"/>
                      <a:pt x="2454" y="3166"/>
                    </a:cubicBezTo>
                    <a:cubicBezTo>
                      <a:pt x="2447" y="3166"/>
                      <a:pt x="2440" y="3171"/>
                      <a:pt x="2442" y="3180"/>
                    </a:cubicBezTo>
                    <a:cubicBezTo>
                      <a:pt x="2690" y="4365"/>
                      <a:pt x="3056" y="5519"/>
                      <a:pt x="3310" y="6701"/>
                    </a:cubicBezTo>
                    <a:cubicBezTo>
                      <a:pt x="3422" y="7220"/>
                      <a:pt x="3501" y="7745"/>
                      <a:pt x="3630" y="8260"/>
                    </a:cubicBezTo>
                    <a:cubicBezTo>
                      <a:pt x="3729" y="8654"/>
                      <a:pt x="3859" y="9092"/>
                      <a:pt x="3863" y="9511"/>
                    </a:cubicBezTo>
                    <a:cubicBezTo>
                      <a:pt x="3029" y="11251"/>
                      <a:pt x="2130" y="12952"/>
                      <a:pt x="1242" y="14662"/>
                    </a:cubicBezTo>
                    <a:cubicBezTo>
                      <a:pt x="854" y="13079"/>
                      <a:pt x="386" y="11515"/>
                      <a:pt x="18" y="9926"/>
                    </a:cubicBezTo>
                    <a:cubicBezTo>
                      <a:pt x="17" y="9922"/>
                      <a:pt x="14" y="9921"/>
                      <a:pt x="10" y="9921"/>
                    </a:cubicBezTo>
                    <a:cubicBezTo>
                      <a:pt x="5" y="9921"/>
                      <a:pt x="0" y="9924"/>
                      <a:pt x="1" y="9931"/>
                    </a:cubicBezTo>
                    <a:cubicBezTo>
                      <a:pt x="303" y="11597"/>
                      <a:pt x="754" y="13224"/>
                      <a:pt x="1134" y="14873"/>
                    </a:cubicBezTo>
                    <a:cubicBezTo>
                      <a:pt x="937" y="15252"/>
                      <a:pt x="740" y="15634"/>
                      <a:pt x="546" y="16016"/>
                    </a:cubicBezTo>
                    <a:cubicBezTo>
                      <a:pt x="481" y="16144"/>
                      <a:pt x="585" y="16264"/>
                      <a:pt x="692" y="16264"/>
                    </a:cubicBezTo>
                    <a:cubicBezTo>
                      <a:pt x="738" y="16264"/>
                      <a:pt x="785" y="16242"/>
                      <a:pt x="819" y="16188"/>
                    </a:cubicBezTo>
                    <a:cubicBezTo>
                      <a:pt x="979" y="15936"/>
                      <a:pt x="1136" y="15682"/>
                      <a:pt x="1290" y="15425"/>
                    </a:cubicBezTo>
                    <a:cubicBezTo>
                      <a:pt x="2038" y="15117"/>
                      <a:pt x="2865" y="14959"/>
                      <a:pt x="3629" y="14688"/>
                    </a:cubicBezTo>
                    <a:cubicBezTo>
                      <a:pt x="4338" y="14435"/>
                      <a:pt x="5042" y="14171"/>
                      <a:pt x="5746" y="13906"/>
                    </a:cubicBezTo>
                    <a:cubicBezTo>
                      <a:pt x="5767" y="13899"/>
                      <a:pt x="5757" y="13867"/>
                      <a:pt x="5739" y="13867"/>
                    </a:cubicBezTo>
                    <a:cubicBezTo>
                      <a:pt x="5737" y="13867"/>
                      <a:pt x="5735" y="13867"/>
                      <a:pt x="5733" y="13868"/>
                    </a:cubicBezTo>
                    <a:cubicBezTo>
                      <a:pt x="4882" y="14158"/>
                      <a:pt x="4034" y="14451"/>
                      <a:pt x="3174" y="14714"/>
                    </a:cubicBezTo>
                    <a:cubicBezTo>
                      <a:pt x="2607" y="14886"/>
                      <a:pt x="1993" y="14979"/>
                      <a:pt x="1433" y="15184"/>
                    </a:cubicBezTo>
                    <a:cubicBezTo>
                      <a:pt x="2303" y="13704"/>
                      <a:pt x="3069" y="12148"/>
                      <a:pt x="3790" y="10582"/>
                    </a:cubicBezTo>
                    <a:cubicBezTo>
                      <a:pt x="4171" y="10447"/>
                      <a:pt x="4507" y="10221"/>
                      <a:pt x="4859" y="10026"/>
                    </a:cubicBezTo>
                    <a:cubicBezTo>
                      <a:pt x="5363" y="9748"/>
                      <a:pt x="5892" y="9510"/>
                      <a:pt x="6406" y="9249"/>
                    </a:cubicBezTo>
                    <a:cubicBezTo>
                      <a:pt x="7388" y="8751"/>
                      <a:pt x="8365" y="8244"/>
                      <a:pt x="9317" y="7690"/>
                    </a:cubicBezTo>
                    <a:cubicBezTo>
                      <a:pt x="9336" y="7679"/>
                      <a:pt x="9326" y="7651"/>
                      <a:pt x="9308" y="7651"/>
                    </a:cubicBezTo>
                    <a:cubicBezTo>
                      <a:pt x="9305" y="7651"/>
                      <a:pt x="9301" y="7652"/>
                      <a:pt x="9298" y="7654"/>
                    </a:cubicBezTo>
                    <a:cubicBezTo>
                      <a:pt x="7532" y="8593"/>
                      <a:pt x="5700" y="9410"/>
                      <a:pt x="3914" y="10311"/>
                    </a:cubicBezTo>
                    <a:cubicBezTo>
                      <a:pt x="4186" y="9718"/>
                      <a:pt x="4451" y="9125"/>
                      <a:pt x="4713" y="8534"/>
                    </a:cubicBezTo>
                    <a:cubicBezTo>
                      <a:pt x="5187" y="7471"/>
                      <a:pt x="5631" y="6395"/>
                      <a:pt x="6059" y="5312"/>
                    </a:cubicBezTo>
                    <a:cubicBezTo>
                      <a:pt x="7249" y="4389"/>
                      <a:pt x="8429" y="3432"/>
                      <a:pt x="9680" y="2595"/>
                    </a:cubicBezTo>
                    <a:cubicBezTo>
                      <a:pt x="9706" y="2577"/>
                      <a:pt x="9692" y="2538"/>
                      <a:pt x="9668" y="2538"/>
                    </a:cubicBezTo>
                    <a:cubicBezTo>
                      <a:pt x="9664" y="2538"/>
                      <a:pt x="9659" y="2539"/>
                      <a:pt x="9654" y="2542"/>
                    </a:cubicBezTo>
                    <a:cubicBezTo>
                      <a:pt x="8843" y="3044"/>
                      <a:pt x="8069" y="3601"/>
                      <a:pt x="7298" y="4162"/>
                    </a:cubicBezTo>
                    <a:cubicBezTo>
                      <a:pt x="6942" y="4422"/>
                      <a:pt x="6582" y="4670"/>
                      <a:pt x="6216" y="4913"/>
                    </a:cubicBezTo>
                    <a:cubicBezTo>
                      <a:pt x="6775" y="3484"/>
                      <a:pt x="7306" y="2043"/>
                      <a:pt x="7829" y="602"/>
                    </a:cubicBezTo>
                    <a:cubicBezTo>
                      <a:pt x="7835" y="586"/>
                      <a:pt x="7823" y="576"/>
                      <a:pt x="7810" y="576"/>
                    </a:cubicBezTo>
                    <a:cubicBezTo>
                      <a:pt x="7802" y="576"/>
                      <a:pt x="7794" y="580"/>
                      <a:pt x="7790" y="589"/>
                    </a:cubicBezTo>
                    <a:cubicBezTo>
                      <a:pt x="7172" y="2088"/>
                      <a:pt x="6534" y="3578"/>
                      <a:pt x="5882" y="5061"/>
                    </a:cubicBezTo>
                    <a:cubicBezTo>
                      <a:pt x="6103" y="3373"/>
                      <a:pt x="5791" y="1625"/>
                      <a:pt x="5329" y="4"/>
                    </a:cubicBezTo>
                    <a:cubicBezTo>
                      <a:pt x="5328" y="2"/>
                      <a:pt x="5327" y="1"/>
                      <a:pt x="5325" y="1"/>
                    </a:cubicBezTo>
                    <a:close/>
                  </a:path>
                </a:pathLst>
              </a:custGeom>
              <a:solidFill>
                <a:srgbClr val="94A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6" name="Google Shape;1136;p23"/>
            <p:cNvSpPr/>
            <p:nvPr/>
          </p:nvSpPr>
          <p:spPr>
            <a:xfrm>
              <a:off x="8609438" y="3451773"/>
              <a:ext cx="843235" cy="1917676"/>
            </a:xfrm>
            <a:custGeom>
              <a:avLst/>
              <a:gdLst/>
              <a:ahLst/>
              <a:cxnLst/>
              <a:rect l="l" t="t" r="r" b="b"/>
              <a:pathLst>
                <a:path w="10139" h="23058" extrusionOk="0">
                  <a:moveTo>
                    <a:pt x="9795" y="8774"/>
                  </a:moveTo>
                  <a:cubicBezTo>
                    <a:pt x="8837" y="8915"/>
                    <a:pt x="8251" y="9950"/>
                    <a:pt x="7581" y="10558"/>
                  </a:cubicBezTo>
                  <a:cubicBezTo>
                    <a:pt x="6841" y="11230"/>
                    <a:pt x="5970" y="11934"/>
                    <a:pt x="5395" y="12770"/>
                  </a:cubicBezTo>
                  <a:cubicBezTo>
                    <a:pt x="5633" y="11631"/>
                    <a:pt x="5811" y="10481"/>
                    <a:pt x="5908" y="9330"/>
                  </a:cubicBezTo>
                  <a:cubicBezTo>
                    <a:pt x="5911" y="9330"/>
                    <a:pt x="5916" y="9330"/>
                    <a:pt x="5920" y="9327"/>
                  </a:cubicBezTo>
                  <a:cubicBezTo>
                    <a:pt x="7357" y="8489"/>
                    <a:pt x="8821" y="7416"/>
                    <a:pt x="9550" y="5885"/>
                  </a:cubicBezTo>
                  <a:cubicBezTo>
                    <a:pt x="9623" y="5732"/>
                    <a:pt x="9503" y="5514"/>
                    <a:pt x="9312" y="5576"/>
                  </a:cubicBezTo>
                  <a:cubicBezTo>
                    <a:pt x="7735" y="6100"/>
                    <a:pt x="6530" y="7455"/>
                    <a:pt x="5933" y="8993"/>
                  </a:cubicBezTo>
                  <a:cubicBezTo>
                    <a:pt x="5984" y="8258"/>
                    <a:pt x="5999" y="7522"/>
                    <a:pt x="5975" y="6789"/>
                  </a:cubicBezTo>
                  <a:cubicBezTo>
                    <a:pt x="6431" y="6489"/>
                    <a:pt x="6832" y="5938"/>
                    <a:pt x="7203" y="5539"/>
                  </a:cubicBezTo>
                  <a:cubicBezTo>
                    <a:pt x="7629" y="5078"/>
                    <a:pt x="8244" y="4358"/>
                    <a:pt x="8238" y="3709"/>
                  </a:cubicBezTo>
                  <a:cubicBezTo>
                    <a:pt x="8236" y="3547"/>
                    <a:pt x="8056" y="3440"/>
                    <a:pt x="7914" y="3524"/>
                  </a:cubicBezTo>
                  <a:cubicBezTo>
                    <a:pt x="7331" y="3866"/>
                    <a:pt x="7032" y="4697"/>
                    <a:pt x="6611" y="5218"/>
                  </a:cubicBezTo>
                  <a:cubicBezTo>
                    <a:pt x="6319" y="5578"/>
                    <a:pt x="6102" y="5961"/>
                    <a:pt x="5957" y="6388"/>
                  </a:cubicBezTo>
                  <a:cubicBezTo>
                    <a:pt x="5924" y="5771"/>
                    <a:pt x="5862" y="5156"/>
                    <a:pt x="5767" y="4543"/>
                  </a:cubicBezTo>
                  <a:cubicBezTo>
                    <a:pt x="5792" y="4542"/>
                    <a:pt x="5816" y="4533"/>
                    <a:pt x="5838" y="4516"/>
                  </a:cubicBezTo>
                  <a:cubicBezTo>
                    <a:pt x="6163" y="4241"/>
                    <a:pt x="6297" y="3809"/>
                    <a:pt x="6538" y="3467"/>
                  </a:cubicBezTo>
                  <a:cubicBezTo>
                    <a:pt x="6907" y="2944"/>
                    <a:pt x="7077" y="2506"/>
                    <a:pt x="6854" y="1879"/>
                  </a:cubicBezTo>
                  <a:cubicBezTo>
                    <a:pt x="6799" y="1724"/>
                    <a:pt x="6613" y="1705"/>
                    <a:pt x="6520" y="1836"/>
                  </a:cubicBezTo>
                  <a:cubicBezTo>
                    <a:pt x="6200" y="2281"/>
                    <a:pt x="5959" y="2630"/>
                    <a:pt x="5871" y="3185"/>
                  </a:cubicBezTo>
                  <a:cubicBezTo>
                    <a:pt x="5817" y="3519"/>
                    <a:pt x="5783" y="3863"/>
                    <a:pt x="5708" y="4194"/>
                  </a:cubicBezTo>
                  <a:cubicBezTo>
                    <a:pt x="5660" y="3923"/>
                    <a:pt x="5605" y="3653"/>
                    <a:pt x="5544" y="3383"/>
                  </a:cubicBezTo>
                  <a:cubicBezTo>
                    <a:pt x="5664" y="2878"/>
                    <a:pt x="5428" y="2404"/>
                    <a:pt x="5270" y="1925"/>
                  </a:cubicBezTo>
                  <a:cubicBezTo>
                    <a:pt x="5053" y="1270"/>
                    <a:pt x="4779" y="574"/>
                    <a:pt x="4241" y="122"/>
                  </a:cubicBezTo>
                  <a:cubicBezTo>
                    <a:pt x="4095" y="0"/>
                    <a:pt x="3903" y="117"/>
                    <a:pt x="3934" y="301"/>
                  </a:cubicBezTo>
                  <a:cubicBezTo>
                    <a:pt x="4025" y="841"/>
                    <a:pt x="4255" y="1292"/>
                    <a:pt x="4486" y="1784"/>
                  </a:cubicBezTo>
                  <a:cubicBezTo>
                    <a:pt x="4763" y="2376"/>
                    <a:pt x="5224" y="2839"/>
                    <a:pt x="5467" y="3448"/>
                  </a:cubicBezTo>
                  <a:cubicBezTo>
                    <a:pt x="5494" y="3580"/>
                    <a:pt x="5518" y="3711"/>
                    <a:pt x="5541" y="3844"/>
                  </a:cubicBezTo>
                  <a:cubicBezTo>
                    <a:pt x="5432" y="3643"/>
                    <a:pt x="5275" y="3470"/>
                    <a:pt x="5058" y="3311"/>
                  </a:cubicBezTo>
                  <a:cubicBezTo>
                    <a:pt x="4670" y="3027"/>
                    <a:pt x="3995" y="2936"/>
                    <a:pt x="3531" y="3020"/>
                  </a:cubicBezTo>
                  <a:cubicBezTo>
                    <a:pt x="3434" y="3037"/>
                    <a:pt x="3384" y="3170"/>
                    <a:pt x="3437" y="3250"/>
                  </a:cubicBezTo>
                  <a:cubicBezTo>
                    <a:pt x="3675" y="3610"/>
                    <a:pt x="4150" y="3799"/>
                    <a:pt x="4526" y="3979"/>
                  </a:cubicBezTo>
                  <a:cubicBezTo>
                    <a:pt x="4904" y="4160"/>
                    <a:pt x="5210" y="4569"/>
                    <a:pt x="5651" y="4570"/>
                  </a:cubicBezTo>
                  <a:cubicBezTo>
                    <a:pt x="5741" y="5268"/>
                    <a:pt x="5791" y="5968"/>
                    <a:pt x="5803" y="6670"/>
                  </a:cubicBezTo>
                  <a:cubicBezTo>
                    <a:pt x="5737" y="6591"/>
                    <a:pt x="5662" y="6516"/>
                    <a:pt x="5594" y="6428"/>
                  </a:cubicBezTo>
                  <a:cubicBezTo>
                    <a:pt x="5354" y="6116"/>
                    <a:pt x="5199" y="5774"/>
                    <a:pt x="4934" y="5475"/>
                  </a:cubicBezTo>
                  <a:cubicBezTo>
                    <a:pt x="4516" y="5000"/>
                    <a:pt x="3588" y="4265"/>
                    <a:pt x="2916" y="4489"/>
                  </a:cubicBezTo>
                  <a:cubicBezTo>
                    <a:pt x="2770" y="4537"/>
                    <a:pt x="2671" y="4685"/>
                    <a:pt x="2717" y="4840"/>
                  </a:cubicBezTo>
                  <a:cubicBezTo>
                    <a:pt x="2890" y="5428"/>
                    <a:pt x="3736" y="5785"/>
                    <a:pt x="4226" y="6085"/>
                  </a:cubicBezTo>
                  <a:cubicBezTo>
                    <a:pt x="4750" y="6405"/>
                    <a:pt x="5272" y="6700"/>
                    <a:pt x="5806" y="6997"/>
                  </a:cubicBezTo>
                  <a:cubicBezTo>
                    <a:pt x="5808" y="7605"/>
                    <a:pt x="5783" y="8215"/>
                    <a:pt x="5735" y="8823"/>
                  </a:cubicBezTo>
                  <a:cubicBezTo>
                    <a:pt x="5069" y="7814"/>
                    <a:pt x="3977" y="6717"/>
                    <a:pt x="2786" y="6617"/>
                  </a:cubicBezTo>
                  <a:cubicBezTo>
                    <a:pt x="2538" y="6597"/>
                    <a:pt x="2442" y="6883"/>
                    <a:pt x="2527" y="7069"/>
                  </a:cubicBezTo>
                  <a:cubicBezTo>
                    <a:pt x="2791" y="7644"/>
                    <a:pt x="3266" y="7987"/>
                    <a:pt x="3811" y="8279"/>
                  </a:cubicBezTo>
                  <a:cubicBezTo>
                    <a:pt x="4426" y="8611"/>
                    <a:pt x="5059" y="8930"/>
                    <a:pt x="5702" y="9206"/>
                  </a:cubicBezTo>
                  <a:cubicBezTo>
                    <a:pt x="5597" y="10325"/>
                    <a:pt x="5417" y="11442"/>
                    <a:pt x="5184" y="12549"/>
                  </a:cubicBezTo>
                  <a:cubicBezTo>
                    <a:pt x="5158" y="12465"/>
                    <a:pt x="5116" y="12383"/>
                    <a:pt x="5081" y="12299"/>
                  </a:cubicBezTo>
                  <a:cubicBezTo>
                    <a:pt x="4876" y="11817"/>
                    <a:pt x="4715" y="11314"/>
                    <a:pt x="4524" y="10826"/>
                  </a:cubicBezTo>
                  <a:cubicBezTo>
                    <a:pt x="4340" y="10358"/>
                    <a:pt x="4000" y="9967"/>
                    <a:pt x="3693" y="9575"/>
                  </a:cubicBezTo>
                  <a:cubicBezTo>
                    <a:pt x="3442" y="9252"/>
                    <a:pt x="3201" y="8813"/>
                    <a:pt x="2744" y="8830"/>
                  </a:cubicBezTo>
                  <a:cubicBezTo>
                    <a:pt x="1775" y="8864"/>
                    <a:pt x="2962" y="10457"/>
                    <a:pt x="3149" y="10693"/>
                  </a:cubicBezTo>
                  <a:cubicBezTo>
                    <a:pt x="3753" y="11460"/>
                    <a:pt x="4583" y="12022"/>
                    <a:pt x="5107" y="12860"/>
                  </a:cubicBezTo>
                  <a:cubicBezTo>
                    <a:pt x="5109" y="12864"/>
                    <a:pt x="5113" y="12866"/>
                    <a:pt x="5116" y="12870"/>
                  </a:cubicBezTo>
                  <a:cubicBezTo>
                    <a:pt x="5065" y="13105"/>
                    <a:pt x="5011" y="13340"/>
                    <a:pt x="4956" y="13574"/>
                  </a:cubicBezTo>
                  <a:cubicBezTo>
                    <a:pt x="4781" y="14317"/>
                    <a:pt x="4585" y="15052"/>
                    <a:pt x="4366" y="15781"/>
                  </a:cubicBezTo>
                  <a:cubicBezTo>
                    <a:pt x="4309" y="15585"/>
                    <a:pt x="4225" y="15396"/>
                    <a:pt x="4151" y="15196"/>
                  </a:cubicBezTo>
                  <a:cubicBezTo>
                    <a:pt x="3980" y="14741"/>
                    <a:pt x="4000" y="14208"/>
                    <a:pt x="3906" y="13731"/>
                  </a:cubicBezTo>
                  <a:cubicBezTo>
                    <a:pt x="3756" y="12977"/>
                    <a:pt x="3513" y="11904"/>
                    <a:pt x="2711" y="11610"/>
                  </a:cubicBezTo>
                  <a:cubicBezTo>
                    <a:pt x="2541" y="11549"/>
                    <a:pt x="2385" y="11706"/>
                    <a:pt x="2377" y="11864"/>
                  </a:cubicBezTo>
                  <a:cubicBezTo>
                    <a:pt x="2342" y="12577"/>
                    <a:pt x="2751" y="13458"/>
                    <a:pt x="3077" y="14081"/>
                  </a:cubicBezTo>
                  <a:cubicBezTo>
                    <a:pt x="3275" y="14455"/>
                    <a:pt x="3405" y="14858"/>
                    <a:pt x="3607" y="15231"/>
                  </a:cubicBezTo>
                  <a:cubicBezTo>
                    <a:pt x="3788" y="15566"/>
                    <a:pt x="4097" y="15782"/>
                    <a:pt x="4262" y="16121"/>
                  </a:cubicBezTo>
                  <a:cubicBezTo>
                    <a:pt x="4018" y="16902"/>
                    <a:pt x="3745" y="17671"/>
                    <a:pt x="3435" y="18424"/>
                  </a:cubicBezTo>
                  <a:cubicBezTo>
                    <a:pt x="3398" y="18024"/>
                    <a:pt x="3001" y="17505"/>
                    <a:pt x="2895" y="17234"/>
                  </a:cubicBezTo>
                  <a:cubicBezTo>
                    <a:pt x="2693" y="16710"/>
                    <a:pt x="2643" y="16136"/>
                    <a:pt x="2427" y="15621"/>
                  </a:cubicBezTo>
                  <a:cubicBezTo>
                    <a:pt x="2208" y="15099"/>
                    <a:pt x="1882" y="14578"/>
                    <a:pt x="1527" y="14138"/>
                  </a:cubicBezTo>
                  <a:cubicBezTo>
                    <a:pt x="1401" y="13982"/>
                    <a:pt x="1180" y="14124"/>
                    <a:pt x="1168" y="14287"/>
                  </a:cubicBezTo>
                  <a:cubicBezTo>
                    <a:pt x="1134" y="14769"/>
                    <a:pt x="1276" y="15208"/>
                    <a:pt x="1395" y="15672"/>
                  </a:cubicBezTo>
                  <a:cubicBezTo>
                    <a:pt x="1517" y="16152"/>
                    <a:pt x="1571" y="16601"/>
                    <a:pt x="1823" y="17036"/>
                  </a:cubicBezTo>
                  <a:cubicBezTo>
                    <a:pt x="2015" y="17365"/>
                    <a:pt x="2283" y="17711"/>
                    <a:pt x="2556" y="17976"/>
                  </a:cubicBezTo>
                  <a:cubicBezTo>
                    <a:pt x="2784" y="18199"/>
                    <a:pt x="3107" y="18422"/>
                    <a:pt x="3213" y="18736"/>
                  </a:cubicBezTo>
                  <a:cubicBezTo>
                    <a:pt x="3224" y="18766"/>
                    <a:pt x="3253" y="18784"/>
                    <a:pt x="3282" y="18786"/>
                  </a:cubicBezTo>
                  <a:cubicBezTo>
                    <a:pt x="3008" y="19421"/>
                    <a:pt x="2708" y="20044"/>
                    <a:pt x="2375" y="20651"/>
                  </a:cubicBezTo>
                  <a:cubicBezTo>
                    <a:pt x="2160" y="19187"/>
                    <a:pt x="1592" y="17621"/>
                    <a:pt x="385" y="16724"/>
                  </a:cubicBezTo>
                  <a:cubicBezTo>
                    <a:pt x="238" y="16616"/>
                    <a:pt x="0" y="16760"/>
                    <a:pt x="14" y="16937"/>
                  </a:cubicBezTo>
                  <a:cubicBezTo>
                    <a:pt x="148" y="18564"/>
                    <a:pt x="1128" y="19731"/>
                    <a:pt x="2250" y="20847"/>
                  </a:cubicBezTo>
                  <a:cubicBezTo>
                    <a:pt x="2253" y="20849"/>
                    <a:pt x="2256" y="20852"/>
                    <a:pt x="2260" y="20854"/>
                  </a:cubicBezTo>
                  <a:cubicBezTo>
                    <a:pt x="1891" y="21505"/>
                    <a:pt x="1489" y="22139"/>
                    <a:pt x="1039" y="22748"/>
                  </a:cubicBezTo>
                  <a:cubicBezTo>
                    <a:pt x="923" y="22907"/>
                    <a:pt x="1186" y="23057"/>
                    <a:pt x="1303" y="22903"/>
                  </a:cubicBezTo>
                  <a:cubicBezTo>
                    <a:pt x="1797" y="22236"/>
                    <a:pt x="2234" y="21542"/>
                    <a:pt x="2626" y="20826"/>
                  </a:cubicBezTo>
                  <a:cubicBezTo>
                    <a:pt x="4049" y="21125"/>
                    <a:pt x="5896" y="21043"/>
                    <a:pt x="6723" y="19681"/>
                  </a:cubicBezTo>
                  <a:cubicBezTo>
                    <a:pt x="6838" y="19490"/>
                    <a:pt x="6683" y="19298"/>
                    <a:pt x="6491" y="19276"/>
                  </a:cubicBezTo>
                  <a:cubicBezTo>
                    <a:pt x="5774" y="19196"/>
                    <a:pt x="5127" y="19389"/>
                    <a:pt x="4463" y="19641"/>
                  </a:cubicBezTo>
                  <a:cubicBezTo>
                    <a:pt x="3867" y="19868"/>
                    <a:pt x="3349" y="20223"/>
                    <a:pt x="2795" y="20511"/>
                  </a:cubicBezTo>
                  <a:cubicBezTo>
                    <a:pt x="3086" y="19954"/>
                    <a:pt x="3351" y="19384"/>
                    <a:pt x="3593" y="18804"/>
                  </a:cubicBezTo>
                  <a:cubicBezTo>
                    <a:pt x="3724" y="18853"/>
                    <a:pt x="3846" y="18829"/>
                    <a:pt x="4009" y="18792"/>
                  </a:cubicBezTo>
                  <a:cubicBezTo>
                    <a:pt x="4454" y="18691"/>
                    <a:pt x="4908" y="18660"/>
                    <a:pt x="5350" y="18543"/>
                  </a:cubicBezTo>
                  <a:cubicBezTo>
                    <a:pt x="6352" y="18277"/>
                    <a:pt x="7139" y="17451"/>
                    <a:pt x="7792" y="16707"/>
                  </a:cubicBezTo>
                  <a:cubicBezTo>
                    <a:pt x="7888" y="16598"/>
                    <a:pt x="7797" y="16436"/>
                    <a:pt x="7653" y="16468"/>
                  </a:cubicBezTo>
                  <a:cubicBezTo>
                    <a:pt x="6819" y="16648"/>
                    <a:pt x="6047" y="16777"/>
                    <a:pt x="5278" y="17171"/>
                  </a:cubicBezTo>
                  <a:cubicBezTo>
                    <a:pt x="4678" y="17479"/>
                    <a:pt x="4251" y="18013"/>
                    <a:pt x="3741" y="18443"/>
                  </a:cubicBezTo>
                  <a:cubicBezTo>
                    <a:pt x="4003" y="17782"/>
                    <a:pt x="4237" y="17110"/>
                    <a:pt x="4450" y="16428"/>
                  </a:cubicBezTo>
                  <a:cubicBezTo>
                    <a:pt x="4450" y="16428"/>
                    <a:pt x="4450" y="16428"/>
                    <a:pt x="4450" y="16428"/>
                  </a:cubicBezTo>
                  <a:cubicBezTo>
                    <a:pt x="5186" y="16086"/>
                    <a:pt x="5646" y="15503"/>
                    <a:pt x="6222" y="14957"/>
                  </a:cubicBezTo>
                  <a:cubicBezTo>
                    <a:pt x="6822" y="14387"/>
                    <a:pt x="7555" y="13605"/>
                    <a:pt x="7533" y="12714"/>
                  </a:cubicBezTo>
                  <a:cubicBezTo>
                    <a:pt x="7529" y="12601"/>
                    <a:pt x="7409" y="12479"/>
                    <a:pt x="7288" y="12529"/>
                  </a:cubicBezTo>
                  <a:cubicBezTo>
                    <a:pt x="6593" y="12814"/>
                    <a:pt x="6251" y="13569"/>
                    <a:pt x="5843" y="14159"/>
                  </a:cubicBezTo>
                  <a:cubicBezTo>
                    <a:pt x="5389" y="14817"/>
                    <a:pt x="5061" y="15580"/>
                    <a:pt x="4526" y="16178"/>
                  </a:cubicBezTo>
                  <a:cubicBezTo>
                    <a:pt x="4802" y="15264"/>
                    <a:pt x="5042" y="14336"/>
                    <a:pt x="5256" y="13402"/>
                  </a:cubicBezTo>
                  <a:cubicBezTo>
                    <a:pt x="5287" y="13265"/>
                    <a:pt x="5318" y="13127"/>
                    <a:pt x="5348" y="12990"/>
                  </a:cubicBezTo>
                  <a:cubicBezTo>
                    <a:pt x="6333" y="12771"/>
                    <a:pt x="7297" y="11982"/>
                    <a:pt x="8067" y="11362"/>
                  </a:cubicBezTo>
                  <a:cubicBezTo>
                    <a:pt x="8831" y="10747"/>
                    <a:pt x="10076" y="10130"/>
                    <a:pt x="10129" y="9029"/>
                  </a:cubicBezTo>
                  <a:cubicBezTo>
                    <a:pt x="10138" y="8841"/>
                    <a:pt x="9954" y="8751"/>
                    <a:pt x="9794" y="8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23"/>
            <p:cNvGrpSpPr/>
            <p:nvPr/>
          </p:nvGrpSpPr>
          <p:grpSpPr>
            <a:xfrm>
              <a:off x="7486423" y="3485903"/>
              <a:ext cx="1362486" cy="1359664"/>
              <a:chOff x="7486423" y="3485903"/>
              <a:chExt cx="1362486" cy="1359664"/>
            </a:xfrm>
          </p:grpSpPr>
          <p:sp>
            <p:nvSpPr>
              <p:cNvPr id="1138" name="Google Shape;1138;p23"/>
              <p:cNvSpPr/>
              <p:nvPr/>
            </p:nvSpPr>
            <p:spPr>
              <a:xfrm rot="-548780">
                <a:off x="7573103" y="3572875"/>
                <a:ext cx="1189128" cy="1185718"/>
              </a:xfrm>
              <a:custGeom>
                <a:avLst/>
                <a:gdLst/>
                <a:ahLst/>
                <a:cxnLst/>
                <a:rect l="l" t="t" r="r" b="b"/>
                <a:pathLst>
                  <a:path w="14298" h="14257" extrusionOk="0">
                    <a:moveTo>
                      <a:pt x="0" y="14256"/>
                    </a:moveTo>
                    <a:cubicBezTo>
                      <a:pt x="0" y="14256"/>
                      <a:pt x="2851" y="4186"/>
                      <a:pt x="7223" y="2093"/>
                    </a:cubicBezTo>
                    <a:cubicBezTo>
                      <a:pt x="11596" y="0"/>
                      <a:pt x="14298" y="11329"/>
                      <a:pt x="0" y="142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3"/>
              <p:cNvSpPr/>
              <p:nvPr/>
            </p:nvSpPr>
            <p:spPr>
              <a:xfrm rot="-548780">
                <a:off x="7597034" y="3872021"/>
                <a:ext cx="809718" cy="915008"/>
              </a:xfrm>
              <a:custGeom>
                <a:avLst/>
                <a:gdLst/>
                <a:ahLst/>
                <a:cxnLst/>
                <a:rect l="l" t="t" r="r" b="b"/>
                <a:pathLst>
                  <a:path w="9736" h="11002" extrusionOk="0">
                    <a:moveTo>
                      <a:pt x="8762" y="1"/>
                    </a:moveTo>
                    <a:cubicBezTo>
                      <a:pt x="8749" y="1"/>
                      <a:pt x="8737" y="7"/>
                      <a:pt x="8729" y="20"/>
                    </a:cubicBezTo>
                    <a:cubicBezTo>
                      <a:pt x="7623" y="1864"/>
                      <a:pt x="6423" y="3691"/>
                      <a:pt x="5108" y="5428"/>
                    </a:cubicBezTo>
                    <a:cubicBezTo>
                      <a:pt x="5518" y="3781"/>
                      <a:pt x="5634" y="2091"/>
                      <a:pt x="5772" y="396"/>
                    </a:cubicBezTo>
                    <a:cubicBezTo>
                      <a:pt x="5773" y="380"/>
                      <a:pt x="5760" y="371"/>
                      <a:pt x="5748" y="371"/>
                    </a:cubicBezTo>
                    <a:cubicBezTo>
                      <a:pt x="5737" y="371"/>
                      <a:pt x="5727" y="377"/>
                      <a:pt x="5725" y="390"/>
                    </a:cubicBezTo>
                    <a:cubicBezTo>
                      <a:pt x="5611" y="1312"/>
                      <a:pt x="5495" y="2234"/>
                      <a:pt x="5353" y="3152"/>
                    </a:cubicBezTo>
                    <a:cubicBezTo>
                      <a:pt x="5215" y="4048"/>
                      <a:pt x="4972" y="4917"/>
                      <a:pt x="4815" y="5807"/>
                    </a:cubicBezTo>
                    <a:cubicBezTo>
                      <a:pt x="4073" y="6765"/>
                      <a:pt x="3295" y="7695"/>
                      <a:pt x="2475" y="8580"/>
                    </a:cubicBezTo>
                    <a:lnTo>
                      <a:pt x="2475" y="8580"/>
                    </a:lnTo>
                    <a:cubicBezTo>
                      <a:pt x="2492" y="6996"/>
                      <a:pt x="2997" y="5395"/>
                      <a:pt x="3181" y="3829"/>
                    </a:cubicBezTo>
                    <a:cubicBezTo>
                      <a:pt x="3182" y="3821"/>
                      <a:pt x="3176" y="3817"/>
                      <a:pt x="3170" y="3817"/>
                    </a:cubicBezTo>
                    <a:cubicBezTo>
                      <a:pt x="3165" y="3817"/>
                      <a:pt x="3159" y="3820"/>
                      <a:pt x="3158" y="3827"/>
                    </a:cubicBezTo>
                    <a:cubicBezTo>
                      <a:pt x="2792" y="5442"/>
                      <a:pt x="2232" y="7139"/>
                      <a:pt x="2232" y="8809"/>
                    </a:cubicBezTo>
                    <a:cubicBezTo>
                      <a:pt x="2233" y="8817"/>
                      <a:pt x="2236" y="8824"/>
                      <a:pt x="2237" y="8833"/>
                    </a:cubicBezTo>
                    <a:cubicBezTo>
                      <a:pt x="1765" y="9333"/>
                      <a:pt x="613" y="10323"/>
                      <a:pt x="47" y="10842"/>
                    </a:cubicBezTo>
                    <a:cubicBezTo>
                      <a:pt x="17" y="10945"/>
                      <a:pt x="0" y="11001"/>
                      <a:pt x="0" y="11001"/>
                    </a:cubicBezTo>
                    <a:cubicBezTo>
                      <a:pt x="79" y="10985"/>
                      <a:pt x="154" y="10967"/>
                      <a:pt x="233" y="10951"/>
                    </a:cubicBezTo>
                    <a:cubicBezTo>
                      <a:pt x="931" y="10475"/>
                      <a:pt x="2111" y="9515"/>
                      <a:pt x="2619" y="8985"/>
                    </a:cubicBezTo>
                    <a:cubicBezTo>
                      <a:pt x="4451" y="8785"/>
                      <a:pt x="5923" y="8287"/>
                      <a:pt x="7521" y="7320"/>
                    </a:cubicBezTo>
                    <a:cubicBezTo>
                      <a:pt x="7545" y="7306"/>
                      <a:pt x="7527" y="7269"/>
                      <a:pt x="7503" y="7269"/>
                    </a:cubicBezTo>
                    <a:cubicBezTo>
                      <a:pt x="7499" y="7269"/>
                      <a:pt x="7495" y="7270"/>
                      <a:pt x="7491" y="7272"/>
                    </a:cubicBezTo>
                    <a:cubicBezTo>
                      <a:pt x="6734" y="7658"/>
                      <a:pt x="5963" y="8006"/>
                      <a:pt x="5165" y="8303"/>
                    </a:cubicBezTo>
                    <a:cubicBezTo>
                      <a:pt x="4402" y="8586"/>
                      <a:pt x="3617" y="8667"/>
                      <a:pt x="2823" y="8767"/>
                    </a:cubicBezTo>
                    <a:cubicBezTo>
                      <a:pt x="3551" y="7979"/>
                      <a:pt x="4202" y="7106"/>
                      <a:pt x="4826" y="6262"/>
                    </a:cubicBezTo>
                    <a:cubicBezTo>
                      <a:pt x="4827" y="6262"/>
                      <a:pt x="4828" y="6262"/>
                      <a:pt x="4828" y="6262"/>
                    </a:cubicBezTo>
                    <a:cubicBezTo>
                      <a:pt x="4830" y="6262"/>
                      <a:pt x="4832" y="6262"/>
                      <a:pt x="4835" y="6262"/>
                    </a:cubicBezTo>
                    <a:cubicBezTo>
                      <a:pt x="6613" y="5927"/>
                      <a:pt x="8277" y="5211"/>
                      <a:pt x="9715" y="4112"/>
                    </a:cubicBezTo>
                    <a:cubicBezTo>
                      <a:pt x="9736" y="4097"/>
                      <a:pt x="9721" y="4072"/>
                      <a:pt x="9701" y="4072"/>
                    </a:cubicBezTo>
                    <a:cubicBezTo>
                      <a:pt x="9696" y="4072"/>
                      <a:pt x="9692" y="4073"/>
                      <a:pt x="9687" y="4076"/>
                    </a:cubicBezTo>
                    <a:cubicBezTo>
                      <a:pt x="8225" y="5012"/>
                      <a:pt x="6656" y="5652"/>
                      <a:pt x="4975" y="6059"/>
                    </a:cubicBezTo>
                    <a:cubicBezTo>
                      <a:pt x="5015" y="6005"/>
                      <a:pt x="5055" y="5951"/>
                      <a:pt x="5095" y="5897"/>
                    </a:cubicBezTo>
                    <a:cubicBezTo>
                      <a:pt x="6470" y="4038"/>
                      <a:pt x="7720" y="2107"/>
                      <a:pt x="8809" y="66"/>
                    </a:cubicBezTo>
                    <a:cubicBezTo>
                      <a:pt x="8827" y="33"/>
                      <a:pt x="8793" y="1"/>
                      <a:pt x="8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23"/>
            <p:cNvGrpSpPr/>
            <p:nvPr/>
          </p:nvGrpSpPr>
          <p:grpSpPr>
            <a:xfrm>
              <a:off x="7256452" y="4399476"/>
              <a:ext cx="946945" cy="860784"/>
              <a:chOff x="7408852" y="4399476"/>
              <a:chExt cx="946945" cy="860784"/>
            </a:xfrm>
          </p:grpSpPr>
          <p:sp>
            <p:nvSpPr>
              <p:cNvPr id="1141" name="Google Shape;1141;p23"/>
              <p:cNvSpPr/>
              <p:nvPr/>
            </p:nvSpPr>
            <p:spPr>
              <a:xfrm>
                <a:off x="7408852" y="4399476"/>
                <a:ext cx="946945" cy="860784"/>
              </a:xfrm>
              <a:custGeom>
                <a:avLst/>
                <a:gdLst/>
                <a:ahLst/>
                <a:cxnLst/>
                <a:rect l="l" t="t" r="r" b="b"/>
                <a:pathLst>
                  <a:path w="11386" h="10350" extrusionOk="0">
                    <a:moveTo>
                      <a:pt x="2319" y="10350"/>
                    </a:moveTo>
                    <a:lnTo>
                      <a:pt x="1" y="10350"/>
                    </a:lnTo>
                    <a:cubicBezTo>
                      <a:pt x="1" y="10350"/>
                      <a:pt x="2986" y="4158"/>
                      <a:pt x="5721" y="2080"/>
                    </a:cubicBezTo>
                    <a:cubicBezTo>
                      <a:pt x="8456" y="0"/>
                      <a:pt x="11386" y="54"/>
                      <a:pt x="11200" y="3675"/>
                    </a:cubicBezTo>
                    <a:cubicBezTo>
                      <a:pt x="10958" y="8415"/>
                      <a:pt x="2319" y="10350"/>
                      <a:pt x="2319" y="10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3"/>
              <p:cNvSpPr/>
              <p:nvPr/>
            </p:nvSpPr>
            <p:spPr>
              <a:xfrm>
                <a:off x="7465905" y="4470834"/>
                <a:ext cx="822443" cy="778614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9362" extrusionOk="0">
                    <a:moveTo>
                      <a:pt x="7935" y="1"/>
                    </a:moveTo>
                    <a:cubicBezTo>
                      <a:pt x="7934" y="1"/>
                      <a:pt x="7933" y="1"/>
                      <a:pt x="7933" y="3"/>
                    </a:cubicBezTo>
                    <a:cubicBezTo>
                      <a:pt x="7673" y="1154"/>
                      <a:pt x="7404" y="2334"/>
                      <a:pt x="6751" y="3334"/>
                    </a:cubicBezTo>
                    <a:cubicBezTo>
                      <a:pt x="6748" y="3338"/>
                      <a:pt x="6745" y="3341"/>
                      <a:pt x="6743" y="3345"/>
                    </a:cubicBezTo>
                    <a:cubicBezTo>
                      <a:pt x="6732" y="3362"/>
                      <a:pt x="6720" y="3380"/>
                      <a:pt x="6709" y="3397"/>
                    </a:cubicBezTo>
                    <a:cubicBezTo>
                      <a:pt x="6175" y="3889"/>
                      <a:pt x="5639" y="4379"/>
                      <a:pt x="5099" y="4865"/>
                    </a:cubicBezTo>
                    <a:cubicBezTo>
                      <a:pt x="4997" y="4956"/>
                      <a:pt x="4893" y="5046"/>
                      <a:pt x="4791" y="5136"/>
                    </a:cubicBezTo>
                    <a:cubicBezTo>
                      <a:pt x="4824" y="4998"/>
                      <a:pt x="4841" y="4855"/>
                      <a:pt x="4857" y="4756"/>
                    </a:cubicBezTo>
                    <a:cubicBezTo>
                      <a:pt x="4917" y="4378"/>
                      <a:pt x="4997" y="4008"/>
                      <a:pt x="5066" y="3632"/>
                    </a:cubicBezTo>
                    <a:cubicBezTo>
                      <a:pt x="5217" y="2812"/>
                      <a:pt x="5280" y="1980"/>
                      <a:pt x="5410" y="1157"/>
                    </a:cubicBezTo>
                    <a:cubicBezTo>
                      <a:pt x="5411" y="1151"/>
                      <a:pt x="5406" y="1147"/>
                      <a:pt x="5401" y="1147"/>
                    </a:cubicBezTo>
                    <a:cubicBezTo>
                      <a:pt x="5398" y="1147"/>
                      <a:pt x="5395" y="1149"/>
                      <a:pt x="5394" y="1154"/>
                    </a:cubicBezTo>
                    <a:cubicBezTo>
                      <a:pt x="5235" y="1924"/>
                      <a:pt x="5156" y="2707"/>
                      <a:pt x="5001" y="3479"/>
                    </a:cubicBezTo>
                    <a:cubicBezTo>
                      <a:pt x="4934" y="3818"/>
                      <a:pt x="4847" y="4151"/>
                      <a:pt x="4791" y="4492"/>
                    </a:cubicBezTo>
                    <a:cubicBezTo>
                      <a:pt x="4748" y="4753"/>
                      <a:pt x="4712" y="5048"/>
                      <a:pt x="4605" y="5299"/>
                    </a:cubicBezTo>
                    <a:cubicBezTo>
                      <a:pt x="3658" y="6122"/>
                      <a:pt x="2683" y="6905"/>
                      <a:pt x="1710" y="7697"/>
                    </a:cubicBezTo>
                    <a:lnTo>
                      <a:pt x="1710" y="7697"/>
                    </a:lnTo>
                    <a:cubicBezTo>
                      <a:pt x="1888" y="6652"/>
                      <a:pt x="2013" y="5597"/>
                      <a:pt x="2204" y="4554"/>
                    </a:cubicBezTo>
                    <a:cubicBezTo>
                      <a:pt x="2204" y="4550"/>
                      <a:pt x="2201" y="4548"/>
                      <a:pt x="2198" y="4548"/>
                    </a:cubicBezTo>
                    <a:cubicBezTo>
                      <a:pt x="2195" y="4548"/>
                      <a:pt x="2193" y="4549"/>
                      <a:pt x="2193" y="4552"/>
                    </a:cubicBezTo>
                    <a:cubicBezTo>
                      <a:pt x="1942" y="5624"/>
                      <a:pt x="1790" y="6712"/>
                      <a:pt x="1591" y="7794"/>
                    </a:cubicBezTo>
                    <a:cubicBezTo>
                      <a:pt x="1376" y="7970"/>
                      <a:pt x="299" y="8991"/>
                      <a:pt x="84" y="9169"/>
                    </a:cubicBezTo>
                    <a:cubicBezTo>
                      <a:pt x="0" y="9238"/>
                      <a:pt x="57" y="9362"/>
                      <a:pt x="143" y="9362"/>
                    </a:cubicBezTo>
                    <a:cubicBezTo>
                      <a:pt x="162" y="9362"/>
                      <a:pt x="182" y="9356"/>
                      <a:pt x="203" y="9342"/>
                    </a:cubicBezTo>
                    <a:cubicBezTo>
                      <a:pt x="364" y="9233"/>
                      <a:pt x="1384" y="8277"/>
                      <a:pt x="1541" y="8164"/>
                    </a:cubicBezTo>
                    <a:cubicBezTo>
                      <a:pt x="2069" y="8173"/>
                      <a:pt x="2603" y="8294"/>
                      <a:pt x="3129" y="8329"/>
                    </a:cubicBezTo>
                    <a:cubicBezTo>
                      <a:pt x="3617" y="8362"/>
                      <a:pt x="4106" y="8386"/>
                      <a:pt x="4595" y="8409"/>
                    </a:cubicBezTo>
                    <a:cubicBezTo>
                      <a:pt x="4595" y="8409"/>
                      <a:pt x="4595" y="8409"/>
                      <a:pt x="4595" y="8409"/>
                    </a:cubicBezTo>
                    <a:cubicBezTo>
                      <a:pt x="4610" y="8409"/>
                      <a:pt x="4611" y="8384"/>
                      <a:pt x="4596" y="8383"/>
                    </a:cubicBezTo>
                    <a:cubicBezTo>
                      <a:pt x="4013" y="8337"/>
                      <a:pt x="3430" y="8292"/>
                      <a:pt x="2850" y="8226"/>
                    </a:cubicBezTo>
                    <a:cubicBezTo>
                      <a:pt x="2468" y="8183"/>
                      <a:pt x="2077" y="8079"/>
                      <a:pt x="1689" y="8057"/>
                    </a:cubicBezTo>
                    <a:cubicBezTo>
                      <a:pt x="2591" y="7398"/>
                      <a:pt x="3451" y="6667"/>
                      <a:pt x="4286" y="5919"/>
                    </a:cubicBezTo>
                    <a:cubicBezTo>
                      <a:pt x="4326" y="5922"/>
                      <a:pt x="4365" y="5923"/>
                      <a:pt x="4404" y="5923"/>
                    </a:cubicBezTo>
                    <a:cubicBezTo>
                      <a:pt x="4625" y="5923"/>
                      <a:pt x="4846" y="5886"/>
                      <a:pt x="5068" y="5864"/>
                    </a:cubicBezTo>
                    <a:cubicBezTo>
                      <a:pt x="5441" y="5828"/>
                      <a:pt x="5817" y="5823"/>
                      <a:pt x="6192" y="5800"/>
                    </a:cubicBezTo>
                    <a:cubicBezTo>
                      <a:pt x="6905" y="5757"/>
                      <a:pt x="7620" y="5707"/>
                      <a:pt x="8332" y="5622"/>
                    </a:cubicBezTo>
                    <a:cubicBezTo>
                      <a:pt x="8348" y="5620"/>
                      <a:pt x="8347" y="5595"/>
                      <a:pt x="8331" y="5595"/>
                    </a:cubicBezTo>
                    <a:cubicBezTo>
                      <a:pt x="8330" y="5595"/>
                      <a:pt x="8330" y="5595"/>
                      <a:pt x="8330" y="5595"/>
                    </a:cubicBezTo>
                    <a:cubicBezTo>
                      <a:pt x="7033" y="5700"/>
                      <a:pt x="5728" y="5713"/>
                      <a:pt x="4430" y="5790"/>
                    </a:cubicBezTo>
                    <a:cubicBezTo>
                      <a:pt x="4745" y="5506"/>
                      <a:pt x="5056" y="5221"/>
                      <a:pt x="5366" y="4936"/>
                    </a:cubicBezTo>
                    <a:cubicBezTo>
                      <a:pt x="5923" y="4424"/>
                      <a:pt x="6467" y="3897"/>
                      <a:pt x="7002" y="3361"/>
                    </a:cubicBezTo>
                    <a:cubicBezTo>
                      <a:pt x="7950" y="3117"/>
                      <a:pt x="8902" y="2851"/>
                      <a:pt x="9865" y="2674"/>
                    </a:cubicBezTo>
                    <a:cubicBezTo>
                      <a:pt x="9888" y="2670"/>
                      <a:pt x="9887" y="2637"/>
                      <a:pt x="9867" y="2637"/>
                    </a:cubicBezTo>
                    <a:cubicBezTo>
                      <a:pt x="9866" y="2637"/>
                      <a:pt x="9865" y="2637"/>
                      <a:pt x="9863" y="2637"/>
                    </a:cubicBezTo>
                    <a:cubicBezTo>
                      <a:pt x="9249" y="2726"/>
                      <a:pt x="8643" y="2858"/>
                      <a:pt x="8039" y="2994"/>
                    </a:cubicBezTo>
                    <a:cubicBezTo>
                      <a:pt x="7758" y="3057"/>
                      <a:pt x="7480" y="3113"/>
                      <a:pt x="7198" y="3163"/>
                    </a:cubicBezTo>
                    <a:cubicBezTo>
                      <a:pt x="7902" y="2454"/>
                      <a:pt x="8590" y="1731"/>
                      <a:pt x="9276" y="1007"/>
                    </a:cubicBezTo>
                    <a:cubicBezTo>
                      <a:pt x="9285" y="997"/>
                      <a:pt x="9276" y="985"/>
                      <a:pt x="9265" y="985"/>
                    </a:cubicBezTo>
                    <a:cubicBezTo>
                      <a:pt x="9262" y="985"/>
                      <a:pt x="9258" y="986"/>
                      <a:pt x="9255" y="989"/>
                    </a:cubicBezTo>
                    <a:cubicBezTo>
                      <a:pt x="8499" y="1724"/>
                      <a:pt x="7733" y="2448"/>
                      <a:pt x="6960" y="3165"/>
                    </a:cubicBezTo>
                    <a:cubicBezTo>
                      <a:pt x="7529" y="2215"/>
                      <a:pt x="7795" y="1091"/>
                      <a:pt x="7938" y="4"/>
                    </a:cubicBezTo>
                    <a:cubicBezTo>
                      <a:pt x="7938" y="2"/>
                      <a:pt x="7937" y="1"/>
                      <a:pt x="7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23"/>
          <p:cNvGrpSpPr/>
          <p:nvPr/>
        </p:nvGrpSpPr>
        <p:grpSpPr>
          <a:xfrm>
            <a:off x="-382021" y="2450676"/>
            <a:ext cx="2269569" cy="3031622"/>
            <a:chOff x="-382021" y="2450676"/>
            <a:chExt cx="2269569" cy="3031622"/>
          </a:xfrm>
        </p:grpSpPr>
        <p:grpSp>
          <p:nvGrpSpPr>
            <p:cNvPr id="1144" name="Google Shape;1144;p23"/>
            <p:cNvGrpSpPr/>
            <p:nvPr/>
          </p:nvGrpSpPr>
          <p:grpSpPr>
            <a:xfrm>
              <a:off x="-382021" y="2450676"/>
              <a:ext cx="1679900" cy="3031622"/>
              <a:chOff x="-382021" y="2450676"/>
              <a:chExt cx="1679900" cy="3031622"/>
            </a:xfrm>
          </p:grpSpPr>
          <p:sp>
            <p:nvSpPr>
              <p:cNvPr id="1145" name="Google Shape;1145;p23"/>
              <p:cNvSpPr/>
              <p:nvPr/>
            </p:nvSpPr>
            <p:spPr>
              <a:xfrm flipH="1">
                <a:off x="-382021" y="2450676"/>
                <a:ext cx="1679900" cy="3031622"/>
              </a:xfrm>
              <a:custGeom>
                <a:avLst/>
                <a:gdLst/>
                <a:ahLst/>
                <a:cxnLst/>
                <a:rect l="l" t="t" r="r" b="b"/>
                <a:pathLst>
                  <a:path w="20199" h="36452" extrusionOk="0">
                    <a:moveTo>
                      <a:pt x="0" y="35389"/>
                    </a:moveTo>
                    <a:cubicBezTo>
                      <a:pt x="0" y="35389"/>
                      <a:pt x="1155" y="20194"/>
                      <a:pt x="4806" y="10097"/>
                    </a:cubicBezTo>
                    <a:cubicBezTo>
                      <a:pt x="8458" y="0"/>
                      <a:pt x="20199" y="3111"/>
                      <a:pt x="14657" y="16710"/>
                    </a:cubicBezTo>
                    <a:cubicBezTo>
                      <a:pt x="9186" y="30132"/>
                      <a:pt x="2379" y="36451"/>
                      <a:pt x="2379" y="3645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3"/>
              <p:cNvSpPr/>
              <p:nvPr/>
            </p:nvSpPr>
            <p:spPr>
              <a:xfrm flipH="1">
                <a:off x="30073" y="2994098"/>
                <a:ext cx="1180396" cy="2454439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9512" extrusionOk="0">
                    <a:moveTo>
                      <a:pt x="10948" y="0"/>
                    </a:moveTo>
                    <a:cubicBezTo>
                      <a:pt x="10932" y="0"/>
                      <a:pt x="10915" y="9"/>
                      <a:pt x="10909" y="30"/>
                    </a:cubicBezTo>
                    <a:cubicBezTo>
                      <a:pt x="9856" y="4250"/>
                      <a:pt x="8462" y="8367"/>
                      <a:pt x="6855" y="12404"/>
                    </a:cubicBezTo>
                    <a:cubicBezTo>
                      <a:pt x="6175" y="10077"/>
                      <a:pt x="5109" y="7905"/>
                      <a:pt x="4270" y="5632"/>
                    </a:cubicBezTo>
                    <a:cubicBezTo>
                      <a:pt x="4266" y="5621"/>
                      <a:pt x="4258" y="5616"/>
                      <a:pt x="4250" y="5616"/>
                    </a:cubicBezTo>
                    <a:cubicBezTo>
                      <a:pt x="4235" y="5616"/>
                      <a:pt x="4219" y="5630"/>
                      <a:pt x="4224" y="5649"/>
                    </a:cubicBezTo>
                    <a:cubicBezTo>
                      <a:pt x="4973" y="8063"/>
                      <a:pt x="5976" y="10392"/>
                      <a:pt x="6695" y="12813"/>
                    </a:cubicBezTo>
                    <a:cubicBezTo>
                      <a:pt x="6438" y="13454"/>
                      <a:pt x="6177" y="14092"/>
                      <a:pt x="5909" y="14729"/>
                    </a:cubicBezTo>
                    <a:cubicBezTo>
                      <a:pt x="5554" y="15575"/>
                      <a:pt x="5218" y="16430"/>
                      <a:pt x="4887" y="17288"/>
                    </a:cubicBezTo>
                    <a:cubicBezTo>
                      <a:pt x="4153" y="15250"/>
                      <a:pt x="3164" y="13361"/>
                      <a:pt x="2189" y="11424"/>
                    </a:cubicBezTo>
                    <a:cubicBezTo>
                      <a:pt x="2186" y="11419"/>
                      <a:pt x="2182" y="11417"/>
                      <a:pt x="2177" y="11417"/>
                    </a:cubicBezTo>
                    <a:cubicBezTo>
                      <a:pt x="2170" y="11417"/>
                      <a:pt x="2163" y="11423"/>
                      <a:pt x="2167" y="11433"/>
                    </a:cubicBezTo>
                    <a:cubicBezTo>
                      <a:pt x="2993" y="13553"/>
                      <a:pt x="3963" y="15627"/>
                      <a:pt x="4695" y="17784"/>
                    </a:cubicBezTo>
                    <a:cubicBezTo>
                      <a:pt x="4092" y="19365"/>
                      <a:pt x="3509" y="20955"/>
                      <a:pt x="2907" y="22537"/>
                    </a:cubicBezTo>
                    <a:cubicBezTo>
                      <a:pt x="2606" y="20484"/>
                      <a:pt x="1690" y="18564"/>
                      <a:pt x="947" y="16639"/>
                    </a:cubicBezTo>
                    <a:cubicBezTo>
                      <a:pt x="943" y="16629"/>
                      <a:pt x="934" y="16624"/>
                      <a:pt x="925" y="16624"/>
                    </a:cubicBezTo>
                    <a:cubicBezTo>
                      <a:pt x="910" y="16624"/>
                      <a:pt x="894" y="16638"/>
                      <a:pt x="901" y="16657"/>
                    </a:cubicBezTo>
                    <a:cubicBezTo>
                      <a:pt x="1617" y="18772"/>
                      <a:pt x="2405" y="20834"/>
                      <a:pt x="2710" y="23055"/>
                    </a:cubicBezTo>
                    <a:cubicBezTo>
                      <a:pt x="2018" y="24859"/>
                      <a:pt x="831" y="27583"/>
                      <a:pt x="0" y="29324"/>
                    </a:cubicBezTo>
                    <a:lnTo>
                      <a:pt x="421" y="29512"/>
                    </a:lnTo>
                    <a:cubicBezTo>
                      <a:pt x="1300" y="27647"/>
                      <a:pt x="2550" y="24789"/>
                      <a:pt x="3293" y="22850"/>
                    </a:cubicBezTo>
                    <a:cubicBezTo>
                      <a:pt x="5059" y="21779"/>
                      <a:pt x="7187" y="21237"/>
                      <a:pt x="8702" y="19770"/>
                    </a:cubicBezTo>
                    <a:cubicBezTo>
                      <a:pt x="8719" y="19753"/>
                      <a:pt x="8700" y="19730"/>
                      <a:pt x="8681" y="19730"/>
                    </a:cubicBezTo>
                    <a:cubicBezTo>
                      <a:pt x="8676" y="19730"/>
                      <a:pt x="8672" y="19731"/>
                      <a:pt x="8668" y="19734"/>
                    </a:cubicBezTo>
                    <a:cubicBezTo>
                      <a:pt x="7760" y="20403"/>
                      <a:pt x="6645" y="20867"/>
                      <a:pt x="5633" y="21361"/>
                    </a:cubicBezTo>
                    <a:cubicBezTo>
                      <a:pt x="4937" y="21702"/>
                      <a:pt x="4085" y="21961"/>
                      <a:pt x="3449" y="22436"/>
                    </a:cubicBezTo>
                    <a:cubicBezTo>
                      <a:pt x="4046" y="20865"/>
                      <a:pt x="4621" y="19285"/>
                      <a:pt x="5200" y="17709"/>
                    </a:cubicBezTo>
                    <a:cubicBezTo>
                      <a:pt x="6083" y="16855"/>
                      <a:pt x="7623" y="16396"/>
                      <a:pt x="8709" y="15827"/>
                    </a:cubicBezTo>
                    <a:cubicBezTo>
                      <a:pt x="9542" y="15392"/>
                      <a:pt x="10491" y="14989"/>
                      <a:pt x="11134" y="14285"/>
                    </a:cubicBezTo>
                    <a:cubicBezTo>
                      <a:pt x="11159" y="14257"/>
                      <a:pt x="11133" y="14227"/>
                      <a:pt x="11103" y="14227"/>
                    </a:cubicBezTo>
                    <a:cubicBezTo>
                      <a:pt x="11094" y="14227"/>
                      <a:pt x="11084" y="14230"/>
                      <a:pt x="11076" y="14237"/>
                    </a:cubicBezTo>
                    <a:cubicBezTo>
                      <a:pt x="10165" y="15105"/>
                      <a:pt x="8755" y="15484"/>
                      <a:pt x="7663" y="16082"/>
                    </a:cubicBezTo>
                    <a:cubicBezTo>
                      <a:pt x="6921" y="16489"/>
                      <a:pt x="6101" y="16705"/>
                      <a:pt x="5404" y="17160"/>
                    </a:cubicBezTo>
                    <a:cubicBezTo>
                      <a:pt x="5764" y="16184"/>
                      <a:pt x="6125" y="15211"/>
                      <a:pt x="6500" y="14247"/>
                    </a:cubicBezTo>
                    <a:cubicBezTo>
                      <a:pt x="6680" y="13784"/>
                      <a:pt x="6855" y="13319"/>
                      <a:pt x="7031" y="12853"/>
                    </a:cubicBezTo>
                    <a:cubicBezTo>
                      <a:pt x="9378" y="10966"/>
                      <a:pt x="12513" y="9610"/>
                      <a:pt x="14181" y="7009"/>
                    </a:cubicBezTo>
                    <a:cubicBezTo>
                      <a:pt x="14193" y="6989"/>
                      <a:pt x="14178" y="6968"/>
                      <a:pt x="14161" y="6968"/>
                    </a:cubicBezTo>
                    <a:cubicBezTo>
                      <a:pt x="14154" y="6968"/>
                      <a:pt x="14148" y="6971"/>
                      <a:pt x="14142" y="6977"/>
                    </a:cubicBezTo>
                    <a:cubicBezTo>
                      <a:pt x="12055" y="9114"/>
                      <a:pt x="9560" y="10526"/>
                      <a:pt x="7227" y="12329"/>
                    </a:cubicBezTo>
                    <a:cubicBezTo>
                      <a:pt x="8722" y="8308"/>
                      <a:pt x="10023" y="4227"/>
                      <a:pt x="10983" y="41"/>
                    </a:cubicBezTo>
                    <a:cubicBezTo>
                      <a:pt x="10989" y="15"/>
                      <a:pt x="10969" y="0"/>
                      <a:pt x="109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7" name="Google Shape;1147;p23"/>
            <p:cNvGrpSpPr/>
            <p:nvPr/>
          </p:nvGrpSpPr>
          <p:grpSpPr>
            <a:xfrm>
              <a:off x="-175667" y="3781037"/>
              <a:ext cx="1151787" cy="1669005"/>
              <a:chOff x="-175667" y="3781037"/>
              <a:chExt cx="1151787" cy="1669005"/>
            </a:xfrm>
          </p:grpSpPr>
          <p:sp>
            <p:nvSpPr>
              <p:cNvPr id="1148" name="Google Shape;1148;p23"/>
              <p:cNvSpPr/>
              <p:nvPr/>
            </p:nvSpPr>
            <p:spPr>
              <a:xfrm flipH="1">
                <a:off x="-175667" y="3781036"/>
                <a:ext cx="1151787" cy="1669005"/>
              </a:xfrm>
              <a:custGeom>
                <a:avLst/>
                <a:gdLst/>
                <a:ahLst/>
                <a:cxnLst/>
                <a:rect l="l" t="t" r="r" b="b"/>
                <a:pathLst>
                  <a:path w="13849" h="20068" extrusionOk="0">
                    <a:moveTo>
                      <a:pt x="2842" y="20067"/>
                    </a:moveTo>
                    <a:lnTo>
                      <a:pt x="0" y="18275"/>
                    </a:lnTo>
                    <a:cubicBezTo>
                      <a:pt x="0" y="18275"/>
                      <a:pt x="0" y="10923"/>
                      <a:pt x="2590" y="6319"/>
                    </a:cubicBezTo>
                    <a:cubicBezTo>
                      <a:pt x="5178" y="1715"/>
                      <a:pt x="9344" y="0"/>
                      <a:pt x="11295" y="5223"/>
                    </a:cubicBezTo>
                    <a:cubicBezTo>
                      <a:pt x="13849" y="12059"/>
                      <a:pt x="2842" y="20067"/>
                      <a:pt x="2842" y="200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3"/>
              <p:cNvSpPr/>
              <p:nvPr/>
            </p:nvSpPr>
            <p:spPr>
              <a:xfrm flipH="1">
                <a:off x="102528" y="3987211"/>
                <a:ext cx="807307" cy="135263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6264" extrusionOk="0">
                    <a:moveTo>
                      <a:pt x="5325" y="1"/>
                    </a:moveTo>
                    <a:cubicBezTo>
                      <a:pt x="5323" y="1"/>
                      <a:pt x="5321" y="3"/>
                      <a:pt x="5322" y="6"/>
                    </a:cubicBezTo>
                    <a:cubicBezTo>
                      <a:pt x="5657" y="1789"/>
                      <a:pt x="6000" y="3617"/>
                      <a:pt x="5689" y="5427"/>
                    </a:cubicBezTo>
                    <a:cubicBezTo>
                      <a:pt x="5687" y="5435"/>
                      <a:pt x="5685" y="5442"/>
                      <a:pt x="5686" y="5448"/>
                    </a:cubicBezTo>
                    <a:cubicBezTo>
                      <a:pt x="5680" y="5479"/>
                      <a:pt x="5675" y="5511"/>
                      <a:pt x="5669" y="5541"/>
                    </a:cubicBezTo>
                    <a:cubicBezTo>
                      <a:pt x="5218" y="6563"/>
                      <a:pt x="4759" y="7582"/>
                      <a:pt x="4292" y="8596"/>
                    </a:cubicBezTo>
                    <a:cubicBezTo>
                      <a:pt x="4205" y="8787"/>
                      <a:pt x="4114" y="8977"/>
                      <a:pt x="4024" y="9168"/>
                    </a:cubicBezTo>
                    <a:cubicBezTo>
                      <a:pt x="3986" y="8953"/>
                      <a:pt x="3924" y="8740"/>
                      <a:pt x="3886" y="8591"/>
                    </a:cubicBezTo>
                    <a:cubicBezTo>
                      <a:pt x="3739" y="8021"/>
                      <a:pt x="3626" y="7450"/>
                      <a:pt x="3494" y="6878"/>
                    </a:cubicBezTo>
                    <a:cubicBezTo>
                      <a:pt x="3207" y="5628"/>
                      <a:pt x="2785" y="4417"/>
                      <a:pt x="2466" y="3175"/>
                    </a:cubicBezTo>
                    <a:lnTo>
                      <a:pt x="2466" y="3176"/>
                    </a:lnTo>
                    <a:cubicBezTo>
                      <a:pt x="2464" y="3169"/>
                      <a:pt x="2459" y="3166"/>
                      <a:pt x="2454" y="3166"/>
                    </a:cubicBezTo>
                    <a:cubicBezTo>
                      <a:pt x="2447" y="3166"/>
                      <a:pt x="2440" y="3171"/>
                      <a:pt x="2442" y="3180"/>
                    </a:cubicBezTo>
                    <a:cubicBezTo>
                      <a:pt x="2690" y="4365"/>
                      <a:pt x="3056" y="5519"/>
                      <a:pt x="3310" y="6701"/>
                    </a:cubicBezTo>
                    <a:cubicBezTo>
                      <a:pt x="3422" y="7220"/>
                      <a:pt x="3501" y="7745"/>
                      <a:pt x="3630" y="8260"/>
                    </a:cubicBezTo>
                    <a:cubicBezTo>
                      <a:pt x="3729" y="8654"/>
                      <a:pt x="3859" y="9092"/>
                      <a:pt x="3863" y="9511"/>
                    </a:cubicBezTo>
                    <a:cubicBezTo>
                      <a:pt x="3029" y="11251"/>
                      <a:pt x="2130" y="12952"/>
                      <a:pt x="1242" y="14662"/>
                    </a:cubicBezTo>
                    <a:cubicBezTo>
                      <a:pt x="854" y="13079"/>
                      <a:pt x="386" y="11515"/>
                      <a:pt x="18" y="9926"/>
                    </a:cubicBezTo>
                    <a:cubicBezTo>
                      <a:pt x="17" y="9922"/>
                      <a:pt x="14" y="9921"/>
                      <a:pt x="10" y="9921"/>
                    </a:cubicBezTo>
                    <a:cubicBezTo>
                      <a:pt x="5" y="9921"/>
                      <a:pt x="0" y="9924"/>
                      <a:pt x="1" y="9931"/>
                    </a:cubicBezTo>
                    <a:cubicBezTo>
                      <a:pt x="303" y="11597"/>
                      <a:pt x="754" y="13224"/>
                      <a:pt x="1134" y="14873"/>
                    </a:cubicBezTo>
                    <a:cubicBezTo>
                      <a:pt x="937" y="15252"/>
                      <a:pt x="740" y="15634"/>
                      <a:pt x="546" y="16016"/>
                    </a:cubicBezTo>
                    <a:cubicBezTo>
                      <a:pt x="481" y="16144"/>
                      <a:pt x="585" y="16264"/>
                      <a:pt x="692" y="16264"/>
                    </a:cubicBezTo>
                    <a:cubicBezTo>
                      <a:pt x="738" y="16264"/>
                      <a:pt x="785" y="16242"/>
                      <a:pt x="819" y="16188"/>
                    </a:cubicBezTo>
                    <a:cubicBezTo>
                      <a:pt x="979" y="15936"/>
                      <a:pt x="1136" y="15682"/>
                      <a:pt x="1290" y="15425"/>
                    </a:cubicBezTo>
                    <a:cubicBezTo>
                      <a:pt x="2038" y="15117"/>
                      <a:pt x="2865" y="14959"/>
                      <a:pt x="3629" y="14688"/>
                    </a:cubicBezTo>
                    <a:cubicBezTo>
                      <a:pt x="4338" y="14435"/>
                      <a:pt x="5042" y="14171"/>
                      <a:pt x="5746" y="13906"/>
                    </a:cubicBezTo>
                    <a:cubicBezTo>
                      <a:pt x="5767" y="13899"/>
                      <a:pt x="5757" y="13867"/>
                      <a:pt x="5739" y="13867"/>
                    </a:cubicBezTo>
                    <a:cubicBezTo>
                      <a:pt x="5737" y="13867"/>
                      <a:pt x="5735" y="13867"/>
                      <a:pt x="5733" y="13868"/>
                    </a:cubicBezTo>
                    <a:cubicBezTo>
                      <a:pt x="4882" y="14158"/>
                      <a:pt x="4034" y="14451"/>
                      <a:pt x="3174" y="14714"/>
                    </a:cubicBezTo>
                    <a:cubicBezTo>
                      <a:pt x="2607" y="14886"/>
                      <a:pt x="1993" y="14979"/>
                      <a:pt x="1433" y="15184"/>
                    </a:cubicBezTo>
                    <a:cubicBezTo>
                      <a:pt x="2303" y="13704"/>
                      <a:pt x="3069" y="12148"/>
                      <a:pt x="3790" y="10582"/>
                    </a:cubicBezTo>
                    <a:cubicBezTo>
                      <a:pt x="4171" y="10447"/>
                      <a:pt x="4507" y="10221"/>
                      <a:pt x="4859" y="10026"/>
                    </a:cubicBezTo>
                    <a:cubicBezTo>
                      <a:pt x="5363" y="9748"/>
                      <a:pt x="5892" y="9510"/>
                      <a:pt x="6406" y="9249"/>
                    </a:cubicBezTo>
                    <a:cubicBezTo>
                      <a:pt x="7388" y="8751"/>
                      <a:pt x="8365" y="8244"/>
                      <a:pt x="9317" y="7690"/>
                    </a:cubicBezTo>
                    <a:cubicBezTo>
                      <a:pt x="9336" y="7679"/>
                      <a:pt x="9326" y="7651"/>
                      <a:pt x="9308" y="7651"/>
                    </a:cubicBezTo>
                    <a:cubicBezTo>
                      <a:pt x="9305" y="7651"/>
                      <a:pt x="9301" y="7652"/>
                      <a:pt x="9298" y="7654"/>
                    </a:cubicBezTo>
                    <a:cubicBezTo>
                      <a:pt x="7532" y="8593"/>
                      <a:pt x="5700" y="9410"/>
                      <a:pt x="3914" y="10311"/>
                    </a:cubicBezTo>
                    <a:cubicBezTo>
                      <a:pt x="4186" y="9718"/>
                      <a:pt x="4451" y="9125"/>
                      <a:pt x="4713" y="8534"/>
                    </a:cubicBezTo>
                    <a:cubicBezTo>
                      <a:pt x="5187" y="7471"/>
                      <a:pt x="5631" y="6395"/>
                      <a:pt x="6059" y="5312"/>
                    </a:cubicBezTo>
                    <a:cubicBezTo>
                      <a:pt x="7249" y="4389"/>
                      <a:pt x="8429" y="3432"/>
                      <a:pt x="9680" y="2595"/>
                    </a:cubicBezTo>
                    <a:cubicBezTo>
                      <a:pt x="9706" y="2577"/>
                      <a:pt x="9692" y="2538"/>
                      <a:pt x="9668" y="2538"/>
                    </a:cubicBezTo>
                    <a:cubicBezTo>
                      <a:pt x="9664" y="2538"/>
                      <a:pt x="9659" y="2539"/>
                      <a:pt x="9654" y="2542"/>
                    </a:cubicBezTo>
                    <a:cubicBezTo>
                      <a:pt x="8843" y="3044"/>
                      <a:pt x="8069" y="3601"/>
                      <a:pt x="7298" y="4162"/>
                    </a:cubicBezTo>
                    <a:cubicBezTo>
                      <a:pt x="6942" y="4422"/>
                      <a:pt x="6582" y="4670"/>
                      <a:pt x="6216" y="4913"/>
                    </a:cubicBezTo>
                    <a:cubicBezTo>
                      <a:pt x="6775" y="3484"/>
                      <a:pt x="7306" y="2043"/>
                      <a:pt x="7829" y="602"/>
                    </a:cubicBezTo>
                    <a:cubicBezTo>
                      <a:pt x="7835" y="586"/>
                      <a:pt x="7823" y="576"/>
                      <a:pt x="7810" y="576"/>
                    </a:cubicBezTo>
                    <a:cubicBezTo>
                      <a:pt x="7802" y="576"/>
                      <a:pt x="7794" y="580"/>
                      <a:pt x="7790" y="589"/>
                    </a:cubicBezTo>
                    <a:cubicBezTo>
                      <a:pt x="7172" y="2088"/>
                      <a:pt x="6534" y="3578"/>
                      <a:pt x="5882" y="5061"/>
                    </a:cubicBezTo>
                    <a:cubicBezTo>
                      <a:pt x="6103" y="3373"/>
                      <a:pt x="5791" y="1625"/>
                      <a:pt x="5329" y="4"/>
                    </a:cubicBezTo>
                    <a:cubicBezTo>
                      <a:pt x="5328" y="2"/>
                      <a:pt x="5327" y="1"/>
                      <a:pt x="5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0" name="Google Shape;1150;p23"/>
            <p:cNvSpPr/>
            <p:nvPr/>
          </p:nvSpPr>
          <p:spPr>
            <a:xfrm flipH="1">
              <a:off x="-308673" y="3451773"/>
              <a:ext cx="843235" cy="1917676"/>
            </a:xfrm>
            <a:custGeom>
              <a:avLst/>
              <a:gdLst/>
              <a:ahLst/>
              <a:cxnLst/>
              <a:rect l="l" t="t" r="r" b="b"/>
              <a:pathLst>
                <a:path w="10139" h="23058" extrusionOk="0">
                  <a:moveTo>
                    <a:pt x="9795" y="8774"/>
                  </a:moveTo>
                  <a:cubicBezTo>
                    <a:pt x="8837" y="8915"/>
                    <a:pt x="8251" y="9950"/>
                    <a:pt x="7581" y="10558"/>
                  </a:cubicBezTo>
                  <a:cubicBezTo>
                    <a:pt x="6841" y="11230"/>
                    <a:pt x="5970" y="11934"/>
                    <a:pt x="5395" y="12770"/>
                  </a:cubicBezTo>
                  <a:cubicBezTo>
                    <a:pt x="5633" y="11631"/>
                    <a:pt x="5811" y="10481"/>
                    <a:pt x="5908" y="9330"/>
                  </a:cubicBezTo>
                  <a:cubicBezTo>
                    <a:pt x="5911" y="9330"/>
                    <a:pt x="5916" y="9330"/>
                    <a:pt x="5920" y="9327"/>
                  </a:cubicBezTo>
                  <a:cubicBezTo>
                    <a:pt x="7357" y="8489"/>
                    <a:pt x="8821" y="7416"/>
                    <a:pt x="9550" y="5885"/>
                  </a:cubicBezTo>
                  <a:cubicBezTo>
                    <a:pt x="9623" y="5732"/>
                    <a:pt x="9503" y="5514"/>
                    <a:pt x="9312" y="5576"/>
                  </a:cubicBezTo>
                  <a:cubicBezTo>
                    <a:pt x="7735" y="6100"/>
                    <a:pt x="6530" y="7455"/>
                    <a:pt x="5933" y="8993"/>
                  </a:cubicBezTo>
                  <a:cubicBezTo>
                    <a:pt x="5984" y="8258"/>
                    <a:pt x="5999" y="7522"/>
                    <a:pt x="5975" y="6789"/>
                  </a:cubicBezTo>
                  <a:cubicBezTo>
                    <a:pt x="6431" y="6489"/>
                    <a:pt x="6832" y="5938"/>
                    <a:pt x="7203" y="5539"/>
                  </a:cubicBezTo>
                  <a:cubicBezTo>
                    <a:pt x="7629" y="5078"/>
                    <a:pt x="8244" y="4358"/>
                    <a:pt x="8238" y="3709"/>
                  </a:cubicBezTo>
                  <a:cubicBezTo>
                    <a:pt x="8236" y="3547"/>
                    <a:pt x="8056" y="3440"/>
                    <a:pt x="7914" y="3524"/>
                  </a:cubicBezTo>
                  <a:cubicBezTo>
                    <a:pt x="7331" y="3866"/>
                    <a:pt x="7032" y="4697"/>
                    <a:pt x="6611" y="5218"/>
                  </a:cubicBezTo>
                  <a:cubicBezTo>
                    <a:pt x="6319" y="5578"/>
                    <a:pt x="6102" y="5961"/>
                    <a:pt x="5957" y="6388"/>
                  </a:cubicBezTo>
                  <a:cubicBezTo>
                    <a:pt x="5924" y="5771"/>
                    <a:pt x="5862" y="5156"/>
                    <a:pt x="5767" y="4543"/>
                  </a:cubicBezTo>
                  <a:cubicBezTo>
                    <a:pt x="5792" y="4542"/>
                    <a:pt x="5816" y="4533"/>
                    <a:pt x="5838" y="4516"/>
                  </a:cubicBezTo>
                  <a:cubicBezTo>
                    <a:pt x="6163" y="4241"/>
                    <a:pt x="6297" y="3809"/>
                    <a:pt x="6538" y="3467"/>
                  </a:cubicBezTo>
                  <a:cubicBezTo>
                    <a:pt x="6907" y="2944"/>
                    <a:pt x="7077" y="2506"/>
                    <a:pt x="6854" y="1879"/>
                  </a:cubicBezTo>
                  <a:cubicBezTo>
                    <a:pt x="6799" y="1724"/>
                    <a:pt x="6613" y="1705"/>
                    <a:pt x="6520" y="1836"/>
                  </a:cubicBezTo>
                  <a:cubicBezTo>
                    <a:pt x="6200" y="2281"/>
                    <a:pt x="5959" y="2630"/>
                    <a:pt x="5871" y="3185"/>
                  </a:cubicBezTo>
                  <a:cubicBezTo>
                    <a:pt x="5817" y="3519"/>
                    <a:pt x="5783" y="3863"/>
                    <a:pt x="5708" y="4194"/>
                  </a:cubicBezTo>
                  <a:cubicBezTo>
                    <a:pt x="5660" y="3923"/>
                    <a:pt x="5605" y="3653"/>
                    <a:pt x="5544" y="3383"/>
                  </a:cubicBezTo>
                  <a:cubicBezTo>
                    <a:pt x="5664" y="2878"/>
                    <a:pt x="5428" y="2404"/>
                    <a:pt x="5270" y="1925"/>
                  </a:cubicBezTo>
                  <a:cubicBezTo>
                    <a:pt x="5053" y="1270"/>
                    <a:pt x="4779" y="574"/>
                    <a:pt x="4241" y="122"/>
                  </a:cubicBezTo>
                  <a:cubicBezTo>
                    <a:pt x="4095" y="0"/>
                    <a:pt x="3903" y="117"/>
                    <a:pt x="3934" y="301"/>
                  </a:cubicBezTo>
                  <a:cubicBezTo>
                    <a:pt x="4025" y="841"/>
                    <a:pt x="4255" y="1292"/>
                    <a:pt x="4486" y="1784"/>
                  </a:cubicBezTo>
                  <a:cubicBezTo>
                    <a:pt x="4763" y="2376"/>
                    <a:pt x="5224" y="2839"/>
                    <a:pt x="5467" y="3448"/>
                  </a:cubicBezTo>
                  <a:cubicBezTo>
                    <a:pt x="5494" y="3580"/>
                    <a:pt x="5518" y="3711"/>
                    <a:pt x="5541" y="3844"/>
                  </a:cubicBezTo>
                  <a:cubicBezTo>
                    <a:pt x="5432" y="3643"/>
                    <a:pt x="5275" y="3470"/>
                    <a:pt x="5058" y="3311"/>
                  </a:cubicBezTo>
                  <a:cubicBezTo>
                    <a:pt x="4670" y="3027"/>
                    <a:pt x="3995" y="2936"/>
                    <a:pt x="3531" y="3020"/>
                  </a:cubicBezTo>
                  <a:cubicBezTo>
                    <a:pt x="3434" y="3037"/>
                    <a:pt x="3384" y="3170"/>
                    <a:pt x="3437" y="3250"/>
                  </a:cubicBezTo>
                  <a:cubicBezTo>
                    <a:pt x="3675" y="3610"/>
                    <a:pt x="4150" y="3799"/>
                    <a:pt x="4526" y="3979"/>
                  </a:cubicBezTo>
                  <a:cubicBezTo>
                    <a:pt x="4904" y="4160"/>
                    <a:pt x="5210" y="4569"/>
                    <a:pt x="5651" y="4570"/>
                  </a:cubicBezTo>
                  <a:cubicBezTo>
                    <a:pt x="5741" y="5268"/>
                    <a:pt x="5791" y="5968"/>
                    <a:pt x="5803" y="6670"/>
                  </a:cubicBezTo>
                  <a:cubicBezTo>
                    <a:pt x="5737" y="6591"/>
                    <a:pt x="5662" y="6516"/>
                    <a:pt x="5594" y="6428"/>
                  </a:cubicBezTo>
                  <a:cubicBezTo>
                    <a:pt x="5354" y="6116"/>
                    <a:pt x="5199" y="5774"/>
                    <a:pt x="4934" y="5475"/>
                  </a:cubicBezTo>
                  <a:cubicBezTo>
                    <a:pt x="4516" y="5000"/>
                    <a:pt x="3588" y="4265"/>
                    <a:pt x="2916" y="4489"/>
                  </a:cubicBezTo>
                  <a:cubicBezTo>
                    <a:pt x="2770" y="4537"/>
                    <a:pt x="2671" y="4685"/>
                    <a:pt x="2717" y="4840"/>
                  </a:cubicBezTo>
                  <a:cubicBezTo>
                    <a:pt x="2890" y="5428"/>
                    <a:pt x="3736" y="5785"/>
                    <a:pt x="4226" y="6085"/>
                  </a:cubicBezTo>
                  <a:cubicBezTo>
                    <a:pt x="4750" y="6405"/>
                    <a:pt x="5272" y="6700"/>
                    <a:pt x="5806" y="6997"/>
                  </a:cubicBezTo>
                  <a:cubicBezTo>
                    <a:pt x="5808" y="7605"/>
                    <a:pt x="5783" y="8215"/>
                    <a:pt x="5735" y="8823"/>
                  </a:cubicBezTo>
                  <a:cubicBezTo>
                    <a:pt x="5069" y="7814"/>
                    <a:pt x="3977" y="6717"/>
                    <a:pt x="2786" y="6617"/>
                  </a:cubicBezTo>
                  <a:cubicBezTo>
                    <a:pt x="2538" y="6597"/>
                    <a:pt x="2442" y="6883"/>
                    <a:pt x="2527" y="7069"/>
                  </a:cubicBezTo>
                  <a:cubicBezTo>
                    <a:pt x="2791" y="7644"/>
                    <a:pt x="3266" y="7987"/>
                    <a:pt x="3811" y="8279"/>
                  </a:cubicBezTo>
                  <a:cubicBezTo>
                    <a:pt x="4426" y="8611"/>
                    <a:pt x="5059" y="8930"/>
                    <a:pt x="5702" y="9206"/>
                  </a:cubicBezTo>
                  <a:cubicBezTo>
                    <a:pt x="5597" y="10325"/>
                    <a:pt x="5417" y="11442"/>
                    <a:pt x="5184" y="12549"/>
                  </a:cubicBezTo>
                  <a:cubicBezTo>
                    <a:pt x="5158" y="12465"/>
                    <a:pt x="5116" y="12383"/>
                    <a:pt x="5081" y="12299"/>
                  </a:cubicBezTo>
                  <a:cubicBezTo>
                    <a:pt x="4876" y="11817"/>
                    <a:pt x="4715" y="11314"/>
                    <a:pt x="4524" y="10826"/>
                  </a:cubicBezTo>
                  <a:cubicBezTo>
                    <a:pt x="4340" y="10358"/>
                    <a:pt x="4000" y="9967"/>
                    <a:pt x="3693" y="9575"/>
                  </a:cubicBezTo>
                  <a:cubicBezTo>
                    <a:pt x="3442" y="9252"/>
                    <a:pt x="3201" y="8813"/>
                    <a:pt x="2744" y="8830"/>
                  </a:cubicBezTo>
                  <a:cubicBezTo>
                    <a:pt x="1775" y="8864"/>
                    <a:pt x="2962" y="10457"/>
                    <a:pt x="3149" y="10693"/>
                  </a:cubicBezTo>
                  <a:cubicBezTo>
                    <a:pt x="3753" y="11460"/>
                    <a:pt x="4583" y="12022"/>
                    <a:pt x="5107" y="12860"/>
                  </a:cubicBezTo>
                  <a:cubicBezTo>
                    <a:pt x="5109" y="12864"/>
                    <a:pt x="5113" y="12866"/>
                    <a:pt x="5116" y="12870"/>
                  </a:cubicBezTo>
                  <a:cubicBezTo>
                    <a:pt x="5065" y="13105"/>
                    <a:pt x="5011" y="13340"/>
                    <a:pt x="4956" y="13574"/>
                  </a:cubicBezTo>
                  <a:cubicBezTo>
                    <a:pt x="4781" y="14317"/>
                    <a:pt x="4585" y="15052"/>
                    <a:pt x="4366" y="15781"/>
                  </a:cubicBezTo>
                  <a:cubicBezTo>
                    <a:pt x="4309" y="15585"/>
                    <a:pt x="4225" y="15396"/>
                    <a:pt x="4151" y="15196"/>
                  </a:cubicBezTo>
                  <a:cubicBezTo>
                    <a:pt x="3980" y="14741"/>
                    <a:pt x="4000" y="14208"/>
                    <a:pt x="3906" y="13731"/>
                  </a:cubicBezTo>
                  <a:cubicBezTo>
                    <a:pt x="3756" y="12977"/>
                    <a:pt x="3513" y="11904"/>
                    <a:pt x="2711" y="11610"/>
                  </a:cubicBezTo>
                  <a:cubicBezTo>
                    <a:pt x="2541" y="11549"/>
                    <a:pt x="2385" y="11706"/>
                    <a:pt x="2377" y="11864"/>
                  </a:cubicBezTo>
                  <a:cubicBezTo>
                    <a:pt x="2342" y="12577"/>
                    <a:pt x="2751" y="13458"/>
                    <a:pt x="3077" y="14081"/>
                  </a:cubicBezTo>
                  <a:cubicBezTo>
                    <a:pt x="3275" y="14455"/>
                    <a:pt x="3405" y="14858"/>
                    <a:pt x="3607" y="15231"/>
                  </a:cubicBezTo>
                  <a:cubicBezTo>
                    <a:pt x="3788" y="15566"/>
                    <a:pt x="4097" y="15782"/>
                    <a:pt x="4262" y="16121"/>
                  </a:cubicBezTo>
                  <a:cubicBezTo>
                    <a:pt x="4018" y="16902"/>
                    <a:pt x="3745" y="17671"/>
                    <a:pt x="3435" y="18424"/>
                  </a:cubicBezTo>
                  <a:cubicBezTo>
                    <a:pt x="3398" y="18024"/>
                    <a:pt x="3001" y="17505"/>
                    <a:pt x="2895" y="17234"/>
                  </a:cubicBezTo>
                  <a:cubicBezTo>
                    <a:pt x="2693" y="16710"/>
                    <a:pt x="2643" y="16136"/>
                    <a:pt x="2427" y="15621"/>
                  </a:cubicBezTo>
                  <a:cubicBezTo>
                    <a:pt x="2208" y="15099"/>
                    <a:pt x="1882" y="14578"/>
                    <a:pt x="1527" y="14138"/>
                  </a:cubicBezTo>
                  <a:cubicBezTo>
                    <a:pt x="1401" y="13982"/>
                    <a:pt x="1180" y="14124"/>
                    <a:pt x="1168" y="14287"/>
                  </a:cubicBezTo>
                  <a:cubicBezTo>
                    <a:pt x="1134" y="14769"/>
                    <a:pt x="1276" y="15208"/>
                    <a:pt x="1395" y="15672"/>
                  </a:cubicBezTo>
                  <a:cubicBezTo>
                    <a:pt x="1517" y="16152"/>
                    <a:pt x="1571" y="16601"/>
                    <a:pt x="1823" y="17036"/>
                  </a:cubicBezTo>
                  <a:cubicBezTo>
                    <a:pt x="2015" y="17365"/>
                    <a:pt x="2283" y="17711"/>
                    <a:pt x="2556" y="17976"/>
                  </a:cubicBezTo>
                  <a:cubicBezTo>
                    <a:pt x="2784" y="18199"/>
                    <a:pt x="3107" y="18422"/>
                    <a:pt x="3213" y="18736"/>
                  </a:cubicBezTo>
                  <a:cubicBezTo>
                    <a:pt x="3224" y="18766"/>
                    <a:pt x="3253" y="18784"/>
                    <a:pt x="3282" y="18786"/>
                  </a:cubicBezTo>
                  <a:cubicBezTo>
                    <a:pt x="3008" y="19421"/>
                    <a:pt x="2708" y="20044"/>
                    <a:pt x="2375" y="20651"/>
                  </a:cubicBezTo>
                  <a:cubicBezTo>
                    <a:pt x="2160" y="19187"/>
                    <a:pt x="1592" y="17621"/>
                    <a:pt x="385" y="16724"/>
                  </a:cubicBezTo>
                  <a:cubicBezTo>
                    <a:pt x="238" y="16616"/>
                    <a:pt x="0" y="16760"/>
                    <a:pt x="14" y="16937"/>
                  </a:cubicBezTo>
                  <a:cubicBezTo>
                    <a:pt x="148" y="18564"/>
                    <a:pt x="1128" y="19731"/>
                    <a:pt x="2250" y="20847"/>
                  </a:cubicBezTo>
                  <a:cubicBezTo>
                    <a:pt x="2253" y="20849"/>
                    <a:pt x="2256" y="20852"/>
                    <a:pt x="2260" y="20854"/>
                  </a:cubicBezTo>
                  <a:cubicBezTo>
                    <a:pt x="1891" y="21505"/>
                    <a:pt x="1489" y="22139"/>
                    <a:pt x="1039" y="22748"/>
                  </a:cubicBezTo>
                  <a:cubicBezTo>
                    <a:pt x="923" y="22907"/>
                    <a:pt x="1186" y="23057"/>
                    <a:pt x="1303" y="22903"/>
                  </a:cubicBezTo>
                  <a:cubicBezTo>
                    <a:pt x="1797" y="22236"/>
                    <a:pt x="2234" y="21542"/>
                    <a:pt x="2626" y="20826"/>
                  </a:cubicBezTo>
                  <a:cubicBezTo>
                    <a:pt x="4049" y="21125"/>
                    <a:pt x="5896" y="21043"/>
                    <a:pt x="6723" y="19681"/>
                  </a:cubicBezTo>
                  <a:cubicBezTo>
                    <a:pt x="6838" y="19490"/>
                    <a:pt x="6683" y="19298"/>
                    <a:pt x="6491" y="19276"/>
                  </a:cubicBezTo>
                  <a:cubicBezTo>
                    <a:pt x="5774" y="19196"/>
                    <a:pt x="5127" y="19389"/>
                    <a:pt x="4463" y="19641"/>
                  </a:cubicBezTo>
                  <a:cubicBezTo>
                    <a:pt x="3867" y="19868"/>
                    <a:pt x="3349" y="20223"/>
                    <a:pt x="2795" y="20511"/>
                  </a:cubicBezTo>
                  <a:cubicBezTo>
                    <a:pt x="3086" y="19954"/>
                    <a:pt x="3351" y="19384"/>
                    <a:pt x="3593" y="18804"/>
                  </a:cubicBezTo>
                  <a:cubicBezTo>
                    <a:pt x="3724" y="18853"/>
                    <a:pt x="3846" y="18829"/>
                    <a:pt x="4009" y="18792"/>
                  </a:cubicBezTo>
                  <a:cubicBezTo>
                    <a:pt x="4454" y="18691"/>
                    <a:pt x="4908" y="18660"/>
                    <a:pt x="5350" y="18543"/>
                  </a:cubicBezTo>
                  <a:cubicBezTo>
                    <a:pt x="6352" y="18277"/>
                    <a:pt x="7139" y="17451"/>
                    <a:pt x="7792" y="16707"/>
                  </a:cubicBezTo>
                  <a:cubicBezTo>
                    <a:pt x="7888" y="16598"/>
                    <a:pt x="7797" y="16436"/>
                    <a:pt x="7653" y="16468"/>
                  </a:cubicBezTo>
                  <a:cubicBezTo>
                    <a:pt x="6819" y="16648"/>
                    <a:pt x="6047" y="16777"/>
                    <a:pt x="5278" y="17171"/>
                  </a:cubicBezTo>
                  <a:cubicBezTo>
                    <a:pt x="4678" y="17479"/>
                    <a:pt x="4251" y="18013"/>
                    <a:pt x="3741" y="18443"/>
                  </a:cubicBezTo>
                  <a:cubicBezTo>
                    <a:pt x="4003" y="17782"/>
                    <a:pt x="4237" y="17110"/>
                    <a:pt x="4450" y="16428"/>
                  </a:cubicBezTo>
                  <a:cubicBezTo>
                    <a:pt x="4450" y="16428"/>
                    <a:pt x="4450" y="16428"/>
                    <a:pt x="4450" y="16428"/>
                  </a:cubicBezTo>
                  <a:cubicBezTo>
                    <a:pt x="5186" y="16086"/>
                    <a:pt x="5646" y="15503"/>
                    <a:pt x="6222" y="14957"/>
                  </a:cubicBezTo>
                  <a:cubicBezTo>
                    <a:pt x="6822" y="14387"/>
                    <a:pt x="7555" y="13605"/>
                    <a:pt x="7533" y="12714"/>
                  </a:cubicBezTo>
                  <a:cubicBezTo>
                    <a:pt x="7529" y="12601"/>
                    <a:pt x="7409" y="12479"/>
                    <a:pt x="7288" y="12529"/>
                  </a:cubicBezTo>
                  <a:cubicBezTo>
                    <a:pt x="6593" y="12814"/>
                    <a:pt x="6251" y="13569"/>
                    <a:pt x="5843" y="14159"/>
                  </a:cubicBezTo>
                  <a:cubicBezTo>
                    <a:pt x="5389" y="14817"/>
                    <a:pt x="5061" y="15580"/>
                    <a:pt x="4526" y="16178"/>
                  </a:cubicBezTo>
                  <a:cubicBezTo>
                    <a:pt x="4802" y="15264"/>
                    <a:pt x="5042" y="14336"/>
                    <a:pt x="5256" y="13402"/>
                  </a:cubicBezTo>
                  <a:cubicBezTo>
                    <a:pt x="5287" y="13265"/>
                    <a:pt x="5318" y="13127"/>
                    <a:pt x="5348" y="12990"/>
                  </a:cubicBezTo>
                  <a:cubicBezTo>
                    <a:pt x="6333" y="12771"/>
                    <a:pt x="7297" y="11982"/>
                    <a:pt x="8067" y="11362"/>
                  </a:cubicBezTo>
                  <a:cubicBezTo>
                    <a:pt x="8831" y="10747"/>
                    <a:pt x="10076" y="10130"/>
                    <a:pt x="10129" y="9029"/>
                  </a:cubicBezTo>
                  <a:cubicBezTo>
                    <a:pt x="10138" y="8841"/>
                    <a:pt x="9954" y="8751"/>
                    <a:pt x="9794" y="8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1" name="Google Shape;1151;p23"/>
            <p:cNvGrpSpPr/>
            <p:nvPr/>
          </p:nvGrpSpPr>
          <p:grpSpPr>
            <a:xfrm>
              <a:off x="295090" y="3485903"/>
              <a:ext cx="1362486" cy="1359664"/>
              <a:chOff x="218890" y="3485903"/>
              <a:chExt cx="1362486" cy="1359664"/>
            </a:xfrm>
          </p:grpSpPr>
          <p:sp>
            <p:nvSpPr>
              <p:cNvPr id="1152" name="Google Shape;1152;p23"/>
              <p:cNvSpPr/>
              <p:nvPr/>
            </p:nvSpPr>
            <p:spPr>
              <a:xfrm rot="548780" flipH="1">
                <a:off x="305570" y="3572875"/>
                <a:ext cx="1189128" cy="1185718"/>
              </a:xfrm>
              <a:custGeom>
                <a:avLst/>
                <a:gdLst/>
                <a:ahLst/>
                <a:cxnLst/>
                <a:rect l="l" t="t" r="r" b="b"/>
                <a:pathLst>
                  <a:path w="14298" h="14257" extrusionOk="0">
                    <a:moveTo>
                      <a:pt x="0" y="14256"/>
                    </a:moveTo>
                    <a:cubicBezTo>
                      <a:pt x="0" y="14256"/>
                      <a:pt x="2851" y="4186"/>
                      <a:pt x="7223" y="2093"/>
                    </a:cubicBezTo>
                    <a:cubicBezTo>
                      <a:pt x="11596" y="0"/>
                      <a:pt x="14298" y="11329"/>
                      <a:pt x="0" y="142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3"/>
              <p:cNvSpPr/>
              <p:nvPr/>
            </p:nvSpPr>
            <p:spPr>
              <a:xfrm rot="548780" flipH="1">
                <a:off x="661048" y="3872021"/>
                <a:ext cx="809718" cy="915008"/>
              </a:xfrm>
              <a:custGeom>
                <a:avLst/>
                <a:gdLst/>
                <a:ahLst/>
                <a:cxnLst/>
                <a:rect l="l" t="t" r="r" b="b"/>
                <a:pathLst>
                  <a:path w="9736" h="11002" extrusionOk="0">
                    <a:moveTo>
                      <a:pt x="8762" y="1"/>
                    </a:moveTo>
                    <a:cubicBezTo>
                      <a:pt x="8749" y="1"/>
                      <a:pt x="8737" y="7"/>
                      <a:pt x="8729" y="20"/>
                    </a:cubicBezTo>
                    <a:cubicBezTo>
                      <a:pt x="7623" y="1864"/>
                      <a:pt x="6423" y="3691"/>
                      <a:pt x="5108" y="5428"/>
                    </a:cubicBezTo>
                    <a:cubicBezTo>
                      <a:pt x="5518" y="3781"/>
                      <a:pt x="5634" y="2091"/>
                      <a:pt x="5772" y="396"/>
                    </a:cubicBezTo>
                    <a:cubicBezTo>
                      <a:pt x="5773" y="380"/>
                      <a:pt x="5760" y="371"/>
                      <a:pt x="5748" y="371"/>
                    </a:cubicBezTo>
                    <a:cubicBezTo>
                      <a:pt x="5737" y="371"/>
                      <a:pt x="5727" y="377"/>
                      <a:pt x="5725" y="390"/>
                    </a:cubicBezTo>
                    <a:cubicBezTo>
                      <a:pt x="5611" y="1312"/>
                      <a:pt x="5495" y="2234"/>
                      <a:pt x="5353" y="3152"/>
                    </a:cubicBezTo>
                    <a:cubicBezTo>
                      <a:pt x="5215" y="4048"/>
                      <a:pt x="4972" y="4917"/>
                      <a:pt x="4815" y="5807"/>
                    </a:cubicBezTo>
                    <a:cubicBezTo>
                      <a:pt x="4073" y="6765"/>
                      <a:pt x="3295" y="7695"/>
                      <a:pt x="2475" y="8580"/>
                    </a:cubicBezTo>
                    <a:lnTo>
                      <a:pt x="2475" y="8580"/>
                    </a:lnTo>
                    <a:cubicBezTo>
                      <a:pt x="2492" y="6996"/>
                      <a:pt x="2997" y="5395"/>
                      <a:pt x="3181" y="3829"/>
                    </a:cubicBezTo>
                    <a:cubicBezTo>
                      <a:pt x="3182" y="3821"/>
                      <a:pt x="3176" y="3817"/>
                      <a:pt x="3170" y="3817"/>
                    </a:cubicBezTo>
                    <a:cubicBezTo>
                      <a:pt x="3165" y="3817"/>
                      <a:pt x="3159" y="3820"/>
                      <a:pt x="3158" y="3827"/>
                    </a:cubicBezTo>
                    <a:cubicBezTo>
                      <a:pt x="2792" y="5442"/>
                      <a:pt x="2232" y="7139"/>
                      <a:pt x="2232" y="8809"/>
                    </a:cubicBezTo>
                    <a:cubicBezTo>
                      <a:pt x="2233" y="8817"/>
                      <a:pt x="2236" y="8824"/>
                      <a:pt x="2237" y="8833"/>
                    </a:cubicBezTo>
                    <a:cubicBezTo>
                      <a:pt x="1765" y="9333"/>
                      <a:pt x="613" y="10323"/>
                      <a:pt x="47" y="10842"/>
                    </a:cubicBezTo>
                    <a:cubicBezTo>
                      <a:pt x="17" y="10945"/>
                      <a:pt x="0" y="11001"/>
                      <a:pt x="0" y="11001"/>
                    </a:cubicBezTo>
                    <a:cubicBezTo>
                      <a:pt x="79" y="10985"/>
                      <a:pt x="154" y="10967"/>
                      <a:pt x="233" y="10951"/>
                    </a:cubicBezTo>
                    <a:cubicBezTo>
                      <a:pt x="931" y="10475"/>
                      <a:pt x="2111" y="9515"/>
                      <a:pt x="2619" y="8985"/>
                    </a:cubicBezTo>
                    <a:cubicBezTo>
                      <a:pt x="4451" y="8785"/>
                      <a:pt x="5923" y="8287"/>
                      <a:pt x="7521" y="7320"/>
                    </a:cubicBezTo>
                    <a:cubicBezTo>
                      <a:pt x="7545" y="7306"/>
                      <a:pt x="7527" y="7269"/>
                      <a:pt x="7503" y="7269"/>
                    </a:cubicBezTo>
                    <a:cubicBezTo>
                      <a:pt x="7499" y="7269"/>
                      <a:pt x="7495" y="7270"/>
                      <a:pt x="7491" y="7272"/>
                    </a:cubicBezTo>
                    <a:cubicBezTo>
                      <a:pt x="6734" y="7658"/>
                      <a:pt x="5963" y="8006"/>
                      <a:pt x="5165" y="8303"/>
                    </a:cubicBezTo>
                    <a:cubicBezTo>
                      <a:pt x="4402" y="8586"/>
                      <a:pt x="3617" y="8667"/>
                      <a:pt x="2823" y="8767"/>
                    </a:cubicBezTo>
                    <a:cubicBezTo>
                      <a:pt x="3551" y="7979"/>
                      <a:pt x="4202" y="7106"/>
                      <a:pt x="4826" y="6262"/>
                    </a:cubicBezTo>
                    <a:cubicBezTo>
                      <a:pt x="4827" y="6262"/>
                      <a:pt x="4828" y="6262"/>
                      <a:pt x="4828" y="6262"/>
                    </a:cubicBezTo>
                    <a:cubicBezTo>
                      <a:pt x="4830" y="6262"/>
                      <a:pt x="4832" y="6262"/>
                      <a:pt x="4835" y="6262"/>
                    </a:cubicBezTo>
                    <a:cubicBezTo>
                      <a:pt x="6613" y="5927"/>
                      <a:pt x="8277" y="5211"/>
                      <a:pt x="9715" y="4112"/>
                    </a:cubicBezTo>
                    <a:cubicBezTo>
                      <a:pt x="9736" y="4097"/>
                      <a:pt x="9721" y="4072"/>
                      <a:pt x="9701" y="4072"/>
                    </a:cubicBezTo>
                    <a:cubicBezTo>
                      <a:pt x="9696" y="4072"/>
                      <a:pt x="9692" y="4073"/>
                      <a:pt x="9687" y="4076"/>
                    </a:cubicBezTo>
                    <a:cubicBezTo>
                      <a:pt x="8225" y="5012"/>
                      <a:pt x="6656" y="5652"/>
                      <a:pt x="4975" y="6059"/>
                    </a:cubicBezTo>
                    <a:cubicBezTo>
                      <a:pt x="5015" y="6005"/>
                      <a:pt x="5055" y="5951"/>
                      <a:pt x="5095" y="5897"/>
                    </a:cubicBezTo>
                    <a:cubicBezTo>
                      <a:pt x="6470" y="4038"/>
                      <a:pt x="7720" y="2107"/>
                      <a:pt x="8809" y="66"/>
                    </a:cubicBezTo>
                    <a:cubicBezTo>
                      <a:pt x="8827" y="33"/>
                      <a:pt x="8793" y="1"/>
                      <a:pt x="8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4" name="Google Shape;1154;p23"/>
            <p:cNvGrpSpPr/>
            <p:nvPr/>
          </p:nvGrpSpPr>
          <p:grpSpPr>
            <a:xfrm>
              <a:off x="940603" y="4399476"/>
              <a:ext cx="946945" cy="860784"/>
              <a:chOff x="712003" y="4399476"/>
              <a:chExt cx="946945" cy="860784"/>
            </a:xfrm>
          </p:grpSpPr>
          <p:sp>
            <p:nvSpPr>
              <p:cNvPr id="1155" name="Google Shape;1155;p23"/>
              <p:cNvSpPr/>
              <p:nvPr/>
            </p:nvSpPr>
            <p:spPr>
              <a:xfrm flipH="1">
                <a:off x="712003" y="4399476"/>
                <a:ext cx="946945" cy="860784"/>
              </a:xfrm>
              <a:custGeom>
                <a:avLst/>
                <a:gdLst/>
                <a:ahLst/>
                <a:cxnLst/>
                <a:rect l="l" t="t" r="r" b="b"/>
                <a:pathLst>
                  <a:path w="11386" h="10350" extrusionOk="0">
                    <a:moveTo>
                      <a:pt x="2319" y="10350"/>
                    </a:moveTo>
                    <a:lnTo>
                      <a:pt x="1" y="10350"/>
                    </a:lnTo>
                    <a:cubicBezTo>
                      <a:pt x="1" y="10350"/>
                      <a:pt x="2986" y="4158"/>
                      <a:pt x="5721" y="2080"/>
                    </a:cubicBezTo>
                    <a:cubicBezTo>
                      <a:pt x="8456" y="0"/>
                      <a:pt x="11386" y="54"/>
                      <a:pt x="11200" y="3675"/>
                    </a:cubicBezTo>
                    <a:cubicBezTo>
                      <a:pt x="10958" y="8415"/>
                      <a:pt x="2319" y="10350"/>
                      <a:pt x="2319" y="10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3"/>
              <p:cNvSpPr/>
              <p:nvPr/>
            </p:nvSpPr>
            <p:spPr>
              <a:xfrm flipH="1">
                <a:off x="779451" y="4470834"/>
                <a:ext cx="822443" cy="778614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9362" extrusionOk="0">
                    <a:moveTo>
                      <a:pt x="7935" y="1"/>
                    </a:moveTo>
                    <a:cubicBezTo>
                      <a:pt x="7934" y="1"/>
                      <a:pt x="7933" y="1"/>
                      <a:pt x="7933" y="3"/>
                    </a:cubicBezTo>
                    <a:cubicBezTo>
                      <a:pt x="7673" y="1154"/>
                      <a:pt x="7404" y="2334"/>
                      <a:pt x="6751" y="3334"/>
                    </a:cubicBezTo>
                    <a:cubicBezTo>
                      <a:pt x="6748" y="3338"/>
                      <a:pt x="6745" y="3341"/>
                      <a:pt x="6743" y="3345"/>
                    </a:cubicBezTo>
                    <a:cubicBezTo>
                      <a:pt x="6732" y="3362"/>
                      <a:pt x="6720" y="3380"/>
                      <a:pt x="6709" y="3397"/>
                    </a:cubicBezTo>
                    <a:cubicBezTo>
                      <a:pt x="6175" y="3889"/>
                      <a:pt x="5639" y="4379"/>
                      <a:pt x="5099" y="4865"/>
                    </a:cubicBezTo>
                    <a:cubicBezTo>
                      <a:pt x="4997" y="4956"/>
                      <a:pt x="4893" y="5046"/>
                      <a:pt x="4791" y="5136"/>
                    </a:cubicBezTo>
                    <a:cubicBezTo>
                      <a:pt x="4824" y="4998"/>
                      <a:pt x="4841" y="4855"/>
                      <a:pt x="4857" y="4756"/>
                    </a:cubicBezTo>
                    <a:cubicBezTo>
                      <a:pt x="4917" y="4378"/>
                      <a:pt x="4997" y="4008"/>
                      <a:pt x="5066" y="3632"/>
                    </a:cubicBezTo>
                    <a:cubicBezTo>
                      <a:pt x="5217" y="2812"/>
                      <a:pt x="5280" y="1980"/>
                      <a:pt x="5410" y="1157"/>
                    </a:cubicBezTo>
                    <a:cubicBezTo>
                      <a:pt x="5411" y="1151"/>
                      <a:pt x="5406" y="1147"/>
                      <a:pt x="5401" y="1147"/>
                    </a:cubicBezTo>
                    <a:cubicBezTo>
                      <a:pt x="5398" y="1147"/>
                      <a:pt x="5395" y="1149"/>
                      <a:pt x="5394" y="1154"/>
                    </a:cubicBezTo>
                    <a:cubicBezTo>
                      <a:pt x="5235" y="1924"/>
                      <a:pt x="5156" y="2707"/>
                      <a:pt x="5001" y="3479"/>
                    </a:cubicBezTo>
                    <a:cubicBezTo>
                      <a:pt x="4934" y="3818"/>
                      <a:pt x="4847" y="4151"/>
                      <a:pt x="4791" y="4492"/>
                    </a:cubicBezTo>
                    <a:cubicBezTo>
                      <a:pt x="4748" y="4753"/>
                      <a:pt x="4712" y="5048"/>
                      <a:pt x="4605" y="5299"/>
                    </a:cubicBezTo>
                    <a:cubicBezTo>
                      <a:pt x="3658" y="6122"/>
                      <a:pt x="2683" y="6905"/>
                      <a:pt x="1710" y="7697"/>
                    </a:cubicBezTo>
                    <a:lnTo>
                      <a:pt x="1710" y="7697"/>
                    </a:lnTo>
                    <a:cubicBezTo>
                      <a:pt x="1888" y="6652"/>
                      <a:pt x="2013" y="5597"/>
                      <a:pt x="2204" y="4554"/>
                    </a:cubicBezTo>
                    <a:cubicBezTo>
                      <a:pt x="2204" y="4550"/>
                      <a:pt x="2201" y="4548"/>
                      <a:pt x="2198" y="4548"/>
                    </a:cubicBezTo>
                    <a:cubicBezTo>
                      <a:pt x="2195" y="4548"/>
                      <a:pt x="2193" y="4549"/>
                      <a:pt x="2193" y="4552"/>
                    </a:cubicBezTo>
                    <a:cubicBezTo>
                      <a:pt x="1942" y="5624"/>
                      <a:pt x="1790" y="6712"/>
                      <a:pt x="1591" y="7794"/>
                    </a:cubicBezTo>
                    <a:cubicBezTo>
                      <a:pt x="1376" y="7970"/>
                      <a:pt x="299" y="8991"/>
                      <a:pt x="84" y="9169"/>
                    </a:cubicBezTo>
                    <a:cubicBezTo>
                      <a:pt x="0" y="9238"/>
                      <a:pt x="57" y="9362"/>
                      <a:pt x="143" y="9362"/>
                    </a:cubicBezTo>
                    <a:cubicBezTo>
                      <a:pt x="162" y="9362"/>
                      <a:pt x="182" y="9356"/>
                      <a:pt x="203" y="9342"/>
                    </a:cubicBezTo>
                    <a:cubicBezTo>
                      <a:pt x="364" y="9233"/>
                      <a:pt x="1384" y="8277"/>
                      <a:pt x="1541" y="8164"/>
                    </a:cubicBezTo>
                    <a:cubicBezTo>
                      <a:pt x="2069" y="8173"/>
                      <a:pt x="2603" y="8294"/>
                      <a:pt x="3129" y="8329"/>
                    </a:cubicBezTo>
                    <a:cubicBezTo>
                      <a:pt x="3617" y="8362"/>
                      <a:pt x="4106" y="8386"/>
                      <a:pt x="4595" y="8409"/>
                    </a:cubicBezTo>
                    <a:cubicBezTo>
                      <a:pt x="4595" y="8409"/>
                      <a:pt x="4595" y="8409"/>
                      <a:pt x="4595" y="8409"/>
                    </a:cubicBezTo>
                    <a:cubicBezTo>
                      <a:pt x="4610" y="8409"/>
                      <a:pt x="4611" y="8384"/>
                      <a:pt x="4596" y="8383"/>
                    </a:cubicBezTo>
                    <a:cubicBezTo>
                      <a:pt x="4013" y="8337"/>
                      <a:pt x="3430" y="8292"/>
                      <a:pt x="2850" y="8226"/>
                    </a:cubicBezTo>
                    <a:cubicBezTo>
                      <a:pt x="2468" y="8183"/>
                      <a:pt x="2077" y="8079"/>
                      <a:pt x="1689" y="8057"/>
                    </a:cubicBezTo>
                    <a:cubicBezTo>
                      <a:pt x="2591" y="7398"/>
                      <a:pt x="3451" y="6667"/>
                      <a:pt x="4286" y="5919"/>
                    </a:cubicBezTo>
                    <a:cubicBezTo>
                      <a:pt x="4326" y="5922"/>
                      <a:pt x="4365" y="5923"/>
                      <a:pt x="4404" y="5923"/>
                    </a:cubicBezTo>
                    <a:cubicBezTo>
                      <a:pt x="4625" y="5923"/>
                      <a:pt x="4846" y="5886"/>
                      <a:pt x="5068" y="5864"/>
                    </a:cubicBezTo>
                    <a:cubicBezTo>
                      <a:pt x="5441" y="5828"/>
                      <a:pt x="5817" y="5823"/>
                      <a:pt x="6192" y="5800"/>
                    </a:cubicBezTo>
                    <a:cubicBezTo>
                      <a:pt x="6905" y="5757"/>
                      <a:pt x="7620" y="5707"/>
                      <a:pt x="8332" y="5622"/>
                    </a:cubicBezTo>
                    <a:cubicBezTo>
                      <a:pt x="8348" y="5620"/>
                      <a:pt x="8347" y="5595"/>
                      <a:pt x="8331" y="5595"/>
                    </a:cubicBezTo>
                    <a:cubicBezTo>
                      <a:pt x="8330" y="5595"/>
                      <a:pt x="8330" y="5595"/>
                      <a:pt x="8330" y="5595"/>
                    </a:cubicBezTo>
                    <a:cubicBezTo>
                      <a:pt x="7033" y="5700"/>
                      <a:pt x="5728" y="5713"/>
                      <a:pt x="4430" y="5790"/>
                    </a:cubicBezTo>
                    <a:cubicBezTo>
                      <a:pt x="4745" y="5506"/>
                      <a:pt x="5056" y="5221"/>
                      <a:pt x="5366" y="4936"/>
                    </a:cubicBezTo>
                    <a:cubicBezTo>
                      <a:pt x="5923" y="4424"/>
                      <a:pt x="6467" y="3897"/>
                      <a:pt x="7002" y="3361"/>
                    </a:cubicBezTo>
                    <a:cubicBezTo>
                      <a:pt x="7950" y="3117"/>
                      <a:pt x="8902" y="2851"/>
                      <a:pt x="9865" y="2674"/>
                    </a:cubicBezTo>
                    <a:cubicBezTo>
                      <a:pt x="9888" y="2670"/>
                      <a:pt x="9887" y="2637"/>
                      <a:pt x="9867" y="2637"/>
                    </a:cubicBezTo>
                    <a:cubicBezTo>
                      <a:pt x="9866" y="2637"/>
                      <a:pt x="9865" y="2637"/>
                      <a:pt x="9863" y="2637"/>
                    </a:cubicBezTo>
                    <a:cubicBezTo>
                      <a:pt x="9249" y="2726"/>
                      <a:pt x="8643" y="2858"/>
                      <a:pt x="8039" y="2994"/>
                    </a:cubicBezTo>
                    <a:cubicBezTo>
                      <a:pt x="7758" y="3057"/>
                      <a:pt x="7480" y="3113"/>
                      <a:pt x="7198" y="3163"/>
                    </a:cubicBezTo>
                    <a:cubicBezTo>
                      <a:pt x="7902" y="2454"/>
                      <a:pt x="8590" y="1731"/>
                      <a:pt x="9276" y="1007"/>
                    </a:cubicBezTo>
                    <a:cubicBezTo>
                      <a:pt x="9285" y="997"/>
                      <a:pt x="9276" y="985"/>
                      <a:pt x="9265" y="985"/>
                    </a:cubicBezTo>
                    <a:cubicBezTo>
                      <a:pt x="9262" y="985"/>
                      <a:pt x="9258" y="986"/>
                      <a:pt x="9255" y="989"/>
                    </a:cubicBezTo>
                    <a:cubicBezTo>
                      <a:pt x="8499" y="1724"/>
                      <a:pt x="7733" y="2448"/>
                      <a:pt x="6960" y="3165"/>
                    </a:cubicBezTo>
                    <a:cubicBezTo>
                      <a:pt x="7529" y="2215"/>
                      <a:pt x="7795" y="1091"/>
                      <a:pt x="7938" y="4"/>
                    </a:cubicBezTo>
                    <a:cubicBezTo>
                      <a:pt x="7938" y="2"/>
                      <a:pt x="7937" y="1"/>
                      <a:pt x="79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7" name="Google Shape;1157;p23"/>
          <p:cNvGrpSpPr/>
          <p:nvPr/>
        </p:nvGrpSpPr>
        <p:grpSpPr>
          <a:xfrm>
            <a:off x="-493980" y="-597000"/>
            <a:ext cx="2008441" cy="2107519"/>
            <a:chOff x="-493980" y="-597000"/>
            <a:chExt cx="2008441" cy="2107519"/>
          </a:xfrm>
        </p:grpSpPr>
        <p:sp>
          <p:nvSpPr>
            <p:cNvPr id="1158" name="Google Shape;1158;p23"/>
            <p:cNvSpPr/>
            <p:nvPr/>
          </p:nvSpPr>
          <p:spPr>
            <a:xfrm rot="8943114" flipH="1">
              <a:off x="549001" y="286877"/>
              <a:ext cx="407522" cy="120460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9" name="Google Shape;1159;p23"/>
            <p:cNvGrpSpPr/>
            <p:nvPr/>
          </p:nvGrpSpPr>
          <p:grpSpPr>
            <a:xfrm>
              <a:off x="-493980" y="-597000"/>
              <a:ext cx="2008441" cy="1775904"/>
              <a:chOff x="-493980" y="-597000"/>
              <a:chExt cx="2008441" cy="1775904"/>
            </a:xfrm>
          </p:grpSpPr>
          <p:grpSp>
            <p:nvGrpSpPr>
              <p:cNvPr id="1160" name="Google Shape;1160;p23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1161" name="Google Shape;1161;p23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23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3" name="Google Shape;1163;p23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1164" name="Google Shape;1164;p23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3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6" name="Google Shape;1166;p23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1167" name="Google Shape;1167;p23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23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69" name="Google Shape;1169;p23"/>
          <p:cNvGrpSpPr/>
          <p:nvPr/>
        </p:nvGrpSpPr>
        <p:grpSpPr>
          <a:xfrm>
            <a:off x="7630845" y="-597000"/>
            <a:ext cx="2008441" cy="2107519"/>
            <a:chOff x="7630845" y="-597000"/>
            <a:chExt cx="2008441" cy="2107519"/>
          </a:xfrm>
        </p:grpSpPr>
        <p:sp>
          <p:nvSpPr>
            <p:cNvPr id="1170" name="Google Shape;1170;p23"/>
            <p:cNvSpPr/>
            <p:nvPr/>
          </p:nvSpPr>
          <p:spPr>
            <a:xfrm rot="-8943114">
              <a:off x="8187476" y="286877"/>
              <a:ext cx="407522" cy="120460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1" name="Google Shape;1171;p23"/>
            <p:cNvGrpSpPr/>
            <p:nvPr/>
          </p:nvGrpSpPr>
          <p:grpSpPr>
            <a:xfrm>
              <a:off x="7630845" y="-597000"/>
              <a:ext cx="2008441" cy="1775904"/>
              <a:chOff x="7630845" y="-597000"/>
              <a:chExt cx="2008441" cy="1775904"/>
            </a:xfrm>
          </p:grpSpPr>
          <p:grpSp>
            <p:nvGrpSpPr>
              <p:cNvPr id="1172" name="Google Shape;1172;p23"/>
              <p:cNvGrpSpPr/>
              <p:nvPr/>
            </p:nvGrpSpPr>
            <p:grpSpPr>
              <a:xfrm rot="-6344043">
                <a:off x="7789286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1173" name="Google Shape;1173;p23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23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5" name="Google Shape;1175;p23"/>
              <p:cNvGrpSpPr/>
              <p:nvPr/>
            </p:nvGrpSpPr>
            <p:grpSpPr>
              <a:xfrm rot="-7514335" flipH="1">
                <a:off x="8533822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1176" name="Google Shape;1176;p23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23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8" name="Google Shape;1178;p23"/>
              <p:cNvGrpSpPr/>
              <p:nvPr/>
            </p:nvGrpSpPr>
            <p:grpSpPr>
              <a:xfrm rot="-8747909">
                <a:off x="8143081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1179" name="Google Shape;1179;p23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3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81" name="Google Shape;1181;p23"/>
          <p:cNvSpPr/>
          <p:nvPr/>
        </p:nvSpPr>
        <p:spPr>
          <a:xfrm>
            <a:off x="1197450" y="419100"/>
            <a:ext cx="6749100" cy="43053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28"/>
          <p:cNvSpPr txBox="1">
            <a:spLocks noGrp="1"/>
          </p:cNvSpPr>
          <p:nvPr>
            <p:ph type="subTitle" idx="1"/>
          </p:nvPr>
        </p:nvSpPr>
        <p:spPr>
          <a:xfrm>
            <a:off x="1293187" y="1694050"/>
            <a:ext cx="30519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28"/>
          <p:cNvSpPr txBox="1">
            <a:spLocks noGrp="1"/>
          </p:cNvSpPr>
          <p:nvPr>
            <p:ph type="subTitle" idx="2"/>
          </p:nvPr>
        </p:nvSpPr>
        <p:spPr>
          <a:xfrm>
            <a:off x="4798913" y="1694050"/>
            <a:ext cx="30519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28"/>
          <p:cNvSpPr/>
          <p:nvPr/>
        </p:nvSpPr>
        <p:spPr>
          <a:xfrm>
            <a:off x="-41294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8"/>
          <p:cNvSpPr/>
          <p:nvPr/>
        </p:nvSpPr>
        <p:spPr>
          <a:xfrm>
            <a:off x="84212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7" name="Google Shape;1517;p28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1518" name="Google Shape;151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19" name="Google Shape;151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" name="Google Shape;152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22" name="Google Shape;152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" name="Google Shape;152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25" name="Google Shape;152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7" name="Google Shape;1527;p28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1528" name="Google Shape;152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29" name="Google Shape;152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32" name="Google Shape;153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35" name="Google Shape;153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28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1538" name="Google Shape;153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39" name="Google Shape;153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42" name="Google Shape;154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45" name="Google Shape;154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28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548" name="Google Shape;1548;p28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549" name="Google Shape;154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28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552" name="Google Shape;155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" name="Google Shape;1554;p28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555" name="Google Shape;155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8" r:id="rId3"/>
    <p:sldLayoutId id="2147483659" r:id="rId4"/>
    <p:sldLayoutId id="2147483663" r:id="rId5"/>
    <p:sldLayoutId id="2147483666" r:id="rId6"/>
    <p:sldLayoutId id="2147483668" r:id="rId7"/>
    <p:sldLayoutId id="2147483669" r:id="rId8"/>
    <p:sldLayoutId id="2147483674" r:id="rId9"/>
    <p:sldLayoutId id="2147483677" r:id="rId10"/>
    <p:sldLayoutId id="2147483678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91" r:id="rId17"/>
    <p:sldLayoutId id="2147483692" r:id="rId18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FEAC-163C-1336-34E0-A5DC4E1D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61F59-EA91-3807-E214-B1112B42A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F691A6-EDE0-BCB6-139A-7CA6A622DA6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0D08E8-E312-43DD-9A86-2A9DB2D6323D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52AFCB-FD58-7162-5841-BD768B645CCB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1770EC9-7745-2559-520E-EBF9F3C57838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6BC3B5E-FEB2-C26F-1BF5-FB60A4B9C7A8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8A8F2-08F0-799C-68B7-8EAC9FA4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" y="37356"/>
            <a:ext cx="9027244" cy="267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A92392-005C-221F-9353-846384B7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25" y="2708481"/>
            <a:ext cx="5620534" cy="2397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B2F9C0-7EE8-AAB7-1659-7D8855C5A193}"/>
              </a:ext>
            </a:extLst>
          </p:cNvPr>
          <p:cNvSpPr txBox="1"/>
          <p:nvPr/>
        </p:nvSpPr>
        <p:spPr>
          <a:xfrm>
            <a:off x="1570445" y="812744"/>
            <a:ext cx="1432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A95665-159E-F29B-C7D3-A6C790E8A1D0}"/>
              </a:ext>
            </a:extLst>
          </p:cNvPr>
          <p:cNvSpPr/>
          <p:nvPr/>
        </p:nvSpPr>
        <p:spPr>
          <a:xfrm>
            <a:off x="6917366" y="1660386"/>
            <a:ext cx="2211097" cy="2662309"/>
          </a:xfrm>
          <a:prstGeom prst="roundRect">
            <a:avLst>
              <a:gd name="adj" fmla="val 7859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44000"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vi-VN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vi-VN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xa</a:t>
            </a:r>
            <a:r>
              <a:rPr lang="vi-VN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355E5-B15D-7506-893D-05AA6BC3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7062" flipH="1">
            <a:off x="132012" y="-26195"/>
            <a:ext cx="782969" cy="734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1F346C-2E2F-5D26-B86B-BB7CBA995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922" y="507705"/>
            <a:ext cx="5072444" cy="46161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B2A936-0FC9-1C77-2519-613C14A356F3}"/>
              </a:ext>
            </a:extLst>
          </p:cNvPr>
          <p:cNvCxnSpPr/>
          <p:nvPr/>
        </p:nvCxnSpPr>
        <p:spPr>
          <a:xfrm flipH="1">
            <a:off x="5966203" y="4019107"/>
            <a:ext cx="211313" cy="61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197DA7-B187-8C68-5807-94EBC33C0088}"/>
              </a:ext>
            </a:extLst>
          </p:cNvPr>
          <p:cNvSpPr/>
          <p:nvPr/>
        </p:nvSpPr>
        <p:spPr>
          <a:xfrm>
            <a:off x="15537" y="1049378"/>
            <a:ext cx="1829384" cy="2662309"/>
          </a:xfrm>
          <a:prstGeom prst="roundRect">
            <a:avLst>
              <a:gd name="adj" fmla="val 7859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44000"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vi-VN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vi-VN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vi-V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DAF480-21B3-3F8B-DE2A-C6130B881053}"/>
              </a:ext>
            </a:extLst>
          </p:cNvPr>
          <p:cNvSpPr txBox="1"/>
          <p:nvPr/>
        </p:nvSpPr>
        <p:spPr>
          <a:xfrm>
            <a:off x="615536" y="577339"/>
            <a:ext cx="361507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Ngày xưa, bé mới đến trường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Mẹ đưa đến lớp, nước mắt như mưa,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Dần quen, bạn thân cô mến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Ôi ngôi trường cũ, có lắm ước mơ,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Để em, yêu sao cuộc sống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Tuổi thơ học trò, làm em nhớ mãi,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Thời gian, mong sao chớ quên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Công ơn thầy cô, ngày xưa đến trường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Tuổi xuân, buồn vui khát vọng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Ngày qua đến lớp, học biết bao điều,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Dần quen, bạn thân yêu mến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Bên ngôi trường mới, sẽ lớn khôn thôi,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Để em, thêm yêu cuộc sống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Tuổi thơ học trò, đừng qua mau nhé,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Tình yêu, trong em khó quên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Mỗi khi hè sang, là trang kỷ niệm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EA52A-2F7A-F69E-3D02-728D6DD0BF19}"/>
              </a:ext>
            </a:extLst>
          </p:cNvPr>
          <p:cNvSpPr txBox="1"/>
          <p:nvPr/>
        </p:nvSpPr>
        <p:spPr>
          <a:xfrm>
            <a:off x="4129275" y="720559"/>
            <a:ext cx="476338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Vắng tiếng ve đang gọi hè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Đến lớp sao nghe bồi hồi...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Phượng rơi đỏ thắm, sắc lá sân trường, để ai lưu luyến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Với bao kỷ niệm, làm sao nói hết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Giấy trắng học trò, thầy cô mến thương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Với bao bạn bè, hè ơi cách xa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Đếm lá thu rơi ngập đường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Đến lớp mưa bay ngập ngừng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Hạt mưa trên lá, ướt bước sân trường, tìm trong ánh mắt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Có bao nhiêu điều, gửi trên chiếc lá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Bóng dáng học trò, là trang sách thơ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Sẽ mang nụ cười, vào thu ước mơ.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3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DB4EB-322F-B0F5-C124-F765F6630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DCB6E5-4419-C552-7BF1-745F5017D0E5}"/>
              </a:ext>
            </a:extLst>
          </p:cNvPr>
          <p:cNvSpPr txBox="1"/>
          <p:nvPr/>
        </p:nvSpPr>
        <p:spPr>
          <a:xfrm>
            <a:off x="1169839" y="17205"/>
            <a:ext cx="58589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Ngày xưa, bé mới đến trường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Mẹ đưa đến lớp, nước mắt như mưa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 (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Helvetica Neue"/>
              </a:rPr>
              <a:t>hơ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Helvetica Neue"/>
              </a:rPr>
              <a:t>hờ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Dần quen, bạn thân cô mến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Ôi ngôi trường cũ, có lắm ước mơ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 (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Helvetica Neue"/>
              </a:rPr>
              <a:t>hơ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Helvetica Neue"/>
              </a:rPr>
              <a:t>hờ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Để em, yêu sao cuộc sống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Tuổi thơ học trò, làm em nhớ mãi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 (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Helvetica Neue"/>
              </a:rPr>
              <a:t>hưm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Helvetica Neue"/>
              </a:rPr>
              <a:t>hưm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Thời gian, mong sao chớ quên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Công ơn thầy cô, ngày xưa đến trường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FEB93-364D-3406-493F-78E2974CFB5C}"/>
              </a:ext>
            </a:extLst>
          </p:cNvPr>
          <p:cNvSpPr txBox="1"/>
          <p:nvPr/>
        </p:nvSpPr>
        <p:spPr>
          <a:xfrm>
            <a:off x="3126869" y="2588955"/>
            <a:ext cx="53650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Tuổi xuân, buồn vui khát vọng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Ngày qua đến lớp, học biết bao điều,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Dần quen, bạn thân yêu mến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Bên ngôi trường mới, sẽ lớn khôn thôi,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Để em, thêm yêu cuộc sống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Tuổi thơ học trò, đừng qua mau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Tình yêu, trong em khó quên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Mỗi khi hè sang, là trang kỷ niệm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E4604-7453-5A5E-FEAE-6CCF0FF99822}"/>
              </a:ext>
            </a:extLst>
          </p:cNvPr>
          <p:cNvSpPr txBox="1"/>
          <p:nvPr/>
        </p:nvSpPr>
        <p:spPr>
          <a:xfrm>
            <a:off x="6224529" y="275422"/>
            <a:ext cx="8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E17C4-21C2-0A4D-A5B5-069505D790DC}"/>
              </a:ext>
            </a:extLst>
          </p:cNvPr>
          <p:cNvSpPr txBox="1"/>
          <p:nvPr/>
        </p:nvSpPr>
        <p:spPr>
          <a:xfrm>
            <a:off x="6042750" y="877402"/>
            <a:ext cx="8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06BC9-E7D7-77E6-0A8E-963715E8BD2C}"/>
              </a:ext>
            </a:extLst>
          </p:cNvPr>
          <p:cNvSpPr txBox="1"/>
          <p:nvPr/>
        </p:nvSpPr>
        <p:spPr>
          <a:xfrm>
            <a:off x="6315419" y="1419405"/>
            <a:ext cx="8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2B753-1309-D9B9-718E-2FC5A657ED3D}"/>
              </a:ext>
            </a:extLst>
          </p:cNvPr>
          <p:cNvSpPr txBox="1"/>
          <p:nvPr/>
        </p:nvSpPr>
        <p:spPr>
          <a:xfrm>
            <a:off x="5860971" y="1968006"/>
            <a:ext cx="8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9933C-3061-4370-DB5D-716D06A4039F}"/>
              </a:ext>
            </a:extLst>
          </p:cNvPr>
          <p:cNvSpPr txBox="1"/>
          <p:nvPr/>
        </p:nvSpPr>
        <p:spPr>
          <a:xfrm>
            <a:off x="7352731" y="2736151"/>
            <a:ext cx="113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2E7EC-D97B-76B4-96E5-AA73DAF5186A}"/>
              </a:ext>
            </a:extLst>
          </p:cNvPr>
          <p:cNvSpPr txBox="1"/>
          <p:nvPr/>
        </p:nvSpPr>
        <p:spPr>
          <a:xfrm>
            <a:off x="7578361" y="3411717"/>
            <a:ext cx="102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88264-1095-F7E4-55A7-9BCD19EA440C}"/>
              </a:ext>
            </a:extLst>
          </p:cNvPr>
          <p:cNvSpPr txBox="1"/>
          <p:nvPr/>
        </p:nvSpPr>
        <p:spPr>
          <a:xfrm>
            <a:off x="6774129" y="3996492"/>
            <a:ext cx="97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6060B-4B9A-A654-A3C3-2ADDD414DC9A}"/>
              </a:ext>
            </a:extLst>
          </p:cNvPr>
          <p:cNvSpPr txBox="1"/>
          <p:nvPr/>
        </p:nvSpPr>
        <p:spPr>
          <a:xfrm>
            <a:off x="6944079" y="4581267"/>
            <a:ext cx="102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(V4)</a:t>
            </a:r>
          </a:p>
        </p:txBody>
      </p:sp>
    </p:spTree>
    <p:extLst>
      <p:ext uri="{BB962C8B-B14F-4D97-AF65-F5344CB8AC3E}">
        <p14:creationId xmlns:p14="http://schemas.microsoft.com/office/powerpoint/2010/main" val="17259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8589DE-E315-7509-F399-30A6A7454C50}"/>
              </a:ext>
            </a:extLst>
          </p:cNvPr>
          <p:cNvSpPr txBox="1"/>
          <p:nvPr/>
        </p:nvSpPr>
        <p:spPr>
          <a:xfrm>
            <a:off x="1169581" y="190595"/>
            <a:ext cx="68473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  <a:latin typeface="Helvetica Neue"/>
              </a:rPr>
              <a:t>L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ắng tiếng ve đang gọi hè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Đến lớp sao nghe bồi hồi...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Phượng rơi đỏ thắm, sắc lá sân trường, để ai lưu luyến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Với bao kỷ niệm, làm sao nói hết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Giấy trắng học trò, thầy cô mến thương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Với bao bạn bè, hè ơi cách xa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Đếm lá thu rơi ngập đường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Đến lớp mưa bay ngập ngừng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Hạt mưa trên lá, ướt bước sân trường, tìm trong ánh mắt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Có bao nhiêu điều, gửi trên chiếc lá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Bóng dáng học trò, là trang sách thơ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b="0" i="0" dirty="0">
                <a:solidFill>
                  <a:srgbClr val="333333"/>
                </a:solidFill>
                <a:effectLst/>
                <a:latin typeface="Helvetica Neue"/>
              </a:rPr>
              <a:t>Sẽ mang nụ cười, vào thu ước mơ.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3A550-E229-69D5-7200-FE614FD254B0}"/>
              </a:ext>
            </a:extLst>
          </p:cNvPr>
          <p:cNvSpPr txBox="1"/>
          <p:nvPr/>
        </p:nvSpPr>
        <p:spPr>
          <a:xfrm>
            <a:off x="4205619" y="336789"/>
            <a:ext cx="8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3EA25-28EA-0E57-DF4E-3128DDBAD4F9}"/>
              </a:ext>
            </a:extLst>
          </p:cNvPr>
          <p:cNvSpPr txBox="1"/>
          <p:nvPr/>
        </p:nvSpPr>
        <p:spPr>
          <a:xfrm>
            <a:off x="4593265" y="1652534"/>
            <a:ext cx="8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1C0EE-904A-A4BF-99A8-0E881963BCB5}"/>
              </a:ext>
            </a:extLst>
          </p:cNvPr>
          <p:cNvSpPr txBox="1"/>
          <p:nvPr/>
        </p:nvSpPr>
        <p:spPr>
          <a:xfrm>
            <a:off x="4835014" y="2388323"/>
            <a:ext cx="112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7A960-4B47-0ADD-D9B9-3DC8FD92E682}"/>
              </a:ext>
            </a:extLst>
          </p:cNvPr>
          <p:cNvSpPr txBox="1"/>
          <p:nvPr/>
        </p:nvSpPr>
        <p:spPr>
          <a:xfrm>
            <a:off x="5397497" y="3699248"/>
            <a:ext cx="112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(V6)</a:t>
            </a:r>
          </a:p>
        </p:txBody>
      </p:sp>
    </p:spTree>
    <p:extLst>
      <p:ext uri="{BB962C8B-B14F-4D97-AF65-F5344CB8AC3E}">
        <p14:creationId xmlns:p14="http://schemas.microsoft.com/office/powerpoint/2010/main" val="18362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FF868C-25CF-0208-2CF1-A4C29FE1B308}"/>
              </a:ext>
            </a:extLst>
          </p:cNvPr>
          <p:cNvSpPr txBox="1"/>
          <p:nvPr/>
        </p:nvSpPr>
        <p:spPr>
          <a:xfrm>
            <a:off x="1477925" y="598822"/>
            <a:ext cx="62413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Đón gió đông sang lạnh lùng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Đến lớp bâng khuâng ngại ngùng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Ngẩn ngơ không nói, ánh mắt ngây thơ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chợt nghe bối rối, phút giây vu vơ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Thà như cơn gió, cuốn lá sân trường, để ta vấn vương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Mãi trong tâm hồn, hỏi đông đến chưa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Ấm áp khi xuân ngỏ lời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Đến lớp tung tăng nụ cười.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Mừng thêm tuổi mới nắng hát sân trường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Là hoa tươi thắm ngát hương cho đời.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Tình yêu sẽ đến với tuổi học trò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Đừng như giấc mơ thoáng qua trong đời</a:t>
            </a:r>
            <a:r>
              <a:rPr lang="vi-VN" sz="1800" dirty="0"/>
              <a:t/>
            </a:r>
            <a:br>
              <a:rPr lang="vi-VN" sz="1800" dirty="0"/>
            </a:br>
            <a:r>
              <a:rPr lang="vi-VN" sz="1800" b="0" i="0" dirty="0">
                <a:solidFill>
                  <a:srgbClr val="333333"/>
                </a:solidFill>
                <a:effectLst/>
                <a:latin typeface="Helvetica Neue"/>
              </a:rPr>
              <a:t>Tuổi xuân chớ quên.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39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3DFC-DC77-4A12-FADB-FA2C29B6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78F70-6288-671C-6827-374228E4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77062" flipH="1">
            <a:off x="270234" y="489549"/>
            <a:ext cx="782969" cy="734625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950EA538-61A6-0CEB-EBF3-6192A20872B7}"/>
              </a:ext>
            </a:extLst>
          </p:cNvPr>
          <p:cNvSpPr txBox="1">
            <a:spLocks/>
          </p:cNvSpPr>
          <p:nvPr/>
        </p:nvSpPr>
        <p:spPr>
          <a:xfrm>
            <a:off x="549864" y="1019430"/>
            <a:ext cx="7021307" cy="35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2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B115D-3DC1-8CE3-A6A0-7E29DCB2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05" y="0"/>
            <a:ext cx="9558533" cy="5143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A2E07B-49AF-8BEA-D0E0-55EF91EE5F54}"/>
              </a:ext>
            </a:extLst>
          </p:cNvPr>
          <p:cNvSpPr/>
          <p:nvPr/>
        </p:nvSpPr>
        <p:spPr>
          <a:xfrm>
            <a:off x="1200838" y="319489"/>
            <a:ext cx="649995" cy="484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817D86-5601-92FE-F861-E60B2C2F4D68}"/>
              </a:ext>
            </a:extLst>
          </p:cNvPr>
          <p:cNvSpPr/>
          <p:nvPr/>
        </p:nvSpPr>
        <p:spPr>
          <a:xfrm>
            <a:off x="4117554" y="1815028"/>
            <a:ext cx="908892" cy="567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E27182-A5E5-A512-F21E-E642B46EF6BD}"/>
              </a:ext>
            </a:extLst>
          </p:cNvPr>
          <p:cNvSpPr/>
          <p:nvPr/>
        </p:nvSpPr>
        <p:spPr>
          <a:xfrm>
            <a:off x="3029639" y="1894901"/>
            <a:ext cx="738130" cy="407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831844-7F80-6322-2000-E8A4BE0FABA4}"/>
              </a:ext>
            </a:extLst>
          </p:cNvPr>
          <p:cNvSpPr/>
          <p:nvPr/>
        </p:nvSpPr>
        <p:spPr>
          <a:xfrm>
            <a:off x="1850833" y="319489"/>
            <a:ext cx="385591" cy="40762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B0CF0-6EA1-9C2F-BB09-1C99A9022BFF}"/>
              </a:ext>
            </a:extLst>
          </p:cNvPr>
          <p:cNvSpPr/>
          <p:nvPr/>
        </p:nvSpPr>
        <p:spPr>
          <a:xfrm>
            <a:off x="8758409" y="3426244"/>
            <a:ext cx="385591" cy="40762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B393F7-C250-011F-AFDC-02609CC20EF5}"/>
              </a:ext>
            </a:extLst>
          </p:cNvPr>
          <p:cNvSpPr/>
          <p:nvPr/>
        </p:nvSpPr>
        <p:spPr>
          <a:xfrm>
            <a:off x="7601639" y="3321584"/>
            <a:ext cx="771180" cy="40762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7EEDC-8609-9C13-E0D2-6BB32512D3AE}"/>
              </a:ext>
            </a:extLst>
          </p:cNvPr>
          <p:cNvSpPr/>
          <p:nvPr/>
        </p:nvSpPr>
        <p:spPr>
          <a:xfrm>
            <a:off x="352539" y="4191917"/>
            <a:ext cx="1112703" cy="40762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BD0F0-471F-630E-DC8C-6AC46655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0D3FF-E905-F50F-6069-2E89DF79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CA65-FD95-0E2C-FC82-2668327C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77062" flipH="1">
            <a:off x="132012" y="-26195"/>
            <a:ext cx="782969" cy="73462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18ABE4A-B788-F4DC-B368-64C27B2D79D6}"/>
              </a:ext>
            </a:extLst>
          </p:cNvPr>
          <p:cNvSpPr txBox="1">
            <a:spLocks/>
          </p:cNvSpPr>
          <p:nvPr/>
        </p:nvSpPr>
        <p:spPr>
          <a:xfrm>
            <a:off x="1234884" y="232757"/>
            <a:ext cx="1521872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8C77AB-01A2-48D6-41BA-A10EBD7D4250}"/>
              </a:ext>
            </a:extLst>
          </p:cNvPr>
          <p:cNvSpPr txBox="1">
            <a:spLocks/>
          </p:cNvSpPr>
          <p:nvPr/>
        </p:nvSpPr>
        <p:spPr>
          <a:xfrm>
            <a:off x="975047" y="1007189"/>
            <a:ext cx="8018925" cy="142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luyến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2C84890-44C4-49E7-E771-37254D946541}"/>
              </a:ext>
            </a:extLst>
          </p:cNvPr>
          <p:cNvSpPr txBox="1">
            <a:spLocks/>
          </p:cNvSpPr>
          <p:nvPr/>
        </p:nvSpPr>
        <p:spPr>
          <a:xfrm>
            <a:off x="2414416" y="105824"/>
            <a:ext cx="623572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2604D75-270F-BEDC-5F0A-7D0FF59FEB34}"/>
              </a:ext>
            </a:extLst>
          </p:cNvPr>
          <p:cNvSpPr txBox="1">
            <a:spLocks/>
          </p:cNvSpPr>
          <p:nvPr/>
        </p:nvSpPr>
        <p:spPr>
          <a:xfrm>
            <a:off x="2414416" y="532062"/>
            <a:ext cx="760936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BE8DAE-B428-D050-95C4-9821B42F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6157" flipH="1">
            <a:off x="33130" y="821304"/>
            <a:ext cx="857251" cy="80432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EBB2133-FC8B-4C58-559A-1FBA2D30F2F3}"/>
              </a:ext>
            </a:extLst>
          </p:cNvPr>
          <p:cNvSpPr txBox="1">
            <a:spLocks/>
          </p:cNvSpPr>
          <p:nvPr/>
        </p:nvSpPr>
        <p:spPr>
          <a:xfrm>
            <a:off x="2903570" y="251655"/>
            <a:ext cx="3278407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C5C4CD-FD88-3EEC-E592-F6AC7724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2" y="209572"/>
            <a:ext cx="8907024" cy="47149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927900-3EDC-580E-B552-CE0AA7F84A27}"/>
              </a:ext>
            </a:extLst>
          </p:cNvPr>
          <p:cNvSpPr/>
          <p:nvPr/>
        </p:nvSpPr>
        <p:spPr>
          <a:xfrm>
            <a:off x="5122844" y="506775"/>
            <a:ext cx="826264" cy="567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E5CD2E-8D12-E5DF-555A-27689474DDF5}"/>
              </a:ext>
            </a:extLst>
          </p:cNvPr>
          <p:cNvSpPr/>
          <p:nvPr/>
        </p:nvSpPr>
        <p:spPr>
          <a:xfrm>
            <a:off x="7842174" y="3545594"/>
            <a:ext cx="618780" cy="567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D58C0F-876A-0A6C-E501-57D014E22F98}"/>
              </a:ext>
            </a:extLst>
          </p:cNvPr>
          <p:cNvSpPr/>
          <p:nvPr/>
        </p:nvSpPr>
        <p:spPr>
          <a:xfrm>
            <a:off x="394384" y="304799"/>
            <a:ext cx="618780" cy="3903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C63B0-17D1-4CDE-0AF6-AE5F3AAF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972C9-6773-4681-5A84-25A65897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FA5F0-642A-6F10-E35B-BD9B087A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77062" flipH="1">
            <a:off x="132012" y="-26195"/>
            <a:ext cx="782969" cy="73462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C77DBAB-208B-E328-90C9-F920F2229939}"/>
              </a:ext>
            </a:extLst>
          </p:cNvPr>
          <p:cNvSpPr txBox="1">
            <a:spLocks/>
          </p:cNvSpPr>
          <p:nvPr/>
        </p:nvSpPr>
        <p:spPr>
          <a:xfrm>
            <a:off x="1234884" y="232757"/>
            <a:ext cx="1521872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15B7F24-7FC0-5270-94EE-8B800A8153ED}"/>
              </a:ext>
            </a:extLst>
          </p:cNvPr>
          <p:cNvSpPr txBox="1">
            <a:spLocks/>
          </p:cNvSpPr>
          <p:nvPr/>
        </p:nvSpPr>
        <p:spPr>
          <a:xfrm>
            <a:off x="975047" y="1007189"/>
            <a:ext cx="8018925" cy="142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luyến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(F#). 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87FEECD-3633-1C2F-3225-8BF3E38718A7}"/>
              </a:ext>
            </a:extLst>
          </p:cNvPr>
          <p:cNvSpPr txBox="1">
            <a:spLocks/>
          </p:cNvSpPr>
          <p:nvPr/>
        </p:nvSpPr>
        <p:spPr>
          <a:xfrm>
            <a:off x="2414416" y="105824"/>
            <a:ext cx="623572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2E13381-85BD-DEEF-03EA-82AC05124CD3}"/>
              </a:ext>
            </a:extLst>
          </p:cNvPr>
          <p:cNvSpPr txBox="1">
            <a:spLocks/>
          </p:cNvSpPr>
          <p:nvPr/>
        </p:nvSpPr>
        <p:spPr>
          <a:xfrm>
            <a:off x="2414416" y="532062"/>
            <a:ext cx="760936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98178F-6E8B-B659-21A9-3DA5A835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6157" flipH="1">
            <a:off x="33130" y="821304"/>
            <a:ext cx="857251" cy="80432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B2F8377-E773-1C3F-01A2-5793F8C1989A}"/>
              </a:ext>
            </a:extLst>
          </p:cNvPr>
          <p:cNvSpPr txBox="1">
            <a:spLocks/>
          </p:cNvSpPr>
          <p:nvPr/>
        </p:nvSpPr>
        <p:spPr>
          <a:xfrm>
            <a:off x="2903570" y="251655"/>
            <a:ext cx="3278407" cy="4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32A3C-2783-84DD-00F1-7D09BFFD695C}"/>
              </a:ext>
            </a:extLst>
          </p:cNvPr>
          <p:cNvSpPr txBox="1">
            <a:spLocks/>
          </p:cNvSpPr>
          <p:nvPr/>
        </p:nvSpPr>
        <p:spPr>
          <a:xfrm>
            <a:off x="873962" y="2505126"/>
            <a:ext cx="2508119" cy="68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endParaRPr lang="vi-VN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2675F49-CF23-5723-C727-69BF54307B54}"/>
              </a:ext>
            </a:extLst>
          </p:cNvPr>
          <p:cNvSpPr txBox="1">
            <a:spLocks/>
          </p:cNvSpPr>
          <p:nvPr/>
        </p:nvSpPr>
        <p:spPr>
          <a:xfrm>
            <a:off x="572000" y="3060526"/>
            <a:ext cx="2409837" cy="72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vi-VN" sz="3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AC777DB-AC90-0EC6-8A3C-8A6032D4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6" y="2165802"/>
            <a:ext cx="8376933" cy="1628700"/>
          </a:xfrm>
        </p:spPr>
        <p:txBody>
          <a:bodyPr anchor="ctr"/>
          <a:lstStyle/>
          <a:p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HÁT: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HÁT: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NĂM HỌC TRÒ</a:t>
            </a:r>
            <a:endParaRPr lang="vi-VN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35CF0-39A9-5A0F-E76A-EE7B8DF48BBA}"/>
              </a:ext>
            </a:extLst>
          </p:cNvPr>
          <p:cNvSpPr txBox="1"/>
          <p:nvPr/>
        </p:nvSpPr>
        <p:spPr>
          <a:xfrm>
            <a:off x="555656" y="916397"/>
            <a:ext cx="858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 NIỆM DƯỚI MÁI TRƯỜNG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C2D980B-8BB1-DE63-4729-273650B1686E}"/>
              </a:ext>
            </a:extLst>
          </p:cNvPr>
          <p:cNvSpPr/>
          <p:nvPr/>
        </p:nvSpPr>
        <p:spPr>
          <a:xfrm>
            <a:off x="3555125" y="1552217"/>
            <a:ext cx="2033750" cy="710781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7D0E2-8B9A-BC67-E746-81B5826AD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83106" flipH="1">
            <a:off x="68906" y="-61748"/>
            <a:ext cx="1291974" cy="1212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4BB6-6F04-226C-90F4-1E86A569CFA5}"/>
              </a:ext>
            </a:extLst>
          </p:cNvPr>
          <p:cNvSpPr txBox="1"/>
          <p:nvPr/>
        </p:nvSpPr>
        <p:spPr>
          <a:xfrm>
            <a:off x="2165321" y="3642328"/>
            <a:ext cx="6511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Trung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1C2D7-396B-84F0-85C2-A569F8A15EA8}"/>
              </a:ext>
            </a:extLst>
          </p:cNvPr>
          <p:cNvSpPr txBox="1"/>
          <p:nvPr/>
        </p:nvSpPr>
        <p:spPr>
          <a:xfrm>
            <a:off x="1316421" y="4666272"/>
            <a:ext cx="65111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9 –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vi-VN" sz="2000" b="1" i="1" dirty="0"/>
          </a:p>
        </p:txBody>
      </p: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433134" y="-34433"/>
            <a:ext cx="9361039" cy="8309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zh-CN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zh-CN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13 </a:t>
            </a:r>
            <a:r>
              <a:rPr lang="en-US" altLang="zh-CN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11 </a:t>
            </a:r>
            <a:r>
              <a:rPr lang="en-US" altLang="zh-CN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2025 </a:t>
            </a:r>
            <a:endParaRPr lang="zh-CN" altLang="en-US" sz="36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3DFC-DC77-4A12-FADB-FA2C29B6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78F70-6288-671C-6827-374228E4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77062" flipH="1">
            <a:off x="526879" y="99664"/>
            <a:ext cx="782969" cy="7346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6300C8-181C-C1F8-6EFA-A2198429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6" y="237642"/>
            <a:ext cx="4929887" cy="562300"/>
          </a:xfrm>
        </p:spPr>
        <p:txBody>
          <a:bodyPr anchor="ctr"/>
          <a:lstStyle/>
          <a:p>
            <a:pPr algn="ctr"/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5752A5-64E7-8756-09CC-36938ABAD218}"/>
              </a:ext>
            </a:extLst>
          </p:cNvPr>
          <p:cNvSpPr/>
          <p:nvPr/>
        </p:nvSpPr>
        <p:spPr>
          <a:xfrm>
            <a:off x="262665" y="1027582"/>
            <a:ext cx="3606712" cy="2877526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 trong </a:t>
            </a:r>
            <a:r>
              <a:rPr lang="vi-VN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GB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Tiết 1</a:t>
            </a:r>
            <a:r>
              <a:rPr lang="en-GB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đúng cao độ, trường độ và sắc thái bài </a:t>
            </a:r>
            <a:r>
              <a:rPr lang="en-GB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GB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9D48E-9087-DE0F-A23E-5546A6FEA6B5}"/>
              </a:ext>
            </a:extLst>
          </p:cNvPr>
          <p:cNvSpPr/>
          <p:nvPr/>
        </p:nvSpPr>
        <p:spPr>
          <a:xfrm>
            <a:off x="4572000" y="1035213"/>
            <a:ext cx="4464139" cy="2877526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và tìm hiểu trước nội dung tiết học sau - </a:t>
            </a:r>
            <a:r>
              <a:rPr lang="vi-VN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GB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Tiết </a:t>
            </a:r>
            <a:r>
              <a:rPr lang="en-GB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vi-VN" sz="20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TTAN: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vi-V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3">
            <a:extLst>
              <a:ext uri="{FF2B5EF4-FFF2-40B4-BE49-F238E27FC236}">
                <a16:creationId xmlns:a16="http://schemas.microsoft.com/office/drawing/2014/main" id="{519AE4F0-754B-AA0C-9C07-96D45C4F3695}"/>
              </a:ext>
            </a:extLst>
          </p:cNvPr>
          <p:cNvSpPr/>
          <p:nvPr/>
        </p:nvSpPr>
        <p:spPr>
          <a:xfrm>
            <a:off x="2839107" y="3636085"/>
            <a:ext cx="2249260" cy="1680206"/>
          </a:xfrm>
          <a:custGeom>
            <a:avLst/>
            <a:gdLst/>
            <a:ahLst/>
            <a:cxnLst/>
            <a:rect l="l" t="t" r="r" b="b"/>
            <a:pathLst>
              <a:path w="1310929" h="1015970">
                <a:moveTo>
                  <a:pt x="0" y="0"/>
                </a:moveTo>
                <a:lnTo>
                  <a:pt x="1310929" y="0"/>
                </a:lnTo>
                <a:lnTo>
                  <a:pt x="1310929" y="1015970"/>
                </a:lnTo>
                <a:lnTo>
                  <a:pt x="0" y="1015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379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8">
          <a:extLst>
            <a:ext uri="{FF2B5EF4-FFF2-40B4-BE49-F238E27FC236}">
              <a16:creationId xmlns:a16="http://schemas.microsoft.com/office/drawing/2014/main" id="{6F68C1C0-E9B4-16B3-39B5-54010868F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448975-B472-8C0F-977B-59B87006C17E}"/>
              </a:ext>
            </a:extLst>
          </p:cNvPr>
          <p:cNvGrpSpPr/>
          <p:nvPr/>
        </p:nvGrpSpPr>
        <p:grpSpPr>
          <a:xfrm>
            <a:off x="473589" y="1912620"/>
            <a:ext cx="2922270" cy="3037690"/>
            <a:chOff x="596039" y="1912620"/>
            <a:chExt cx="2922270" cy="3037690"/>
          </a:xfrm>
        </p:grpSpPr>
        <p:grpSp>
          <p:nvGrpSpPr>
            <p:cNvPr id="2730" name="Google Shape;2730;p50">
              <a:extLst>
                <a:ext uri="{FF2B5EF4-FFF2-40B4-BE49-F238E27FC236}">
                  <a16:creationId xmlns:a16="http://schemas.microsoft.com/office/drawing/2014/main" id="{480DB452-B839-EA84-8AF9-AC801E6A4465}"/>
                </a:ext>
              </a:extLst>
            </p:cNvPr>
            <p:cNvGrpSpPr/>
            <p:nvPr/>
          </p:nvGrpSpPr>
          <p:grpSpPr>
            <a:xfrm>
              <a:off x="596039" y="1912620"/>
              <a:ext cx="2854584" cy="3037690"/>
              <a:chOff x="596039" y="1055297"/>
              <a:chExt cx="3164404" cy="3367383"/>
            </a:xfrm>
          </p:grpSpPr>
          <p:grpSp>
            <p:nvGrpSpPr>
              <p:cNvPr id="2731" name="Google Shape;2731;p50">
                <a:extLst>
                  <a:ext uri="{FF2B5EF4-FFF2-40B4-BE49-F238E27FC236}">
                    <a16:creationId xmlns:a16="http://schemas.microsoft.com/office/drawing/2014/main" id="{C9B7E848-A702-3AC9-8850-4F012ABB8398}"/>
                  </a:ext>
                </a:extLst>
              </p:cNvPr>
              <p:cNvGrpSpPr/>
              <p:nvPr/>
            </p:nvGrpSpPr>
            <p:grpSpPr>
              <a:xfrm>
                <a:off x="596039" y="1055297"/>
                <a:ext cx="3164404" cy="3367383"/>
                <a:chOff x="596039" y="1055297"/>
                <a:chExt cx="3164404" cy="3367383"/>
              </a:xfrm>
            </p:grpSpPr>
            <p:grpSp>
              <p:nvGrpSpPr>
                <p:cNvPr id="2732" name="Google Shape;2732;p50">
                  <a:extLst>
                    <a:ext uri="{FF2B5EF4-FFF2-40B4-BE49-F238E27FC236}">
                      <a16:creationId xmlns:a16="http://schemas.microsoft.com/office/drawing/2014/main" id="{964E5C84-4045-E0A2-C47F-7A43F4C03508}"/>
                    </a:ext>
                  </a:extLst>
                </p:cNvPr>
                <p:cNvGrpSpPr/>
                <p:nvPr/>
              </p:nvGrpSpPr>
              <p:grpSpPr>
                <a:xfrm>
                  <a:off x="596039" y="1055297"/>
                  <a:ext cx="3164404" cy="3367383"/>
                  <a:chOff x="708242" y="1626862"/>
                  <a:chExt cx="2944179" cy="3133032"/>
                </a:xfrm>
              </p:grpSpPr>
              <p:grpSp>
                <p:nvGrpSpPr>
                  <p:cNvPr id="2733" name="Google Shape;2733;p50">
                    <a:extLst>
                      <a:ext uri="{FF2B5EF4-FFF2-40B4-BE49-F238E27FC236}">
                        <a16:creationId xmlns:a16="http://schemas.microsoft.com/office/drawing/2014/main" id="{A65034DA-5A00-EF40-4107-9E9FC24496E5}"/>
                      </a:ext>
                    </a:extLst>
                  </p:cNvPr>
                  <p:cNvGrpSpPr/>
                  <p:nvPr/>
                </p:nvGrpSpPr>
                <p:grpSpPr>
                  <a:xfrm>
                    <a:off x="708242" y="1626862"/>
                    <a:ext cx="2944179" cy="3133032"/>
                    <a:chOff x="5178700" y="362925"/>
                    <a:chExt cx="1225975" cy="1304615"/>
                  </a:xfrm>
                </p:grpSpPr>
                <p:sp>
                  <p:nvSpPr>
                    <p:cNvPr id="2734" name="Google Shape;2734;p50">
                      <a:extLst>
                        <a:ext uri="{FF2B5EF4-FFF2-40B4-BE49-F238E27FC236}">
                          <a16:creationId xmlns:a16="http://schemas.microsoft.com/office/drawing/2014/main" id="{7DD495E4-E186-8591-597D-6A82C9D21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8700" y="885525"/>
                      <a:ext cx="326100" cy="636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44" h="25476" extrusionOk="0">
                          <a:moveTo>
                            <a:pt x="11161" y="0"/>
                          </a:moveTo>
                          <a:cubicBezTo>
                            <a:pt x="11161" y="0"/>
                            <a:pt x="0" y="9030"/>
                            <a:pt x="0" y="14928"/>
                          </a:cubicBezTo>
                          <a:cubicBezTo>
                            <a:pt x="0" y="21733"/>
                            <a:pt x="13043" y="25475"/>
                            <a:pt x="13043" y="25475"/>
                          </a:cubicBezTo>
                          <a:lnTo>
                            <a:pt x="13043" y="22299"/>
                          </a:lnTo>
                          <a:cubicBezTo>
                            <a:pt x="13043" y="22299"/>
                            <a:pt x="8356" y="17536"/>
                            <a:pt x="8507" y="15607"/>
                          </a:cubicBezTo>
                          <a:cubicBezTo>
                            <a:pt x="8657" y="13680"/>
                            <a:pt x="12125" y="8559"/>
                            <a:pt x="12125" y="8559"/>
                          </a:cubicBezTo>
                          <a:lnTo>
                            <a:pt x="11161" y="0"/>
                          </a:lnTo>
                          <a:close/>
                        </a:path>
                      </a:pathLst>
                    </a:custGeom>
                    <a:solidFill>
                      <a:srgbClr val="BF6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5" name="Google Shape;2735;p50">
                      <a:extLst>
                        <a:ext uri="{FF2B5EF4-FFF2-40B4-BE49-F238E27FC236}">
                          <a16:creationId xmlns:a16="http://schemas.microsoft.com/office/drawing/2014/main" id="{929F5652-92A8-28B2-01B3-B2B4860F8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4875" y="885525"/>
                      <a:ext cx="236975" cy="32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79" h="13182" extrusionOk="0">
                          <a:moveTo>
                            <a:pt x="8514" y="0"/>
                          </a:moveTo>
                          <a:cubicBezTo>
                            <a:pt x="8514" y="0"/>
                            <a:pt x="3301" y="4219"/>
                            <a:pt x="0" y="8771"/>
                          </a:cubicBezTo>
                          <a:cubicBezTo>
                            <a:pt x="1690" y="10889"/>
                            <a:pt x="4067" y="12363"/>
                            <a:pt x="6735" y="13182"/>
                          </a:cubicBezTo>
                          <a:cubicBezTo>
                            <a:pt x="7807" y="11027"/>
                            <a:pt x="9478" y="8560"/>
                            <a:pt x="9478" y="8560"/>
                          </a:cubicBezTo>
                          <a:lnTo>
                            <a:pt x="8514" y="0"/>
                          </a:lnTo>
                          <a:close/>
                        </a:path>
                      </a:pathLst>
                    </a:custGeom>
                    <a:solidFill>
                      <a:srgbClr val="671D3E">
                        <a:alpha val="2664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6" name="Google Shape;2736;p50">
                      <a:extLst>
                        <a:ext uri="{FF2B5EF4-FFF2-40B4-BE49-F238E27FC236}">
                          <a16:creationId xmlns:a16="http://schemas.microsoft.com/office/drawing/2014/main" id="{FBA09319-55AB-572C-B971-AEE49BC995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5600" y="696350"/>
                      <a:ext cx="529075" cy="632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3" h="25292" extrusionOk="0">
                          <a:moveTo>
                            <a:pt x="19452" y="0"/>
                          </a:moveTo>
                          <a:cubicBezTo>
                            <a:pt x="19186" y="0"/>
                            <a:pt x="18943" y="123"/>
                            <a:pt x="18802" y="377"/>
                          </a:cubicBezTo>
                          <a:cubicBezTo>
                            <a:pt x="18024" y="1776"/>
                            <a:pt x="16490" y="2728"/>
                            <a:pt x="16184" y="2728"/>
                          </a:cubicBezTo>
                          <a:cubicBezTo>
                            <a:pt x="16158" y="2728"/>
                            <a:pt x="16140" y="2721"/>
                            <a:pt x="16133" y="2707"/>
                          </a:cubicBezTo>
                          <a:cubicBezTo>
                            <a:pt x="15924" y="2300"/>
                            <a:pt x="17496" y="900"/>
                            <a:pt x="17278" y="604"/>
                          </a:cubicBezTo>
                          <a:cubicBezTo>
                            <a:pt x="17236" y="547"/>
                            <a:pt x="17163" y="519"/>
                            <a:pt x="17061" y="519"/>
                          </a:cubicBezTo>
                          <a:cubicBezTo>
                            <a:pt x="16630" y="519"/>
                            <a:pt x="15678" y="1033"/>
                            <a:pt x="14347" y="2139"/>
                          </a:cubicBezTo>
                          <a:cubicBezTo>
                            <a:pt x="12766" y="3451"/>
                            <a:pt x="13265" y="5052"/>
                            <a:pt x="13265" y="5052"/>
                          </a:cubicBezTo>
                          <a:cubicBezTo>
                            <a:pt x="13265" y="5052"/>
                            <a:pt x="12745" y="15784"/>
                            <a:pt x="11322" y="16563"/>
                          </a:cubicBezTo>
                          <a:cubicBezTo>
                            <a:pt x="11270" y="16592"/>
                            <a:pt x="11209" y="16606"/>
                            <a:pt x="11141" y="16606"/>
                          </a:cubicBezTo>
                          <a:cubicBezTo>
                            <a:pt x="9365" y="16606"/>
                            <a:pt x="2535" y="7207"/>
                            <a:pt x="2535" y="7207"/>
                          </a:cubicBezTo>
                          <a:lnTo>
                            <a:pt x="1" y="14726"/>
                          </a:lnTo>
                          <a:cubicBezTo>
                            <a:pt x="1" y="14726"/>
                            <a:pt x="4843" y="25291"/>
                            <a:pt x="11575" y="25291"/>
                          </a:cubicBezTo>
                          <a:cubicBezTo>
                            <a:pt x="12190" y="25291"/>
                            <a:pt x="12820" y="25203"/>
                            <a:pt x="13464" y="25011"/>
                          </a:cubicBezTo>
                          <a:cubicBezTo>
                            <a:pt x="21163" y="22714"/>
                            <a:pt x="15346" y="5917"/>
                            <a:pt x="15346" y="5917"/>
                          </a:cubicBezTo>
                          <a:cubicBezTo>
                            <a:pt x="17177" y="5688"/>
                            <a:pt x="20122" y="4376"/>
                            <a:pt x="20612" y="2279"/>
                          </a:cubicBezTo>
                          <a:cubicBezTo>
                            <a:pt x="20958" y="803"/>
                            <a:pt x="20131" y="0"/>
                            <a:pt x="19452" y="0"/>
                          </a:cubicBezTo>
                          <a:close/>
                        </a:path>
                      </a:pathLst>
                    </a:custGeom>
                    <a:solidFill>
                      <a:srgbClr val="BF6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7" name="Google Shape;2737;p50">
                      <a:extLst>
                        <a:ext uri="{FF2B5EF4-FFF2-40B4-BE49-F238E27FC236}">
                          <a16:creationId xmlns:a16="http://schemas.microsoft.com/office/drawing/2014/main" id="{5FB30DE2-C77E-FE4F-965A-7A8656866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825" y="718450"/>
                      <a:ext cx="55250" cy="48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0" h="1937" extrusionOk="0">
                          <a:moveTo>
                            <a:pt x="2087" y="0"/>
                          </a:moveTo>
                          <a:cubicBezTo>
                            <a:pt x="2056" y="0"/>
                            <a:pt x="2026" y="15"/>
                            <a:pt x="2009" y="52"/>
                          </a:cubicBezTo>
                          <a:cubicBezTo>
                            <a:pt x="1624" y="869"/>
                            <a:pt x="914" y="1412"/>
                            <a:pt x="97" y="1757"/>
                          </a:cubicBezTo>
                          <a:cubicBezTo>
                            <a:pt x="1" y="1797"/>
                            <a:pt x="39" y="1936"/>
                            <a:pt x="125" y="1936"/>
                          </a:cubicBezTo>
                          <a:cubicBezTo>
                            <a:pt x="137" y="1936"/>
                            <a:pt x="149" y="1934"/>
                            <a:pt x="161" y="1929"/>
                          </a:cubicBezTo>
                          <a:cubicBezTo>
                            <a:pt x="1022" y="1565"/>
                            <a:pt x="1770" y="988"/>
                            <a:pt x="2175" y="129"/>
                          </a:cubicBezTo>
                          <a:cubicBezTo>
                            <a:pt x="2209" y="57"/>
                            <a:pt x="2148" y="0"/>
                            <a:pt x="2087" y="0"/>
                          </a:cubicBezTo>
                          <a:close/>
                        </a:path>
                      </a:pathLst>
                    </a:custGeom>
                    <a:solidFill>
                      <a:srgbClr val="913D2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8" name="Google Shape;2738;p50">
                      <a:extLst>
                        <a:ext uri="{FF2B5EF4-FFF2-40B4-BE49-F238E27FC236}">
                          <a16:creationId xmlns:a16="http://schemas.microsoft.com/office/drawing/2014/main" id="{FF4B2BE5-09B5-E577-50F3-D58DA04C6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2575" y="735525"/>
                      <a:ext cx="58975" cy="46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9" h="1868" extrusionOk="0">
                          <a:moveTo>
                            <a:pt x="2238" y="1"/>
                          </a:moveTo>
                          <a:cubicBezTo>
                            <a:pt x="2207" y="1"/>
                            <a:pt x="2178" y="16"/>
                            <a:pt x="2162" y="54"/>
                          </a:cubicBezTo>
                          <a:cubicBezTo>
                            <a:pt x="1806" y="907"/>
                            <a:pt x="933" y="1394"/>
                            <a:pt x="100" y="1690"/>
                          </a:cubicBezTo>
                          <a:cubicBezTo>
                            <a:pt x="0" y="1726"/>
                            <a:pt x="42" y="1868"/>
                            <a:pt x="132" y="1868"/>
                          </a:cubicBezTo>
                          <a:cubicBezTo>
                            <a:pt x="142" y="1868"/>
                            <a:pt x="153" y="1866"/>
                            <a:pt x="164" y="1862"/>
                          </a:cubicBezTo>
                          <a:cubicBezTo>
                            <a:pt x="1042" y="1550"/>
                            <a:pt x="1954" y="1028"/>
                            <a:pt x="2329" y="130"/>
                          </a:cubicBezTo>
                          <a:cubicBezTo>
                            <a:pt x="2359" y="59"/>
                            <a:pt x="2297" y="1"/>
                            <a:pt x="2238" y="1"/>
                          </a:cubicBezTo>
                          <a:close/>
                        </a:path>
                      </a:pathLst>
                    </a:custGeom>
                    <a:solidFill>
                      <a:srgbClr val="913D2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9" name="Google Shape;2739;p50">
                      <a:extLst>
                        <a:ext uri="{FF2B5EF4-FFF2-40B4-BE49-F238E27FC236}">
                          <a16:creationId xmlns:a16="http://schemas.microsoft.com/office/drawing/2014/main" id="{5E5A9865-A198-DA10-3CDC-57E366832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5600" y="876500"/>
                      <a:ext cx="257750" cy="395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0" h="15806" extrusionOk="0">
                          <a:moveTo>
                            <a:pt x="2535" y="1"/>
                          </a:moveTo>
                          <a:lnTo>
                            <a:pt x="1" y="7520"/>
                          </a:lnTo>
                          <a:cubicBezTo>
                            <a:pt x="1" y="7520"/>
                            <a:pt x="2375" y="12699"/>
                            <a:pt x="6109" y="15805"/>
                          </a:cubicBezTo>
                          <a:cubicBezTo>
                            <a:pt x="7903" y="13809"/>
                            <a:pt x="9418" y="11498"/>
                            <a:pt x="10309" y="9029"/>
                          </a:cubicBezTo>
                          <a:cubicBezTo>
                            <a:pt x="7833" y="7291"/>
                            <a:pt x="2535" y="1"/>
                            <a:pt x="2535" y="1"/>
                          </a:cubicBezTo>
                          <a:close/>
                        </a:path>
                      </a:pathLst>
                    </a:custGeom>
                    <a:solidFill>
                      <a:srgbClr val="671D3E">
                        <a:alpha val="2664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0" name="Google Shape;2740;p50">
                      <a:extLst>
                        <a:ext uri="{FF2B5EF4-FFF2-40B4-BE49-F238E27FC236}">
                          <a16:creationId xmlns:a16="http://schemas.microsoft.com/office/drawing/2014/main" id="{770B1746-A3B9-625B-8D15-A98C74582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8775" y="362925"/>
                      <a:ext cx="565800" cy="454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32" h="18184" extrusionOk="0">
                          <a:moveTo>
                            <a:pt x="10739" y="1"/>
                          </a:moveTo>
                          <a:cubicBezTo>
                            <a:pt x="9668" y="1"/>
                            <a:pt x="8165" y="249"/>
                            <a:pt x="7056" y="1425"/>
                          </a:cubicBezTo>
                          <a:cubicBezTo>
                            <a:pt x="5438" y="3139"/>
                            <a:pt x="5739" y="5702"/>
                            <a:pt x="5315" y="5967"/>
                          </a:cubicBezTo>
                          <a:cubicBezTo>
                            <a:pt x="5008" y="6159"/>
                            <a:pt x="3992" y="6952"/>
                            <a:pt x="4124" y="8751"/>
                          </a:cubicBezTo>
                          <a:cubicBezTo>
                            <a:pt x="4256" y="10548"/>
                            <a:pt x="937" y="9971"/>
                            <a:pt x="711" y="12201"/>
                          </a:cubicBezTo>
                          <a:cubicBezTo>
                            <a:pt x="485" y="14431"/>
                            <a:pt x="1969" y="15948"/>
                            <a:pt x="0" y="16754"/>
                          </a:cubicBezTo>
                          <a:cubicBezTo>
                            <a:pt x="0" y="16754"/>
                            <a:pt x="5558" y="18184"/>
                            <a:pt x="11316" y="18184"/>
                          </a:cubicBezTo>
                          <a:cubicBezTo>
                            <a:pt x="17075" y="18184"/>
                            <a:pt x="22631" y="16754"/>
                            <a:pt x="22631" y="16754"/>
                          </a:cubicBezTo>
                          <a:cubicBezTo>
                            <a:pt x="20662" y="15948"/>
                            <a:pt x="22147" y="14431"/>
                            <a:pt x="21921" y="12201"/>
                          </a:cubicBezTo>
                          <a:cubicBezTo>
                            <a:pt x="21696" y="9971"/>
                            <a:pt x="18323" y="10544"/>
                            <a:pt x="18509" y="8751"/>
                          </a:cubicBezTo>
                          <a:cubicBezTo>
                            <a:pt x="18713" y="6776"/>
                            <a:pt x="17760" y="6090"/>
                            <a:pt x="17318" y="5967"/>
                          </a:cubicBezTo>
                          <a:cubicBezTo>
                            <a:pt x="16970" y="5871"/>
                            <a:pt x="17075" y="3149"/>
                            <a:pt x="15425" y="1467"/>
                          </a:cubicBezTo>
                          <a:cubicBezTo>
                            <a:pt x="14230" y="251"/>
                            <a:pt x="12825" y="124"/>
                            <a:pt x="12291" y="124"/>
                          </a:cubicBezTo>
                          <a:cubicBezTo>
                            <a:pt x="12151" y="124"/>
                            <a:pt x="12071" y="133"/>
                            <a:pt x="12071" y="133"/>
                          </a:cubicBezTo>
                          <a:cubicBezTo>
                            <a:pt x="12071" y="133"/>
                            <a:pt x="11520" y="1"/>
                            <a:pt x="1073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1" name="Google Shape;2741;p50">
                      <a:extLst>
                        <a:ext uri="{FF2B5EF4-FFF2-40B4-BE49-F238E27FC236}">
                          <a16:creationId xmlns:a16="http://schemas.microsoft.com/office/drawing/2014/main" id="{5DEFC938-C121-59B9-B18F-4DDE61B15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8425" y="402625"/>
                      <a:ext cx="138450" cy="142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38" h="5690" extrusionOk="0">
                          <a:moveTo>
                            <a:pt x="5383" y="0"/>
                          </a:moveTo>
                          <a:cubicBezTo>
                            <a:pt x="5335" y="0"/>
                            <a:pt x="5290" y="28"/>
                            <a:pt x="5279" y="92"/>
                          </a:cubicBezTo>
                          <a:cubicBezTo>
                            <a:pt x="4869" y="2516"/>
                            <a:pt x="2408" y="4719"/>
                            <a:pt x="140" y="5439"/>
                          </a:cubicBezTo>
                          <a:cubicBezTo>
                            <a:pt x="0" y="5484"/>
                            <a:pt x="41" y="5689"/>
                            <a:pt x="166" y="5689"/>
                          </a:cubicBezTo>
                          <a:cubicBezTo>
                            <a:pt x="179" y="5689"/>
                            <a:pt x="192" y="5687"/>
                            <a:pt x="206" y="5683"/>
                          </a:cubicBezTo>
                          <a:cubicBezTo>
                            <a:pt x="2553" y="4938"/>
                            <a:pt x="5097" y="2671"/>
                            <a:pt x="5522" y="158"/>
                          </a:cubicBezTo>
                          <a:cubicBezTo>
                            <a:pt x="5538" y="63"/>
                            <a:pt x="5457" y="0"/>
                            <a:pt x="5383" y="0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2" name="Google Shape;2742;p50">
                      <a:extLst>
                        <a:ext uri="{FF2B5EF4-FFF2-40B4-BE49-F238E27FC236}">
                          <a16:creationId xmlns:a16="http://schemas.microsoft.com/office/drawing/2014/main" id="{9DD8F957-3309-21E8-9F8C-5D8046CCF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1875" y="393225"/>
                      <a:ext cx="95875" cy="110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35" h="4435" extrusionOk="0">
                          <a:moveTo>
                            <a:pt x="3681" y="1"/>
                          </a:moveTo>
                          <a:cubicBezTo>
                            <a:pt x="3631" y="1"/>
                            <a:pt x="3584" y="28"/>
                            <a:pt x="3569" y="91"/>
                          </a:cubicBezTo>
                          <a:cubicBezTo>
                            <a:pt x="3170" y="1886"/>
                            <a:pt x="1610" y="3257"/>
                            <a:pt x="116" y="4198"/>
                          </a:cubicBezTo>
                          <a:cubicBezTo>
                            <a:pt x="0" y="4270"/>
                            <a:pt x="71" y="4435"/>
                            <a:pt x="178" y="4435"/>
                          </a:cubicBezTo>
                          <a:cubicBezTo>
                            <a:pt x="199" y="4435"/>
                            <a:pt x="221" y="4429"/>
                            <a:pt x="243" y="4414"/>
                          </a:cubicBezTo>
                          <a:cubicBezTo>
                            <a:pt x="1791" y="3440"/>
                            <a:pt x="3398" y="2018"/>
                            <a:pt x="3814" y="158"/>
                          </a:cubicBezTo>
                          <a:cubicBezTo>
                            <a:pt x="3834" y="63"/>
                            <a:pt x="3755" y="1"/>
                            <a:pt x="3681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3" name="Google Shape;2743;p50">
                      <a:extLst>
                        <a:ext uri="{FF2B5EF4-FFF2-40B4-BE49-F238E27FC236}">
                          <a16:creationId xmlns:a16="http://schemas.microsoft.com/office/drawing/2014/main" id="{133618F7-D755-C9AB-C642-12FA53FBD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8625" y="383875"/>
                      <a:ext cx="46750" cy="71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0" h="2878" extrusionOk="0">
                          <a:moveTo>
                            <a:pt x="1678" y="1"/>
                          </a:moveTo>
                          <a:cubicBezTo>
                            <a:pt x="1650" y="1"/>
                            <a:pt x="1621" y="10"/>
                            <a:pt x="1595" y="33"/>
                          </a:cubicBezTo>
                          <a:cubicBezTo>
                            <a:pt x="778" y="738"/>
                            <a:pt x="139" y="1667"/>
                            <a:pt x="10" y="2757"/>
                          </a:cubicBezTo>
                          <a:cubicBezTo>
                            <a:pt x="1" y="2837"/>
                            <a:pt x="58" y="2877"/>
                            <a:pt x="121" y="2877"/>
                          </a:cubicBezTo>
                          <a:cubicBezTo>
                            <a:pt x="185" y="2877"/>
                            <a:pt x="253" y="2837"/>
                            <a:pt x="263" y="2757"/>
                          </a:cubicBezTo>
                          <a:cubicBezTo>
                            <a:pt x="382" y="1735"/>
                            <a:pt x="1012" y="869"/>
                            <a:pt x="1773" y="212"/>
                          </a:cubicBezTo>
                          <a:cubicBezTo>
                            <a:pt x="1869" y="128"/>
                            <a:pt x="1780" y="1"/>
                            <a:pt x="1678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4" name="Google Shape;2744;p50">
                      <a:extLst>
                        <a:ext uri="{FF2B5EF4-FFF2-40B4-BE49-F238E27FC236}">
                          <a16:creationId xmlns:a16="http://schemas.microsoft.com/office/drawing/2014/main" id="{7A9B1A66-37D4-156E-8BFE-3AF84043C6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5475" y="539525"/>
                      <a:ext cx="111525" cy="24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61" h="9746" extrusionOk="0">
                          <a:moveTo>
                            <a:pt x="4288" y="1"/>
                          </a:moveTo>
                          <a:cubicBezTo>
                            <a:pt x="4250" y="1"/>
                            <a:pt x="4213" y="19"/>
                            <a:pt x="4188" y="63"/>
                          </a:cubicBezTo>
                          <a:cubicBezTo>
                            <a:pt x="3938" y="512"/>
                            <a:pt x="3776" y="948"/>
                            <a:pt x="3719" y="1459"/>
                          </a:cubicBezTo>
                          <a:cubicBezTo>
                            <a:pt x="3619" y="2350"/>
                            <a:pt x="4124" y="3239"/>
                            <a:pt x="3188" y="3873"/>
                          </a:cubicBezTo>
                          <a:cubicBezTo>
                            <a:pt x="2460" y="4367"/>
                            <a:pt x="1384" y="4293"/>
                            <a:pt x="860" y="5104"/>
                          </a:cubicBezTo>
                          <a:cubicBezTo>
                            <a:pt x="1" y="6438"/>
                            <a:pt x="1953" y="8587"/>
                            <a:pt x="428" y="9509"/>
                          </a:cubicBezTo>
                          <a:cubicBezTo>
                            <a:pt x="311" y="9581"/>
                            <a:pt x="383" y="9746"/>
                            <a:pt x="492" y="9746"/>
                          </a:cubicBezTo>
                          <a:cubicBezTo>
                            <a:pt x="512" y="9746"/>
                            <a:pt x="534" y="9740"/>
                            <a:pt x="556" y="9727"/>
                          </a:cubicBezTo>
                          <a:cubicBezTo>
                            <a:pt x="2123" y="8778"/>
                            <a:pt x="566" y="6953"/>
                            <a:pt x="897" y="5607"/>
                          </a:cubicBezTo>
                          <a:cubicBezTo>
                            <a:pt x="1177" y="4463"/>
                            <a:pt x="2704" y="4611"/>
                            <a:pt x="3461" y="3990"/>
                          </a:cubicBezTo>
                          <a:cubicBezTo>
                            <a:pt x="3841" y="3679"/>
                            <a:pt x="3999" y="3318"/>
                            <a:pt x="4062" y="2839"/>
                          </a:cubicBezTo>
                          <a:cubicBezTo>
                            <a:pt x="4111" y="2462"/>
                            <a:pt x="4002" y="2048"/>
                            <a:pt x="3963" y="1674"/>
                          </a:cubicBezTo>
                          <a:cubicBezTo>
                            <a:pt x="3909" y="1158"/>
                            <a:pt x="4163" y="626"/>
                            <a:pt x="4405" y="190"/>
                          </a:cubicBezTo>
                          <a:cubicBezTo>
                            <a:pt x="4461" y="92"/>
                            <a:pt x="4374" y="1"/>
                            <a:pt x="4288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5" name="Google Shape;2745;p50">
                      <a:extLst>
                        <a:ext uri="{FF2B5EF4-FFF2-40B4-BE49-F238E27FC236}">
                          <a16:creationId xmlns:a16="http://schemas.microsoft.com/office/drawing/2014/main" id="{B4813D0C-BFB1-E3BE-143C-3CD643EA1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8900" y="601300"/>
                      <a:ext cx="72050" cy="186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2" h="7479" extrusionOk="0">
                          <a:moveTo>
                            <a:pt x="2708" y="1"/>
                          </a:moveTo>
                          <a:cubicBezTo>
                            <a:pt x="2645" y="1"/>
                            <a:pt x="2581" y="41"/>
                            <a:pt x="2578" y="122"/>
                          </a:cubicBezTo>
                          <a:lnTo>
                            <a:pt x="2578" y="123"/>
                          </a:lnTo>
                          <a:cubicBezTo>
                            <a:pt x="2539" y="1063"/>
                            <a:pt x="2633" y="2197"/>
                            <a:pt x="1699" y="2741"/>
                          </a:cubicBezTo>
                          <a:cubicBezTo>
                            <a:pt x="1149" y="3061"/>
                            <a:pt x="482" y="3154"/>
                            <a:pt x="287" y="3850"/>
                          </a:cubicBezTo>
                          <a:cubicBezTo>
                            <a:pt x="1" y="4872"/>
                            <a:pt x="1727" y="6611"/>
                            <a:pt x="423" y="7248"/>
                          </a:cubicBezTo>
                          <a:cubicBezTo>
                            <a:pt x="299" y="7309"/>
                            <a:pt x="376" y="7479"/>
                            <a:pt x="493" y="7479"/>
                          </a:cubicBezTo>
                          <a:cubicBezTo>
                            <a:pt x="512" y="7479"/>
                            <a:pt x="532" y="7475"/>
                            <a:pt x="552" y="7465"/>
                          </a:cubicBezTo>
                          <a:cubicBezTo>
                            <a:pt x="1825" y="6842"/>
                            <a:pt x="740" y="5346"/>
                            <a:pt x="537" y="4396"/>
                          </a:cubicBezTo>
                          <a:cubicBezTo>
                            <a:pt x="291" y="3242"/>
                            <a:pt x="1786" y="3198"/>
                            <a:pt x="2355" y="2519"/>
                          </a:cubicBezTo>
                          <a:cubicBezTo>
                            <a:pt x="2882" y="1890"/>
                            <a:pt x="2798" y="885"/>
                            <a:pt x="2829" y="122"/>
                          </a:cubicBezTo>
                          <a:cubicBezTo>
                            <a:pt x="2833" y="41"/>
                            <a:pt x="2771" y="1"/>
                            <a:pt x="2708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6" name="Google Shape;2746;p50">
                      <a:extLst>
                        <a:ext uri="{FF2B5EF4-FFF2-40B4-BE49-F238E27FC236}">
                          <a16:creationId xmlns:a16="http://schemas.microsoft.com/office/drawing/2014/main" id="{37779B48-011A-CE1D-F5EE-EBD887B2F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7900" y="679625"/>
                      <a:ext cx="29775" cy="112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1" h="4481" extrusionOk="0">
                          <a:moveTo>
                            <a:pt x="772" y="1"/>
                          </a:moveTo>
                          <a:cubicBezTo>
                            <a:pt x="734" y="1"/>
                            <a:pt x="696" y="19"/>
                            <a:pt x="671" y="62"/>
                          </a:cubicBezTo>
                          <a:cubicBezTo>
                            <a:pt x="401" y="532"/>
                            <a:pt x="0" y="1095"/>
                            <a:pt x="78" y="1673"/>
                          </a:cubicBezTo>
                          <a:cubicBezTo>
                            <a:pt x="191" y="2498"/>
                            <a:pt x="1190" y="3450"/>
                            <a:pt x="523" y="4260"/>
                          </a:cubicBezTo>
                          <a:cubicBezTo>
                            <a:pt x="446" y="4355"/>
                            <a:pt x="530" y="4481"/>
                            <a:pt x="620" y="4481"/>
                          </a:cubicBezTo>
                          <a:cubicBezTo>
                            <a:pt x="649" y="4481"/>
                            <a:pt x="678" y="4468"/>
                            <a:pt x="702" y="4439"/>
                          </a:cubicBezTo>
                          <a:cubicBezTo>
                            <a:pt x="1113" y="3937"/>
                            <a:pt x="1021" y="3403"/>
                            <a:pt x="793" y="2828"/>
                          </a:cubicBezTo>
                          <a:cubicBezTo>
                            <a:pt x="652" y="2472"/>
                            <a:pt x="444" y="2150"/>
                            <a:pt x="346" y="1776"/>
                          </a:cubicBezTo>
                          <a:cubicBezTo>
                            <a:pt x="199" y="1221"/>
                            <a:pt x="628" y="642"/>
                            <a:pt x="888" y="189"/>
                          </a:cubicBezTo>
                          <a:cubicBezTo>
                            <a:pt x="945" y="92"/>
                            <a:pt x="857" y="1"/>
                            <a:pt x="772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7" name="Google Shape;2747;p50">
                      <a:extLst>
                        <a:ext uri="{FF2B5EF4-FFF2-40B4-BE49-F238E27FC236}">
                          <a16:creationId xmlns:a16="http://schemas.microsoft.com/office/drawing/2014/main" id="{DC666F2A-622E-CA7D-7D5F-E938B41D6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6700" y="381625"/>
                      <a:ext cx="100100" cy="120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4" h="4810" extrusionOk="0">
                          <a:moveTo>
                            <a:pt x="169" y="1"/>
                          </a:moveTo>
                          <a:cubicBezTo>
                            <a:pt x="42" y="1"/>
                            <a:pt x="0" y="207"/>
                            <a:pt x="141" y="250"/>
                          </a:cubicBezTo>
                          <a:cubicBezTo>
                            <a:pt x="2243" y="889"/>
                            <a:pt x="3160" y="2747"/>
                            <a:pt x="3732" y="4720"/>
                          </a:cubicBezTo>
                          <a:cubicBezTo>
                            <a:pt x="3751" y="4782"/>
                            <a:pt x="3800" y="4809"/>
                            <a:pt x="3850" y="4809"/>
                          </a:cubicBezTo>
                          <a:cubicBezTo>
                            <a:pt x="3926" y="4809"/>
                            <a:pt x="4003" y="4748"/>
                            <a:pt x="3976" y="4654"/>
                          </a:cubicBezTo>
                          <a:cubicBezTo>
                            <a:pt x="3377" y="2590"/>
                            <a:pt x="2398" y="672"/>
                            <a:pt x="208" y="7"/>
                          </a:cubicBezTo>
                          <a:cubicBezTo>
                            <a:pt x="194" y="3"/>
                            <a:pt x="181" y="1"/>
                            <a:pt x="169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8" name="Google Shape;2748;p50">
                      <a:extLst>
                        <a:ext uri="{FF2B5EF4-FFF2-40B4-BE49-F238E27FC236}">
                          <a16:creationId xmlns:a16="http://schemas.microsoft.com/office/drawing/2014/main" id="{BCB0A646-4A6B-E06E-DA84-EAF85CB316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2175" y="409975"/>
                      <a:ext cx="49025" cy="35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1" h="1420" extrusionOk="0">
                          <a:moveTo>
                            <a:pt x="154" y="1"/>
                          </a:moveTo>
                          <a:cubicBezTo>
                            <a:pt x="79" y="1"/>
                            <a:pt x="0" y="63"/>
                            <a:pt x="25" y="158"/>
                          </a:cubicBezTo>
                          <a:cubicBezTo>
                            <a:pt x="231" y="950"/>
                            <a:pt x="1008" y="1272"/>
                            <a:pt x="1744" y="1417"/>
                          </a:cubicBezTo>
                          <a:cubicBezTo>
                            <a:pt x="1753" y="1418"/>
                            <a:pt x="1762" y="1419"/>
                            <a:pt x="1771" y="1419"/>
                          </a:cubicBezTo>
                          <a:cubicBezTo>
                            <a:pt x="1910" y="1419"/>
                            <a:pt x="1960" y="1202"/>
                            <a:pt x="1810" y="1173"/>
                          </a:cubicBezTo>
                          <a:cubicBezTo>
                            <a:pt x="1166" y="1047"/>
                            <a:pt x="451" y="795"/>
                            <a:pt x="268" y="90"/>
                          </a:cubicBezTo>
                          <a:cubicBezTo>
                            <a:pt x="252" y="28"/>
                            <a:pt x="204" y="1"/>
                            <a:pt x="154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9" name="Google Shape;2749;p50">
                      <a:extLst>
                        <a:ext uri="{FF2B5EF4-FFF2-40B4-BE49-F238E27FC236}">
                          <a16:creationId xmlns:a16="http://schemas.microsoft.com/office/drawing/2014/main" id="{967500A7-CDB1-80F3-5969-2EB9FCE9E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8800" y="467525"/>
                      <a:ext cx="25050" cy="55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2" h="2215" extrusionOk="0">
                          <a:moveTo>
                            <a:pt x="163" y="0"/>
                          </a:moveTo>
                          <a:cubicBezTo>
                            <a:pt x="100" y="0"/>
                            <a:pt x="35" y="41"/>
                            <a:pt x="31" y="122"/>
                          </a:cubicBezTo>
                          <a:cubicBezTo>
                            <a:pt x="0" y="873"/>
                            <a:pt x="217" y="1620"/>
                            <a:pt x="738" y="2176"/>
                          </a:cubicBezTo>
                          <a:cubicBezTo>
                            <a:pt x="764" y="2203"/>
                            <a:pt x="793" y="2215"/>
                            <a:pt x="822" y="2215"/>
                          </a:cubicBezTo>
                          <a:cubicBezTo>
                            <a:pt x="916" y="2215"/>
                            <a:pt x="1001" y="2088"/>
                            <a:pt x="916" y="1998"/>
                          </a:cubicBezTo>
                          <a:cubicBezTo>
                            <a:pt x="440" y="1489"/>
                            <a:pt x="256" y="807"/>
                            <a:pt x="284" y="122"/>
                          </a:cubicBezTo>
                          <a:cubicBezTo>
                            <a:pt x="287" y="41"/>
                            <a:pt x="226" y="0"/>
                            <a:pt x="163" y="0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0" name="Google Shape;2750;p50">
                      <a:extLst>
                        <a:ext uri="{FF2B5EF4-FFF2-40B4-BE49-F238E27FC236}">
                          <a16:creationId xmlns:a16="http://schemas.microsoft.com/office/drawing/2014/main" id="{10138078-C210-A198-E724-CBD16E879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125" y="524000"/>
                      <a:ext cx="96700" cy="254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68" h="10163" extrusionOk="0">
                          <a:moveTo>
                            <a:pt x="153" y="1"/>
                          </a:moveTo>
                          <a:cubicBezTo>
                            <a:pt x="76" y="1"/>
                            <a:pt x="0" y="61"/>
                            <a:pt x="32" y="154"/>
                          </a:cubicBezTo>
                          <a:cubicBezTo>
                            <a:pt x="304" y="946"/>
                            <a:pt x="353" y="1633"/>
                            <a:pt x="238" y="2462"/>
                          </a:cubicBezTo>
                          <a:cubicBezTo>
                            <a:pt x="175" y="2917"/>
                            <a:pt x="212" y="3323"/>
                            <a:pt x="422" y="3730"/>
                          </a:cubicBezTo>
                          <a:cubicBezTo>
                            <a:pt x="857" y="4574"/>
                            <a:pt x="2047" y="4636"/>
                            <a:pt x="2609" y="5371"/>
                          </a:cubicBezTo>
                          <a:cubicBezTo>
                            <a:pt x="3202" y="6148"/>
                            <a:pt x="2806" y="7259"/>
                            <a:pt x="2710" y="8130"/>
                          </a:cubicBezTo>
                          <a:cubicBezTo>
                            <a:pt x="2616" y="8979"/>
                            <a:pt x="2905" y="9648"/>
                            <a:pt x="3602" y="10139"/>
                          </a:cubicBezTo>
                          <a:cubicBezTo>
                            <a:pt x="3625" y="10155"/>
                            <a:pt x="3648" y="10162"/>
                            <a:pt x="3669" y="10162"/>
                          </a:cubicBezTo>
                          <a:cubicBezTo>
                            <a:pt x="3771" y="10162"/>
                            <a:pt x="3839" y="9998"/>
                            <a:pt x="3730" y="9921"/>
                          </a:cubicBezTo>
                          <a:cubicBezTo>
                            <a:pt x="2036" y="8728"/>
                            <a:pt x="3867" y="6607"/>
                            <a:pt x="2729" y="5116"/>
                          </a:cubicBezTo>
                          <a:cubicBezTo>
                            <a:pt x="2243" y="4481"/>
                            <a:pt x="1350" y="4364"/>
                            <a:pt x="793" y="3809"/>
                          </a:cubicBezTo>
                          <a:cubicBezTo>
                            <a:pt x="267" y="3287"/>
                            <a:pt x="500" y="2477"/>
                            <a:pt x="572" y="1835"/>
                          </a:cubicBezTo>
                          <a:cubicBezTo>
                            <a:pt x="639" y="1242"/>
                            <a:pt x="466" y="641"/>
                            <a:pt x="275" y="88"/>
                          </a:cubicBezTo>
                          <a:cubicBezTo>
                            <a:pt x="254" y="27"/>
                            <a:pt x="203" y="1"/>
                            <a:pt x="153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1" name="Google Shape;2751;p50">
                      <a:extLst>
                        <a:ext uri="{FF2B5EF4-FFF2-40B4-BE49-F238E27FC236}">
                          <a16:creationId xmlns:a16="http://schemas.microsoft.com/office/drawing/2014/main" id="{7A378967-39A1-0A28-1E89-04BACE62F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9225" y="563650"/>
                      <a:ext cx="74650" cy="218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86" h="8733" extrusionOk="0">
                          <a:moveTo>
                            <a:pt x="546" y="1"/>
                          </a:moveTo>
                          <a:cubicBezTo>
                            <a:pt x="497" y="1"/>
                            <a:pt x="448" y="27"/>
                            <a:pt x="431" y="89"/>
                          </a:cubicBezTo>
                          <a:cubicBezTo>
                            <a:pt x="65" y="1465"/>
                            <a:pt x="0" y="2759"/>
                            <a:pt x="1206" y="3709"/>
                          </a:cubicBezTo>
                          <a:cubicBezTo>
                            <a:pt x="1564" y="3993"/>
                            <a:pt x="1871" y="4238"/>
                            <a:pt x="2100" y="4644"/>
                          </a:cubicBezTo>
                          <a:cubicBezTo>
                            <a:pt x="2357" y="5102"/>
                            <a:pt x="2349" y="5659"/>
                            <a:pt x="2308" y="6164"/>
                          </a:cubicBezTo>
                          <a:cubicBezTo>
                            <a:pt x="2243" y="6994"/>
                            <a:pt x="2007" y="7773"/>
                            <a:pt x="2100" y="8612"/>
                          </a:cubicBezTo>
                          <a:cubicBezTo>
                            <a:pt x="2108" y="8692"/>
                            <a:pt x="2176" y="8732"/>
                            <a:pt x="2239" y="8732"/>
                          </a:cubicBezTo>
                          <a:cubicBezTo>
                            <a:pt x="2302" y="8732"/>
                            <a:pt x="2361" y="8692"/>
                            <a:pt x="2352" y="8612"/>
                          </a:cubicBezTo>
                          <a:cubicBezTo>
                            <a:pt x="2189" y="7147"/>
                            <a:pt x="2985" y="5708"/>
                            <a:pt x="2209" y="4324"/>
                          </a:cubicBezTo>
                          <a:cubicBezTo>
                            <a:pt x="1874" y="3728"/>
                            <a:pt x="1146" y="3455"/>
                            <a:pt x="746" y="2904"/>
                          </a:cubicBezTo>
                          <a:lnTo>
                            <a:pt x="746" y="2903"/>
                          </a:lnTo>
                          <a:cubicBezTo>
                            <a:pt x="180" y="2126"/>
                            <a:pt x="451" y="999"/>
                            <a:pt x="675" y="157"/>
                          </a:cubicBezTo>
                          <a:cubicBezTo>
                            <a:pt x="700" y="62"/>
                            <a:pt x="622" y="1"/>
                            <a:pt x="546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2" name="Google Shape;2752;p50">
                      <a:extLst>
                        <a:ext uri="{FF2B5EF4-FFF2-40B4-BE49-F238E27FC236}">
                          <a16:creationId xmlns:a16="http://schemas.microsoft.com/office/drawing/2014/main" id="{8C2E7AD1-CC93-1A8F-7530-623BE46AD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9200" y="669250"/>
                      <a:ext cx="42075" cy="113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3" h="4558" extrusionOk="0">
                          <a:moveTo>
                            <a:pt x="1251" y="1"/>
                          </a:moveTo>
                          <a:cubicBezTo>
                            <a:pt x="1188" y="1"/>
                            <a:pt x="1126" y="42"/>
                            <a:pt x="1127" y="123"/>
                          </a:cubicBezTo>
                          <a:cubicBezTo>
                            <a:pt x="1136" y="1412"/>
                            <a:pt x="1" y="3644"/>
                            <a:pt x="1440" y="4538"/>
                          </a:cubicBezTo>
                          <a:cubicBezTo>
                            <a:pt x="1462" y="4552"/>
                            <a:pt x="1484" y="4558"/>
                            <a:pt x="1504" y="4558"/>
                          </a:cubicBezTo>
                          <a:cubicBezTo>
                            <a:pt x="1612" y="4558"/>
                            <a:pt x="1683" y="4392"/>
                            <a:pt x="1567" y="4320"/>
                          </a:cubicBezTo>
                          <a:cubicBezTo>
                            <a:pt x="290" y="3527"/>
                            <a:pt x="1387" y="1299"/>
                            <a:pt x="1378" y="123"/>
                          </a:cubicBezTo>
                          <a:cubicBezTo>
                            <a:pt x="1377" y="42"/>
                            <a:pt x="1314" y="1"/>
                            <a:pt x="1251" y="1"/>
                          </a:cubicBezTo>
                          <a:close/>
                        </a:path>
                      </a:pathLst>
                    </a:custGeom>
                    <a:solidFill>
                      <a:srgbClr val="24292B">
                        <a:alpha val="733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3" name="Google Shape;2753;p50">
                      <a:extLst>
                        <a:ext uri="{FF2B5EF4-FFF2-40B4-BE49-F238E27FC236}">
                          <a16:creationId xmlns:a16="http://schemas.microsoft.com/office/drawing/2014/main" id="{AADD01EE-FC0B-D61E-0F57-21FC05D6C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3125" y="678450"/>
                      <a:ext cx="107475" cy="238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9" h="9531" extrusionOk="0">
                          <a:moveTo>
                            <a:pt x="2151" y="1"/>
                          </a:moveTo>
                          <a:cubicBezTo>
                            <a:pt x="963" y="1"/>
                            <a:pt x="1" y="963"/>
                            <a:pt x="1" y="2151"/>
                          </a:cubicBezTo>
                          <a:lnTo>
                            <a:pt x="1" y="7381"/>
                          </a:lnTo>
                          <a:cubicBezTo>
                            <a:pt x="1" y="8569"/>
                            <a:pt x="963" y="9530"/>
                            <a:pt x="2151" y="9530"/>
                          </a:cubicBezTo>
                          <a:cubicBezTo>
                            <a:pt x="3337" y="9530"/>
                            <a:pt x="4299" y="8569"/>
                            <a:pt x="4299" y="7381"/>
                          </a:cubicBezTo>
                          <a:lnTo>
                            <a:pt x="4299" y="2151"/>
                          </a:lnTo>
                          <a:cubicBezTo>
                            <a:pt x="4299" y="963"/>
                            <a:pt x="3337" y="1"/>
                            <a:pt x="2151" y="1"/>
                          </a:cubicBezTo>
                          <a:close/>
                        </a:path>
                      </a:pathLst>
                    </a:custGeom>
                    <a:solidFill>
                      <a:srgbClr val="BF6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4" name="Google Shape;2754;p50">
                      <a:extLst>
                        <a:ext uri="{FF2B5EF4-FFF2-40B4-BE49-F238E27FC236}">
                          <a16:creationId xmlns:a16="http://schemas.microsoft.com/office/drawing/2014/main" id="{C5ABBED1-05A8-0A7B-743B-AF3F33BD4E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3125" y="678475"/>
                      <a:ext cx="107475" cy="115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99" h="4631" extrusionOk="0">
                          <a:moveTo>
                            <a:pt x="2151" y="1"/>
                          </a:moveTo>
                          <a:cubicBezTo>
                            <a:pt x="963" y="1"/>
                            <a:pt x="1" y="962"/>
                            <a:pt x="1" y="2150"/>
                          </a:cubicBezTo>
                          <a:lnTo>
                            <a:pt x="1" y="4145"/>
                          </a:lnTo>
                          <a:cubicBezTo>
                            <a:pt x="651" y="4456"/>
                            <a:pt x="1381" y="4630"/>
                            <a:pt x="2151" y="4630"/>
                          </a:cubicBezTo>
                          <a:cubicBezTo>
                            <a:pt x="2919" y="4630"/>
                            <a:pt x="3648" y="4456"/>
                            <a:pt x="4299" y="4145"/>
                          </a:cubicBezTo>
                          <a:lnTo>
                            <a:pt x="4299" y="2150"/>
                          </a:lnTo>
                          <a:cubicBezTo>
                            <a:pt x="4299" y="962"/>
                            <a:pt x="3337" y="1"/>
                            <a:pt x="2151" y="1"/>
                          </a:cubicBezTo>
                          <a:close/>
                        </a:path>
                      </a:pathLst>
                    </a:custGeom>
                    <a:solidFill>
                      <a:srgbClr val="671D3E">
                        <a:alpha val="2664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5" name="Google Shape;2755;p50">
                      <a:extLst>
                        <a:ext uri="{FF2B5EF4-FFF2-40B4-BE49-F238E27FC236}">
                          <a16:creationId xmlns:a16="http://schemas.microsoft.com/office/drawing/2014/main" id="{E933AF55-3E10-F439-E337-CE0999096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1225" y="599800"/>
                      <a:ext cx="68175" cy="68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27" h="2726" extrusionOk="0">
                          <a:moveTo>
                            <a:pt x="1364" y="1"/>
                          </a:moveTo>
                          <a:cubicBezTo>
                            <a:pt x="611" y="1"/>
                            <a:pt x="1" y="611"/>
                            <a:pt x="1" y="1364"/>
                          </a:cubicBezTo>
                          <a:cubicBezTo>
                            <a:pt x="1" y="2116"/>
                            <a:pt x="611" y="2726"/>
                            <a:pt x="1364" y="2726"/>
                          </a:cubicBezTo>
                          <a:cubicBezTo>
                            <a:pt x="2116" y="2726"/>
                            <a:pt x="2727" y="2116"/>
                            <a:pt x="2727" y="1364"/>
                          </a:cubicBezTo>
                          <a:cubicBezTo>
                            <a:pt x="2727" y="611"/>
                            <a:pt x="2116" y="1"/>
                            <a:pt x="1364" y="1"/>
                          </a:cubicBezTo>
                          <a:close/>
                        </a:path>
                      </a:pathLst>
                    </a:custGeom>
                    <a:solidFill>
                      <a:srgbClr val="BF6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6" name="Google Shape;2756;p50">
                      <a:extLst>
                        <a:ext uri="{FF2B5EF4-FFF2-40B4-BE49-F238E27FC236}">
                          <a16:creationId xmlns:a16="http://schemas.microsoft.com/office/drawing/2014/main" id="{B1A2E6C8-2996-6FA7-D19F-22BA73BF0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4350" y="599800"/>
                      <a:ext cx="68150" cy="68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26" h="2726" extrusionOk="0">
                          <a:moveTo>
                            <a:pt x="1364" y="1"/>
                          </a:moveTo>
                          <a:cubicBezTo>
                            <a:pt x="611" y="1"/>
                            <a:pt x="1" y="611"/>
                            <a:pt x="1" y="1364"/>
                          </a:cubicBezTo>
                          <a:cubicBezTo>
                            <a:pt x="1" y="2116"/>
                            <a:pt x="611" y="2726"/>
                            <a:pt x="1364" y="2726"/>
                          </a:cubicBezTo>
                          <a:cubicBezTo>
                            <a:pt x="2116" y="2726"/>
                            <a:pt x="2726" y="2116"/>
                            <a:pt x="2726" y="1364"/>
                          </a:cubicBezTo>
                          <a:cubicBezTo>
                            <a:pt x="2726" y="611"/>
                            <a:pt x="2116" y="1"/>
                            <a:pt x="1364" y="1"/>
                          </a:cubicBezTo>
                          <a:close/>
                        </a:path>
                      </a:pathLst>
                    </a:custGeom>
                    <a:solidFill>
                      <a:srgbClr val="BF6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7" name="Google Shape;2757;p50">
                      <a:extLst>
                        <a:ext uri="{FF2B5EF4-FFF2-40B4-BE49-F238E27FC236}">
                          <a16:creationId xmlns:a16="http://schemas.microsoft.com/office/drawing/2014/main" id="{246A959C-EEE1-E0D5-1A5B-FF1CF7E00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17175" y="615050"/>
                      <a:ext cx="36275" cy="4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51" h="1904" extrusionOk="0">
                          <a:moveTo>
                            <a:pt x="537" y="1019"/>
                          </a:moveTo>
                          <a:cubicBezTo>
                            <a:pt x="725" y="1019"/>
                            <a:pt x="898" y="1085"/>
                            <a:pt x="898" y="1318"/>
                          </a:cubicBezTo>
                          <a:cubicBezTo>
                            <a:pt x="899" y="1669"/>
                            <a:pt x="495" y="1716"/>
                            <a:pt x="209" y="1723"/>
                          </a:cubicBezTo>
                          <a:cubicBezTo>
                            <a:pt x="211" y="1495"/>
                            <a:pt x="245" y="1260"/>
                            <a:pt x="320" y="1043"/>
                          </a:cubicBezTo>
                          <a:cubicBezTo>
                            <a:pt x="388" y="1029"/>
                            <a:pt x="464" y="1019"/>
                            <a:pt x="537" y="1019"/>
                          </a:cubicBezTo>
                          <a:close/>
                          <a:moveTo>
                            <a:pt x="1342" y="1"/>
                          </a:moveTo>
                          <a:cubicBezTo>
                            <a:pt x="1340" y="1"/>
                            <a:pt x="1338" y="1"/>
                            <a:pt x="1335" y="1"/>
                          </a:cubicBezTo>
                          <a:cubicBezTo>
                            <a:pt x="408" y="68"/>
                            <a:pt x="1" y="976"/>
                            <a:pt x="32" y="1814"/>
                          </a:cubicBezTo>
                          <a:cubicBezTo>
                            <a:pt x="33" y="1833"/>
                            <a:pt x="38" y="1847"/>
                            <a:pt x="48" y="1860"/>
                          </a:cubicBezTo>
                          <a:cubicBezTo>
                            <a:pt x="60" y="1885"/>
                            <a:pt x="84" y="1903"/>
                            <a:pt x="121" y="1903"/>
                          </a:cubicBezTo>
                          <a:cubicBezTo>
                            <a:pt x="541" y="1901"/>
                            <a:pt x="1040" y="1825"/>
                            <a:pt x="1078" y="1318"/>
                          </a:cubicBezTo>
                          <a:cubicBezTo>
                            <a:pt x="1103" y="959"/>
                            <a:pt x="807" y="847"/>
                            <a:pt x="513" y="847"/>
                          </a:cubicBezTo>
                          <a:cubicBezTo>
                            <a:pt x="474" y="847"/>
                            <a:pt x="435" y="849"/>
                            <a:pt x="396" y="852"/>
                          </a:cubicBezTo>
                          <a:cubicBezTo>
                            <a:pt x="572" y="489"/>
                            <a:pt x="875" y="213"/>
                            <a:pt x="1335" y="180"/>
                          </a:cubicBezTo>
                          <a:cubicBezTo>
                            <a:pt x="1447" y="172"/>
                            <a:pt x="1451" y="1"/>
                            <a:pt x="1342" y="1"/>
                          </a:cubicBezTo>
                          <a:close/>
                        </a:path>
                      </a:pathLst>
                    </a:custGeom>
                    <a:solidFill>
                      <a:srgbClr val="671D3E">
                        <a:alpha val="2664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8" name="Google Shape;2758;p50">
                      <a:extLst>
                        <a:ext uri="{FF2B5EF4-FFF2-40B4-BE49-F238E27FC236}">
                          <a16:creationId xmlns:a16="http://schemas.microsoft.com/office/drawing/2014/main" id="{91F5CF79-A5EE-2DF9-9275-1CFFD2599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0300" y="615050"/>
                      <a:ext cx="36275" cy="4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51" h="1904" extrusionOk="0">
                          <a:moveTo>
                            <a:pt x="914" y="1019"/>
                          </a:moveTo>
                          <a:cubicBezTo>
                            <a:pt x="987" y="1019"/>
                            <a:pt x="1063" y="1029"/>
                            <a:pt x="1132" y="1043"/>
                          </a:cubicBezTo>
                          <a:cubicBezTo>
                            <a:pt x="1205" y="1260"/>
                            <a:pt x="1241" y="1495"/>
                            <a:pt x="1241" y="1723"/>
                          </a:cubicBezTo>
                          <a:cubicBezTo>
                            <a:pt x="956" y="1716"/>
                            <a:pt x="552" y="1669"/>
                            <a:pt x="552" y="1318"/>
                          </a:cubicBezTo>
                          <a:cubicBezTo>
                            <a:pt x="553" y="1085"/>
                            <a:pt x="726" y="1019"/>
                            <a:pt x="914" y="1019"/>
                          </a:cubicBezTo>
                          <a:close/>
                          <a:moveTo>
                            <a:pt x="109" y="1"/>
                          </a:moveTo>
                          <a:cubicBezTo>
                            <a:pt x="1" y="1"/>
                            <a:pt x="4" y="172"/>
                            <a:pt x="116" y="180"/>
                          </a:cubicBezTo>
                          <a:cubicBezTo>
                            <a:pt x="577" y="213"/>
                            <a:pt x="879" y="489"/>
                            <a:pt x="1055" y="852"/>
                          </a:cubicBezTo>
                          <a:cubicBezTo>
                            <a:pt x="1017" y="849"/>
                            <a:pt x="978" y="847"/>
                            <a:pt x="939" y="847"/>
                          </a:cubicBezTo>
                          <a:cubicBezTo>
                            <a:pt x="644" y="847"/>
                            <a:pt x="347" y="959"/>
                            <a:pt x="375" y="1318"/>
                          </a:cubicBezTo>
                          <a:cubicBezTo>
                            <a:pt x="411" y="1825"/>
                            <a:pt x="912" y="1901"/>
                            <a:pt x="1330" y="1903"/>
                          </a:cubicBezTo>
                          <a:cubicBezTo>
                            <a:pt x="1367" y="1903"/>
                            <a:pt x="1391" y="1885"/>
                            <a:pt x="1404" y="1860"/>
                          </a:cubicBezTo>
                          <a:cubicBezTo>
                            <a:pt x="1412" y="1847"/>
                            <a:pt x="1419" y="1832"/>
                            <a:pt x="1420" y="1814"/>
                          </a:cubicBezTo>
                          <a:cubicBezTo>
                            <a:pt x="1451" y="976"/>
                            <a:pt x="1043" y="68"/>
                            <a:pt x="116" y="1"/>
                          </a:cubicBezTo>
                          <a:cubicBezTo>
                            <a:pt x="114" y="1"/>
                            <a:pt x="111" y="1"/>
                            <a:pt x="109" y="1"/>
                          </a:cubicBezTo>
                          <a:close/>
                        </a:path>
                      </a:pathLst>
                    </a:custGeom>
                    <a:solidFill>
                      <a:srgbClr val="671D3E">
                        <a:alpha val="2664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9" name="Google Shape;2759;p50">
                      <a:extLst>
                        <a:ext uri="{FF2B5EF4-FFF2-40B4-BE49-F238E27FC236}">
                          <a16:creationId xmlns:a16="http://schemas.microsoft.com/office/drawing/2014/main" id="{C10748A9-FE8C-A8A6-5F02-A990B0A9A7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2000" y="424325"/>
                      <a:ext cx="249725" cy="340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989" h="13605" extrusionOk="0">
                          <a:moveTo>
                            <a:pt x="5942" y="0"/>
                          </a:moveTo>
                          <a:cubicBezTo>
                            <a:pt x="4945" y="4314"/>
                            <a:pt x="985" y="5525"/>
                            <a:pt x="0" y="5762"/>
                          </a:cubicBezTo>
                          <a:lnTo>
                            <a:pt x="0" y="8610"/>
                          </a:lnTo>
                          <a:cubicBezTo>
                            <a:pt x="0" y="11368"/>
                            <a:pt x="2236" y="13604"/>
                            <a:pt x="4995" y="13604"/>
                          </a:cubicBezTo>
                          <a:cubicBezTo>
                            <a:pt x="7754" y="13604"/>
                            <a:pt x="9989" y="11368"/>
                            <a:pt x="9989" y="8610"/>
                          </a:cubicBezTo>
                          <a:lnTo>
                            <a:pt x="9989" y="4499"/>
                          </a:lnTo>
                          <a:cubicBezTo>
                            <a:pt x="8754" y="3651"/>
                            <a:pt x="8367" y="1980"/>
                            <a:pt x="8367" y="1550"/>
                          </a:cubicBezTo>
                          <a:cubicBezTo>
                            <a:pt x="8324" y="1553"/>
                            <a:pt x="8282" y="1555"/>
                            <a:pt x="8240" y="1555"/>
                          </a:cubicBezTo>
                          <a:cubicBezTo>
                            <a:pt x="6818" y="1555"/>
                            <a:pt x="5942" y="0"/>
                            <a:pt x="5942" y="0"/>
                          </a:cubicBezTo>
                          <a:close/>
                        </a:path>
                      </a:pathLst>
                    </a:custGeom>
                    <a:solidFill>
                      <a:srgbClr val="BF6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0" name="Google Shape;2760;p50">
                      <a:extLst>
                        <a:ext uri="{FF2B5EF4-FFF2-40B4-BE49-F238E27FC236}">
                          <a16:creationId xmlns:a16="http://schemas.microsoft.com/office/drawing/2014/main" id="{13C3C86F-2A94-3185-EA9B-01448DFAE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8275" y="576150"/>
                      <a:ext cx="16350" cy="36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4" h="1453" extrusionOk="0">
                          <a:moveTo>
                            <a:pt x="327" y="0"/>
                          </a:moveTo>
                          <a:cubicBezTo>
                            <a:pt x="147" y="0"/>
                            <a:pt x="0" y="326"/>
                            <a:pt x="0" y="726"/>
                          </a:cubicBezTo>
                          <a:cubicBezTo>
                            <a:pt x="0" y="1127"/>
                            <a:pt x="147" y="1453"/>
                            <a:pt x="327" y="1453"/>
                          </a:cubicBezTo>
                          <a:cubicBezTo>
                            <a:pt x="508" y="1453"/>
                            <a:pt x="653" y="1127"/>
                            <a:pt x="653" y="726"/>
                          </a:cubicBezTo>
                          <a:cubicBezTo>
                            <a:pt x="653" y="325"/>
                            <a:pt x="508" y="0"/>
                            <a:pt x="32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1" name="Google Shape;2761;p50">
                      <a:extLst>
                        <a:ext uri="{FF2B5EF4-FFF2-40B4-BE49-F238E27FC236}">
                          <a16:creationId xmlns:a16="http://schemas.microsoft.com/office/drawing/2014/main" id="{FF15E7F8-712F-913B-34FE-B88A80C34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9000" y="576150"/>
                      <a:ext cx="16350" cy="36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54" h="1453" extrusionOk="0">
                          <a:moveTo>
                            <a:pt x="327" y="0"/>
                          </a:moveTo>
                          <a:cubicBezTo>
                            <a:pt x="147" y="0"/>
                            <a:pt x="1" y="326"/>
                            <a:pt x="1" y="726"/>
                          </a:cubicBezTo>
                          <a:cubicBezTo>
                            <a:pt x="1" y="1127"/>
                            <a:pt x="147" y="1453"/>
                            <a:pt x="327" y="1453"/>
                          </a:cubicBezTo>
                          <a:cubicBezTo>
                            <a:pt x="507" y="1453"/>
                            <a:pt x="654" y="1127"/>
                            <a:pt x="654" y="726"/>
                          </a:cubicBezTo>
                          <a:cubicBezTo>
                            <a:pt x="654" y="325"/>
                            <a:pt x="507" y="0"/>
                            <a:pt x="327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2" name="Google Shape;2762;p50">
                      <a:extLst>
                        <a:ext uri="{FF2B5EF4-FFF2-40B4-BE49-F238E27FC236}">
                          <a16:creationId xmlns:a16="http://schemas.microsoft.com/office/drawing/2014/main" id="{1E47B1A5-BAB9-3F56-659C-20B4FA40EC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9800" y="520875"/>
                      <a:ext cx="17300" cy="8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2" h="328" extrusionOk="0">
                          <a:moveTo>
                            <a:pt x="115" y="0"/>
                          </a:moveTo>
                          <a:cubicBezTo>
                            <a:pt x="0" y="0"/>
                            <a:pt x="1" y="178"/>
                            <a:pt x="116" y="179"/>
                          </a:cubicBezTo>
                          <a:cubicBezTo>
                            <a:pt x="252" y="182"/>
                            <a:pt x="397" y="207"/>
                            <a:pt x="499" y="302"/>
                          </a:cubicBezTo>
                          <a:cubicBezTo>
                            <a:pt x="518" y="320"/>
                            <a:pt x="539" y="327"/>
                            <a:pt x="559" y="327"/>
                          </a:cubicBezTo>
                          <a:cubicBezTo>
                            <a:pt x="629" y="327"/>
                            <a:pt x="691" y="237"/>
                            <a:pt x="626" y="176"/>
                          </a:cubicBezTo>
                          <a:cubicBezTo>
                            <a:pt x="488" y="47"/>
                            <a:pt x="301" y="4"/>
                            <a:pt x="116" y="0"/>
                          </a:cubicBezTo>
                          <a:cubicBezTo>
                            <a:pt x="116" y="0"/>
                            <a:pt x="115" y="0"/>
                            <a:pt x="11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3" name="Google Shape;2763;p50">
                      <a:extLst>
                        <a:ext uri="{FF2B5EF4-FFF2-40B4-BE49-F238E27FC236}">
                          <a16:creationId xmlns:a16="http://schemas.microsoft.com/office/drawing/2014/main" id="{71E0025C-7940-B049-118A-E991EA0B2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0125" y="860025"/>
                      <a:ext cx="229475" cy="315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79" h="12603" extrusionOk="0">
                          <a:moveTo>
                            <a:pt x="706" y="1"/>
                          </a:moveTo>
                          <a:cubicBezTo>
                            <a:pt x="684" y="1"/>
                            <a:pt x="667" y="7"/>
                            <a:pt x="657" y="20"/>
                          </a:cubicBezTo>
                          <a:cubicBezTo>
                            <a:pt x="1" y="840"/>
                            <a:pt x="1303" y="12602"/>
                            <a:pt x="1303" y="12602"/>
                          </a:cubicBezTo>
                          <a:cubicBezTo>
                            <a:pt x="7326" y="11857"/>
                            <a:pt x="9178" y="8147"/>
                            <a:pt x="9178" y="8147"/>
                          </a:cubicBezTo>
                          <a:cubicBezTo>
                            <a:pt x="6329" y="4576"/>
                            <a:pt x="1317" y="1"/>
                            <a:pt x="706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4" name="Google Shape;2764;p50">
                      <a:extLst>
                        <a:ext uri="{FF2B5EF4-FFF2-40B4-BE49-F238E27FC236}">
                          <a16:creationId xmlns:a16="http://schemas.microsoft.com/office/drawing/2014/main" id="{0D25832D-F076-A12B-12BA-0BC90FB41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5898" y="817504"/>
                      <a:ext cx="481975" cy="8181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279" h="31449" extrusionOk="0">
                          <a:moveTo>
                            <a:pt x="6531" y="1"/>
                          </a:moveTo>
                          <a:cubicBezTo>
                            <a:pt x="6531" y="1"/>
                            <a:pt x="1815" y="1239"/>
                            <a:pt x="852" y="1721"/>
                          </a:cubicBezTo>
                          <a:cubicBezTo>
                            <a:pt x="852" y="1721"/>
                            <a:pt x="413" y="12377"/>
                            <a:pt x="207" y="14303"/>
                          </a:cubicBezTo>
                          <a:cubicBezTo>
                            <a:pt x="0" y="16231"/>
                            <a:pt x="95" y="29523"/>
                            <a:pt x="95" y="29523"/>
                          </a:cubicBezTo>
                          <a:cubicBezTo>
                            <a:pt x="95" y="29523"/>
                            <a:pt x="4525" y="31449"/>
                            <a:pt x="9639" y="31449"/>
                          </a:cubicBezTo>
                          <a:lnTo>
                            <a:pt x="9639" y="31449"/>
                          </a:lnTo>
                          <a:cubicBezTo>
                            <a:pt x="14753" y="31449"/>
                            <a:pt x="19183" y="29523"/>
                            <a:pt x="19183" y="29523"/>
                          </a:cubicBezTo>
                          <a:cubicBezTo>
                            <a:pt x="19183" y="29523"/>
                            <a:pt x="19278" y="16231"/>
                            <a:pt x="19072" y="14303"/>
                          </a:cubicBezTo>
                          <a:cubicBezTo>
                            <a:pt x="18865" y="12377"/>
                            <a:pt x="18426" y="1721"/>
                            <a:pt x="18426" y="1721"/>
                          </a:cubicBezTo>
                          <a:cubicBezTo>
                            <a:pt x="17462" y="1239"/>
                            <a:pt x="12748" y="1"/>
                            <a:pt x="12748" y="1"/>
                          </a:cubicBezTo>
                          <a:cubicBezTo>
                            <a:pt x="12748" y="1"/>
                            <a:pt x="11659" y="1721"/>
                            <a:pt x="9639" y="1721"/>
                          </a:cubicBezTo>
                          <a:cubicBezTo>
                            <a:pt x="7490" y="1721"/>
                            <a:pt x="6531" y="1"/>
                            <a:pt x="6531" y="1"/>
                          </a:cubicBezTo>
                          <a:close/>
                          <a:moveTo>
                            <a:pt x="9639" y="31449"/>
                          </a:moveTo>
                          <a:lnTo>
                            <a:pt x="9639" y="31449"/>
                          </a:lnTo>
                          <a:cubicBezTo>
                            <a:pt x="9639" y="31449"/>
                            <a:pt x="9639" y="31449"/>
                            <a:pt x="9639" y="31449"/>
                          </a:cubicBezTo>
                          <a:lnTo>
                            <a:pt x="9640" y="31449"/>
                          </a:lnTo>
                          <a:cubicBezTo>
                            <a:pt x="9640" y="31449"/>
                            <a:pt x="9639" y="31449"/>
                            <a:pt x="9639" y="31449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1"/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5" name="Google Shape;2765;p50">
                      <a:extLst>
                        <a:ext uri="{FF2B5EF4-FFF2-40B4-BE49-F238E27FC236}">
                          <a16:creationId xmlns:a16="http://schemas.microsoft.com/office/drawing/2014/main" id="{6D7BA1EB-21E6-BA53-96B5-73903F15C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150" y="860025"/>
                      <a:ext cx="229475" cy="315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79" h="12603" extrusionOk="0">
                          <a:moveTo>
                            <a:pt x="8473" y="1"/>
                          </a:moveTo>
                          <a:cubicBezTo>
                            <a:pt x="7863" y="1"/>
                            <a:pt x="2851" y="4576"/>
                            <a:pt x="0" y="8147"/>
                          </a:cubicBezTo>
                          <a:cubicBezTo>
                            <a:pt x="0" y="8147"/>
                            <a:pt x="1853" y="11857"/>
                            <a:pt x="7877" y="12602"/>
                          </a:cubicBezTo>
                          <a:cubicBezTo>
                            <a:pt x="7877" y="12602"/>
                            <a:pt x="9179" y="840"/>
                            <a:pt x="8522" y="20"/>
                          </a:cubicBezTo>
                          <a:cubicBezTo>
                            <a:pt x="8512" y="7"/>
                            <a:pt x="8496" y="1"/>
                            <a:pt x="8473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6" name="Google Shape;2766;p50">
                      <a:extLst>
                        <a:ext uri="{FF2B5EF4-FFF2-40B4-BE49-F238E27FC236}">
                          <a16:creationId xmlns:a16="http://schemas.microsoft.com/office/drawing/2014/main" id="{557D58D3-36A3-7267-7674-62E1B7C37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9850" y="1054075"/>
                      <a:ext cx="148775" cy="90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51" h="3637" extrusionOk="0">
                          <a:moveTo>
                            <a:pt x="5827" y="0"/>
                          </a:moveTo>
                          <a:cubicBezTo>
                            <a:pt x="5807" y="0"/>
                            <a:pt x="5787" y="9"/>
                            <a:pt x="5769" y="31"/>
                          </a:cubicBezTo>
                          <a:cubicBezTo>
                            <a:pt x="4322" y="1825"/>
                            <a:pt x="2381" y="3039"/>
                            <a:pt x="107" y="3461"/>
                          </a:cubicBezTo>
                          <a:cubicBezTo>
                            <a:pt x="1" y="3482"/>
                            <a:pt x="38" y="3636"/>
                            <a:pt x="137" y="3636"/>
                          </a:cubicBezTo>
                          <a:cubicBezTo>
                            <a:pt x="143" y="3636"/>
                            <a:pt x="149" y="3636"/>
                            <a:pt x="155" y="3635"/>
                          </a:cubicBezTo>
                          <a:cubicBezTo>
                            <a:pt x="2456" y="3207"/>
                            <a:pt x="4431" y="1973"/>
                            <a:pt x="5895" y="157"/>
                          </a:cubicBezTo>
                          <a:cubicBezTo>
                            <a:pt x="5950" y="89"/>
                            <a:pt x="5891" y="0"/>
                            <a:pt x="582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7" name="Google Shape;2767;p50">
                      <a:extLst>
                        <a:ext uri="{FF2B5EF4-FFF2-40B4-BE49-F238E27FC236}">
                          <a16:creationId xmlns:a16="http://schemas.microsoft.com/office/drawing/2014/main" id="{7AB2E8B5-DC7C-73D1-9F8E-A2D04D382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5150" y="1054050"/>
                      <a:ext cx="148750" cy="90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50" h="3637" extrusionOk="0">
                          <a:moveTo>
                            <a:pt x="123" y="1"/>
                          </a:moveTo>
                          <a:cubicBezTo>
                            <a:pt x="59" y="1"/>
                            <a:pt x="0" y="90"/>
                            <a:pt x="54" y="158"/>
                          </a:cubicBezTo>
                          <a:cubicBezTo>
                            <a:pt x="1518" y="1974"/>
                            <a:pt x="3495" y="3208"/>
                            <a:pt x="5795" y="3634"/>
                          </a:cubicBezTo>
                          <a:cubicBezTo>
                            <a:pt x="5802" y="3636"/>
                            <a:pt x="5808" y="3636"/>
                            <a:pt x="5814" y="3636"/>
                          </a:cubicBezTo>
                          <a:cubicBezTo>
                            <a:pt x="5913" y="3636"/>
                            <a:pt x="5949" y="3482"/>
                            <a:pt x="5842" y="3462"/>
                          </a:cubicBezTo>
                          <a:cubicBezTo>
                            <a:pt x="3569" y="3040"/>
                            <a:pt x="1628" y="1826"/>
                            <a:pt x="181" y="32"/>
                          </a:cubicBezTo>
                          <a:cubicBezTo>
                            <a:pt x="164" y="10"/>
                            <a:pt x="143" y="1"/>
                            <a:pt x="123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8" name="Google Shape;2768;p50">
                      <a:extLst>
                        <a:ext uri="{FF2B5EF4-FFF2-40B4-BE49-F238E27FC236}">
                          <a16:creationId xmlns:a16="http://schemas.microsoft.com/office/drawing/2014/main" id="{08569C5B-91E4-B7E2-61DD-6E66BCE9E9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1975" y="826575"/>
                      <a:ext cx="169800" cy="48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792" h="1931" extrusionOk="0">
                          <a:moveTo>
                            <a:pt x="121" y="1"/>
                          </a:moveTo>
                          <a:cubicBezTo>
                            <a:pt x="63" y="1"/>
                            <a:pt x="0" y="66"/>
                            <a:pt x="34" y="137"/>
                          </a:cubicBezTo>
                          <a:cubicBezTo>
                            <a:pt x="570" y="1260"/>
                            <a:pt x="2127" y="1858"/>
                            <a:pt x="3295" y="1926"/>
                          </a:cubicBezTo>
                          <a:cubicBezTo>
                            <a:pt x="3351" y="1929"/>
                            <a:pt x="3407" y="1930"/>
                            <a:pt x="3465" y="1930"/>
                          </a:cubicBezTo>
                          <a:cubicBezTo>
                            <a:pt x="4671" y="1930"/>
                            <a:pt x="6233" y="1239"/>
                            <a:pt x="6757" y="137"/>
                          </a:cubicBezTo>
                          <a:cubicBezTo>
                            <a:pt x="6791" y="66"/>
                            <a:pt x="6729" y="1"/>
                            <a:pt x="6671" y="1"/>
                          </a:cubicBezTo>
                          <a:cubicBezTo>
                            <a:pt x="6644" y="1"/>
                            <a:pt x="6619" y="14"/>
                            <a:pt x="6604" y="46"/>
                          </a:cubicBezTo>
                          <a:cubicBezTo>
                            <a:pt x="6075" y="1154"/>
                            <a:pt x="4533" y="1747"/>
                            <a:pt x="3361" y="1747"/>
                          </a:cubicBezTo>
                          <a:cubicBezTo>
                            <a:pt x="3339" y="1747"/>
                            <a:pt x="3317" y="1747"/>
                            <a:pt x="3295" y="1747"/>
                          </a:cubicBezTo>
                          <a:cubicBezTo>
                            <a:pt x="2198" y="1725"/>
                            <a:pt x="682" y="1081"/>
                            <a:pt x="189" y="46"/>
                          </a:cubicBezTo>
                          <a:cubicBezTo>
                            <a:pt x="174" y="14"/>
                            <a:pt x="148" y="1"/>
                            <a:pt x="12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9" name="Google Shape;2769;p50">
                      <a:extLst>
                        <a:ext uri="{FF2B5EF4-FFF2-40B4-BE49-F238E27FC236}">
                          <a16:creationId xmlns:a16="http://schemas.microsoft.com/office/drawing/2014/main" id="{81E38F58-5147-309B-D261-71666C2A5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5898" y="849399"/>
                      <a:ext cx="456300" cy="8181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252" h="30173" extrusionOk="0">
                          <a:moveTo>
                            <a:pt x="2059" y="1"/>
                          </a:moveTo>
                          <a:cubicBezTo>
                            <a:pt x="1521" y="174"/>
                            <a:pt x="1081" y="331"/>
                            <a:pt x="852" y="445"/>
                          </a:cubicBezTo>
                          <a:cubicBezTo>
                            <a:pt x="852" y="445"/>
                            <a:pt x="413" y="11101"/>
                            <a:pt x="207" y="13027"/>
                          </a:cubicBezTo>
                          <a:cubicBezTo>
                            <a:pt x="0" y="14955"/>
                            <a:pt x="95" y="28247"/>
                            <a:pt x="95" y="28247"/>
                          </a:cubicBezTo>
                          <a:cubicBezTo>
                            <a:pt x="95" y="28247"/>
                            <a:pt x="4525" y="30173"/>
                            <a:pt x="9640" y="30173"/>
                          </a:cubicBezTo>
                          <a:cubicBezTo>
                            <a:pt x="13342" y="30173"/>
                            <a:pt x="16686" y="29163"/>
                            <a:pt x="18250" y="28605"/>
                          </a:cubicBezTo>
                          <a:lnTo>
                            <a:pt x="18250" y="28605"/>
                          </a:lnTo>
                          <a:cubicBezTo>
                            <a:pt x="18251" y="28605"/>
                            <a:pt x="18251" y="28605"/>
                            <a:pt x="18252" y="28606"/>
                          </a:cubicBezTo>
                          <a:lnTo>
                            <a:pt x="18252" y="28605"/>
                          </a:lnTo>
                          <a:cubicBezTo>
                            <a:pt x="18251" y="28605"/>
                            <a:pt x="18251" y="28605"/>
                            <a:pt x="18250" y="28605"/>
                          </a:cubicBezTo>
                          <a:lnTo>
                            <a:pt x="18250" y="28605"/>
                          </a:lnTo>
                          <a:cubicBezTo>
                            <a:pt x="14166" y="26401"/>
                            <a:pt x="10778" y="22878"/>
                            <a:pt x="8042" y="18906"/>
                          </a:cubicBezTo>
                          <a:cubicBezTo>
                            <a:pt x="4191" y="13241"/>
                            <a:pt x="2415" y="6757"/>
                            <a:pt x="2059" y="1"/>
                          </a:cubicBezTo>
                          <a:close/>
                        </a:path>
                      </a:pathLst>
                    </a:custGeom>
                    <a:solidFill>
                      <a:srgbClr val="671D3E">
                        <a:alpha val="2664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770" name="Google Shape;2770;p50">
                    <a:extLst>
                      <a:ext uri="{FF2B5EF4-FFF2-40B4-BE49-F238E27FC236}">
                        <a16:creationId xmlns:a16="http://schemas.microsoft.com/office/drawing/2014/main" id="{B179CD48-1D82-053A-00A7-224E39CE9525}"/>
                      </a:ext>
                    </a:extLst>
                  </p:cNvPr>
                  <p:cNvSpPr/>
                  <p:nvPr/>
                </p:nvSpPr>
                <p:spPr>
                  <a:xfrm>
                    <a:off x="1843923" y="2400291"/>
                    <a:ext cx="218987" cy="6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" h="1073" extrusionOk="0">
                        <a:moveTo>
                          <a:pt x="3470" y="1"/>
                        </a:moveTo>
                        <a:cubicBezTo>
                          <a:pt x="3434" y="1"/>
                          <a:pt x="3397" y="18"/>
                          <a:pt x="3373" y="57"/>
                        </a:cubicBezTo>
                        <a:cubicBezTo>
                          <a:pt x="3045" y="579"/>
                          <a:pt x="2429" y="837"/>
                          <a:pt x="1810" y="837"/>
                        </a:cubicBezTo>
                        <a:cubicBezTo>
                          <a:pt x="1217" y="837"/>
                          <a:pt x="621" y="601"/>
                          <a:pt x="271" y="134"/>
                        </a:cubicBezTo>
                        <a:cubicBezTo>
                          <a:pt x="244" y="98"/>
                          <a:pt x="207" y="83"/>
                          <a:pt x="170" y="83"/>
                        </a:cubicBezTo>
                        <a:cubicBezTo>
                          <a:pt x="84" y="83"/>
                          <a:pt x="0" y="167"/>
                          <a:pt x="65" y="254"/>
                        </a:cubicBezTo>
                        <a:cubicBezTo>
                          <a:pt x="470" y="795"/>
                          <a:pt x="1149" y="1073"/>
                          <a:pt x="1822" y="1073"/>
                        </a:cubicBezTo>
                        <a:cubicBezTo>
                          <a:pt x="2514" y="1073"/>
                          <a:pt x="3201" y="779"/>
                          <a:pt x="3579" y="177"/>
                        </a:cubicBezTo>
                        <a:cubicBezTo>
                          <a:pt x="3636" y="86"/>
                          <a:pt x="3553" y="1"/>
                          <a:pt x="347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771" name="Google Shape;2771;p50">
                  <a:extLst>
                    <a:ext uri="{FF2B5EF4-FFF2-40B4-BE49-F238E27FC236}">
                      <a16:creationId xmlns:a16="http://schemas.microsoft.com/office/drawing/2014/main" id="{9B36498E-8799-7431-1F40-A0F113C13DCA}"/>
                    </a:ext>
                  </a:extLst>
                </p:cNvPr>
                <p:cNvSpPr/>
                <p:nvPr/>
              </p:nvSpPr>
              <p:spPr>
                <a:xfrm>
                  <a:off x="1884824" y="1618763"/>
                  <a:ext cx="97299" cy="17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4" h="3297" extrusionOk="0">
                      <a:moveTo>
                        <a:pt x="537" y="0"/>
                      </a:moveTo>
                      <a:cubicBezTo>
                        <a:pt x="523" y="0"/>
                        <a:pt x="510" y="6"/>
                        <a:pt x="500" y="17"/>
                      </a:cubicBezTo>
                      <a:cubicBezTo>
                        <a:pt x="279" y="256"/>
                        <a:pt x="1" y="3035"/>
                        <a:pt x="194" y="3209"/>
                      </a:cubicBezTo>
                      <a:cubicBezTo>
                        <a:pt x="256" y="3265"/>
                        <a:pt x="437" y="3297"/>
                        <a:pt x="656" y="3297"/>
                      </a:cubicBezTo>
                      <a:cubicBezTo>
                        <a:pt x="1108" y="3297"/>
                        <a:pt x="1719" y="3161"/>
                        <a:pt x="1771" y="2824"/>
                      </a:cubicBezTo>
                      <a:cubicBezTo>
                        <a:pt x="1843" y="2347"/>
                        <a:pt x="829" y="0"/>
                        <a:pt x="537" y="0"/>
                      </a:cubicBezTo>
                      <a:close/>
                    </a:path>
                  </a:pathLst>
                </a:custGeom>
                <a:solidFill>
                  <a:srgbClr val="671D3E">
                    <a:alpha val="26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2" name="Google Shape;2772;p50">
                <a:extLst>
                  <a:ext uri="{FF2B5EF4-FFF2-40B4-BE49-F238E27FC236}">
                    <a16:creationId xmlns:a16="http://schemas.microsoft.com/office/drawing/2014/main" id="{32BB5EC2-38C0-CA52-70EB-6434B6901D73}"/>
                  </a:ext>
                </a:extLst>
              </p:cNvPr>
              <p:cNvGrpSpPr/>
              <p:nvPr/>
            </p:nvGrpSpPr>
            <p:grpSpPr>
              <a:xfrm rot="-343549">
                <a:off x="3031384" y="1485598"/>
                <a:ext cx="574388" cy="423628"/>
                <a:chOff x="4723650" y="381075"/>
                <a:chExt cx="511200" cy="377025"/>
              </a:xfrm>
            </p:grpSpPr>
            <p:sp>
              <p:nvSpPr>
                <p:cNvPr id="2775" name="Google Shape;2775;p50">
                  <a:extLst>
                    <a:ext uri="{FF2B5EF4-FFF2-40B4-BE49-F238E27FC236}">
                      <a16:creationId xmlns:a16="http://schemas.microsoft.com/office/drawing/2014/main" id="{CE3F6959-B4DF-437B-60C5-4142D38CB105}"/>
                    </a:ext>
                  </a:extLst>
                </p:cNvPr>
                <p:cNvSpPr/>
                <p:nvPr/>
              </p:nvSpPr>
              <p:spPr>
                <a:xfrm>
                  <a:off x="4723650" y="381075"/>
                  <a:ext cx="13825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898" extrusionOk="0">
                      <a:moveTo>
                        <a:pt x="261" y="1"/>
                      </a:moveTo>
                      <a:cubicBezTo>
                        <a:pt x="171" y="1"/>
                        <a:pt x="86" y="47"/>
                        <a:pt x="65" y="157"/>
                      </a:cubicBezTo>
                      <a:lnTo>
                        <a:pt x="65" y="158"/>
                      </a:lnTo>
                      <a:cubicBezTo>
                        <a:pt x="44" y="270"/>
                        <a:pt x="14" y="383"/>
                        <a:pt x="7" y="497"/>
                      </a:cubicBezTo>
                      <a:cubicBezTo>
                        <a:pt x="0" y="605"/>
                        <a:pt x="14" y="713"/>
                        <a:pt x="24" y="821"/>
                      </a:cubicBezTo>
                      <a:cubicBezTo>
                        <a:pt x="29" y="870"/>
                        <a:pt x="64" y="897"/>
                        <a:pt x="101" y="897"/>
                      </a:cubicBezTo>
                      <a:cubicBezTo>
                        <a:pt x="126" y="897"/>
                        <a:pt x="151" y="886"/>
                        <a:pt x="170" y="861"/>
                      </a:cubicBezTo>
                      <a:cubicBezTo>
                        <a:pt x="237" y="774"/>
                        <a:pt x="308" y="690"/>
                        <a:pt x="360" y="592"/>
                      </a:cubicBezTo>
                      <a:cubicBezTo>
                        <a:pt x="412" y="492"/>
                        <a:pt x="448" y="381"/>
                        <a:pt x="490" y="274"/>
                      </a:cubicBezTo>
                      <a:cubicBezTo>
                        <a:pt x="553" y="114"/>
                        <a:pt x="40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50">
                  <a:extLst>
                    <a:ext uri="{FF2B5EF4-FFF2-40B4-BE49-F238E27FC236}">
                      <a16:creationId xmlns:a16="http://schemas.microsoft.com/office/drawing/2014/main" id="{0318E4F9-12F7-F8E1-BA17-B84DC329CE3D}"/>
                    </a:ext>
                  </a:extLst>
                </p:cNvPr>
                <p:cNvSpPr/>
                <p:nvPr/>
              </p:nvSpPr>
              <p:spPr>
                <a:xfrm>
                  <a:off x="5217725" y="740000"/>
                  <a:ext cx="17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724" extrusionOk="0">
                      <a:moveTo>
                        <a:pt x="558" y="0"/>
                      </a:moveTo>
                      <a:cubicBezTo>
                        <a:pt x="540" y="0"/>
                        <a:pt x="520" y="5"/>
                        <a:pt x="499" y="15"/>
                      </a:cubicBezTo>
                      <a:cubicBezTo>
                        <a:pt x="383" y="75"/>
                        <a:pt x="283" y="172"/>
                        <a:pt x="174" y="243"/>
                      </a:cubicBezTo>
                      <a:cubicBezTo>
                        <a:pt x="21" y="341"/>
                        <a:pt x="1" y="557"/>
                        <a:pt x="148" y="671"/>
                      </a:cubicBezTo>
                      <a:cubicBezTo>
                        <a:pt x="195" y="707"/>
                        <a:pt x="250" y="724"/>
                        <a:pt x="305" y="724"/>
                      </a:cubicBezTo>
                      <a:cubicBezTo>
                        <a:pt x="416" y="724"/>
                        <a:pt x="525" y="655"/>
                        <a:pt x="555" y="536"/>
                      </a:cubicBezTo>
                      <a:cubicBezTo>
                        <a:pt x="589" y="407"/>
                        <a:pt x="651" y="280"/>
                        <a:pt x="672" y="148"/>
                      </a:cubicBezTo>
                      <a:cubicBezTo>
                        <a:pt x="685" y="68"/>
                        <a:pt x="630" y="0"/>
                        <a:pt x="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3" name="Graphic 2" descr="Music notes">
              <a:extLst>
                <a:ext uri="{FF2B5EF4-FFF2-40B4-BE49-F238E27FC236}">
                  <a16:creationId xmlns:a16="http://schemas.microsoft.com/office/drawing/2014/main" id="{99D4C24E-F86B-5748-68F2-0F19A859B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927027" y="2097159"/>
              <a:ext cx="591282" cy="591282"/>
            </a:xfrm>
            <a:prstGeom prst="rect">
              <a:avLst/>
            </a:prstGeom>
          </p:spPr>
        </p:pic>
      </p:grpSp>
      <p:sp>
        <p:nvSpPr>
          <p:cNvPr id="2729" name="Google Shape;2729;p50">
            <a:extLst>
              <a:ext uri="{FF2B5EF4-FFF2-40B4-BE49-F238E27FC236}">
                <a16:creationId xmlns:a16="http://schemas.microsoft.com/office/drawing/2014/main" id="{541D5A47-AE2F-C7B2-45C2-38450D919EB6}"/>
              </a:ext>
            </a:extLst>
          </p:cNvPr>
          <p:cNvSpPr/>
          <p:nvPr/>
        </p:nvSpPr>
        <p:spPr>
          <a:xfrm>
            <a:off x="222376" y="1222000"/>
            <a:ext cx="3374214" cy="391851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1" name="Google Shape;2781;p50">
            <a:extLst>
              <a:ext uri="{FF2B5EF4-FFF2-40B4-BE49-F238E27FC236}">
                <a16:creationId xmlns:a16="http://schemas.microsoft.com/office/drawing/2014/main" id="{682A85F2-43C2-8C11-5CAE-789DFC8A6802}"/>
              </a:ext>
            </a:extLst>
          </p:cNvPr>
          <p:cNvGrpSpPr/>
          <p:nvPr/>
        </p:nvGrpSpPr>
        <p:grpSpPr>
          <a:xfrm>
            <a:off x="-97766" y="4047123"/>
            <a:ext cx="4244794" cy="1422695"/>
            <a:chOff x="-741545" y="3724855"/>
            <a:chExt cx="5727644" cy="1919690"/>
          </a:xfrm>
        </p:grpSpPr>
        <p:grpSp>
          <p:nvGrpSpPr>
            <p:cNvPr id="2782" name="Google Shape;2782;p50">
              <a:extLst>
                <a:ext uri="{FF2B5EF4-FFF2-40B4-BE49-F238E27FC236}">
                  <a16:creationId xmlns:a16="http://schemas.microsoft.com/office/drawing/2014/main" id="{F9F9471E-AFFF-51F9-2175-76CF80EFB319}"/>
                </a:ext>
              </a:extLst>
            </p:cNvPr>
            <p:cNvGrpSpPr/>
            <p:nvPr/>
          </p:nvGrpSpPr>
          <p:grpSpPr>
            <a:xfrm rot="-4748387">
              <a:off x="-400116" y="4200346"/>
              <a:ext cx="853786" cy="1400877"/>
              <a:chOff x="3178603" y="4492489"/>
              <a:chExt cx="525702" cy="789906"/>
            </a:xfrm>
          </p:grpSpPr>
          <p:sp>
            <p:nvSpPr>
              <p:cNvPr id="2783" name="Google Shape;2783;p50">
                <a:extLst>
                  <a:ext uri="{FF2B5EF4-FFF2-40B4-BE49-F238E27FC236}">
                    <a16:creationId xmlns:a16="http://schemas.microsoft.com/office/drawing/2014/main" id="{0AC7ECE9-7C12-F372-2EEC-8816C4F63FA8}"/>
                  </a:ext>
                </a:extLst>
              </p:cNvPr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50">
                <a:extLst>
                  <a:ext uri="{FF2B5EF4-FFF2-40B4-BE49-F238E27FC236}">
                    <a16:creationId xmlns:a16="http://schemas.microsoft.com/office/drawing/2014/main" id="{2D2FB799-245E-F7A1-4D4E-0F9E4665E215}"/>
                  </a:ext>
                </a:extLst>
              </p:cNvPr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5" name="Google Shape;2785;p50">
              <a:extLst>
                <a:ext uri="{FF2B5EF4-FFF2-40B4-BE49-F238E27FC236}">
                  <a16:creationId xmlns:a16="http://schemas.microsoft.com/office/drawing/2014/main" id="{8A91060D-F3F3-BBE8-E690-18AAB008ABA4}"/>
                </a:ext>
              </a:extLst>
            </p:cNvPr>
            <p:cNvGrpSpPr/>
            <p:nvPr/>
          </p:nvGrpSpPr>
          <p:grpSpPr>
            <a:xfrm rot="4748387" flipH="1">
              <a:off x="3790884" y="4200346"/>
              <a:ext cx="853786" cy="1400877"/>
              <a:chOff x="3178603" y="4492489"/>
              <a:chExt cx="525702" cy="789906"/>
            </a:xfrm>
          </p:grpSpPr>
          <p:sp>
            <p:nvSpPr>
              <p:cNvPr id="2786" name="Google Shape;2786;p50">
                <a:extLst>
                  <a:ext uri="{FF2B5EF4-FFF2-40B4-BE49-F238E27FC236}">
                    <a16:creationId xmlns:a16="http://schemas.microsoft.com/office/drawing/2014/main" id="{715DDCF8-01F5-DF6C-B7A7-B46AB00A571D}"/>
                  </a:ext>
                </a:extLst>
              </p:cNvPr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50">
                <a:extLst>
                  <a:ext uri="{FF2B5EF4-FFF2-40B4-BE49-F238E27FC236}">
                    <a16:creationId xmlns:a16="http://schemas.microsoft.com/office/drawing/2014/main" id="{F23CD822-1BAB-0279-6D4F-008D591C0555}"/>
                  </a:ext>
                </a:extLst>
              </p:cNvPr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8" name="Google Shape;2788;p50">
              <a:extLst>
                <a:ext uri="{FF2B5EF4-FFF2-40B4-BE49-F238E27FC236}">
                  <a16:creationId xmlns:a16="http://schemas.microsoft.com/office/drawing/2014/main" id="{9CC312BD-5149-E96A-EDC3-988684378967}"/>
                </a:ext>
              </a:extLst>
            </p:cNvPr>
            <p:cNvGrpSpPr/>
            <p:nvPr/>
          </p:nvGrpSpPr>
          <p:grpSpPr>
            <a:xfrm>
              <a:off x="-497348" y="3724855"/>
              <a:ext cx="5198779" cy="1919690"/>
              <a:chOff x="4341567" y="3746790"/>
              <a:chExt cx="4399407" cy="1597346"/>
            </a:xfrm>
          </p:grpSpPr>
          <p:grpSp>
            <p:nvGrpSpPr>
              <p:cNvPr id="2789" name="Google Shape;2789;p50">
                <a:extLst>
                  <a:ext uri="{FF2B5EF4-FFF2-40B4-BE49-F238E27FC236}">
                    <a16:creationId xmlns:a16="http://schemas.microsoft.com/office/drawing/2014/main" id="{17D4988A-3C0C-2046-A922-B05B12422163}"/>
                  </a:ext>
                </a:extLst>
              </p:cNvPr>
              <p:cNvGrpSpPr/>
              <p:nvPr/>
            </p:nvGrpSpPr>
            <p:grpSpPr>
              <a:xfrm rot="604305" flipH="1">
                <a:off x="6737696" y="3994475"/>
                <a:ext cx="1114825" cy="1198113"/>
                <a:chOff x="3341800" y="4510424"/>
                <a:chExt cx="735983" cy="739624"/>
              </a:xfrm>
            </p:grpSpPr>
            <p:sp>
              <p:nvSpPr>
                <p:cNvPr id="2790" name="Google Shape;2790;p50">
                  <a:extLst>
                    <a:ext uri="{FF2B5EF4-FFF2-40B4-BE49-F238E27FC236}">
                      <a16:creationId xmlns:a16="http://schemas.microsoft.com/office/drawing/2014/main" id="{5A1C6628-8121-A42A-B86E-0BE0EF48593D}"/>
                    </a:ext>
                  </a:extLst>
                </p:cNvPr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50">
                  <a:extLst>
                    <a:ext uri="{FF2B5EF4-FFF2-40B4-BE49-F238E27FC236}">
                      <a16:creationId xmlns:a16="http://schemas.microsoft.com/office/drawing/2014/main" id="{A6ABA70F-C67D-1E7A-1666-ABA0A0E550E9}"/>
                    </a:ext>
                  </a:extLst>
                </p:cNvPr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2" name="Google Shape;2792;p50">
                <a:extLst>
                  <a:ext uri="{FF2B5EF4-FFF2-40B4-BE49-F238E27FC236}">
                    <a16:creationId xmlns:a16="http://schemas.microsoft.com/office/drawing/2014/main" id="{0BE54E3C-8A76-EC5B-04A5-CDFC523D1D27}"/>
                  </a:ext>
                </a:extLst>
              </p:cNvPr>
              <p:cNvGrpSpPr/>
              <p:nvPr/>
            </p:nvGrpSpPr>
            <p:grpSpPr>
              <a:xfrm flipH="1">
                <a:off x="7297397" y="3955366"/>
                <a:ext cx="722525" cy="1165585"/>
                <a:chOff x="3178603" y="4492489"/>
                <a:chExt cx="525702" cy="789906"/>
              </a:xfrm>
            </p:grpSpPr>
            <p:sp>
              <p:nvSpPr>
                <p:cNvPr id="2793" name="Google Shape;2793;p50">
                  <a:extLst>
                    <a:ext uri="{FF2B5EF4-FFF2-40B4-BE49-F238E27FC236}">
                      <a16:creationId xmlns:a16="http://schemas.microsoft.com/office/drawing/2014/main" id="{54B1A0AD-6ADE-C5D1-1E8B-07328A6689B9}"/>
                    </a:ext>
                  </a:extLst>
                </p:cNvPr>
                <p:cNvSpPr/>
                <p:nvPr/>
              </p:nvSpPr>
              <p:spPr>
                <a:xfrm>
                  <a:off x="3178603" y="4492489"/>
                  <a:ext cx="525702" cy="78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5" h="16055" extrusionOk="0">
                      <a:moveTo>
                        <a:pt x="1752" y="16055"/>
                      </a:moveTo>
                      <a:cubicBezTo>
                        <a:pt x="1752" y="16055"/>
                        <a:pt x="6518" y="11548"/>
                        <a:pt x="8601" y="7459"/>
                      </a:cubicBezTo>
                      <a:cubicBezTo>
                        <a:pt x="10684" y="3370"/>
                        <a:pt x="5097" y="1"/>
                        <a:pt x="2532" y="5732"/>
                      </a:cubicBezTo>
                      <a:cubicBezTo>
                        <a:pt x="1" y="11390"/>
                        <a:pt x="435" y="15576"/>
                        <a:pt x="435" y="155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50">
                  <a:extLst>
                    <a:ext uri="{FF2B5EF4-FFF2-40B4-BE49-F238E27FC236}">
                      <a16:creationId xmlns:a16="http://schemas.microsoft.com/office/drawing/2014/main" id="{07FDD506-5E22-16E0-17D2-46C2CEC9E3D7}"/>
                    </a:ext>
                  </a:extLst>
                </p:cNvPr>
                <p:cNvSpPr/>
                <p:nvPr/>
              </p:nvSpPr>
              <p:spPr>
                <a:xfrm>
                  <a:off x="3224703" y="4683583"/>
                  <a:ext cx="333379" cy="58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11959" extrusionOk="0">
                      <a:moveTo>
                        <a:pt x="6115" y="0"/>
                      </a:moveTo>
                      <a:cubicBezTo>
                        <a:pt x="6110" y="0"/>
                        <a:pt x="6106" y="2"/>
                        <a:pt x="6103" y="6"/>
                      </a:cubicBezTo>
                      <a:cubicBezTo>
                        <a:pt x="5026" y="1502"/>
                        <a:pt x="4118" y="3091"/>
                        <a:pt x="3303" y="4733"/>
                      </a:cubicBezTo>
                      <a:cubicBezTo>
                        <a:pt x="3029" y="3400"/>
                        <a:pt x="2558" y="2114"/>
                        <a:pt x="2494" y="776"/>
                      </a:cubicBezTo>
                      <a:cubicBezTo>
                        <a:pt x="2493" y="767"/>
                        <a:pt x="2486" y="763"/>
                        <a:pt x="2479" y="763"/>
                      </a:cubicBezTo>
                      <a:cubicBezTo>
                        <a:pt x="2474" y="763"/>
                        <a:pt x="2470" y="765"/>
                        <a:pt x="2469" y="770"/>
                      </a:cubicBezTo>
                      <a:cubicBezTo>
                        <a:pt x="2211" y="2085"/>
                        <a:pt x="2948" y="3586"/>
                        <a:pt x="3198" y="4949"/>
                      </a:cubicBezTo>
                      <a:cubicBezTo>
                        <a:pt x="3105" y="5140"/>
                        <a:pt x="3012" y="5331"/>
                        <a:pt x="2921" y="5523"/>
                      </a:cubicBezTo>
                      <a:cubicBezTo>
                        <a:pt x="2732" y="5923"/>
                        <a:pt x="2535" y="6321"/>
                        <a:pt x="2336" y="6719"/>
                      </a:cubicBezTo>
                      <a:cubicBezTo>
                        <a:pt x="2225" y="6343"/>
                        <a:pt x="1985" y="5988"/>
                        <a:pt x="1840" y="5609"/>
                      </a:cubicBezTo>
                      <a:cubicBezTo>
                        <a:pt x="1627" y="5052"/>
                        <a:pt x="1216" y="4441"/>
                        <a:pt x="1165" y="3875"/>
                      </a:cubicBezTo>
                      <a:cubicBezTo>
                        <a:pt x="1164" y="3863"/>
                        <a:pt x="1150" y="3854"/>
                        <a:pt x="1140" y="3854"/>
                      </a:cubicBezTo>
                      <a:cubicBezTo>
                        <a:pt x="1133" y="3854"/>
                        <a:pt x="1127" y="3858"/>
                        <a:pt x="1127" y="3866"/>
                      </a:cubicBezTo>
                      <a:cubicBezTo>
                        <a:pt x="1130" y="4292"/>
                        <a:pt x="1356" y="4743"/>
                        <a:pt x="1526" y="5163"/>
                      </a:cubicBezTo>
                      <a:cubicBezTo>
                        <a:pt x="1747" y="5711"/>
                        <a:pt x="2181" y="6391"/>
                        <a:pt x="2224" y="6942"/>
                      </a:cubicBezTo>
                      <a:cubicBezTo>
                        <a:pt x="1903" y="7584"/>
                        <a:pt x="1579" y="8225"/>
                        <a:pt x="1265" y="8872"/>
                      </a:cubicBezTo>
                      <a:cubicBezTo>
                        <a:pt x="1185" y="8512"/>
                        <a:pt x="947" y="8135"/>
                        <a:pt x="797" y="7791"/>
                      </a:cubicBezTo>
                      <a:cubicBezTo>
                        <a:pt x="580" y="7291"/>
                        <a:pt x="311" y="6763"/>
                        <a:pt x="193" y="6253"/>
                      </a:cubicBezTo>
                      <a:cubicBezTo>
                        <a:pt x="191" y="6245"/>
                        <a:pt x="183" y="6241"/>
                        <a:pt x="177" y="6241"/>
                      </a:cubicBezTo>
                      <a:cubicBezTo>
                        <a:pt x="171" y="6241"/>
                        <a:pt x="167" y="6244"/>
                        <a:pt x="168" y="6250"/>
                      </a:cubicBezTo>
                      <a:cubicBezTo>
                        <a:pt x="243" y="7198"/>
                        <a:pt x="874" y="8112"/>
                        <a:pt x="1183" y="9042"/>
                      </a:cubicBezTo>
                      <a:cubicBezTo>
                        <a:pt x="799" y="9842"/>
                        <a:pt x="306" y="11045"/>
                        <a:pt x="0" y="11875"/>
                      </a:cubicBezTo>
                      <a:lnTo>
                        <a:pt x="232" y="11959"/>
                      </a:lnTo>
                      <a:cubicBezTo>
                        <a:pt x="514" y="11182"/>
                        <a:pt x="979" y="10053"/>
                        <a:pt x="1335" y="9308"/>
                      </a:cubicBezTo>
                      <a:cubicBezTo>
                        <a:pt x="2221" y="8807"/>
                        <a:pt x="3235" y="8523"/>
                        <a:pt x="4240" y="8201"/>
                      </a:cubicBezTo>
                      <a:cubicBezTo>
                        <a:pt x="4253" y="8196"/>
                        <a:pt x="4246" y="8178"/>
                        <a:pt x="4233" y="8178"/>
                      </a:cubicBezTo>
                      <a:cubicBezTo>
                        <a:pt x="4232" y="8178"/>
                        <a:pt x="4231" y="8179"/>
                        <a:pt x="4229" y="8179"/>
                      </a:cubicBezTo>
                      <a:cubicBezTo>
                        <a:pt x="3278" y="8441"/>
                        <a:pt x="2264" y="8639"/>
                        <a:pt x="1438" y="9096"/>
                      </a:cubicBezTo>
                      <a:cubicBezTo>
                        <a:pt x="1754" y="8443"/>
                        <a:pt x="2079" y="7796"/>
                        <a:pt x="2393" y="7145"/>
                      </a:cubicBezTo>
                      <a:cubicBezTo>
                        <a:pt x="3418" y="6815"/>
                        <a:pt x="4508" y="6595"/>
                        <a:pt x="5557" y="6309"/>
                      </a:cubicBezTo>
                      <a:cubicBezTo>
                        <a:pt x="5564" y="6308"/>
                        <a:pt x="5560" y="6299"/>
                        <a:pt x="5553" y="6299"/>
                      </a:cubicBezTo>
                      <a:cubicBezTo>
                        <a:pt x="5552" y="6299"/>
                        <a:pt x="5552" y="6299"/>
                        <a:pt x="5552" y="6299"/>
                      </a:cubicBezTo>
                      <a:cubicBezTo>
                        <a:pt x="4509" y="6481"/>
                        <a:pt x="3476" y="6643"/>
                        <a:pt x="2491" y="6940"/>
                      </a:cubicBezTo>
                      <a:cubicBezTo>
                        <a:pt x="2660" y="6585"/>
                        <a:pt x="2826" y="6229"/>
                        <a:pt x="2982" y="5868"/>
                      </a:cubicBezTo>
                      <a:cubicBezTo>
                        <a:pt x="3098" y="5597"/>
                        <a:pt x="3219" y="5328"/>
                        <a:pt x="3340" y="5059"/>
                      </a:cubicBezTo>
                      <a:cubicBezTo>
                        <a:pt x="4453" y="4652"/>
                        <a:pt x="5643" y="4373"/>
                        <a:pt x="6764" y="3979"/>
                      </a:cubicBezTo>
                      <a:cubicBezTo>
                        <a:pt x="6776" y="3974"/>
                        <a:pt x="6768" y="3957"/>
                        <a:pt x="6756" y="3957"/>
                      </a:cubicBezTo>
                      <a:cubicBezTo>
                        <a:pt x="6755" y="3957"/>
                        <a:pt x="6753" y="3957"/>
                        <a:pt x="6752" y="3957"/>
                      </a:cubicBezTo>
                      <a:cubicBezTo>
                        <a:pt x="5645" y="4281"/>
                        <a:pt x="4486" y="4494"/>
                        <a:pt x="3420" y="4889"/>
                      </a:cubicBezTo>
                      <a:cubicBezTo>
                        <a:pt x="4198" y="3202"/>
                        <a:pt x="5082" y="1568"/>
                        <a:pt x="6135" y="29"/>
                      </a:cubicBezTo>
                      <a:cubicBezTo>
                        <a:pt x="6143" y="16"/>
                        <a:pt x="6128" y="0"/>
                        <a:pt x="6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5" name="Google Shape;2795;p50">
                <a:extLst>
                  <a:ext uri="{FF2B5EF4-FFF2-40B4-BE49-F238E27FC236}">
                    <a16:creationId xmlns:a16="http://schemas.microsoft.com/office/drawing/2014/main" id="{7F79BD5D-1ACC-D3D7-7947-4010815E208A}"/>
                  </a:ext>
                </a:extLst>
              </p:cNvPr>
              <p:cNvGrpSpPr/>
              <p:nvPr/>
            </p:nvGrpSpPr>
            <p:grpSpPr>
              <a:xfrm flipH="1">
                <a:off x="7521420" y="3748718"/>
                <a:ext cx="1219553" cy="1473812"/>
                <a:chOff x="2653973" y="4352446"/>
                <a:chExt cx="887335" cy="998788"/>
              </a:xfrm>
            </p:grpSpPr>
            <p:sp>
              <p:nvSpPr>
                <p:cNvPr id="2796" name="Google Shape;2796;p50">
                  <a:extLst>
                    <a:ext uri="{FF2B5EF4-FFF2-40B4-BE49-F238E27FC236}">
                      <a16:creationId xmlns:a16="http://schemas.microsoft.com/office/drawing/2014/main" id="{E23827A3-C572-46CF-5D42-22ABD66B3282}"/>
                    </a:ext>
                  </a:extLst>
                </p:cNvPr>
                <p:cNvSpPr/>
                <p:nvPr/>
              </p:nvSpPr>
              <p:spPr>
                <a:xfrm rot="-1336990">
                  <a:off x="2827852" y="4409878"/>
                  <a:ext cx="539577" cy="88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8" h="17685" extrusionOk="0">
                      <a:moveTo>
                        <a:pt x="4360" y="17684"/>
                      </a:moveTo>
                      <a:lnTo>
                        <a:pt x="7267" y="17684"/>
                      </a:lnTo>
                      <a:cubicBezTo>
                        <a:pt x="7267" y="17684"/>
                        <a:pt x="10658" y="12305"/>
                        <a:pt x="10887" y="7741"/>
                      </a:cubicBezTo>
                      <a:cubicBezTo>
                        <a:pt x="11117" y="3177"/>
                        <a:pt x="8859" y="0"/>
                        <a:pt x="5023" y="2922"/>
                      </a:cubicBezTo>
                      <a:cubicBezTo>
                        <a:pt x="1" y="6746"/>
                        <a:pt x="4360" y="17684"/>
                        <a:pt x="4360" y="1768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1000">
                      <a:schemeClr val="accent1"/>
                    </a:gs>
                    <a:gs pos="100000">
                      <a:schemeClr val="accent1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50">
                  <a:extLst>
                    <a:ext uri="{FF2B5EF4-FFF2-40B4-BE49-F238E27FC236}">
                      <a16:creationId xmlns:a16="http://schemas.microsoft.com/office/drawing/2014/main" id="{3ACB5DA9-142F-1659-F76B-8ED7FD46D95D}"/>
                    </a:ext>
                  </a:extLst>
                </p:cNvPr>
                <p:cNvSpPr/>
                <p:nvPr/>
              </p:nvSpPr>
              <p:spPr>
                <a:xfrm rot="-1336990">
                  <a:off x="3009269" y="4505628"/>
                  <a:ext cx="358359" cy="73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4" h="14788" extrusionOk="0">
                      <a:moveTo>
                        <a:pt x="4638" y="0"/>
                      </a:moveTo>
                      <a:cubicBezTo>
                        <a:pt x="4631" y="0"/>
                        <a:pt x="4625" y="4"/>
                        <a:pt x="4623" y="13"/>
                      </a:cubicBezTo>
                      <a:cubicBezTo>
                        <a:pt x="4341" y="1310"/>
                        <a:pt x="4065" y="2609"/>
                        <a:pt x="3815" y="3913"/>
                      </a:cubicBezTo>
                      <a:cubicBezTo>
                        <a:pt x="3658" y="3566"/>
                        <a:pt x="3510" y="3218"/>
                        <a:pt x="3369" y="2864"/>
                      </a:cubicBezTo>
                      <a:cubicBezTo>
                        <a:pt x="3064" y="2097"/>
                        <a:pt x="2755" y="1333"/>
                        <a:pt x="2393" y="592"/>
                      </a:cubicBezTo>
                      <a:cubicBezTo>
                        <a:pt x="2389" y="583"/>
                        <a:pt x="2381" y="579"/>
                        <a:pt x="2374" y="579"/>
                      </a:cubicBezTo>
                      <a:cubicBezTo>
                        <a:pt x="2358" y="579"/>
                        <a:pt x="2340" y="597"/>
                        <a:pt x="2349" y="617"/>
                      </a:cubicBezTo>
                      <a:cubicBezTo>
                        <a:pt x="2879" y="1808"/>
                        <a:pt x="3301" y="3053"/>
                        <a:pt x="3746" y="4277"/>
                      </a:cubicBezTo>
                      <a:cubicBezTo>
                        <a:pt x="3560" y="5267"/>
                        <a:pt x="3389" y="6260"/>
                        <a:pt x="3244" y="7256"/>
                      </a:cubicBezTo>
                      <a:cubicBezTo>
                        <a:pt x="3164" y="7809"/>
                        <a:pt x="3084" y="8366"/>
                        <a:pt x="3009" y="8925"/>
                      </a:cubicBezTo>
                      <a:cubicBezTo>
                        <a:pt x="2118" y="7442"/>
                        <a:pt x="1155" y="5999"/>
                        <a:pt x="296" y="4497"/>
                      </a:cubicBezTo>
                      <a:cubicBezTo>
                        <a:pt x="292" y="4490"/>
                        <a:pt x="287" y="4488"/>
                        <a:pt x="281" y="4488"/>
                      </a:cubicBezTo>
                      <a:cubicBezTo>
                        <a:pt x="269" y="4488"/>
                        <a:pt x="258" y="4500"/>
                        <a:pt x="265" y="4515"/>
                      </a:cubicBezTo>
                      <a:cubicBezTo>
                        <a:pt x="706" y="5360"/>
                        <a:pt x="1187" y="6181"/>
                        <a:pt x="1676" y="6999"/>
                      </a:cubicBezTo>
                      <a:cubicBezTo>
                        <a:pt x="1932" y="7426"/>
                        <a:pt x="2209" y="7843"/>
                        <a:pt x="2449" y="8280"/>
                      </a:cubicBezTo>
                      <a:cubicBezTo>
                        <a:pt x="2617" y="8586"/>
                        <a:pt x="2758" y="8906"/>
                        <a:pt x="2975" y="9180"/>
                      </a:cubicBezTo>
                      <a:cubicBezTo>
                        <a:pt x="2781" y="10658"/>
                        <a:pt x="2624" y="12151"/>
                        <a:pt x="2577" y="13636"/>
                      </a:cubicBezTo>
                      <a:cubicBezTo>
                        <a:pt x="2262" y="13227"/>
                        <a:pt x="1855" y="12876"/>
                        <a:pt x="1520" y="12488"/>
                      </a:cubicBezTo>
                      <a:cubicBezTo>
                        <a:pt x="1013" y="11899"/>
                        <a:pt x="526" y="11293"/>
                        <a:pt x="38" y="10689"/>
                      </a:cubicBezTo>
                      <a:cubicBezTo>
                        <a:pt x="35" y="10685"/>
                        <a:pt x="31" y="10683"/>
                        <a:pt x="27" y="10683"/>
                      </a:cubicBezTo>
                      <a:cubicBezTo>
                        <a:pt x="14" y="10683"/>
                        <a:pt x="1" y="10698"/>
                        <a:pt x="10" y="10710"/>
                      </a:cubicBezTo>
                      <a:cubicBezTo>
                        <a:pt x="402" y="11229"/>
                        <a:pt x="796" y="11748"/>
                        <a:pt x="1199" y="12259"/>
                      </a:cubicBezTo>
                      <a:cubicBezTo>
                        <a:pt x="1632" y="12810"/>
                        <a:pt x="2165" y="13307"/>
                        <a:pt x="2571" y="13877"/>
                      </a:cubicBezTo>
                      <a:cubicBezTo>
                        <a:pt x="2564" y="14137"/>
                        <a:pt x="2561" y="14395"/>
                        <a:pt x="2563" y="14653"/>
                      </a:cubicBezTo>
                      <a:cubicBezTo>
                        <a:pt x="2564" y="14744"/>
                        <a:pt x="2628" y="14788"/>
                        <a:pt x="2695" y="14788"/>
                      </a:cubicBezTo>
                      <a:cubicBezTo>
                        <a:pt x="2764" y="14788"/>
                        <a:pt x="2834" y="14742"/>
                        <a:pt x="2843" y="14653"/>
                      </a:cubicBezTo>
                      <a:cubicBezTo>
                        <a:pt x="2876" y="14284"/>
                        <a:pt x="2909" y="13914"/>
                        <a:pt x="2939" y="13545"/>
                      </a:cubicBezTo>
                      <a:cubicBezTo>
                        <a:pt x="3977" y="12514"/>
                        <a:pt x="5058" y="11532"/>
                        <a:pt x="6048" y="10451"/>
                      </a:cubicBezTo>
                      <a:cubicBezTo>
                        <a:pt x="6052" y="10446"/>
                        <a:pt x="6048" y="10439"/>
                        <a:pt x="6042" y="10439"/>
                      </a:cubicBezTo>
                      <a:cubicBezTo>
                        <a:pt x="6041" y="10439"/>
                        <a:pt x="6039" y="10440"/>
                        <a:pt x="6037" y="10441"/>
                      </a:cubicBezTo>
                      <a:cubicBezTo>
                        <a:pt x="5034" y="11433"/>
                        <a:pt x="3971" y="12362"/>
                        <a:pt x="2957" y="13342"/>
                      </a:cubicBezTo>
                      <a:cubicBezTo>
                        <a:pt x="3096" y="11680"/>
                        <a:pt x="3223" y="10020"/>
                        <a:pt x="3416" y="8363"/>
                      </a:cubicBezTo>
                      <a:cubicBezTo>
                        <a:pt x="3612" y="8058"/>
                        <a:pt x="3909" y="7797"/>
                        <a:pt x="4164" y="7555"/>
                      </a:cubicBezTo>
                      <a:cubicBezTo>
                        <a:pt x="4496" y="7237"/>
                        <a:pt x="4795" y="6890"/>
                        <a:pt x="5116" y="6561"/>
                      </a:cubicBezTo>
                      <a:cubicBezTo>
                        <a:pt x="5848" y="5814"/>
                        <a:pt x="6649" y="5138"/>
                        <a:pt x="7376" y="4385"/>
                      </a:cubicBezTo>
                      <a:cubicBezTo>
                        <a:pt x="7384" y="4378"/>
                        <a:pt x="7376" y="4367"/>
                        <a:pt x="7367" y="4367"/>
                      </a:cubicBezTo>
                      <a:cubicBezTo>
                        <a:pt x="7365" y="4367"/>
                        <a:pt x="7363" y="4368"/>
                        <a:pt x="7361" y="4370"/>
                      </a:cubicBezTo>
                      <a:lnTo>
                        <a:pt x="7362" y="4370"/>
                      </a:lnTo>
                      <a:cubicBezTo>
                        <a:pt x="6555" y="5132"/>
                        <a:pt x="5688" y="5824"/>
                        <a:pt x="4900" y="6606"/>
                      </a:cubicBezTo>
                      <a:cubicBezTo>
                        <a:pt x="4540" y="6964"/>
                        <a:pt x="4193" y="7330"/>
                        <a:pt x="3824" y="7680"/>
                      </a:cubicBezTo>
                      <a:cubicBezTo>
                        <a:pt x="3727" y="7771"/>
                        <a:pt x="3584" y="7898"/>
                        <a:pt x="3457" y="8038"/>
                      </a:cubicBezTo>
                      <a:cubicBezTo>
                        <a:pt x="3479" y="7857"/>
                        <a:pt x="3499" y="7676"/>
                        <a:pt x="3524" y="7495"/>
                      </a:cubicBezTo>
                      <a:cubicBezTo>
                        <a:pt x="3651" y="6537"/>
                        <a:pt x="3786" y="5581"/>
                        <a:pt x="3926" y="4625"/>
                      </a:cubicBezTo>
                      <a:cubicBezTo>
                        <a:pt x="3936" y="4600"/>
                        <a:pt x="3947" y="4575"/>
                        <a:pt x="3957" y="4550"/>
                      </a:cubicBezTo>
                      <a:cubicBezTo>
                        <a:pt x="3960" y="4545"/>
                        <a:pt x="3962" y="4539"/>
                        <a:pt x="3964" y="4532"/>
                      </a:cubicBezTo>
                      <a:cubicBezTo>
                        <a:pt x="4570" y="3064"/>
                        <a:pt x="5665" y="1885"/>
                        <a:pt x="6733" y="735"/>
                      </a:cubicBezTo>
                      <a:cubicBezTo>
                        <a:pt x="6736" y="732"/>
                        <a:pt x="6734" y="729"/>
                        <a:pt x="6731" y="729"/>
                      </a:cubicBezTo>
                      <a:cubicBezTo>
                        <a:pt x="6730" y="729"/>
                        <a:pt x="6729" y="729"/>
                        <a:pt x="6728" y="730"/>
                      </a:cubicBezTo>
                      <a:cubicBezTo>
                        <a:pt x="5643" y="1704"/>
                        <a:pt x="4608" y="2837"/>
                        <a:pt x="3992" y="4176"/>
                      </a:cubicBezTo>
                      <a:cubicBezTo>
                        <a:pt x="4198" y="2789"/>
                        <a:pt x="4418" y="1404"/>
                        <a:pt x="4658" y="22"/>
                      </a:cubicBezTo>
                      <a:cubicBezTo>
                        <a:pt x="4660" y="9"/>
                        <a:pt x="4649" y="0"/>
                        <a:pt x="4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8" name="Google Shape;2798;p50">
                <a:extLst>
                  <a:ext uri="{FF2B5EF4-FFF2-40B4-BE49-F238E27FC236}">
                    <a16:creationId xmlns:a16="http://schemas.microsoft.com/office/drawing/2014/main" id="{7FFDF658-9854-B57E-E1E4-91668AE8EF7A}"/>
                  </a:ext>
                </a:extLst>
              </p:cNvPr>
              <p:cNvGrpSpPr/>
              <p:nvPr/>
            </p:nvGrpSpPr>
            <p:grpSpPr>
              <a:xfrm rot="-185681">
                <a:off x="6484115" y="4308406"/>
                <a:ext cx="860170" cy="1013067"/>
                <a:chOff x="4108477" y="4678648"/>
                <a:chExt cx="584853" cy="641819"/>
              </a:xfrm>
            </p:grpSpPr>
            <p:sp>
              <p:nvSpPr>
                <p:cNvPr id="2799" name="Google Shape;2799;p50">
                  <a:extLst>
                    <a:ext uri="{FF2B5EF4-FFF2-40B4-BE49-F238E27FC236}">
                      <a16:creationId xmlns:a16="http://schemas.microsoft.com/office/drawing/2014/main" id="{5DD7C5B6-71FC-1D05-FE5E-9FCE29CE1692}"/>
                    </a:ext>
                  </a:extLst>
                </p:cNvPr>
                <p:cNvSpPr/>
                <p:nvPr/>
              </p:nvSpPr>
              <p:spPr>
                <a:xfrm rot="713643" flipH="1">
                  <a:off x="4160469" y="4722249"/>
                  <a:ext cx="480869" cy="5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4" h="11273" extrusionOk="0">
                      <a:moveTo>
                        <a:pt x="9774" y="11248"/>
                      </a:moveTo>
                      <a:lnTo>
                        <a:pt x="7568" y="11272"/>
                      </a:lnTo>
                      <a:cubicBezTo>
                        <a:pt x="7568" y="11272"/>
                        <a:pt x="3449" y="8843"/>
                        <a:pt x="1725" y="5871"/>
                      </a:cubicBezTo>
                      <a:cubicBezTo>
                        <a:pt x="1" y="2900"/>
                        <a:pt x="416" y="0"/>
                        <a:pt x="3986" y="632"/>
                      </a:cubicBezTo>
                      <a:cubicBezTo>
                        <a:pt x="8660" y="1460"/>
                        <a:pt x="9774" y="11248"/>
                        <a:pt x="9774" y="112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1000">
                      <a:schemeClr val="accent1"/>
                    </a:gs>
                    <a:gs pos="100000">
                      <a:schemeClr val="accent1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50">
                  <a:extLst>
                    <a:ext uri="{FF2B5EF4-FFF2-40B4-BE49-F238E27FC236}">
                      <a16:creationId xmlns:a16="http://schemas.microsoft.com/office/drawing/2014/main" id="{4F7DB1B4-24C2-B142-B796-F86C3ABA64B4}"/>
                    </a:ext>
                  </a:extLst>
                </p:cNvPr>
                <p:cNvSpPr/>
                <p:nvPr/>
              </p:nvSpPr>
              <p:spPr>
                <a:xfrm rot="713643" flipH="1">
                  <a:off x="4212510" y="4774071"/>
                  <a:ext cx="390343" cy="473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4" h="9624" extrusionOk="0">
                      <a:moveTo>
                        <a:pt x="2873" y="1"/>
                      </a:moveTo>
                      <a:cubicBezTo>
                        <a:pt x="2864" y="1"/>
                        <a:pt x="2856" y="6"/>
                        <a:pt x="2856" y="17"/>
                      </a:cubicBezTo>
                      <a:cubicBezTo>
                        <a:pt x="2869" y="638"/>
                        <a:pt x="2925" y="1255"/>
                        <a:pt x="2986" y="1872"/>
                      </a:cubicBezTo>
                      <a:cubicBezTo>
                        <a:pt x="3014" y="2159"/>
                        <a:pt x="3034" y="2441"/>
                        <a:pt x="3049" y="2726"/>
                      </a:cubicBezTo>
                      <a:cubicBezTo>
                        <a:pt x="2433" y="1941"/>
                        <a:pt x="1802" y="1169"/>
                        <a:pt x="1167" y="399"/>
                      </a:cubicBezTo>
                      <a:cubicBezTo>
                        <a:pt x="1164" y="395"/>
                        <a:pt x="1160" y="394"/>
                        <a:pt x="1157" y="394"/>
                      </a:cubicBezTo>
                      <a:cubicBezTo>
                        <a:pt x="1147" y="394"/>
                        <a:pt x="1139" y="407"/>
                        <a:pt x="1147" y="418"/>
                      </a:cubicBezTo>
                      <a:cubicBezTo>
                        <a:pt x="1782" y="1258"/>
                        <a:pt x="2407" y="2108"/>
                        <a:pt x="3022" y="2963"/>
                      </a:cubicBezTo>
                      <a:cubicBezTo>
                        <a:pt x="2149" y="2281"/>
                        <a:pt x="1067" y="1879"/>
                        <a:pt x="6" y="1603"/>
                      </a:cubicBezTo>
                      <a:cubicBezTo>
                        <a:pt x="5" y="1603"/>
                        <a:pt x="5" y="1603"/>
                        <a:pt x="5" y="1603"/>
                      </a:cubicBezTo>
                      <a:cubicBezTo>
                        <a:pt x="2" y="1603"/>
                        <a:pt x="1" y="1606"/>
                        <a:pt x="4" y="1607"/>
                      </a:cubicBezTo>
                      <a:cubicBezTo>
                        <a:pt x="1114" y="2008"/>
                        <a:pt x="2252" y="2421"/>
                        <a:pt x="3163" y="3193"/>
                      </a:cubicBezTo>
                      <a:cubicBezTo>
                        <a:pt x="3166" y="3196"/>
                        <a:pt x="3170" y="3200"/>
                        <a:pt x="3173" y="3201"/>
                      </a:cubicBezTo>
                      <a:cubicBezTo>
                        <a:pt x="3189" y="3215"/>
                        <a:pt x="3205" y="3228"/>
                        <a:pt x="3220" y="3242"/>
                      </a:cubicBezTo>
                      <a:cubicBezTo>
                        <a:pt x="3643" y="3833"/>
                        <a:pt x="4063" y="4426"/>
                        <a:pt x="4476" y="5022"/>
                      </a:cubicBezTo>
                      <a:cubicBezTo>
                        <a:pt x="4555" y="5135"/>
                        <a:pt x="4632" y="5249"/>
                        <a:pt x="4709" y="5362"/>
                      </a:cubicBezTo>
                      <a:cubicBezTo>
                        <a:pt x="4576" y="5311"/>
                        <a:pt x="4436" y="5276"/>
                        <a:pt x="4341" y="5249"/>
                      </a:cubicBezTo>
                      <a:cubicBezTo>
                        <a:pt x="3972" y="5143"/>
                        <a:pt x="3615" y="5016"/>
                        <a:pt x="3251" y="4901"/>
                      </a:cubicBezTo>
                      <a:cubicBezTo>
                        <a:pt x="2456" y="4650"/>
                        <a:pt x="1637" y="4485"/>
                        <a:pt x="837" y="4253"/>
                      </a:cubicBezTo>
                      <a:cubicBezTo>
                        <a:pt x="836" y="4253"/>
                        <a:pt x="835" y="4253"/>
                        <a:pt x="834" y="4253"/>
                      </a:cubicBezTo>
                      <a:cubicBezTo>
                        <a:pt x="826" y="4253"/>
                        <a:pt x="822" y="4266"/>
                        <a:pt x="831" y="4269"/>
                      </a:cubicBezTo>
                      <a:cubicBezTo>
                        <a:pt x="1577" y="4522"/>
                        <a:pt x="2344" y="4697"/>
                        <a:pt x="3091" y="4946"/>
                      </a:cubicBezTo>
                      <a:cubicBezTo>
                        <a:pt x="3419" y="5055"/>
                        <a:pt x="3739" y="5183"/>
                        <a:pt x="4070" y="5282"/>
                      </a:cubicBezTo>
                      <a:cubicBezTo>
                        <a:pt x="4323" y="5356"/>
                        <a:pt x="4611" y="5428"/>
                        <a:pt x="4847" y="5565"/>
                      </a:cubicBezTo>
                      <a:cubicBezTo>
                        <a:pt x="5546" y="6606"/>
                        <a:pt x="6203" y="7672"/>
                        <a:pt x="6869" y="8734"/>
                      </a:cubicBezTo>
                      <a:cubicBezTo>
                        <a:pt x="5853" y="8428"/>
                        <a:pt x="4823" y="8174"/>
                        <a:pt x="3811" y="7856"/>
                      </a:cubicBezTo>
                      <a:cubicBezTo>
                        <a:pt x="3810" y="7856"/>
                        <a:pt x="3810" y="7856"/>
                        <a:pt x="3809" y="7856"/>
                      </a:cubicBezTo>
                      <a:cubicBezTo>
                        <a:pt x="3803" y="7856"/>
                        <a:pt x="3802" y="7864"/>
                        <a:pt x="3808" y="7867"/>
                      </a:cubicBezTo>
                      <a:cubicBezTo>
                        <a:pt x="4840" y="8248"/>
                        <a:pt x="5902" y="8533"/>
                        <a:pt x="6950" y="8864"/>
                      </a:cubicBezTo>
                      <a:cubicBezTo>
                        <a:pt x="7098" y="9100"/>
                        <a:pt x="7247" y="9337"/>
                        <a:pt x="7397" y="9572"/>
                      </a:cubicBezTo>
                      <a:cubicBezTo>
                        <a:pt x="7420" y="9608"/>
                        <a:pt x="7455" y="9624"/>
                        <a:pt x="7489" y="9624"/>
                      </a:cubicBezTo>
                      <a:cubicBezTo>
                        <a:pt x="7559" y="9624"/>
                        <a:pt x="7625" y="9558"/>
                        <a:pt x="7583" y="9475"/>
                      </a:cubicBezTo>
                      <a:cubicBezTo>
                        <a:pt x="7496" y="9302"/>
                        <a:pt x="7405" y="9131"/>
                        <a:pt x="7311" y="8960"/>
                      </a:cubicBezTo>
                      <a:cubicBezTo>
                        <a:pt x="7386" y="8438"/>
                        <a:pt x="7571" y="7923"/>
                        <a:pt x="7670" y="7405"/>
                      </a:cubicBezTo>
                      <a:cubicBezTo>
                        <a:pt x="7764" y="6925"/>
                        <a:pt x="7849" y="6443"/>
                        <a:pt x="7932" y="5961"/>
                      </a:cubicBezTo>
                      <a:cubicBezTo>
                        <a:pt x="7934" y="5953"/>
                        <a:pt x="7926" y="5947"/>
                        <a:pt x="7918" y="5947"/>
                      </a:cubicBezTo>
                      <a:cubicBezTo>
                        <a:pt x="7912" y="5947"/>
                        <a:pt x="7907" y="5950"/>
                        <a:pt x="7906" y="5956"/>
                      </a:cubicBezTo>
                      <a:cubicBezTo>
                        <a:pt x="7788" y="6528"/>
                        <a:pt x="7671" y="7102"/>
                        <a:pt x="7535" y="7668"/>
                      </a:cubicBezTo>
                      <a:cubicBezTo>
                        <a:pt x="7445" y="8043"/>
                        <a:pt x="7294" y="8418"/>
                        <a:pt x="7224" y="8801"/>
                      </a:cubicBezTo>
                      <a:cubicBezTo>
                        <a:pt x="6681" y="7824"/>
                        <a:pt x="6063" y="6880"/>
                        <a:pt x="5424" y="5958"/>
                      </a:cubicBezTo>
                      <a:cubicBezTo>
                        <a:pt x="5474" y="5702"/>
                        <a:pt x="5459" y="5439"/>
                        <a:pt x="5465" y="5177"/>
                      </a:cubicBezTo>
                      <a:cubicBezTo>
                        <a:pt x="5475" y="4802"/>
                        <a:pt x="5518" y="4428"/>
                        <a:pt x="5541" y="4053"/>
                      </a:cubicBezTo>
                      <a:cubicBezTo>
                        <a:pt x="5587" y="3338"/>
                        <a:pt x="5625" y="2623"/>
                        <a:pt x="5630" y="1907"/>
                      </a:cubicBezTo>
                      <a:cubicBezTo>
                        <a:pt x="5630" y="1898"/>
                        <a:pt x="5623" y="1894"/>
                        <a:pt x="5616" y="1894"/>
                      </a:cubicBezTo>
                      <a:cubicBezTo>
                        <a:pt x="5609" y="1894"/>
                        <a:pt x="5603" y="1898"/>
                        <a:pt x="5602" y="1906"/>
                      </a:cubicBezTo>
                      <a:cubicBezTo>
                        <a:pt x="5545" y="3205"/>
                        <a:pt x="5398" y="4501"/>
                        <a:pt x="5313" y="5800"/>
                      </a:cubicBezTo>
                      <a:cubicBezTo>
                        <a:pt x="5071" y="5452"/>
                        <a:pt x="4826" y="5107"/>
                        <a:pt x="4582" y="4765"/>
                      </a:cubicBezTo>
                      <a:cubicBezTo>
                        <a:pt x="4142" y="4149"/>
                        <a:pt x="3686" y="3544"/>
                        <a:pt x="3220" y="2947"/>
                      </a:cubicBezTo>
                      <a:cubicBezTo>
                        <a:pt x="3096" y="1975"/>
                        <a:pt x="2950" y="999"/>
                        <a:pt x="2893" y="20"/>
                      </a:cubicBezTo>
                      <a:cubicBezTo>
                        <a:pt x="2893" y="7"/>
                        <a:pt x="288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01" name="Google Shape;2801;p50">
                <a:extLst>
                  <a:ext uri="{FF2B5EF4-FFF2-40B4-BE49-F238E27FC236}">
                    <a16:creationId xmlns:a16="http://schemas.microsoft.com/office/drawing/2014/main" id="{6ACFD93F-1ADC-416B-A0CD-647847EBAEC4}"/>
                  </a:ext>
                </a:extLst>
              </p:cNvPr>
              <p:cNvGrpSpPr/>
              <p:nvPr/>
            </p:nvGrpSpPr>
            <p:grpSpPr>
              <a:xfrm rot="-604305">
                <a:off x="5242952" y="3994475"/>
                <a:ext cx="1114825" cy="1198113"/>
                <a:chOff x="3341800" y="4510424"/>
                <a:chExt cx="735983" cy="739624"/>
              </a:xfrm>
            </p:grpSpPr>
            <p:sp>
              <p:nvSpPr>
                <p:cNvPr id="2802" name="Google Shape;2802;p50">
                  <a:extLst>
                    <a:ext uri="{FF2B5EF4-FFF2-40B4-BE49-F238E27FC236}">
                      <a16:creationId xmlns:a16="http://schemas.microsoft.com/office/drawing/2014/main" id="{8D97550A-EB4F-29B2-4907-65A5D922680E}"/>
                    </a:ext>
                  </a:extLst>
                </p:cNvPr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50">
                  <a:extLst>
                    <a:ext uri="{FF2B5EF4-FFF2-40B4-BE49-F238E27FC236}">
                      <a16:creationId xmlns:a16="http://schemas.microsoft.com/office/drawing/2014/main" id="{63213776-C2CE-1E58-379E-FB28255D2611}"/>
                    </a:ext>
                  </a:extLst>
                </p:cNvPr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04" name="Google Shape;2804;p50">
                <a:extLst>
                  <a:ext uri="{FF2B5EF4-FFF2-40B4-BE49-F238E27FC236}">
                    <a16:creationId xmlns:a16="http://schemas.microsoft.com/office/drawing/2014/main" id="{73DAA411-96BB-DCD0-63F2-A62482F0A642}"/>
                  </a:ext>
                </a:extLst>
              </p:cNvPr>
              <p:cNvGrpSpPr/>
              <p:nvPr/>
            </p:nvGrpSpPr>
            <p:grpSpPr>
              <a:xfrm>
                <a:off x="5075551" y="3955366"/>
                <a:ext cx="722525" cy="1165585"/>
                <a:chOff x="3178603" y="4492489"/>
                <a:chExt cx="525702" cy="789906"/>
              </a:xfrm>
            </p:grpSpPr>
            <p:sp>
              <p:nvSpPr>
                <p:cNvPr id="2805" name="Google Shape;2805;p50">
                  <a:extLst>
                    <a:ext uri="{FF2B5EF4-FFF2-40B4-BE49-F238E27FC236}">
                      <a16:creationId xmlns:a16="http://schemas.microsoft.com/office/drawing/2014/main" id="{4E0BDCF2-7E7D-8D62-EAA7-9D9E598C34A3}"/>
                    </a:ext>
                  </a:extLst>
                </p:cNvPr>
                <p:cNvSpPr/>
                <p:nvPr/>
              </p:nvSpPr>
              <p:spPr>
                <a:xfrm>
                  <a:off x="3178603" y="4492489"/>
                  <a:ext cx="525702" cy="789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5" h="16055" extrusionOk="0">
                      <a:moveTo>
                        <a:pt x="1752" y="16055"/>
                      </a:moveTo>
                      <a:cubicBezTo>
                        <a:pt x="1752" y="16055"/>
                        <a:pt x="6518" y="11548"/>
                        <a:pt x="8601" y="7459"/>
                      </a:cubicBezTo>
                      <a:cubicBezTo>
                        <a:pt x="10684" y="3370"/>
                        <a:pt x="5097" y="1"/>
                        <a:pt x="2532" y="5732"/>
                      </a:cubicBezTo>
                      <a:cubicBezTo>
                        <a:pt x="1" y="11390"/>
                        <a:pt x="435" y="15576"/>
                        <a:pt x="435" y="1557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50">
                  <a:extLst>
                    <a:ext uri="{FF2B5EF4-FFF2-40B4-BE49-F238E27FC236}">
                      <a16:creationId xmlns:a16="http://schemas.microsoft.com/office/drawing/2014/main" id="{D960187F-486B-39CE-FEF6-27D5DB74100B}"/>
                    </a:ext>
                  </a:extLst>
                </p:cNvPr>
                <p:cNvSpPr/>
                <p:nvPr/>
              </p:nvSpPr>
              <p:spPr>
                <a:xfrm>
                  <a:off x="3224703" y="4683583"/>
                  <a:ext cx="333379" cy="58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11959" extrusionOk="0">
                      <a:moveTo>
                        <a:pt x="6115" y="0"/>
                      </a:moveTo>
                      <a:cubicBezTo>
                        <a:pt x="6110" y="0"/>
                        <a:pt x="6106" y="2"/>
                        <a:pt x="6103" y="6"/>
                      </a:cubicBezTo>
                      <a:cubicBezTo>
                        <a:pt x="5026" y="1502"/>
                        <a:pt x="4118" y="3091"/>
                        <a:pt x="3303" y="4733"/>
                      </a:cubicBezTo>
                      <a:cubicBezTo>
                        <a:pt x="3029" y="3400"/>
                        <a:pt x="2558" y="2114"/>
                        <a:pt x="2494" y="776"/>
                      </a:cubicBezTo>
                      <a:cubicBezTo>
                        <a:pt x="2493" y="767"/>
                        <a:pt x="2486" y="763"/>
                        <a:pt x="2479" y="763"/>
                      </a:cubicBezTo>
                      <a:cubicBezTo>
                        <a:pt x="2474" y="763"/>
                        <a:pt x="2470" y="765"/>
                        <a:pt x="2469" y="770"/>
                      </a:cubicBezTo>
                      <a:cubicBezTo>
                        <a:pt x="2211" y="2085"/>
                        <a:pt x="2948" y="3586"/>
                        <a:pt x="3198" y="4949"/>
                      </a:cubicBezTo>
                      <a:cubicBezTo>
                        <a:pt x="3105" y="5140"/>
                        <a:pt x="3012" y="5331"/>
                        <a:pt x="2921" y="5523"/>
                      </a:cubicBezTo>
                      <a:cubicBezTo>
                        <a:pt x="2732" y="5923"/>
                        <a:pt x="2535" y="6321"/>
                        <a:pt x="2336" y="6719"/>
                      </a:cubicBezTo>
                      <a:cubicBezTo>
                        <a:pt x="2225" y="6343"/>
                        <a:pt x="1985" y="5988"/>
                        <a:pt x="1840" y="5609"/>
                      </a:cubicBezTo>
                      <a:cubicBezTo>
                        <a:pt x="1627" y="5052"/>
                        <a:pt x="1216" y="4441"/>
                        <a:pt x="1165" y="3875"/>
                      </a:cubicBezTo>
                      <a:cubicBezTo>
                        <a:pt x="1164" y="3863"/>
                        <a:pt x="1150" y="3854"/>
                        <a:pt x="1140" y="3854"/>
                      </a:cubicBezTo>
                      <a:cubicBezTo>
                        <a:pt x="1133" y="3854"/>
                        <a:pt x="1127" y="3858"/>
                        <a:pt x="1127" y="3866"/>
                      </a:cubicBezTo>
                      <a:cubicBezTo>
                        <a:pt x="1130" y="4292"/>
                        <a:pt x="1356" y="4743"/>
                        <a:pt x="1526" y="5163"/>
                      </a:cubicBezTo>
                      <a:cubicBezTo>
                        <a:pt x="1747" y="5711"/>
                        <a:pt x="2181" y="6391"/>
                        <a:pt x="2224" y="6942"/>
                      </a:cubicBezTo>
                      <a:cubicBezTo>
                        <a:pt x="1903" y="7584"/>
                        <a:pt x="1579" y="8225"/>
                        <a:pt x="1265" y="8872"/>
                      </a:cubicBezTo>
                      <a:cubicBezTo>
                        <a:pt x="1185" y="8512"/>
                        <a:pt x="947" y="8135"/>
                        <a:pt x="797" y="7791"/>
                      </a:cubicBezTo>
                      <a:cubicBezTo>
                        <a:pt x="580" y="7291"/>
                        <a:pt x="311" y="6763"/>
                        <a:pt x="193" y="6253"/>
                      </a:cubicBezTo>
                      <a:cubicBezTo>
                        <a:pt x="191" y="6245"/>
                        <a:pt x="183" y="6241"/>
                        <a:pt x="177" y="6241"/>
                      </a:cubicBezTo>
                      <a:cubicBezTo>
                        <a:pt x="171" y="6241"/>
                        <a:pt x="167" y="6244"/>
                        <a:pt x="168" y="6250"/>
                      </a:cubicBezTo>
                      <a:cubicBezTo>
                        <a:pt x="243" y="7198"/>
                        <a:pt x="874" y="8112"/>
                        <a:pt x="1183" y="9042"/>
                      </a:cubicBezTo>
                      <a:cubicBezTo>
                        <a:pt x="799" y="9842"/>
                        <a:pt x="306" y="11045"/>
                        <a:pt x="0" y="11875"/>
                      </a:cubicBezTo>
                      <a:lnTo>
                        <a:pt x="232" y="11959"/>
                      </a:lnTo>
                      <a:cubicBezTo>
                        <a:pt x="514" y="11182"/>
                        <a:pt x="979" y="10053"/>
                        <a:pt x="1335" y="9308"/>
                      </a:cubicBezTo>
                      <a:cubicBezTo>
                        <a:pt x="2221" y="8807"/>
                        <a:pt x="3235" y="8523"/>
                        <a:pt x="4240" y="8201"/>
                      </a:cubicBezTo>
                      <a:cubicBezTo>
                        <a:pt x="4253" y="8196"/>
                        <a:pt x="4246" y="8178"/>
                        <a:pt x="4233" y="8178"/>
                      </a:cubicBezTo>
                      <a:cubicBezTo>
                        <a:pt x="4232" y="8178"/>
                        <a:pt x="4231" y="8179"/>
                        <a:pt x="4229" y="8179"/>
                      </a:cubicBezTo>
                      <a:cubicBezTo>
                        <a:pt x="3278" y="8441"/>
                        <a:pt x="2264" y="8639"/>
                        <a:pt x="1438" y="9096"/>
                      </a:cubicBezTo>
                      <a:cubicBezTo>
                        <a:pt x="1754" y="8443"/>
                        <a:pt x="2079" y="7796"/>
                        <a:pt x="2393" y="7145"/>
                      </a:cubicBezTo>
                      <a:cubicBezTo>
                        <a:pt x="3418" y="6815"/>
                        <a:pt x="4508" y="6595"/>
                        <a:pt x="5557" y="6309"/>
                      </a:cubicBezTo>
                      <a:cubicBezTo>
                        <a:pt x="5564" y="6308"/>
                        <a:pt x="5560" y="6299"/>
                        <a:pt x="5553" y="6299"/>
                      </a:cubicBezTo>
                      <a:cubicBezTo>
                        <a:pt x="5552" y="6299"/>
                        <a:pt x="5552" y="6299"/>
                        <a:pt x="5552" y="6299"/>
                      </a:cubicBezTo>
                      <a:cubicBezTo>
                        <a:pt x="4509" y="6481"/>
                        <a:pt x="3476" y="6643"/>
                        <a:pt x="2491" y="6940"/>
                      </a:cubicBezTo>
                      <a:cubicBezTo>
                        <a:pt x="2660" y="6585"/>
                        <a:pt x="2826" y="6229"/>
                        <a:pt x="2982" y="5868"/>
                      </a:cubicBezTo>
                      <a:cubicBezTo>
                        <a:pt x="3098" y="5597"/>
                        <a:pt x="3219" y="5328"/>
                        <a:pt x="3340" y="5059"/>
                      </a:cubicBezTo>
                      <a:cubicBezTo>
                        <a:pt x="4453" y="4652"/>
                        <a:pt x="5643" y="4373"/>
                        <a:pt x="6764" y="3979"/>
                      </a:cubicBezTo>
                      <a:cubicBezTo>
                        <a:pt x="6776" y="3974"/>
                        <a:pt x="6768" y="3957"/>
                        <a:pt x="6756" y="3957"/>
                      </a:cubicBezTo>
                      <a:cubicBezTo>
                        <a:pt x="6755" y="3957"/>
                        <a:pt x="6753" y="3957"/>
                        <a:pt x="6752" y="3957"/>
                      </a:cubicBezTo>
                      <a:cubicBezTo>
                        <a:pt x="5645" y="4281"/>
                        <a:pt x="4486" y="4494"/>
                        <a:pt x="3420" y="4889"/>
                      </a:cubicBezTo>
                      <a:cubicBezTo>
                        <a:pt x="4198" y="3202"/>
                        <a:pt x="5082" y="1568"/>
                        <a:pt x="6135" y="29"/>
                      </a:cubicBezTo>
                      <a:cubicBezTo>
                        <a:pt x="6143" y="16"/>
                        <a:pt x="6128" y="0"/>
                        <a:pt x="6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07" name="Google Shape;2807;p50">
                <a:extLst>
                  <a:ext uri="{FF2B5EF4-FFF2-40B4-BE49-F238E27FC236}">
                    <a16:creationId xmlns:a16="http://schemas.microsoft.com/office/drawing/2014/main" id="{A449F452-3D4E-E8C1-34AD-1428F97140F3}"/>
                  </a:ext>
                </a:extLst>
              </p:cNvPr>
              <p:cNvGrpSpPr/>
              <p:nvPr/>
            </p:nvGrpSpPr>
            <p:grpSpPr>
              <a:xfrm>
                <a:off x="5790710" y="4340431"/>
                <a:ext cx="707135" cy="875597"/>
                <a:chOff x="3656927" y="4698517"/>
                <a:chExt cx="480881" cy="554632"/>
              </a:xfrm>
            </p:grpSpPr>
            <p:sp>
              <p:nvSpPr>
                <p:cNvPr id="2808" name="Google Shape;2808;p50">
                  <a:extLst>
                    <a:ext uri="{FF2B5EF4-FFF2-40B4-BE49-F238E27FC236}">
                      <a16:creationId xmlns:a16="http://schemas.microsoft.com/office/drawing/2014/main" id="{0AB5371A-DD8A-EA2C-1527-2B8AD37EA155}"/>
                    </a:ext>
                  </a:extLst>
                </p:cNvPr>
                <p:cNvSpPr/>
                <p:nvPr/>
              </p:nvSpPr>
              <p:spPr>
                <a:xfrm>
                  <a:off x="3656927" y="4698517"/>
                  <a:ext cx="480881" cy="55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4" h="11273" extrusionOk="0">
                      <a:moveTo>
                        <a:pt x="9774" y="11248"/>
                      </a:moveTo>
                      <a:lnTo>
                        <a:pt x="7568" y="11272"/>
                      </a:lnTo>
                      <a:cubicBezTo>
                        <a:pt x="7568" y="11272"/>
                        <a:pt x="3449" y="8843"/>
                        <a:pt x="1725" y="5871"/>
                      </a:cubicBezTo>
                      <a:cubicBezTo>
                        <a:pt x="1" y="2900"/>
                        <a:pt x="416" y="0"/>
                        <a:pt x="3986" y="632"/>
                      </a:cubicBezTo>
                      <a:cubicBezTo>
                        <a:pt x="8660" y="1460"/>
                        <a:pt x="9774" y="11248"/>
                        <a:pt x="9774" y="112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1000">
                      <a:schemeClr val="accent1"/>
                    </a:gs>
                    <a:gs pos="100000">
                      <a:schemeClr val="accent1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50">
                  <a:extLst>
                    <a:ext uri="{FF2B5EF4-FFF2-40B4-BE49-F238E27FC236}">
                      <a16:creationId xmlns:a16="http://schemas.microsoft.com/office/drawing/2014/main" id="{A8325DB4-D919-DB2C-B562-3AE4F458E48B}"/>
                    </a:ext>
                  </a:extLst>
                </p:cNvPr>
                <p:cNvSpPr/>
                <p:nvPr/>
              </p:nvSpPr>
              <p:spPr>
                <a:xfrm>
                  <a:off x="3693237" y="4748701"/>
                  <a:ext cx="390353" cy="473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4" h="9624" extrusionOk="0">
                      <a:moveTo>
                        <a:pt x="2873" y="1"/>
                      </a:moveTo>
                      <a:cubicBezTo>
                        <a:pt x="2864" y="1"/>
                        <a:pt x="2856" y="6"/>
                        <a:pt x="2856" y="17"/>
                      </a:cubicBezTo>
                      <a:cubicBezTo>
                        <a:pt x="2869" y="638"/>
                        <a:pt x="2925" y="1255"/>
                        <a:pt x="2986" y="1872"/>
                      </a:cubicBezTo>
                      <a:cubicBezTo>
                        <a:pt x="3014" y="2159"/>
                        <a:pt x="3034" y="2441"/>
                        <a:pt x="3049" y="2726"/>
                      </a:cubicBezTo>
                      <a:cubicBezTo>
                        <a:pt x="2433" y="1941"/>
                        <a:pt x="1802" y="1169"/>
                        <a:pt x="1167" y="399"/>
                      </a:cubicBezTo>
                      <a:cubicBezTo>
                        <a:pt x="1164" y="395"/>
                        <a:pt x="1160" y="394"/>
                        <a:pt x="1157" y="394"/>
                      </a:cubicBezTo>
                      <a:cubicBezTo>
                        <a:pt x="1147" y="394"/>
                        <a:pt x="1139" y="407"/>
                        <a:pt x="1147" y="418"/>
                      </a:cubicBezTo>
                      <a:cubicBezTo>
                        <a:pt x="1782" y="1258"/>
                        <a:pt x="2407" y="2108"/>
                        <a:pt x="3022" y="2963"/>
                      </a:cubicBezTo>
                      <a:cubicBezTo>
                        <a:pt x="2149" y="2281"/>
                        <a:pt x="1067" y="1879"/>
                        <a:pt x="6" y="1603"/>
                      </a:cubicBezTo>
                      <a:cubicBezTo>
                        <a:pt x="5" y="1603"/>
                        <a:pt x="5" y="1603"/>
                        <a:pt x="5" y="1603"/>
                      </a:cubicBezTo>
                      <a:cubicBezTo>
                        <a:pt x="2" y="1603"/>
                        <a:pt x="1" y="1606"/>
                        <a:pt x="4" y="1607"/>
                      </a:cubicBezTo>
                      <a:cubicBezTo>
                        <a:pt x="1114" y="2008"/>
                        <a:pt x="2252" y="2421"/>
                        <a:pt x="3163" y="3193"/>
                      </a:cubicBezTo>
                      <a:cubicBezTo>
                        <a:pt x="3166" y="3196"/>
                        <a:pt x="3170" y="3200"/>
                        <a:pt x="3173" y="3201"/>
                      </a:cubicBezTo>
                      <a:cubicBezTo>
                        <a:pt x="3189" y="3215"/>
                        <a:pt x="3205" y="3228"/>
                        <a:pt x="3220" y="3242"/>
                      </a:cubicBezTo>
                      <a:cubicBezTo>
                        <a:pt x="3643" y="3833"/>
                        <a:pt x="4063" y="4426"/>
                        <a:pt x="4476" y="5022"/>
                      </a:cubicBezTo>
                      <a:cubicBezTo>
                        <a:pt x="4555" y="5135"/>
                        <a:pt x="4632" y="5249"/>
                        <a:pt x="4709" y="5362"/>
                      </a:cubicBezTo>
                      <a:cubicBezTo>
                        <a:pt x="4576" y="5311"/>
                        <a:pt x="4436" y="5276"/>
                        <a:pt x="4341" y="5249"/>
                      </a:cubicBezTo>
                      <a:cubicBezTo>
                        <a:pt x="3972" y="5143"/>
                        <a:pt x="3615" y="5016"/>
                        <a:pt x="3251" y="4901"/>
                      </a:cubicBezTo>
                      <a:cubicBezTo>
                        <a:pt x="2456" y="4650"/>
                        <a:pt x="1637" y="4485"/>
                        <a:pt x="837" y="4253"/>
                      </a:cubicBezTo>
                      <a:cubicBezTo>
                        <a:pt x="836" y="4253"/>
                        <a:pt x="835" y="4253"/>
                        <a:pt x="834" y="4253"/>
                      </a:cubicBezTo>
                      <a:cubicBezTo>
                        <a:pt x="826" y="4253"/>
                        <a:pt x="822" y="4266"/>
                        <a:pt x="831" y="4269"/>
                      </a:cubicBezTo>
                      <a:cubicBezTo>
                        <a:pt x="1577" y="4522"/>
                        <a:pt x="2344" y="4697"/>
                        <a:pt x="3091" y="4946"/>
                      </a:cubicBezTo>
                      <a:cubicBezTo>
                        <a:pt x="3419" y="5055"/>
                        <a:pt x="3739" y="5183"/>
                        <a:pt x="4070" y="5282"/>
                      </a:cubicBezTo>
                      <a:cubicBezTo>
                        <a:pt x="4323" y="5356"/>
                        <a:pt x="4611" y="5428"/>
                        <a:pt x="4847" y="5565"/>
                      </a:cubicBezTo>
                      <a:cubicBezTo>
                        <a:pt x="5546" y="6606"/>
                        <a:pt x="6203" y="7672"/>
                        <a:pt x="6869" y="8734"/>
                      </a:cubicBezTo>
                      <a:cubicBezTo>
                        <a:pt x="5853" y="8428"/>
                        <a:pt x="4823" y="8174"/>
                        <a:pt x="3811" y="7856"/>
                      </a:cubicBezTo>
                      <a:cubicBezTo>
                        <a:pt x="3810" y="7856"/>
                        <a:pt x="3810" y="7856"/>
                        <a:pt x="3809" y="7856"/>
                      </a:cubicBezTo>
                      <a:cubicBezTo>
                        <a:pt x="3803" y="7856"/>
                        <a:pt x="3802" y="7864"/>
                        <a:pt x="3808" y="7867"/>
                      </a:cubicBezTo>
                      <a:cubicBezTo>
                        <a:pt x="4840" y="8248"/>
                        <a:pt x="5902" y="8533"/>
                        <a:pt x="6950" y="8864"/>
                      </a:cubicBezTo>
                      <a:cubicBezTo>
                        <a:pt x="7098" y="9100"/>
                        <a:pt x="7247" y="9337"/>
                        <a:pt x="7397" y="9572"/>
                      </a:cubicBezTo>
                      <a:cubicBezTo>
                        <a:pt x="7420" y="9608"/>
                        <a:pt x="7455" y="9624"/>
                        <a:pt x="7489" y="9624"/>
                      </a:cubicBezTo>
                      <a:cubicBezTo>
                        <a:pt x="7559" y="9624"/>
                        <a:pt x="7625" y="9558"/>
                        <a:pt x="7583" y="9475"/>
                      </a:cubicBezTo>
                      <a:cubicBezTo>
                        <a:pt x="7496" y="9302"/>
                        <a:pt x="7405" y="9131"/>
                        <a:pt x="7311" y="8960"/>
                      </a:cubicBezTo>
                      <a:cubicBezTo>
                        <a:pt x="7386" y="8438"/>
                        <a:pt x="7571" y="7923"/>
                        <a:pt x="7670" y="7405"/>
                      </a:cubicBezTo>
                      <a:cubicBezTo>
                        <a:pt x="7764" y="6925"/>
                        <a:pt x="7849" y="6443"/>
                        <a:pt x="7932" y="5961"/>
                      </a:cubicBezTo>
                      <a:cubicBezTo>
                        <a:pt x="7934" y="5953"/>
                        <a:pt x="7926" y="5947"/>
                        <a:pt x="7918" y="5947"/>
                      </a:cubicBezTo>
                      <a:cubicBezTo>
                        <a:pt x="7912" y="5947"/>
                        <a:pt x="7907" y="5950"/>
                        <a:pt x="7906" y="5956"/>
                      </a:cubicBezTo>
                      <a:cubicBezTo>
                        <a:pt x="7788" y="6528"/>
                        <a:pt x="7671" y="7102"/>
                        <a:pt x="7535" y="7668"/>
                      </a:cubicBezTo>
                      <a:cubicBezTo>
                        <a:pt x="7445" y="8043"/>
                        <a:pt x="7294" y="8418"/>
                        <a:pt x="7224" y="8801"/>
                      </a:cubicBezTo>
                      <a:cubicBezTo>
                        <a:pt x="6681" y="7824"/>
                        <a:pt x="6063" y="6880"/>
                        <a:pt x="5424" y="5958"/>
                      </a:cubicBezTo>
                      <a:cubicBezTo>
                        <a:pt x="5474" y="5702"/>
                        <a:pt x="5459" y="5439"/>
                        <a:pt x="5465" y="5177"/>
                      </a:cubicBezTo>
                      <a:cubicBezTo>
                        <a:pt x="5475" y="4802"/>
                        <a:pt x="5518" y="4428"/>
                        <a:pt x="5541" y="4053"/>
                      </a:cubicBezTo>
                      <a:cubicBezTo>
                        <a:pt x="5587" y="3338"/>
                        <a:pt x="5625" y="2623"/>
                        <a:pt x="5630" y="1907"/>
                      </a:cubicBezTo>
                      <a:cubicBezTo>
                        <a:pt x="5630" y="1898"/>
                        <a:pt x="5623" y="1894"/>
                        <a:pt x="5616" y="1894"/>
                      </a:cubicBezTo>
                      <a:cubicBezTo>
                        <a:pt x="5609" y="1894"/>
                        <a:pt x="5603" y="1898"/>
                        <a:pt x="5602" y="1906"/>
                      </a:cubicBezTo>
                      <a:cubicBezTo>
                        <a:pt x="5545" y="3205"/>
                        <a:pt x="5398" y="4501"/>
                        <a:pt x="5313" y="5800"/>
                      </a:cubicBezTo>
                      <a:cubicBezTo>
                        <a:pt x="5071" y="5452"/>
                        <a:pt x="4826" y="5107"/>
                        <a:pt x="4582" y="4765"/>
                      </a:cubicBezTo>
                      <a:cubicBezTo>
                        <a:pt x="4142" y="4149"/>
                        <a:pt x="3686" y="3544"/>
                        <a:pt x="3220" y="2947"/>
                      </a:cubicBezTo>
                      <a:cubicBezTo>
                        <a:pt x="3096" y="1975"/>
                        <a:pt x="2950" y="999"/>
                        <a:pt x="2893" y="20"/>
                      </a:cubicBezTo>
                      <a:cubicBezTo>
                        <a:pt x="2893" y="7"/>
                        <a:pt x="288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0" name="Google Shape;2810;p50">
                <a:extLst>
                  <a:ext uri="{FF2B5EF4-FFF2-40B4-BE49-F238E27FC236}">
                    <a16:creationId xmlns:a16="http://schemas.microsoft.com/office/drawing/2014/main" id="{4656077E-2531-F835-36D5-D8BC4ABEC360}"/>
                  </a:ext>
                </a:extLst>
              </p:cNvPr>
              <p:cNvGrpSpPr/>
              <p:nvPr/>
            </p:nvGrpSpPr>
            <p:grpSpPr>
              <a:xfrm>
                <a:off x="4341567" y="3746790"/>
                <a:ext cx="1245422" cy="1477712"/>
                <a:chOff x="2644563" y="4351139"/>
                <a:chExt cx="906157" cy="1001432"/>
              </a:xfrm>
            </p:grpSpPr>
            <p:sp>
              <p:nvSpPr>
                <p:cNvPr id="2811" name="Google Shape;2811;p50">
                  <a:extLst>
                    <a:ext uri="{FF2B5EF4-FFF2-40B4-BE49-F238E27FC236}">
                      <a16:creationId xmlns:a16="http://schemas.microsoft.com/office/drawing/2014/main" id="{BD843EFF-B546-2A7B-628C-98DE89BC5B78}"/>
                    </a:ext>
                  </a:extLst>
                </p:cNvPr>
                <p:cNvSpPr/>
                <p:nvPr/>
              </p:nvSpPr>
              <p:spPr>
                <a:xfrm rot="-1433732">
                  <a:off x="2828351" y="4408941"/>
                  <a:ext cx="538580" cy="885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8" h="17685" extrusionOk="0">
                      <a:moveTo>
                        <a:pt x="4360" y="17684"/>
                      </a:moveTo>
                      <a:lnTo>
                        <a:pt x="7267" y="17684"/>
                      </a:lnTo>
                      <a:cubicBezTo>
                        <a:pt x="7267" y="17684"/>
                        <a:pt x="10658" y="12305"/>
                        <a:pt x="10887" y="7741"/>
                      </a:cubicBezTo>
                      <a:cubicBezTo>
                        <a:pt x="11117" y="3177"/>
                        <a:pt x="8859" y="0"/>
                        <a:pt x="5023" y="2922"/>
                      </a:cubicBezTo>
                      <a:cubicBezTo>
                        <a:pt x="1" y="6746"/>
                        <a:pt x="4360" y="17684"/>
                        <a:pt x="4360" y="1768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71000">
                      <a:schemeClr val="accent1"/>
                    </a:gs>
                    <a:gs pos="100000">
                      <a:schemeClr val="accent1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50">
                  <a:extLst>
                    <a:ext uri="{FF2B5EF4-FFF2-40B4-BE49-F238E27FC236}">
                      <a16:creationId xmlns:a16="http://schemas.microsoft.com/office/drawing/2014/main" id="{83A966C7-E832-1287-B731-E7C68FAA4249}"/>
                    </a:ext>
                  </a:extLst>
                </p:cNvPr>
                <p:cNvSpPr/>
                <p:nvPr/>
              </p:nvSpPr>
              <p:spPr>
                <a:xfrm rot="-1433732">
                  <a:off x="3010319" y="4502354"/>
                  <a:ext cx="357697" cy="74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4" h="14788" extrusionOk="0">
                      <a:moveTo>
                        <a:pt x="4638" y="0"/>
                      </a:moveTo>
                      <a:cubicBezTo>
                        <a:pt x="4631" y="0"/>
                        <a:pt x="4625" y="4"/>
                        <a:pt x="4623" y="13"/>
                      </a:cubicBezTo>
                      <a:cubicBezTo>
                        <a:pt x="4341" y="1310"/>
                        <a:pt x="4065" y="2609"/>
                        <a:pt x="3815" y="3913"/>
                      </a:cubicBezTo>
                      <a:cubicBezTo>
                        <a:pt x="3658" y="3566"/>
                        <a:pt x="3510" y="3218"/>
                        <a:pt x="3369" y="2864"/>
                      </a:cubicBezTo>
                      <a:cubicBezTo>
                        <a:pt x="3064" y="2097"/>
                        <a:pt x="2755" y="1333"/>
                        <a:pt x="2393" y="592"/>
                      </a:cubicBezTo>
                      <a:cubicBezTo>
                        <a:pt x="2389" y="583"/>
                        <a:pt x="2381" y="579"/>
                        <a:pt x="2374" y="579"/>
                      </a:cubicBezTo>
                      <a:cubicBezTo>
                        <a:pt x="2358" y="579"/>
                        <a:pt x="2340" y="597"/>
                        <a:pt x="2349" y="617"/>
                      </a:cubicBezTo>
                      <a:cubicBezTo>
                        <a:pt x="2879" y="1808"/>
                        <a:pt x="3301" y="3053"/>
                        <a:pt x="3746" y="4277"/>
                      </a:cubicBezTo>
                      <a:cubicBezTo>
                        <a:pt x="3560" y="5267"/>
                        <a:pt x="3389" y="6260"/>
                        <a:pt x="3244" y="7256"/>
                      </a:cubicBezTo>
                      <a:cubicBezTo>
                        <a:pt x="3164" y="7809"/>
                        <a:pt x="3084" y="8366"/>
                        <a:pt x="3009" y="8925"/>
                      </a:cubicBezTo>
                      <a:cubicBezTo>
                        <a:pt x="2118" y="7442"/>
                        <a:pt x="1155" y="5999"/>
                        <a:pt x="296" y="4497"/>
                      </a:cubicBezTo>
                      <a:cubicBezTo>
                        <a:pt x="292" y="4490"/>
                        <a:pt x="287" y="4488"/>
                        <a:pt x="281" y="4488"/>
                      </a:cubicBezTo>
                      <a:cubicBezTo>
                        <a:pt x="269" y="4488"/>
                        <a:pt x="258" y="4500"/>
                        <a:pt x="265" y="4515"/>
                      </a:cubicBezTo>
                      <a:cubicBezTo>
                        <a:pt x="706" y="5360"/>
                        <a:pt x="1187" y="6181"/>
                        <a:pt x="1676" y="6999"/>
                      </a:cubicBezTo>
                      <a:cubicBezTo>
                        <a:pt x="1932" y="7426"/>
                        <a:pt x="2209" y="7843"/>
                        <a:pt x="2449" y="8280"/>
                      </a:cubicBezTo>
                      <a:cubicBezTo>
                        <a:pt x="2617" y="8586"/>
                        <a:pt x="2758" y="8906"/>
                        <a:pt x="2975" y="9180"/>
                      </a:cubicBezTo>
                      <a:cubicBezTo>
                        <a:pt x="2781" y="10658"/>
                        <a:pt x="2624" y="12151"/>
                        <a:pt x="2577" y="13636"/>
                      </a:cubicBezTo>
                      <a:cubicBezTo>
                        <a:pt x="2262" y="13227"/>
                        <a:pt x="1855" y="12876"/>
                        <a:pt x="1520" y="12488"/>
                      </a:cubicBezTo>
                      <a:cubicBezTo>
                        <a:pt x="1013" y="11899"/>
                        <a:pt x="526" y="11293"/>
                        <a:pt x="38" y="10689"/>
                      </a:cubicBezTo>
                      <a:cubicBezTo>
                        <a:pt x="35" y="10685"/>
                        <a:pt x="31" y="10683"/>
                        <a:pt x="27" y="10683"/>
                      </a:cubicBezTo>
                      <a:cubicBezTo>
                        <a:pt x="14" y="10683"/>
                        <a:pt x="1" y="10698"/>
                        <a:pt x="10" y="10710"/>
                      </a:cubicBezTo>
                      <a:cubicBezTo>
                        <a:pt x="402" y="11229"/>
                        <a:pt x="796" y="11748"/>
                        <a:pt x="1199" y="12259"/>
                      </a:cubicBezTo>
                      <a:cubicBezTo>
                        <a:pt x="1632" y="12810"/>
                        <a:pt x="2165" y="13307"/>
                        <a:pt x="2571" y="13877"/>
                      </a:cubicBezTo>
                      <a:cubicBezTo>
                        <a:pt x="2564" y="14137"/>
                        <a:pt x="2561" y="14395"/>
                        <a:pt x="2563" y="14653"/>
                      </a:cubicBezTo>
                      <a:cubicBezTo>
                        <a:pt x="2564" y="14744"/>
                        <a:pt x="2628" y="14788"/>
                        <a:pt x="2695" y="14788"/>
                      </a:cubicBezTo>
                      <a:cubicBezTo>
                        <a:pt x="2764" y="14788"/>
                        <a:pt x="2834" y="14742"/>
                        <a:pt x="2843" y="14653"/>
                      </a:cubicBezTo>
                      <a:cubicBezTo>
                        <a:pt x="2876" y="14284"/>
                        <a:pt x="2909" y="13914"/>
                        <a:pt x="2939" y="13545"/>
                      </a:cubicBezTo>
                      <a:cubicBezTo>
                        <a:pt x="3977" y="12514"/>
                        <a:pt x="5058" y="11532"/>
                        <a:pt x="6048" y="10451"/>
                      </a:cubicBezTo>
                      <a:cubicBezTo>
                        <a:pt x="6052" y="10446"/>
                        <a:pt x="6048" y="10439"/>
                        <a:pt x="6042" y="10439"/>
                      </a:cubicBezTo>
                      <a:cubicBezTo>
                        <a:pt x="6041" y="10439"/>
                        <a:pt x="6039" y="10440"/>
                        <a:pt x="6037" y="10441"/>
                      </a:cubicBezTo>
                      <a:cubicBezTo>
                        <a:pt x="5034" y="11433"/>
                        <a:pt x="3971" y="12362"/>
                        <a:pt x="2957" y="13342"/>
                      </a:cubicBezTo>
                      <a:cubicBezTo>
                        <a:pt x="3096" y="11680"/>
                        <a:pt x="3223" y="10020"/>
                        <a:pt x="3416" y="8363"/>
                      </a:cubicBezTo>
                      <a:cubicBezTo>
                        <a:pt x="3612" y="8058"/>
                        <a:pt x="3909" y="7797"/>
                        <a:pt x="4164" y="7555"/>
                      </a:cubicBezTo>
                      <a:cubicBezTo>
                        <a:pt x="4496" y="7237"/>
                        <a:pt x="4795" y="6890"/>
                        <a:pt x="5116" y="6561"/>
                      </a:cubicBezTo>
                      <a:cubicBezTo>
                        <a:pt x="5848" y="5814"/>
                        <a:pt x="6649" y="5138"/>
                        <a:pt x="7376" y="4385"/>
                      </a:cubicBezTo>
                      <a:cubicBezTo>
                        <a:pt x="7384" y="4378"/>
                        <a:pt x="7376" y="4367"/>
                        <a:pt x="7367" y="4367"/>
                      </a:cubicBezTo>
                      <a:cubicBezTo>
                        <a:pt x="7365" y="4367"/>
                        <a:pt x="7363" y="4368"/>
                        <a:pt x="7361" y="4370"/>
                      </a:cubicBezTo>
                      <a:lnTo>
                        <a:pt x="7362" y="4370"/>
                      </a:lnTo>
                      <a:cubicBezTo>
                        <a:pt x="6555" y="5132"/>
                        <a:pt x="5688" y="5824"/>
                        <a:pt x="4900" y="6606"/>
                      </a:cubicBezTo>
                      <a:cubicBezTo>
                        <a:pt x="4540" y="6964"/>
                        <a:pt x="4193" y="7330"/>
                        <a:pt x="3824" y="7680"/>
                      </a:cubicBezTo>
                      <a:cubicBezTo>
                        <a:pt x="3727" y="7771"/>
                        <a:pt x="3584" y="7898"/>
                        <a:pt x="3457" y="8038"/>
                      </a:cubicBezTo>
                      <a:cubicBezTo>
                        <a:pt x="3479" y="7857"/>
                        <a:pt x="3499" y="7676"/>
                        <a:pt x="3524" y="7495"/>
                      </a:cubicBezTo>
                      <a:cubicBezTo>
                        <a:pt x="3651" y="6537"/>
                        <a:pt x="3786" y="5581"/>
                        <a:pt x="3926" y="4625"/>
                      </a:cubicBezTo>
                      <a:cubicBezTo>
                        <a:pt x="3936" y="4600"/>
                        <a:pt x="3947" y="4575"/>
                        <a:pt x="3957" y="4550"/>
                      </a:cubicBezTo>
                      <a:cubicBezTo>
                        <a:pt x="3960" y="4545"/>
                        <a:pt x="3962" y="4539"/>
                        <a:pt x="3964" y="4532"/>
                      </a:cubicBezTo>
                      <a:cubicBezTo>
                        <a:pt x="4570" y="3064"/>
                        <a:pt x="5665" y="1885"/>
                        <a:pt x="6733" y="735"/>
                      </a:cubicBezTo>
                      <a:cubicBezTo>
                        <a:pt x="6736" y="732"/>
                        <a:pt x="6734" y="729"/>
                        <a:pt x="6731" y="729"/>
                      </a:cubicBezTo>
                      <a:cubicBezTo>
                        <a:pt x="6730" y="729"/>
                        <a:pt x="6729" y="729"/>
                        <a:pt x="6728" y="730"/>
                      </a:cubicBezTo>
                      <a:cubicBezTo>
                        <a:pt x="5643" y="1704"/>
                        <a:pt x="4608" y="2837"/>
                        <a:pt x="3992" y="4176"/>
                      </a:cubicBezTo>
                      <a:cubicBezTo>
                        <a:pt x="4198" y="2789"/>
                        <a:pt x="4418" y="1404"/>
                        <a:pt x="4658" y="22"/>
                      </a:cubicBezTo>
                      <a:cubicBezTo>
                        <a:pt x="4660" y="9"/>
                        <a:pt x="4649" y="0"/>
                        <a:pt x="4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3" name="Google Shape;2813;p50">
                <a:extLst>
                  <a:ext uri="{FF2B5EF4-FFF2-40B4-BE49-F238E27FC236}">
                    <a16:creationId xmlns:a16="http://schemas.microsoft.com/office/drawing/2014/main" id="{E9D9A1D1-3ED7-98A5-433E-9466F21A6583}"/>
                  </a:ext>
                </a:extLst>
              </p:cNvPr>
              <p:cNvGrpSpPr/>
              <p:nvPr/>
            </p:nvGrpSpPr>
            <p:grpSpPr>
              <a:xfrm>
                <a:off x="6071858" y="3842395"/>
                <a:ext cx="804372" cy="1373630"/>
                <a:chOff x="3848119" y="4383045"/>
                <a:chExt cx="547006" cy="870102"/>
              </a:xfrm>
            </p:grpSpPr>
            <p:sp>
              <p:nvSpPr>
                <p:cNvPr id="2814" name="Google Shape;2814;p50">
                  <a:extLst>
                    <a:ext uri="{FF2B5EF4-FFF2-40B4-BE49-F238E27FC236}">
                      <a16:creationId xmlns:a16="http://schemas.microsoft.com/office/drawing/2014/main" id="{CBAC3119-2F35-153A-ECDF-7F6F76011781}"/>
                    </a:ext>
                  </a:extLst>
                </p:cNvPr>
                <p:cNvSpPr/>
                <p:nvPr/>
              </p:nvSpPr>
              <p:spPr>
                <a:xfrm>
                  <a:off x="3848119" y="4383045"/>
                  <a:ext cx="547006" cy="87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8" h="17685" extrusionOk="0">
                      <a:moveTo>
                        <a:pt x="4360" y="17684"/>
                      </a:moveTo>
                      <a:lnTo>
                        <a:pt x="7267" y="17684"/>
                      </a:lnTo>
                      <a:cubicBezTo>
                        <a:pt x="7267" y="17684"/>
                        <a:pt x="10658" y="12305"/>
                        <a:pt x="10887" y="7741"/>
                      </a:cubicBezTo>
                      <a:cubicBezTo>
                        <a:pt x="11117" y="3177"/>
                        <a:pt x="8859" y="0"/>
                        <a:pt x="5023" y="2922"/>
                      </a:cubicBezTo>
                      <a:cubicBezTo>
                        <a:pt x="1" y="6746"/>
                        <a:pt x="4360" y="17684"/>
                        <a:pt x="4360" y="1768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50">
                  <a:extLst>
                    <a:ext uri="{FF2B5EF4-FFF2-40B4-BE49-F238E27FC236}">
                      <a16:creationId xmlns:a16="http://schemas.microsoft.com/office/drawing/2014/main" id="{65907704-FBEE-2E0E-1721-96D70014660B}"/>
                    </a:ext>
                  </a:extLst>
                </p:cNvPr>
                <p:cNvSpPr/>
                <p:nvPr/>
              </p:nvSpPr>
              <p:spPr>
                <a:xfrm>
                  <a:off x="4012448" y="4509588"/>
                  <a:ext cx="363293" cy="727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4" h="14788" extrusionOk="0">
                      <a:moveTo>
                        <a:pt x="4638" y="0"/>
                      </a:moveTo>
                      <a:cubicBezTo>
                        <a:pt x="4631" y="0"/>
                        <a:pt x="4625" y="4"/>
                        <a:pt x="4623" y="13"/>
                      </a:cubicBezTo>
                      <a:cubicBezTo>
                        <a:pt x="4341" y="1310"/>
                        <a:pt x="4065" y="2609"/>
                        <a:pt x="3815" y="3913"/>
                      </a:cubicBezTo>
                      <a:cubicBezTo>
                        <a:pt x="3658" y="3566"/>
                        <a:pt x="3510" y="3218"/>
                        <a:pt x="3369" y="2864"/>
                      </a:cubicBezTo>
                      <a:cubicBezTo>
                        <a:pt x="3064" y="2097"/>
                        <a:pt x="2755" y="1333"/>
                        <a:pt x="2393" y="592"/>
                      </a:cubicBezTo>
                      <a:cubicBezTo>
                        <a:pt x="2389" y="583"/>
                        <a:pt x="2381" y="579"/>
                        <a:pt x="2374" y="579"/>
                      </a:cubicBezTo>
                      <a:cubicBezTo>
                        <a:pt x="2358" y="579"/>
                        <a:pt x="2340" y="597"/>
                        <a:pt x="2349" y="617"/>
                      </a:cubicBezTo>
                      <a:cubicBezTo>
                        <a:pt x="2879" y="1808"/>
                        <a:pt x="3301" y="3053"/>
                        <a:pt x="3746" y="4277"/>
                      </a:cubicBezTo>
                      <a:cubicBezTo>
                        <a:pt x="3560" y="5267"/>
                        <a:pt x="3389" y="6260"/>
                        <a:pt x="3244" y="7256"/>
                      </a:cubicBezTo>
                      <a:cubicBezTo>
                        <a:pt x="3164" y="7809"/>
                        <a:pt x="3084" y="8366"/>
                        <a:pt x="3009" y="8925"/>
                      </a:cubicBezTo>
                      <a:cubicBezTo>
                        <a:pt x="2118" y="7442"/>
                        <a:pt x="1155" y="5999"/>
                        <a:pt x="296" y="4497"/>
                      </a:cubicBezTo>
                      <a:cubicBezTo>
                        <a:pt x="292" y="4490"/>
                        <a:pt x="287" y="4488"/>
                        <a:pt x="281" y="4488"/>
                      </a:cubicBezTo>
                      <a:cubicBezTo>
                        <a:pt x="269" y="4488"/>
                        <a:pt x="258" y="4500"/>
                        <a:pt x="265" y="4515"/>
                      </a:cubicBezTo>
                      <a:cubicBezTo>
                        <a:pt x="706" y="5360"/>
                        <a:pt x="1187" y="6181"/>
                        <a:pt x="1676" y="6999"/>
                      </a:cubicBezTo>
                      <a:cubicBezTo>
                        <a:pt x="1932" y="7426"/>
                        <a:pt x="2209" y="7843"/>
                        <a:pt x="2449" y="8280"/>
                      </a:cubicBezTo>
                      <a:cubicBezTo>
                        <a:pt x="2617" y="8586"/>
                        <a:pt x="2758" y="8906"/>
                        <a:pt x="2975" y="9180"/>
                      </a:cubicBezTo>
                      <a:cubicBezTo>
                        <a:pt x="2781" y="10658"/>
                        <a:pt x="2624" y="12151"/>
                        <a:pt x="2577" y="13636"/>
                      </a:cubicBezTo>
                      <a:cubicBezTo>
                        <a:pt x="2262" y="13227"/>
                        <a:pt x="1855" y="12876"/>
                        <a:pt x="1520" y="12488"/>
                      </a:cubicBezTo>
                      <a:cubicBezTo>
                        <a:pt x="1013" y="11899"/>
                        <a:pt x="526" y="11293"/>
                        <a:pt x="38" y="10689"/>
                      </a:cubicBezTo>
                      <a:cubicBezTo>
                        <a:pt x="35" y="10685"/>
                        <a:pt x="31" y="10683"/>
                        <a:pt x="27" y="10683"/>
                      </a:cubicBezTo>
                      <a:cubicBezTo>
                        <a:pt x="14" y="10683"/>
                        <a:pt x="1" y="10698"/>
                        <a:pt x="10" y="10710"/>
                      </a:cubicBezTo>
                      <a:cubicBezTo>
                        <a:pt x="402" y="11229"/>
                        <a:pt x="796" y="11748"/>
                        <a:pt x="1199" y="12259"/>
                      </a:cubicBezTo>
                      <a:cubicBezTo>
                        <a:pt x="1632" y="12810"/>
                        <a:pt x="2165" y="13307"/>
                        <a:pt x="2571" y="13877"/>
                      </a:cubicBezTo>
                      <a:cubicBezTo>
                        <a:pt x="2564" y="14137"/>
                        <a:pt x="2561" y="14395"/>
                        <a:pt x="2563" y="14653"/>
                      </a:cubicBezTo>
                      <a:cubicBezTo>
                        <a:pt x="2564" y="14744"/>
                        <a:pt x="2628" y="14788"/>
                        <a:pt x="2695" y="14788"/>
                      </a:cubicBezTo>
                      <a:cubicBezTo>
                        <a:pt x="2764" y="14788"/>
                        <a:pt x="2834" y="14742"/>
                        <a:pt x="2843" y="14653"/>
                      </a:cubicBezTo>
                      <a:cubicBezTo>
                        <a:pt x="2876" y="14284"/>
                        <a:pt x="2909" y="13914"/>
                        <a:pt x="2939" y="13545"/>
                      </a:cubicBezTo>
                      <a:cubicBezTo>
                        <a:pt x="3977" y="12514"/>
                        <a:pt x="5058" y="11532"/>
                        <a:pt x="6048" y="10451"/>
                      </a:cubicBezTo>
                      <a:cubicBezTo>
                        <a:pt x="6052" y="10446"/>
                        <a:pt x="6048" y="10439"/>
                        <a:pt x="6042" y="10439"/>
                      </a:cubicBezTo>
                      <a:cubicBezTo>
                        <a:pt x="6041" y="10439"/>
                        <a:pt x="6039" y="10440"/>
                        <a:pt x="6037" y="10441"/>
                      </a:cubicBezTo>
                      <a:cubicBezTo>
                        <a:pt x="5034" y="11433"/>
                        <a:pt x="3971" y="12362"/>
                        <a:pt x="2957" y="13342"/>
                      </a:cubicBezTo>
                      <a:cubicBezTo>
                        <a:pt x="3096" y="11680"/>
                        <a:pt x="3223" y="10020"/>
                        <a:pt x="3416" y="8363"/>
                      </a:cubicBezTo>
                      <a:cubicBezTo>
                        <a:pt x="3612" y="8058"/>
                        <a:pt x="3909" y="7797"/>
                        <a:pt x="4164" y="7555"/>
                      </a:cubicBezTo>
                      <a:cubicBezTo>
                        <a:pt x="4496" y="7237"/>
                        <a:pt x="4795" y="6890"/>
                        <a:pt x="5116" y="6561"/>
                      </a:cubicBezTo>
                      <a:cubicBezTo>
                        <a:pt x="5848" y="5814"/>
                        <a:pt x="6649" y="5138"/>
                        <a:pt x="7376" y="4385"/>
                      </a:cubicBezTo>
                      <a:cubicBezTo>
                        <a:pt x="7384" y="4378"/>
                        <a:pt x="7376" y="4367"/>
                        <a:pt x="7367" y="4367"/>
                      </a:cubicBezTo>
                      <a:cubicBezTo>
                        <a:pt x="7365" y="4367"/>
                        <a:pt x="7363" y="4368"/>
                        <a:pt x="7361" y="4370"/>
                      </a:cubicBezTo>
                      <a:lnTo>
                        <a:pt x="7362" y="4370"/>
                      </a:lnTo>
                      <a:cubicBezTo>
                        <a:pt x="6555" y="5132"/>
                        <a:pt x="5688" y="5824"/>
                        <a:pt x="4900" y="6606"/>
                      </a:cubicBezTo>
                      <a:cubicBezTo>
                        <a:pt x="4540" y="6964"/>
                        <a:pt x="4193" y="7330"/>
                        <a:pt x="3824" y="7680"/>
                      </a:cubicBezTo>
                      <a:cubicBezTo>
                        <a:pt x="3727" y="7771"/>
                        <a:pt x="3584" y="7898"/>
                        <a:pt x="3457" y="8038"/>
                      </a:cubicBezTo>
                      <a:cubicBezTo>
                        <a:pt x="3479" y="7857"/>
                        <a:pt x="3499" y="7676"/>
                        <a:pt x="3524" y="7495"/>
                      </a:cubicBezTo>
                      <a:cubicBezTo>
                        <a:pt x="3651" y="6537"/>
                        <a:pt x="3786" y="5581"/>
                        <a:pt x="3926" y="4625"/>
                      </a:cubicBezTo>
                      <a:cubicBezTo>
                        <a:pt x="3936" y="4600"/>
                        <a:pt x="3947" y="4575"/>
                        <a:pt x="3957" y="4550"/>
                      </a:cubicBezTo>
                      <a:cubicBezTo>
                        <a:pt x="3960" y="4545"/>
                        <a:pt x="3962" y="4539"/>
                        <a:pt x="3964" y="4532"/>
                      </a:cubicBezTo>
                      <a:cubicBezTo>
                        <a:pt x="4570" y="3064"/>
                        <a:pt x="5665" y="1885"/>
                        <a:pt x="6733" y="735"/>
                      </a:cubicBezTo>
                      <a:cubicBezTo>
                        <a:pt x="6736" y="732"/>
                        <a:pt x="6734" y="729"/>
                        <a:pt x="6731" y="729"/>
                      </a:cubicBezTo>
                      <a:cubicBezTo>
                        <a:pt x="6730" y="729"/>
                        <a:pt x="6729" y="729"/>
                        <a:pt x="6728" y="730"/>
                      </a:cubicBezTo>
                      <a:cubicBezTo>
                        <a:pt x="5643" y="1704"/>
                        <a:pt x="4608" y="2837"/>
                        <a:pt x="3992" y="4176"/>
                      </a:cubicBezTo>
                      <a:cubicBezTo>
                        <a:pt x="4198" y="2789"/>
                        <a:pt x="4418" y="1404"/>
                        <a:pt x="4658" y="22"/>
                      </a:cubicBezTo>
                      <a:cubicBezTo>
                        <a:pt x="4660" y="9"/>
                        <a:pt x="4649" y="0"/>
                        <a:pt x="46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7C3D8EF3-375E-EF64-95E5-8240BF0C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303" y="544444"/>
            <a:ext cx="4209394" cy="572700"/>
          </a:xfrm>
        </p:spPr>
        <p:txBody>
          <a:bodyPr/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LUYỆN THANH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75C1-F8D0-4507-EEBD-98816BD0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5817E0-D291-013A-2A13-E107F1DAEC41}"/>
              </a:ext>
            </a:extLst>
          </p:cNvPr>
          <p:cNvSpPr txBox="1"/>
          <p:nvPr/>
        </p:nvSpPr>
        <p:spPr>
          <a:xfrm>
            <a:off x="615536" y="577339"/>
            <a:ext cx="361507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Ngày xưa, bé mới đến trường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Mẹ đưa đến lớp, nước mắt như mưa,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Dần quen, bạn thân cô mến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Ôi ngôi trường cũ, có lắm ước mơ,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Để em, yêu sao cuộc sống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Tuổi thơ học trò, làm em nhớ mãi,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Thời gian, mong sao chớ quên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Công ơn thầy cô, ngày xưa đến trường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Tuổi xuân, buồn vui khát vọng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Ngày qua đến lớp, học biết bao điều,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Dần quen, bạn thân yêu mến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Bên ngôi trường mới, sẽ lớn khôn thôi,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Để em, thêm yêu cuộc sống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Tuổi thơ học trò, đừng qua mau nhé,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Tình yêu, trong em khó quên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Mỗi khi hè sang, là trang kỷ niệm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C1FCF-A28D-E3F1-8726-49E0533603AB}"/>
              </a:ext>
            </a:extLst>
          </p:cNvPr>
          <p:cNvSpPr txBox="1"/>
          <p:nvPr/>
        </p:nvSpPr>
        <p:spPr>
          <a:xfrm>
            <a:off x="4129275" y="720559"/>
            <a:ext cx="476338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Vắng tiếng ve đang gọi hè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Đến lớp sao nghe bồi hồi...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Phượng rơi đỏ thắm, sắc lá sân trường, để ai lưu luyến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Với bao kỷ niệm, làm sao nói hết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Giấy trắng học trò, thầy cô mến thương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Với bao bạn bè, hè ơi cách xa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Đếm lá thu rơi ngập đường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Đến lớp mưa bay ngập ngừng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Hạt mưa trên lá, ướt bước sân trường, tìm trong ánh mắt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Có bao nhiêu điều, gửi trên chiếc lá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Bóng dáng học trò, là trang sách thơ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333333"/>
                </a:solidFill>
                <a:effectLst/>
                <a:latin typeface="Helvetica Neue"/>
              </a:rPr>
              <a:t>Sẽ mang nụ cười, vào thu ước mơ.</a:t>
            </a:r>
            <a:endParaRPr lang="en-GB" dirty="0"/>
          </a:p>
        </p:txBody>
      </p:sp>
      <p:pic>
        <p:nvPicPr>
          <p:cNvPr id="2" name="Thang-Nam-Hoc-Tro-Doan-Trang">
            <a:hlinkClick r:id="" action="ppaction://media"/>
            <a:extLst>
              <a:ext uri="{FF2B5EF4-FFF2-40B4-BE49-F238E27FC236}">
                <a16:creationId xmlns:a16="http://schemas.microsoft.com/office/drawing/2014/main" id="{075D0E2D-D92C-62A1-DDF0-1FC3CB721A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7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0232" y="148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>
          <a:extLst>
            <a:ext uri="{FF2B5EF4-FFF2-40B4-BE49-F238E27FC236}">
              <a16:creationId xmlns:a16="http://schemas.microsoft.com/office/drawing/2014/main" id="{06E5EB07-9CAD-C5B7-7C94-13161F58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52">
            <a:extLst>
              <a:ext uri="{FF2B5EF4-FFF2-40B4-BE49-F238E27FC236}">
                <a16:creationId xmlns:a16="http://schemas.microsoft.com/office/drawing/2014/main" id="{8A724FB5-8D4C-D7AD-138C-23A925BD0450}"/>
              </a:ext>
            </a:extLst>
          </p:cNvPr>
          <p:cNvSpPr/>
          <p:nvPr/>
        </p:nvSpPr>
        <p:spPr>
          <a:xfrm>
            <a:off x="4391025" y="1628775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0" name="Google Shape;2830;p52">
            <a:extLst>
              <a:ext uri="{FF2B5EF4-FFF2-40B4-BE49-F238E27FC236}">
                <a16:creationId xmlns:a16="http://schemas.microsoft.com/office/drawing/2014/main" id="{777949E2-B3CF-D3CC-F6BB-0FFC6810D1B8}"/>
              </a:ext>
            </a:extLst>
          </p:cNvPr>
          <p:cNvGrpSpPr/>
          <p:nvPr/>
        </p:nvGrpSpPr>
        <p:grpSpPr>
          <a:xfrm>
            <a:off x="4892823" y="1669775"/>
            <a:ext cx="3770223" cy="2860329"/>
            <a:chOff x="4892823" y="1669775"/>
            <a:chExt cx="3770223" cy="2860329"/>
          </a:xfrm>
        </p:grpSpPr>
        <p:grpSp>
          <p:nvGrpSpPr>
            <p:cNvPr id="2831" name="Google Shape;2831;p52">
              <a:extLst>
                <a:ext uri="{FF2B5EF4-FFF2-40B4-BE49-F238E27FC236}">
                  <a16:creationId xmlns:a16="http://schemas.microsoft.com/office/drawing/2014/main" id="{E4D7C180-D8C1-4059-75BE-1D728792127B}"/>
                </a:ext>
              </a:extLst>
            </p:cNvPr>
            <p:cNvGrpSpPr/>
            <p:nvPr/>
          </p:nvGrpSpPr>
          <p:grpSpPr>
            <a:xfrm>
              <a:off x="4892823" y="1669775"/>
              <a:ext cx="3770223" cy="2860329"/>
              <a:chOff x="4737020" y="1669794"/>
              <a:chExt cx="3499697" cy="2596758"/>
            </a:xfrm>
          </p:grpSpPr>
          <p:sp>
            <p:nvSpPr>
              <p:cNvPr id="2832" name="Google Shape;2832;p52">
                <a:extLst>
                  <a:ext uri="{FF2B5EF4-FFF2-40B4-BE49-F238E27FC236}">
                    <a16:creationId xmlns:a16="http://schemas.microsoft.com/office/drawing/2014/main" id="{DE5CA411-3027-5B7F-69F5-847FC7FC102D}"/>
                  </a:ext>
                </a:extLst>
              </p:cNvPr>
              <p:cNvSpPr/>
              <p:nvPr/>
            </p:nvSpPr>
            <p:spPr>
              <a:xfrm>
                <a:off x="5782397" y="2903377"/>
                <a:ext cx="1865191" cy="560929"/>
              </a:xfrm>
              <a:custGeom>
                <a:avLst/>
                <a:gdLst/>
                <a:ahLst/>
                <a:cxnLst/>
                <a:rect l="l" t="t" r="r" b="b"/>
                <a:pathLst>
                  <a:path w="28396" h="8540" extrusionOk="0">
                    <a:moveTo>
                      <a:pt x="22702" y="0"/>
                    </a:moveTo>
                    <a:cubicBezTo>
                      <a:pt x="20080" y="0"/>
                      <a:pt x="13982" y="1848"/>
                      <a:pt x="7362" y="1848"/>
                    </a:cubicBezTo>
                    <a:cubicBezTo>
                      <a:pt x="4930" y="1848"/>
                      <a:pt x="2427" y="1598"/>
                      <a:pt x="0" y="916"/>
                    </a:cubicBezTo>
                    <a:lnTo>
                      <a:pt x="0" y="916"/>
                    </a:lnTo>
                    <a:lnTo>
                      <a:pt x="286" y="6169"/>
                    </a:lnTo>
                    <a:cubicBezTo>
                      <a:pt x="286" y="6169"/>
                      <a:pt x="7559" y="8539"/>
                      <a:pt x="15158" y="8539"/>
                    </a:cubicBezTo>
                    <a:cubicBezTo>
                      <a:pt x="16609" y="8539"/>
                      <a:pt x="18072" y="8453"/>
                      <a:pt x="19499" y="8247"/>
                    </a:cubicBezTo>
                    <a:cubicBezTo>
                      <a:pt x="28396" y="6962"/>
                      <a:pt x="28393" y="1576"/>
                      <a:pt x="23516" y="94"/>
                    </a:cubicBezTo>
                    <a:cubicBezTo>
                      <a:pt x="23303" y="29"/>
                      <a:pt x="23030" y="0"/>
                      <a:pt x="2270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52">
                <a:extLst>
                  <a:ext uri="{FF2B5EF4-FFF2-40B4-BE49-F238E27FC236}">
                    <a16:creationId xmlns:a16="http://schemas.microsoft.com/office/drawing/2014/main" id="{6670B1A6-56EF-480E-B940-CD63E2013F1B}"/>
                  </a:ext>
                </a:extLst>
              </p:cNvPr>
              <p:cNvSpPr/>
              <p:nvPr/>
            </p:nvSpPr>
            <p:spPr>
              <a:xfrm>
                <a:off x="5620024" y="2894116"/>
                <a:ext cx="904351" cy="790883"/>
              </a:xfrm>
              <a:custGeom>
                <a:avLst/>
                <a:gdLst/>
                <a:ahLst/>
                <a:cxnLst/>
                <a:rect l="l" t="t" r="r" b="b"/>
                <a:pathLst>
                  <a:path w="13768" h="12041" extrusionOk="0">
                    <a:moveTo>
                      <a:pt x="1378" y="1"/>
                    </a:moveTo>
                    <a:cubicBezTo>
                      <a:pt x="1" y="1"/>
                      <a:pt x="4002" y="11178"/>
                      <a:pt x="4002" y="11178"/>
                    </a:cubicBezTo>
                    <a:lnTo>
                      <a:pt x="13364" y="12041"/>
                    </a:lnTo>
                    <a:cubicBezTo>
                      <a:pt x="13364" y="12041"/>
                      <a:pt x="13767" y="10689"/>
                      <a:pt x="9624" y="5884"/>
                    </a:cubicBezTo>
                    <a:cubicBezTo>
                      <a:pt x="5482" y="1080"/>
                      <a:pt x="2661" y="66"/>
                      <a:pt x="1391" y="1"/>
                    </a:cubicBezTo>
                    <a:cubicBezTo>
                      <a:pt x="1387" y="1"/>
                      <a:pt x="1382" y="1"/>
                      <a:pt x="13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52">
                <a:extLst>
                  <a:ext uri="{FF2B5EF4-FFF2-40B4-BE49-F238E27FC236}">
                    <a16:creationId xmlns:a16="http://schemas.microsoft.com/office/drawing/2014/main" id="{C42EC073-64DE-57AD-8C15-17034D1368A8}"/>
                  </a:ext>
                </a:extLst>
              </p:cNvPr>
              <p:cNvSpPr/>
              <p:nvPr/>
            </p:nvSpPr>
            <p:spPr>
              <a:xfrm>
                <a:off x="4928300" y="2854975"/>
                <a:ext cx="1200525" cy="1403832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21373" extrusionOk="0">
                    <a:moveTo>
                      <a:pt x="9156" y="0"/>
                    </a:moveTo>
                    <a:cubicBezTo>
                      <a:pt x="5573" y="0"/>
                      <a:pt x="2182" y="2903"/>
                      <a:pt x="1285" y="7593"/>
                    </a:cubicBezTo>
                    <a:cubicBezTo>
                      <a:pt x="0" y="14308"/>
                      <a:pt x="0" y="21373"/>
                      <a:pt x="0" y="21373"/>
                    </a:cubicBezTo>
                    <a:lnTo>
                      <a:pt x="17693" y="21373"/>
                    </a:lnTo>
                    <a:cubicBezTo>
                      <a:pt x="17693" y="21373"/>
                      <a:pt x="18276" y="5258"/>
                      <a:pt x="13547" y="1578"/>
                    </a:cubicBezTo>
                    <a:cubicBezTo>
                      <a:pt x="12160" y="500"/>
                      <a:pt x="10641" y="0"/>
                      <a:pt x="915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52">
                <a:extLst>
                  <a:ext uri="{FF2B5EF4-FFF2-40B4-BE49-F238E27FC236}">
                    <a16:creationId xmlns:a16="http://schemas.microsoft.com/office/drawing/2014/main" id="{4FF2D7BD-D173-E014-B258-3DD544C0FE9A}"/>
                  </a:ext>
                </a:extLst>
              </p:cNvPr>
              <p:cNvSpPr/>
              <p:nvPr/>
            </p:nvSpPr>
            <p:spPr>
              <a:xfrm>
                <a:off x="4737020" y="2942984"/>
                <a:ext cx="766018" cy="1206456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8368" extrusionOk="0">
                    <a:moveTo>
                      <a:pt x="7171" y="1"/>
                    </a:moveTo>
                    <a:cubicBezTo>
                      <a:pt x="6634" y="1"/>
                      <a:pt x="6031" y="234"/>
                      <a:pt x="5389" y="799"/>
                    </a:cubicBezTo>
                    <a:cubicBezTo>
                      <a:pt x="923" y="4731"/>
                      <a:pt x="1" y="15939"/>
                      <a:pt x="1264" y="17631"/>
                    </a:cubicBezTo>
                    <a:cubicBezTo>
                      <a:pt x="1675" y="18182"/>
                      <a:pt x="2879" y="18367"/>
                      <a:pt x="4316" y="18367"/>
                    </a:cubicBezTo>
                    <a:cubicBezTo>
                      <a:pt x="7291" y="18367"/>
                      <a:pt x="11263" y="17572"/>
                      <a:pt x="11263" y="17572"/>
                    </a:cubicBezTo>
                    <a:lnTo>
                      <a:pt x="11662" y="14326"/>
                    </a:lnTo>
                    <a:lnTo>
                      <a:pt x="6991" y="13929"/>
                    </a:lnTo>
                    <a:cubicBezTo>
                      <a:pt x="6991" y="13929"/>
                      <a:pt x="6409" y="11293"/>
                      <a:pt x="9367" y="4041"/>
                    </a:cubicBezTo>
                    <a:cubicBezTo>
                      <a:pt x="9990" y="2514"/>
                      <a:pt x="8936" y="1"/>
                      <a:pt x="7171" y="1"/>
                    </a:cubicBezTo>
                    <a:close/>
                  </a:path>
                </a:pathLst>
              </a:custGeom>
              <a:solidFill>
                <a:srgbClr val="F8BA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52">
                <a:extLst>
                  <a:ext uri="{FF2B5EF4-FFF2-40B4-BE49-F238E27FC236}">
                    <a16:creationId xmlns:a16="http://schemas.microsoft.com/office/drawing/2014/main" id="{CAE5F6E4-9B73-C353-E296-675E51A501D3}"/>
                  </a:ext>
                </a:extLst>
              </p:cNvPr>
              <p:cNvSpPr/>
              <p:nvPr/>
            </p:nvSpPr>
            <p:spPr>
              <a:xfrm>
                <a:off x="5287395" y="3877252"/>
                <a:ext cx="215644" cy="250907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3820" extrusionOk="0">
                    <a:moveTo>
                      <a:pt x="2093" y="1"/>
                    </a:moveTo>
                    <a:cubicBezTo>
                      <a:pt x="1114" y="1115"/>
                      <a:pt x="436" y="2406"/>
                      <a:pt x="0" y="3819"/>
                    </a:cubicBezTo>
                    <a:cubicBezTo>
                      <a:pt x="1628" y="3599"/>
                      <a:pt x="2884" y="3348"/>
                      <a:pt x="2884" y="3348"/>
                    </a:cubicBezTo>
                    <a:lnTo>
                      <a:pt x="3283" y="102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52">
                <a:extLst>
                  <a:ext uri="{FF2B5EF4-FFF2-40B4-BE49-F238E27FC236}">
                    <a16:creationId xmlns:a16="http://schemas.microsoft.com/office/drawing/2014/main" id="{FA35CEBE-A047-D3F6-73DC-A5297FA3BC05}"/>
                  </a:ext>
                </a:extLst>
              </p:cNvPr>
              <p:cNvSpPr/>
              <p:nvPr/>
            </p:nvSpPr>
            <p:spPr>
              <a:xfrm>
                <a:off x="4843299" y="2907384"/>
                <a:ext cx="578291" cy="628910"/>
              </a:xfrm>
              <a:custGeom>
                <a:avLst/>
                <a:gdLst/>
                <a:ahLst/>
                <a:cxnLst/>
                <a:rect l="l" t="t" r="r" b="b"/>
                <a:pathLst>
                  <a:path w="8804" h="9575" extrusionOk="0">
                    <a:moveTo>
                      <a:pt x="5665" y="1"/>
                    </a:moveTo>
                    <a:cubicBezTo>
                      <a:pt x="5220" y="1"/>
                      <a:pt x="4747" y="77"/>
                      <a:pt x="4262" y="240"/>
                    </a:cubicBezTo>
                    <a:cubicBezTo>
                      <a:pt x="1811" y="1063"/>
                      <a:pt x="1" y="6961"/>
                      <a:pt x="1" y="6961"/>
                    </a:cubicBezTo>
                    <a:cubicBezTo>
                      <a:pt x="1" y="6961"/>
                      <a:pt x="3068" y="9574"/>
                      <a:pt x="6684" y="9574"/>
                    </a:cubicBezTo>
                    <a:cubicBezTo>
                      <a:pt x="6714" y="9574"/>
                      <a:pt x="6744" y="9574"/>
                      <a:pt x="6774" y="9574"/>
                    </a:cubicBezTo>
                    <a:cubicBezTo>
                      <a:pt x="6774" y="9574"/>
                      <a:pt x="8173" y="5410"/>
                      <a:pt x="8523" y="3108"/>
                    </a:cubicBezTo>
                    <a:cubicBezTo>
                      <a:pt x="8804" y="1260"/>
                      <a:pt x="7469" y="1"/>
                      <a:pt x="5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52">
                <a:extLst>
                  <a:ext uri="{FF2B5EF4-FFF2-40B4-BE49-F238E27FC236}">
                    <a16:creationId xmlns:a16="http://schemas.microsoft.com/office/drawing/2014/main" id="{4FC9966A-05C4-6CDE-C0E9-8BE6756D57E6}"/>
                  </a:ext>
                </a:extLst>
              </p:cNvPr>
              <p:cNvSpPr/>
              <p:nvPr/>
            </p:nvSpPr>
            <p:spPr>
              <a:xfrm>
                <a:off x="5139604" y="3020029"/>
                <a:ext cx="268717" cy="516264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7860" extrusionOk="0">
                    <a:moveTo>
                      <a:pt x="3895" y="1"/>
                    </a:moveTo>
                    <a:cubicBezTo>
                      <a:pt x="3424" y="1721"/>
                      <a:pt x="2799" y="3405"/>
                      <a:pt x="1994" y="4991"/>
                    </a:cubicBezTo>
                    <a:cubicBezTo>
                      <a:pt x="1471" y="6019"/>
                      <a:pt x="825" y="6879"/>
                      <a:pt x="1" y="7565"/>
                    </a:cubicBezTo>
                    <a:cubicBezTo>
                      <a:pt x="684" y="7745"/>
                      <a:pt x="1415" y="7859"/>
                      <a:pt x="2170" y="7859"/>
                    </a:cubicBezTo>
                    <a:cubicBezTo>
                      <a:pt x="2201" y="7859"/>
                      <a:pt x="2233" y="7859"/>
                      <a:pt x="2264" y="7859"/>
                    </a:cubicBezTo>
                    <a:cubicBezTo>
                      <a:pt x="2264" y="7859"/>
                      <a:pt x="3662" y="3695"/>
                      <a:pt x="4012" y="1393"/>
                    </a:cubicBezTo>
                    <a:cubicBezTo>
                      <a:pt x="4090" y="878"/>
                      <a:pt x="4043" y="410"/>
                      <a:pt x="3895" y="1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52">
                <a:extLst>
                  <a:ext uri="{FF2B5EF4-FFF2-40B4-BE49-F238E27FC236}">
                    <a16:creationId xmlns:a16="http://schemas.microsoft.com/office/drawing/2014/main" id="{A31DE765-B6B1-9138-5E81-567B4DDB436A}"/>
                  </a:ext>
                </a:extLst>
              </p:cNvPr>
              <p:cNvSpPr/>
              <p:nvPr/>
            </p:nvSpPr>
            <p:spPr>
              <a:xfrm>
                <a:off x="5104265" y="2910011"/>
                <a:ext cx="306683" cy="26516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4037" extrusionOk="0">
                    <a:moveTo>
                      <a:pt x="3982" y="910"/>
                    </a:moveTo>
                    <a:cubicBezTo>
                      <a:pt x="3983" y="911"/>
                      <a:pt x="3983" y="911"/>
                      <a:pt x="3983" y="912"/>
                    </a:cubicBezTo>
                    <a:lnTo>
                      <a:pt x="3983" y="912"/>
                    </a:lnTo>
                    <a:cubicBezTo>
                      <a:pt x="3983" y="911"/>
                      <a:pt x="3983" y="911"/>
                      <a:pt x="3983" y="910"/>
                    </a:cubicBezTo>
                    <a:close/>
                    <a:moveTo>
                      <a:pt x="2241" y="0"/>
                    </a:moveTo>
                    <a:cubicBezTo>
                      <a:pt x="2173" y="74"/>
                      <a:pt x="2133" y="174"/>
                      <a:pt x="2152" y="294"/>
                    </a:cubicBezTo>
                    <a:cubicBezTo>
                      <a:pt x="2238" y="872"/>
                      <a:pt x="2312" y="1456"/>
                      <a:pt x="2331" y="2041"/>
                    </a:cubicBezTo>
                    <a:cubicBezTo>
                      <a:pt x="2340" y="2293"/>
                      <a:pt x="2306" y="2531"/>
                      <a:pt x="2239" y="2773"/>
                    </a:cubicBezTo>
                    <a:cubicBezTo>
                      <a:pt x="2201" y="2909"/>
                      <a:pt x="2150" y="2960"/>
                      <a:pt x="2090" y="2960"/>
                    </a:cubicBezTo>
                    <a:cubicBezTo>
                      <a:pt x="1996" y="2960"/>
                      <a:pt x="1881" y="2834"/>
                      <a:pt x="1763" y="2720"/>
                    </a:cubicBezTo>
                    <a:cubicBezTo>
                      <a:pt x="1028" y="2006"/>
                      <a:pt x="704" y="1102"/>
                      <a:pt x="365" y="176"/>
                    </a:cubicBezTo>
                    <a:cubicBezTo>
                      <a:pt x="339" y="185"/>
                      <a:pt x="314" y="191"/>
                      <a:pt x="289" y="200"/>
                    </a:cubicBezTo>
                    <a:cubicBezTo>
                      <a:pt x="191" y="233"/>
                      <a:pt x="95" y="273"/>
                      <a:pt x="1" y="322"/>
                    </a:cubicBezTo>
                    <a:cubicBezTo>
                      <a:pt x="3" y="981"/>
                      <a:pt x="133" y="1634"/>
                      <a:pt x="362" y="2258"/>
                    </a:cubicBezTo>
                    <a:cubicBezTo>
                      <a:pt x="624" y="2968"/>
                      <a:pt x="1102" y="3839"/>
                      <a:pt x="1906" y="4015"/>
                    </a:cubicBezTo>
                    <a:cubicBezTo>
                      <a:pt x="1972" y="4029"/>
                      <a:pt x="2034" y="4036"/>
                      <a:pt x="2094" y="4036"/>
                    </a:cubicBezTo>
                    <a:cubicBezTo>
                      <a:pt x="2688" y="4036"/>
                      <a:pt x="3000" y="3370"/>
                      <a:pt x="3101" y="2852"/>
                    </a:cubicBezTo>
                    <a:cubicBezTo>
                      <a:pt x="3101" y="2850"/>
                      <a:pt x="3102" y="2846"/>
                      <a:pt x="3102" y="2844"/>
                    </a:cubicBezTo>
                    <a:cubicBezTo>
                      <a:pt x="3293" y="3033"/>
                      <a:pt x="3530" y="3159"/>
                      <a:pt x="3829" y="3181"/>
                    </a:cubicBezTo>
                    <a:cubicBezTo>
                      <a:pt x="3867" y="3183"/>
                      <a:pt x="3904" y="3185"/>
                      <a:pt x="3940" y="3185"/>
                    </a:cubicBezTo>
                    <a:cubicBezTo>
                      <a:pt x="4198" y="3185"/>
                      <a:pt x="4401" y="3117"/>
                      <a:pt x="4558" y="3000"/>
                    </a:cubicBezTo>
                    <a:cubicBezTo>
                      <a:pt x="4669" y="2155"/>
                      <a:pt x="4441" y="1437"/>
                      <a:pt x="3983" y="912"/>
                    </a:cubicBezTo>
                    <a:lnTo>
                      <a:pt x="3983" y="912"/>
                    </a:lnTo>
                    <a:cubicBezTo>
                      <a:pt x="3991" y="1074"/>
                      <a:pt x="3993" y="1235"/>
                      <a:pt x="3987" y="1400"/>
                    </a:cubicBezTo>
                    <a:cubicBezTo>
                      <a:pt x="3978" y="1605"/>
                      <a:pt x="3944" y="1802"/>
                      <a:pt x="3883" y="1997"/>
                    </a:cubicBezTo>
                    <a:cubicBezTo>
                      <a:pt x="3861" y="2065"/>
                      <a:pt x="3854" y="2087"/>
                      <a:pt x="3845" y="2087"/>
                    </a:cubicBezTo>
                    <a:cubicBezTo>
                      <a:pt x="3835" y="2087"/>
                      <a:pt x="3824" y="2065"/>
                      <a:pt x="3792" y="2046"/>
                    </a:cubicBezTo>
                    <a:cubicBezTo>
                      <a:pt x="3424" y="1830"/>
                      <a:pt x="3145" y="1302"/>
                      <a:pt x="2972" y="800"/>
                    </a:cubicBezTo>
                    <a:cubicBezTo>
                      <a:pt x="2919" y="572"/>
                      <a:pt x="2861" y="350"/>
                      <a:pt x="2802" y="136"/>
                    </a:cubicBezTo>
                    <a:cubicBezTo>
                      <a:pt x="2624" y="76"/>
                      <a:pt x="2437" y="30"/>
                      <a:pt x="2241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52">
                <a:extLst>
                  <a:ext uri="{FF2B5EF4-FFF2-40B4-BE49-F238E27FC236}">
                    <a16:creationId xmlns:a16="http://schemas.microsoft.com/office/drawing/2014/main" id="{C21BB14F-D1B3-D1B4-0EDA-03B9792BF2DA}"/>
                  </a:ext>
                </a:extLst>
              </p:cNvPr>
              <p:cNvSpPr/>
              <p:nvPr/>
            </p:nvSpPr>
            <p:spPr>
              <a:xfrm>
                <a:off x="4920019" y="1738629"/>
                <a:ext cx="1224040" cy="1169346"/>
              </a:xfrm>
              <a:custGeom>
                <a:avLst/>
                <a:gdLst/>
                <a:ahLst/>
                <a:cxnLst/>
                <a:rect l="l" t="t" r="r" b="b"/>
                <a:pathLst>
                  <a:path w="18635" h="17803" extrusionOk="0">
                    <a:moveTo>
                      <a:pt x="8580" y="0"/>
                    </a:moveTo>
                    <a:cubicBezTo>
                      <a:pt x="6781" y="0"/>
                      <a:pt x="4482" y="514"/>
                      <a:pt x="2920" y="2722"/>
                    </a:cubicBezTo>
                    <a:cubicBezTo>
                      <a:pt x="0" y="6849"/>
                      <a:pt x="1012" y="17321"/>
                      <a:pt x="1363" y="17593"/>
                    </a:cubicBezTo>
                    <a:cubicBezTo>
                      <a:pt x="1554" y="17741"/>
                      <a:pt x="4839" y="17803"/>
                      <a:pt x="8351" y="17803"/>
                    </a:cubicBezTo>
                    <a:cubicBezTo>
                      <a:pt x="12453" y="17803"/>
                      <a:pt x="16865" y="17719"/>
                      <a:pt x="17012" y="17593"/>
                    </a:cubicBezTo>
                    <a:cubicBezTo>
                      <a:pt x="17284" y="17359"/>
                      <a:pt x="17587" y="7024"/>
                      <a:pt x="17587" y="7024"/>
                    </a:cubicBezTo>
                    <a:cubicBezTo>
                      <a:pt x="17587" y="7024"/>
                      <a:pt x="18241" y="6819"/>
                      <a:pt x="18341" y="6420"/>
                    </a:cubicBezTo>
                    <a:cubicBezTo>
                      <a:pt x="18440" y="6035"/>
                      <a:pt x="18634" y="369"/>
                      <a:pt x="11993" y="369"/>
                    </a:cubicBezTo>
                    <a:cubicBezTo>
                      <a:pt x="11778" y="369"/>
                      <a:pt x="11557" y="375"/>
                      <a:pt x="11328" y="387"/>
                    </a:cubicBezTo>
                    <a:cubicBezTo>
                      <a:pt x="11328" y="387"/>
                      <a:pt x="10143" y="0"/>
                      <a:pt x="85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52">
                <a:extLst>
                  <a:ext uri="{FF2B5EF4-FFF2-40B4-BE49-F238E27FC236}">
                    <a16:creationId xmlns:a16="http://schemas.microsoft.com/office/drawing/2014/main" id="{6BEB3BB6-1912-6E43-4CC4-0E59A5B9443C}"/>
                  </a:ext>
                </a:extLst>
              </p:cNvPr>
              <p:cNvSpPr/>
              <p:nvPr/>
            </p:nvSpPr>
            <p:spPr>
              <a:xfrm>
                <a:off x="5451870" y="1738629"/>
                <a:ext cx="692189" cy="421747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6421" extrusionOk="0">
                    <a:moveTo>
                      <a:pt x="487" y="1"/>
                    </a:moveTo>
                    <a:cubicBezTo>
                      <a:pt x="328" y="1"/>
                      <a:pt x="166" y="5"/>
                      <a:pt x="0" y="13"/>
                    </a:cubicBezTo>
                    <a:cubicBezTo>
                      <a:pt x="1489" y="303"/>
                      <a:pt x="2502" y="797"/>
                      <a:pt x="3474" y="1924"/>
                    </a:cubicBezTo>
                    <a:cubicBezTo>
                      <a:pt x="3497" y="1924"/>
                      <a:pt x="3519" y="1924"/>
                      <a:pt x="3541" y="1924"/>
                    </a:cubicBezTo>
                    <a:cubicBezTo>
                      <a:pt x="7108" y="1924"/>
                      <a:pt x="8875" y="4187"/>
                      <a:pt x="10245" y="6420"/>
                    </a:cubicBezTo>
                    <a:cubicBezTo>
                      <a:pt x="10343" y="6035"/>
                      <a:pt x="10537" y="369"/>
                      <a:pt x="3897" y="369"/>
                    </a:cubicBezTo>
                    <a:cubicBezTo>
                      <a:pt x="3682" y="369"/>
                      <a:pt x="3460" y="375"/>
                      <a:pt x="3231" y="387"/>
                    </a:cubicBezTo>
                    <a:cubicBezTo>
                      <a:pt x="3231" y="387"/>
                      <a:pt x="2048" y="1"/>
                      <a:pt x="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52">
                <a:extLst>
                  <a:ext uri="{FF2B5EF4-FFF2-40B4-BE49-F238E27FC236}">
                    <a16:creationId xmlns:a16="http://schemas.microsoft.com/office/drawing/2014/main" id="{A29AA507-3748-C3D9-739B-81C76D9FAFCB}"/>
                  </a:ext>
                </a:extLst>
              </p:cNvPr>
              <p:cNvSpPr/>
              <p:nvPr/>
            </p:nvSpPr>
            <p:spPr>
              <a:xfrm>
                <a:off x="5319318" y="1762669"/>
                <a:ext cx="227401" cy="42207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6426" extrusionOk="0">
                    <a:moveTo>
                      <a:pt x="3329" y="1"/>
                    </a:moveTo>
                    <a:cubicBezTo>
                      <a:pt x="3305" y="1"/>
                      <a:pt x="3282" y="8"/>
                      <a:pt x="3262" y="22"/>
                    </a:cubicBezTo>
                    <a:cubicBezTo>
                      <a:pt x="0" y="2342"/>
                      <a:pt x="462" y="6284"/>
                      <a:pt x="467" y="6324"/>
                    </a:cubicBezTo>
                    <a:cubicBezTo>
                      <a:pt x="475" y="6383"/>
                      <a:pt x="525" y="6426"/>
                      <a:pt x="583" y="6426"/>
                    </a:cubicBezTo>
                    <a:cubicBezTo>
                      <a:pt x="588" y="6426"/>
                      <a:pt x="593" y="6426"/>
                      <a:pt x="598" y="6425"/>
                    </a:cubicBezTo>
                    <a:cubicBezTo>
                      <a:pt x="662" y="6417"/>
                      <a:pt x="707" y="6358"/>
                      <a:pt x="698" y="6294"/>
                    </a:cubicBezTo>
                    <a:cubicBezTo>
                      <a:pt x="694" y="6256"/>
                      <a:pt x="248" y="2452"/>
                      <a:pt x="3396" y="212"/>
                    </a:cubicBezTo>
                    <a:cubicBezTo>
                      <a:pt x="3449" y="175"/>
                      <a:pt x="3461" y="102"/>
                      <a:pt x="3424" y="50"/>
                    </a:cubicBezTo>
                    <a:cubicBezTo>
                      <a:pt x="3401" y="18"/>
                      <a:pt x="3365" y="1"/>
                      <a:pt x="3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52">
                <a:extLst>
                  <a:ext uri="{FF2B5EF4-FFF2-40B4-BE49-F238E27FC236}">
                    <a16:creationId xmlns:a16="http://schemas.microsoft.com/office/drawing/2014/main" id="{CD4EF5CB-F7EB-F97F-D83A-28C8F2FBA8F2}"/>
                  </a:ext>
                </a:extLst>
              </p:cNvPr>
              <p:cNvSpPr/>
              <p:nvPr/>
            </p:nvSpPr>
            <p:spPr>
              <a:xfrm>
                <a:off x="5616740" y="1778105"/>
                <a:ext cx="164869" cy="427724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6512" extrusionOk="0">
                    <a:moveTo>
                      <a:pt x="131" y="1"/>
                    </a:moveTo>
                    <a:cubicBezTo>
                      <a:pt x="98" y="1"/>
                      <a:pt x="65" y="14"/>
                      <a:pt x="43" y="42"/>
                    </a:cubicBezTo>
                    <a:cubicBezTo>
                      <a:pt x="1" y="91"/>
                      <a:pt x="6" y="164"/>
                      <a:pt x="56" y="206"/>
                    </a:cubicBezTo>
                    <a:cubicBezTo>
                      <a:pt x="61" y="211"/>
                      <a:pt x="609" y="687"/>
                      <a:pt x="979" y="1678"/>
                    </a:cubicBezTo>
                    <a:cubicBezTo>
                      <a:pt x="1321" y="2594"/>
                      <a:pt x="1576" y="4149"/>
                      <a:pt x="853" y="6358"/>
                    </a:cubicBezTo>
                    <a:cubicBezTo>
                      <a:pt x="833" y="6420"/>
                      <a:pt x="866" y="6486"/>
                      <a:pt x="927" y="6506"/>
                    </a:cubicBezTo>
                    <a:cubicBezTo>
                      <a:pt x="939" y="6510"/>
                      <a:pt x="952" y="6512"/>
                      <a:pt x="964" y="6512"/>
                    </a:cubicBezTo>
                    <a:cubicBezTo>
                      <a:pt x="1013" y="6512"/>
                      <a:pt x="1059" y="6481"/>
                      <a:pt x="1075" y="6432"/>
                    </a:cubicBezTo>
                    <a:cubicBezTo>
                      <a:pt x="2509" y="2051"/>
                      <a:pt x="230" y="48"/>
                      <a:pt x="207" y="29"/>
                    </a:cubicBezTo>
                    <a:cubicBezTo>
                      <a:pt x="185" y="10"/>
                      <a:pt x="15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52">
                <a:extLst>
                  <a:ext uri="{FF2B5EF4-FFF2-40B4-BE49-F238E27FC236}">
                    <a16:creationId xmlns:a16="http://schemas.microsoft.com/office/drawing/2014/main" id="{B17E06CF-5FC7-E158-751C-F1A2B7BE7BB1}"/>
                  </a:ext>
                </a:extLst>
              </p:cNvPr>
              <p:cNvSpPr/>
              <p:nvPr/>
            </p:nvSpPr>
            <p:spPr>
              <a:xfrm>
                <a:off x="5667383" y="1778105"/>
                <a:ext cx="193048" cy="427724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6512" extrusionOk="0">
                    <a:moveTo>
                      <a:pt x="132" y="1"/>
                    </a:moveTo>
                    <a:cubicBezTo>
                      <a:pt x="97" y="1"/>
                      <a:pt x="63" y="16"/>
                      <a:pt x="40" y="45"/>
                    </a:cubicBezTo>
                    <a:cubicBezTo>
                      <a:pt x="1" y="95"/>
                      <a:pt x="8" y="169"/>
                      <a:pt x="60" y="209"/>
                    </a:cubicBezTo>
                    <a:cubicBezTo>
                      <a:pt x="86" y="230"/>
                      <a:pt x="2698" y="2352"/>
                      <a:pt x="2478" y="6389"/>
                    </a:cubicBezTo>
                    <a:cubicBezTo>
                      <a:pt x="2475" y="6453"/>
                      <a:pt x="2524" y="6509"/>
                      <a:pt x="2589" y="6512"/>
                    </a:cubicBezTo>
                    <a:lnTo>
                      <a:pt x="2595" y="6512"/>
                    </a:lnTo>
                    <a:cubicBezTo>
                      <a:pt x="2657" y="6512"/>
                      <a:pt x="2708" y="6464"/>
                      <a:pt x="2712" y="6401"/>
                    </a:cubicBezTo>
                    <a:cubicBezTo>
                      <a:pt x="2939" y="2239"/>
                      <a:pt x="232" y="47"/>
                      <a:pt x="204" y="26"/>
                    </a:cubicBezTo>
                    <a:cubicBezTo>
                      <a:pt x="183" y="9"/>
                      <a:pt x="157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52">
                <a:extLst>
                  <a:ext uri="{FF2B5EF4-FFF2-40B4-BE49-F238E27FC236}">
                    <a16:creationId xmlns:a16="http://schemas.microsoft.com/office/drawing/2014/main" id="{D5A83579-F283-A57A-CE78-101AA695A818}"/>
                  </a:ext>
                </a:extLst>
              </p:cNvPr>
              <p:cNvSpPr/>
              <p:nvPr/>
            </p:nvSpPr>
            <p:spPr>
              <a:xfrm>
                <a:off x="5714676" y="1778170"/>
                <a:ext cx="293612" cy="406969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6196" extrusionOk="0">
                    <a:moveTo>
                      <a:pt x="133" y="0"/>
                    </a:moveTo>
                    <a:cubicBezTo>
                      <a:pt x="86" y="0"/>
                      <a:pt x="42" y="29"/>
                      <a:pt x="24" y="76"/>
                    </a:cubicBezTo>
                    <a:cubicBezTo>
                      <a:pt x="1" y="136"/>
                      <a:pt x="31" y="203"/>
                      <a:pt x="92" y="226"/>
                    </a:cubicBezTo>
                    <a:cubicBezTo>
                      <a:pt x="131" y="241"/>
                      <a:pt x="4127" y="1803"/>
                      <a:pt x="4235" y="6081"/>
                    </a:cubicBezTo>
                    <a:cubicBezTo>
                      <a:pt x="4236" y="6145"/>
                      <a:pt x="4287" y="6195"/>
                      <a:pt x="4351" y="6195"/>
                    </a:cubicBezTo>
                    <a:lnTo>
                      <a:pt x="4354" y="6195"/>
                    </a:lnTo>
                    <a:cubicBezTo>
                      <a:pt x="4419" y="6194"/>
                      <a:pt x="4469" y="6140"/>
                      <a:pt x="4468" y="6076"/>
                    </a:cubicBezTo>
                    <a:cubicBezTo>
                      <a:pt x="4356" y="1638"/>
                      <a:pt x="216" y="23"/>
                      <a:pt x="174" y="8"/>
                    </a:cubicBezTo>
                    <a:cubicBezTo>
                      <a:pt x="160" y="3"/>
                      <a:pt x="146" y="0"/>
                      <a:pt x="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52">
                <a:extLst>
                  <a:ext uri="{FF2B5EF4-FFF2-40B4-BE49-F238E27FC236}">
                    <a16:creationId xmlns:a16="http://schemas.microsoft.com/office/drawing/2014/main" id="{AAFA07F1-32B3-89B5-2136-2B03CEE4F356}"/>
                  </a:ext>
                </a:extLst>
              </p:cNvPr>
              <p:cNvSpPr/>
              <p:nvPr/>
            </p:nvSpPr>
            <p:spPr>
              <a:xfrm>
                <a:off x="5789360" y="1778105"/>
                <a:ext cx="325798" cy="389169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5925" extrusionOk="0">
                    <a:moveTo>
                      <a:pt x="126" y="1"/>
                    </a:moveTo>
                    <a:cubicBezTo>
                      <a:pt x="70" y="1"/>
                      <a:pt x="19" y="42"/>
                      <a:pt x="10" y="100"/>
                    </a:cubicBezTo>
                    <a:cubicBezTo>
                      <a:pt x="1" y="163"/>
                      <a:pt x="44" y="223"/>
                      <a:pt x="108" y="234"/>
                    </a:cubicBezTo>
                    <a:cubicBezTo>
                      <a:pt x="152" y="240"/>
                      <a:pt x="4537" y="979"/>
                      <a:pt x="4723" y="5812"/>
                    </a:cubicBezTo>
                    <a:cubicBezTo>
                      <a:pt x="4727" y="5875"/>
                      <a:pt x="4778" y="5924"/>
                      <a:pt x="4841" y="5924"/>
                    </a:cubicBezTo>
                    <a:lnTo>
                      <a:pt x="4845" y="5924"/>
                    </a:lnTo>
                    <a:cubicBezTo>
                      <a:pt x="4910" y="5922"/>
                      <a:pt x="4959" y="5868"/>
                      <a:pt x="4957" y="5804"/>
                    </a:cubicBezTo>
                    <a:cubicBezTo>
                      <a:pt x="4763" y="779"/>
                      <a:pt x="190" y="10"/>
                      <a:pt x="144" y="2"/>
                    </a:cubicBezTo>
                    <a:cubicBezTo>
                      <a:pt x="138" y="1"/>
                      <a:pt x="132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52">
                <a:extLst>
                  <a:ext uri="{FF2B5EF4-FFF2-40B4-BE49-F238E27FC236}">
                    <a16:creationId xmlns:a16="http://schemas.microsoft.com/office/drawing/2014/main" id="{2A88A96C-0B4B-48C1-C67D-93C506EF1F67}"/>
                  </a:ext>
                </a:extLst>
              </p:cNvPr>
              <p:cNvSpPr/>
              <p:nvPr/>
            </p:nvSpPr>
            <p:spPr>
              <a:xfrm>
                <a:off x="5497587" y="1778170"/>
                <a:ext cx="97345" cy="414391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6309" extrusionOk="0">
                    <a:moveTo>
                      <a:pt x="1348" y="0"/>
                    </a:moveTo>
                    <a:cubicBezTo>
                      <a:pt x="1305" y="0"/>
                      <a:pt x="1263" y="24"/>
                      <a:pt x="1243" y="65"/>
                    </a:cubicBezTo>
                    <a:cubicBezTo>
                      <a:pt x="1" y="2598"/>
                      <a:pt x="73" y="6159"/>
                      <a:pt x="74" y="6195"/>
                    </a:cubicBezTo>
                    <a:cubicBezTo>
                      <a:pt x="76" y="6258"/>
                      <a:pt x="128" y="6308"/>
                      <a:pt x="191" y="6308"/>
                    </a:cubicBezTo>
                    <a:lnTo>
                      <a:pt x="193" y="6308"/>
                    </a:lnTo>
                    <a:cubicBezTo>
                      <a:pt x="258" y="6307"/>
                      <a:pt x="310" y="6253"/>
                      <a:pt x="307" y="6189"/>
                    </a:cubicBezTo>
                    <a:cubicBezTo>
                      <a:pt x="307" y="6154"/>
                      <a:pt x="235" y="2650"/>
                      <a:pt x="1453" y="168"/>
                    </a:cubicBezTo>
                    <a:cubicBezTo>
                      <a:pt x="1482" y="111"/>
                      <a:pt x="1457" y="41"/>
                      <a:pt x="1399" y="12"/>
                    </a:cubicBezTo>
                    <a:cubicBezTo>
                      <a:pt x="1383" y="4"/>
                      <a:pt x="1365" y="0"/>
                      <a:pt x="13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52">
                <a:extLst>
                  <a:ext uri="{FF2B5EF4-FFF2-40B4-BE49-F238E27FC236}">
                    <a16:creationId xmlns:a16="http://schemas.microsoft.com/office/drawing/2014/main" id="{385D523B-534D-13A6-2801-BBED594B114D}"/>
                  </a:ext>
                </a:extLst>
              </p:cNvPr>
              <p:cNvSpPr/>
              <p:nvPr/>
            </p:nvSpPr>
            <p:spPr>
              <a:xfrm>
                <a:off x="4967115" y="1743359"/>
                <a:ext cx="541770" cy="1137752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17322" extrusionOk="0">
                    <a:moveTo>
                      <a:pt x="8128" y="0"/>
                    </a:moveTo>
                    <a:cubicBezTo>
                      <a:pt x="8126" y="0"/>
                      <a:pt x="8124" y="1"/>
                      <a:pt x="8121" y="1"/>
                    </a:cubicBezTo>
                    <a:cubicBezTo>
                      <a:pt x="8074" y="3"/>
                      <a:pt x="3366" y="312"/>
                      <a:pt x="1674" y="4620"/>
                    </a:cubicBezTo>
                    <a:cubicBezTo>
                      <a:pt x="0" y="8887"/>
                      <a:pt x="812" y="17134"/>
                      <a:pt x="819" y="17218"/>
                    </a:cubicBezTo>
                    <a:cubicBezTo>
                      <a:pt x="826" y="17277"/>
                      <a:pt x="876" y="17322"/>
                      <a:pt x="935" y="17322"/>
                    </a:cubicBezTo>
                    <a:lnTo>
                      <a:pt x="947" y="17322"/>
                    </a:lnTo>
                    <a:cubicBezTo>
                      <a:pt x="1012" y="17315"/>
                      <a:pt x="1058" y="17258"/>
                      <a:pt x="1052" y="17194"/>
                    </a:cubicBezTo>
                    <a:cubicBezTo>
                      <a:pt x="1044" y="17111"/>
                      <a:pt x="238" y="8919"/>
                      <a:pt x="1892" y="4706"/>
                    </a:cubicBezTo>
                    <a:cubicBezTo>
                      <a:pt x="3528" y="539"/>
                      <a:pt x="8089" y="236"/>
                      <a:pt x="8135" y="233"/>
                    </a:cubicBezTo>
                    <a:cubicBezTo>
                      <a:pt x="8198" y="230"/>
                      <a:pt x="8248" y="175"/>
                      <a:pt x="8244" y="110"/>
                    </a:cubicBezTo>
                    <a:cubicBezTo>
                      <a:pt x="8241" y="48"/>
                      <a:pt x="8190" y="0"/>
                      <a:pt x="8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52">
                <a:extLst>
                  <a:ext uri="{FF2B5EF4-FFF2-40B4-BE49-F238E27FC236}">
                    <a16:creationId xmlns:a16="http://schemas.microsoft.com/office/drawing/2014/main" id="{0AE71940-79B4-792A-150E-CC8B22E7B417}"/>
                  </a:ext>
                </a:extLst>
              </p:cNvPr>
              <p:cNvSpPr/>
              <p:nvPr/>
            </p:nvSpPr>
            <p:spPr>
              <a:xfrm>
                <a:off x="5059140" y="1762669"/>
                <a:ext cx="440943" cy="1118442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17028" extrusionOk="0">
                    <a:moveTo>
                      <a:pt x="6583" y="1"/>
                    </a:moveTo>
                    <a:cubicBezTo>
                      <a:pt x="6575" y="1"/>
                      <a:pt x="6566" y="2"/>
                      <a:pt x="6557" y="4"/>
                    </a:cubicBezTo>
                    <a:cubicBezTo>
                      <a:pt x="3361" y="762"/>
                      <a:pt x="1284" y="3936"/>
                      <a:pt x="552" y="9183"/>
                    </a:cubicBezTo>
                    <a:cubicBezTo>
                      <a:pt x="0" y="13122"/>
                      <a:pt x="398" y="16886"/>
                      <a:pt x="403" y="16924"/>
                    </a:cubicBezTo>
                    <a:cubicBezTo>
                      <a:pt x="409" y="16984"/>
                      <a:pt x="460" y="17028"/>
                      <a:pt x="519" y="17028"/>
                    </a:cubicBezTo>
                    <a:lnTo>
                      <a:pt x="531" y="17028"/>
                    </a:lnTo>
                    <a:cubicBezTo>
                      <a:pt x="596" y="17020"/>
                      <a:pt x="642" y="16963"/>
                      <a:pt x="635" y="16898"/>
                    </a:cubicBezTo>
                    <a:cubicBezTo>
                      <a:pt x="631" y="16861"/>
                      <a:pt x="236" y="13122"/>
                      <a:pt x="783" y="9211"/>
                    </a:cubicBezTo>
                    <a:cubicBezTo>
                      <a:pt x="1692" y="2716"/>
                      <a:pt x="4453" y="743"/>
                      <a:pt x="6611" y="231"/>
                    </a:cubicBezTo>
                    <a:cubicBezTo>
                      <a:pt x="6673" y="216"/>
                      <a:pt x="6713" y="153"/>
                      <a:pt x="6697" y="90"/>
                    </a:cubicBezTo>
                    <a:cubicBezTo>
                      <a:pt x="6685" y="37"/>
                      <a:pt x="6637" y="1"/>
                      <a:pt x="6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52">
                <a:extLst>
                  <a:ext uri="{FF2B5EF4-FFF2-40B4-BE49-F238E27FC236}">
                    <a16:creationId xmlns:a16="http://schemas.microsoft.com/office/drawing/2014/main" id="{49374C00-66AC-563F-6164-F83F7B14E2C4}"/>
                  </a:ext>
                </a:extLst>
              </p:cNvPr>
              <p:cNvSpPr/>
              <p:nvPr/>
            </p:nvSpPr>
            <p:spPr>
              <a:xfrm>
                <a:off x="5270645" y="2326225"/>
                <a:ext cx="730023" cy="581750"/>
              </a:xfrm>
              <a:custGeom>
                <a:avLst/>
                <a:gdLst/>
                <a:ahLst/>
                <a:cxnLst/>
                <a:rect l="l" t="t" r="r" b="b"/>
                <a:pathLst>
                  <a:path w="11114" h="8857" extrusionOk="0">
                    <a:moveTo>
                      <a:pt x="0" y="1"/>
                    </a:moveTo>
                    <a:lnTo>
                      <a:pt x="111" y="8840"/>
                    </a:lnTo>
                    <a:cubicBezTo>
                      <a:pt x="1025" y="8851"/>
                      <a:pt x="2027" y="8856"/>
                      <a:pt x="3048" y="8856"/>
                    </a:cubicBezTo>
                    <a:cubicBezTo>
                      <a:pt x="5849" y="8856"/>
                      <a:pt x="8787" y="8818"/>
                      <a:pt x="10410" y="8753"/>
                    </a:cubicBezTo>
                    <a:cubicBezTo>
                      <a:pt x="10557" y="6620"/>
                      <a:pt x="11089" y="1084"/>
                      <a:pt x="11111" y="1016"/>
                    </a:cubicBezTo>
                    <a:cubicBezTo>
                      <a:pt x="11114" y="1007"/>
                      <a:pt x="11037" y="1003"/>
                      <a:pt x="10896" y="1003"/>
                    </a:cubicBezTo>
                    <a:cubicBezTo>
                      <a:pt x="9720" y="1003"/>
                      <a:pt x="4109" y="1284"/>
                      <a:pt x="4069" y="1326"/>
                    </a:cubicBezTo>
                    <a:cubicBezTo>
                      <a:pt x="4069" y="1327"/>
                      <a:pt x="4067" y="1328"/>
                      <a:pt x="4064" y="1328"/>
                    </a:cubicBezTo>
                    <a:cubicBezTo>
                      <a:pt x="3891" y="132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52">
                <a:extLst>
                  <a:ext uri="{FF2B5EF4-FFF2-40B4-BE49-F238E27FC236}">
                    <a16:creationId xmlns:a16="http://schemas.microsoft.com/office/drawing/2014/main" id="{16A74653-D6CC-5CDF-3E42-E172CDCC82C5}"/>
                  </a:ext>
                </a:extLst>
              </p:cNvPr>
              <p:cNvSpPr/>
              <p:nvPr/>
            </p:nvSpPr>
            <p:spPr>
              <a:xfrm>
                <a:off x="5419225" y="2575556"/>
                <a:ext cx="260901" cy="419908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6393" extrusionOk="0">
                    <a:moveTo>
                      <a:pt x="1986" y="0"/>
                    </a:moveTo>
                    <a:cubicBezTo>
                      <a:pt x="889" y="0"/>
                      <a:pt x="1" y="889"/>
                      <a:pt x="1" y="1986"/>
                    </a:cubicBezTo>
                    <a:lnTo>
                      <a:pt x="1" y="5570"/>
                    </a:lnTo>
                    <a:cubicBezTo>
                      <a:pt x="1" y="6119"/>
                      <a:pt x="993" y="6393"/>
                      <a:pt x="1986" y="6393"/>
                    </a:cubicBezTo>
                    <a:cubicBezTo>
                      <a:pt x="2978" y="6393"/>
                      <a:pt x="3970" y="6119"/>
                      <a:pt x="3970" y="5570"/>
                    </a:cubicBezTo>
                    <a:lnTo>
                      <a:pt x="3971" y="5570"/>
                    </a:lnTo>
                    <a:lnTo>
                      <a:pt x="3971" y="1986"/>
                    </a:lnTo>
                    <a:cubicBezTo>
                      <a:pt x="3971" y="889"/>
                      <a:pt x="3082" y="0"/>
                      <a:pt x="1986" y="0"/>
                    </a:cubicBezTo>
                    <a:close/>
                  </a:path>
                </a:pathLst>
              </a:custGeom>
              <a:solidFill>
                <a:srgbClr val="F8BA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52">
                <a:extLst>
                  <a:ext uri="{FF2B5EF4-FFF2-40B4-BE49-F238E27FC236}">
                    <a16:creationId xmlns:a16="http://schemas.microsoft.com/office/drawing/2014/main" id="{1A7424E7-9A26-B643-8DA2-0C39C728CB32}"/>
                  </a:ext>
                </a:extLst>
              </p:cNvPr>
              <p:cNvSpPr/>
              <p:nvPr/>
            </p:nvSpPr>
            <p:spPr>
              <a:xfrm>
                <a:off x="5419225" y="2575556"/>
                <a:ext cx="260835" cy="26095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973" extrusionOk="0">
                    <a:moveTo>
                      <a:pt x="1985" y="0"/>
                    </a:moveTo>
                    <a:cubicBezTo>
                      <a:pt x="1985" y="0"/>
                      <a:pt x="1985" y="0"/>
                      <a:pt x="1986" y="0"/>
                    </a:cubicBezTo>
                    <a:lnTo>
                      <a:pt x="1986" y="0"/>
                    </a:lnTo>
                    <a:cubicBezTo>
                      <a:pt x="1986" y="0"/>
                      <a:pt x="1986" y="0"/>
                      <a:pt x="1986" y="0"/>
                    </a:cubicBezTo>
                    <a:close/>
                    <a:moveTo>
                      <a:pt x="1986" y="0"/>
                    </a:moveTo>
                    <a:cubicBezTo>
                      <a:pt x="888" y="1"/>
                      <a:pt x="1" y="890"/>
                      <a:pt x="1" y="1986"/>
                    </a:cubicBezTo>
                    <a:lnTo>
                      <a:pt x="1" y="2875"/>
                    </a:lnTo>
                    <a:cubicBezTo>
                      <a:pt x="1084" y="3568"/>
                      <a:pt x="2375" y="3972"/>
                      <a:pt x="3762" y="3972"/>
                    </a:cubicBezTo>
                    <a:cubicBezTo>
                      <a:pt x="3832" y="3972"/>
                      <a:pt x="3901" y="3969"/>
                      <a:pt x="3970" y="3967"/>
                    </a:cubicBezTo>
                    <a:lnTo>
                      <a:pt x="3970" y="1986"/>
                    </a:lnTo>
                    <a:cubicBezTo>
                      <a:pt x="3970" y="890"/>
                      <a:pt x="3083" y="1"/>
                      <a:pt x="1986" y="0"/>
                    </a:cubicBez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52">
                <a:extLst>
                  <a:ext uri="{FF2B5EF4-FFF2-40B4-BE49-F238E27FC236}">
                    <a16:creationId xmlns:a16="http://schemas.microsoft.com/office/drawing/2014/main" id="{60BB68DA-F84D-CE43-8896-93E23D842858}"/>
                  </a:ext>
                </a:extLst>
              </p:cNvPr>
              <p:cNvSpPr/>
              <p:nvPr/>
            </p:nvSpPr>
            <p:spPr>
              <a:xfrm>
                <a:off x="5419225" y="2808794"/>
                <a:ext cx="86244" cy="18253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779" extrusionOk="0">
                    <a:moveTo>
                      <a:pt x="1" y="0"/>
                    </a:moveTo>
                    <a:lnTo>
                      <a:pt x="1" y="1060"/>
                    </a:lnTo>
                    <a:cubicBezTo>
                      <a:pt x="220" y="1475"/>
                      <a:pt x="513" y="2090"/>
                      <a:pt x="402" y="2538"/>
                    </a:cubicBezTo>
                    <a:cubicBezTo>
                      <a:pt x="609" y="2648"/>
                      <a:pt x="882" y="2728"/>
                      <a:pt x="1186" y="2778"/>
                    </a:cubicBezTo>
                    <a:cubicBezTo>
                      <a:pt x="1313" y="2264"/>
                      <a:pt x="1119" y="1680"/>
                      <a:pt x="901" y="1214"/>
                    </a:cubicBezTo>
                    <a:cubicBezTo>
                      <a:pt x="676" y="731"/>
                      <a:pt x="368" y="340"/>
                      <a:pt x="1" y="0"/>
                    </a:cubicBez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52">
                <a:extLst>
                  <a:ext uri="{FF2B5EF4-FFF2-40B4-BE49-F238E27FC236}">
                    <a16:creationId xmlns:a16="http://schemas.microsoft.com/office/drawing/2014/main" id="{2D2F7D5E-F85D-69D3-2E6E-FC07E7668459}"/>
                  </a:ext>
                </a:extLst>
              </p:cNvPr>
              <p:cNvSpPr/>
              <p:nvPr/>
            </p:nvSpPr>
            <p:spPr>
              <a:xfrm>
                <a:off x="5199049" y="2160311"/>
                <a:ext cx="853774" cy="592259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9017" extrusionOk="0">
                    <a:moveTo>
                      <a:pt x="22" y="0"/>
                    </a:moveTo>
                    <a:lnTo>
                      <a:pt x="0" y="5483"/>
                    </a:lnTo>
                    <a:cubicBezTo>
                      <a:pt x="1182" y="7590"/>
                      <a:pt x="3456" y="9017"/>
                      <a:pt x="6067" y="9017"/>
                    </a:cubicBezTo>
                    <a:cubicBezTo>
                      <a:pt x="9894" y="9017"/>
                      <a:pt x="12998" y="5954"/>
                      <a:pt x="12998" y="2175"/>
                    </a:cubicBezTo>
                    <a:cubicBezTo>
                      <a:pt x="12998" y="1833"/>
                      <a:pt x="12970" y="906"/>
                      <a:pt x="12921" y="577"/>
                    </a:cubicBezTo>
                    <a:cubicBezTo>
                      <a:pt x="11031" y="885"/>
                      <a:pt x="9271" y="1000"/>
                      <a:pt x="7696" y="1000"/>
                    </a:cubicBezTo>
                    <a:cubicBezTo>
                      <a:pt x="3054" y="100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F8BA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52">
                <a:extLst>
                  <a:ext uri="{FF2B5EF4-FFF2-40B4-BE49-F238E27FC236}">
                    <a16:creationId xmlns:a16="http://schemas.microsoft.com/office/drawing/2014/main" id="{F5C80A9C-B926-B5A4-1A32-F36C30FA55FC}"/>
                  </a:ext>
                </a:extLst>
              </p:cNvPr>
              <p:cNvSpPr/>
              <p:nvPr/>
            </p:nvSpPr>
            <p:spPr>
              <a:xfrm>
                <a:off x="5478867" y="2198144"/>
                <a:ext cx="573956" cy="554426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441" extrusionOk="0">
                    <a:moveTo>
                      <a:pt x="8661" y="1"/>
                    </a:moveTo>
                    <a:cubicBezTo>
                      <a:pt x="8458" y="34"/>
                      <a:pt x="8257" y="64"/>
                      <a:pt x="8057" y="93"/>
                    </a:cubicBezTo>
                    <a:cubicBezTo>
                      <a:pt x="8091" y="507"/>
                      <a:pt x="8110" y="1181"/>
                      <a:pt x="8110" y="1462"/>
                    </a:cubicBezTo>
                    <a:cubicBezTo>
                      <a:pt x="8110" y="5241"/>
                      <a:pt x="5007" y="8304"/>
                      <a:pt x="1179" y="8304"/>
                    </a:cubicBezTo>
                    <a:cubicBezTo>
                      <a:pt x="778" y="8304"/>
                      <a:pt x="384" y="8270"/>
                      <a:pt x="0" y="8205"/>
                    </a:cubicBezTo>
                    <a:lnTo>
                      <a:pt x="0" y="8205"/>
                    </a:lnTo>
                    <a:cubicBezTo>
                      <a:pt x="577" y="8359"/>
                      <a:pt x="1182" y="8441"/>
                      <a:pt x="1807" y="8441"/>
                    </a:cubicBezTo>
                    <a:cubicBezTo>
                      <a:pt x="5634" y="8441"/>
                      <a:pt x="8738" y="5378"/>
                      <a:pt x="8738" y="1599"/>
                    </a:cubicBezTo>
                    <a:cubicBezTo>
                      <a:pt x="8738" y="1257"/>
                      <a:pt x="8710" y="328"/>
                      <a:pt x="8661" y="1"/>
                    </a:cubicBezTo>
                    <a:close/>
                  </a:path>
                </a:pathLst>
              </a:custGeom>
              <a:solidFill>
                <a:srgbClr val="F7B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52">
                <a:extLst>
                  <a:ext uri="{FF2B5EF4-FFF2-40B4-BE49-F238E27FC236}">
                    <a16:creationId xmlns:a16="http://schemas.microsoft.com/office/drawing/2014/main" id="{BEB8A434-4D6A-38BA-931C-F508214F1E02}"/>
                  </a:ext>
                </a:extLst>
              </p:cNvPr>
              <p:cNvSpPr/>
              <p:nvPr/>
            </p:nvSpPr>
            <p:spPr>
              <a:xfrm>
                <a:off x="5645378" y="2326225"/>
                <a:ext cx="117773" cy="174256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2653" extrusionOk="0">
                    <a:moveTo>
                      <a:pt x="386" y="1"/>
                    </a:moveTo>
                    <a:cubicBezTo>
                      <a:pt x="384" y="1"/>
                      <a:pt x="382" y="1"/>
                      <a:pt x="380" y="1"/>
                    </a:cubicBezTo>
                    <a:cubicBezTo>
                      <a:pt x="55" y="21"/>
                      <a:pt x="0" y="1371"/>
                      <a:pt x="257" y="2088"/>
                    </a:cubicBezTo>
                    <a:cubicBezTo>
                      <a:pt x="407" y="2510"/>
                      <a:pt x="716" y="2652"/>
                      <a:pt x="1003" y="2652"/>
                    </a:cubicBezTo>
                    <a:cubicBezTo>
                      <a:pt x="1204" y="2652"/>
                      <a:pt x="1393" y="2583"/>
                      <a:pt x="1510" y="2491"/>
                    </a:cubicBezTo>
                    <a:cubicBezTo>
                      <a:pt x="1792" y="2267"/>
                      <a:pt x="1767" y="1892"/>
                      <a:pt x="1431" y="1565"/>
                    </a:cubicBezTo>
                    <a:cubicBezTo>
                      <a:pt x="1094" y="1239"/>
                      <a:pt x="904" y="992"/>
                      <a:pt x="701" y="597"/>
                    </a:cubicBezTo>
                    <a:cubicBezTo>
                      <a:pt x="473" y="158"/>
                      <a:pt x="489" y="1"/>
                      <a:pt x="386" y="1"/>
                    </a:cubicBez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52">
                <a:extLst>
                  <a:ext uri="{FF2B5EF4-FFF2-40B4-BE49-F238E27FC236}">
                    <a16:creationId xmlns:a16="http://schemas.microsoft.com/office/drawing/2014/main" id="{F6F078F6-73FA-89A4-8943-CA4B6E409A3E}"/>
                  </a:ext>
                </a:extLst>
              </p:cNvPr>
              <p:cNvSpPr/>
              <p:nvPr/>
            </p:nvSpPr>
            <p:spPr>
              <a:xfrm>
                <a:off x="5481100" y="2506721"/>
                <a:ext cx="389972" cy="94583"/>
              </a:xfrm>
              <a:custGeom>
                <a:avLst/>
                <a:gdLst/>
                <a:ahLst/>
                <a:cxnLst/>
                <a:rect l="l" t="t" r="r" b="b"/>
                <a:pathLst>
                  <a:path w="5937" h="1440" extrusionOk="0">
                    <a:moveTo>
                      <a:pt x="113" y="0"/>
                    </a:moveTo>
                    <a:cubicBezTo>
                      <a:pt x="88" y="0"/>
                      <a:pt x="63" y="9"/>
                      <a:pt x="43" y="28"/>
                    </a:cubicBezTo>
                    <a:cubicBezTo>
                      <a:pt x="3" y="66"/>
                      <a:pt x="0" y="131"/>
                      <a:pt x="39" y="171"/>
                    </a:cubicBezTo>
                    <a:cubicBezTo>
                      <a:pt x="56" y="191"/>
                      <a:pt x="1255" y="1440"/>
                      <a:pt x="3049" y="1440"/>
                    </a:cubicBezTo>
                    <a:cubicBezTo>
                      <a:pt x="3885" y="1440"/>
                      <a:pt x="4849" y="1169"/>
                      <a:pt x="5883" y="377"/>
                    </a:cubicBezTo>
                    <a:cubicBezTo>
                      <a:pt x="5928" y="343"/>
                      <a:pt x="5937" y="280"/>
                      <a:pt x="5903" y="235"/>
                    </a:cubicBezTo>
                    <a:cubicBezTo>
                      <a:pt x="5883" y="209"/>
                      <a:pt x="5853" y="195"/>
                      <a:pt x="5822" y="195"/>
                    </a:cubicBezTo>
                    <a:cubicBezTo>
                      <a:pt x="5800" y="195"/>
                      <a:pt x="5779" y="202"/>
                      <a:pt x="5760" y="216"/>
                    </a:cubicBezTo>
                    <a:cubicBezTo>
                      <a:pt x="4753" y="987"/>
                      <a:pt x="3824" y="1250"/>
                      <a:pt x="3025" y="1250"/>
                    </a:cubicBezTo>
                    <a:cubicBezTo>
                      <a:pt x="1357" y="1250"/>
                      <a:pt x="255" y="104"/>
                      <a:pt x="188" y="33"/>
                    </a:cubicBezTo>
                    <a:cubicBezTo>
                      <a:pt x="168" y="11"/>
                      <a:pt x="140" y="0"/>
                      <a:pt x="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52">
                <a:extLst>
                  <a:ext uri="{FF2B5EF4-FFF2-40B4-BE49-F238E27FC236}">
                    <a16:creationId xmlns:a16="http://schemas.microsoft.com/office/drawing/2014/main" id="{6B29BEE1-F7F2-DF93-F040-87E749E7103C}"/>
                  </a:ext>
                </a:extLst>
              </p:cNvPr>
              <p:cNvSpPr/>
              <p:nvPr/>
            </p:nvSpPr>
            <p:spPr>
              <a:xfrm>
                <a:off x="5788046" y="2299821"/>
                <a:ext cx="176167" cy="6555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998" extrusionOk="0">
                    <a:moveTo>
                      <a:pt x="1554" y="0"/>
                    </a:moveTo>
                    <a:cubicBezTo>
                      <a:pt x="1477" y="0"/>
                      <a:pt x="1399" y="5"/>
                      <a:pt x="1320" y="15"/>
                    </a:cubicBezTo>
                    <a:cubicBezTo>
                      <a:pt x="787" y="80"/>
                      <a:pt x="428" y="399"/>
                      <a:pt x="77" y="792"/>
                    </a:cubicBezTo>
                    <a:cubicBezTo>
                      <a:pt x="0" y="877"/>
                      <a:pt x="75" y="998"/>
                      <a:pt x="159" y="998"/>
                    </a:cubicBezTo>
                    <a:cubicBezTo>
                      <a:pt x="184" y="998"/>
                      <a:pt x="209" y="987"/>
                      <a:pt x="232" y="962"/>
                    </a:cubicBezTo>
                    <a:cubicBezTo>
                      <a:pt x="510" y="652"/>
                      <a:pt x="789" y="368"/>
                      <a:pt x="1199" y="267"/>
                    </a:cubicBezTo>
                    <a:cubicBezTo>
                      <a:pt x="1314" y="239"/>
                      <a:pt x="1429" y="225"/>
                      <a:pt x="1541" y="225"/>
                    </a:cubicBezTo>
                    <a:cubicBezTo>
                      <a:pt x="1878" y="225"/>
                      <a:pt x="2194" y="352"/>
                      <a:pt x="2439" y="618"/>
                    </a:cubicBezTo>
                    <a:cubicBezTo>
                      <a:pt x="2463" y="643"/>
                      <a:pt x="2490" y="654"/>
                      <a:pt x="2517" y="654"/>
                    </a:cubicBezTo>
                    <a:cubicBezTo>
                      <a:pt x="2603" y="654"/>
                      <a:pt x="2682" y="542"/>
                      <a:pt x="2605" y="458"/>
                    </a:cubicBezTo>
                    <a:cubicBezTo>
                      <a:pt x="2310" y="138"/>
                      <a:pt x="1956" y="0"/>
                      <a:pt x="15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52">
                <a:extLst>
                  <a:ext uri="{FF2B5EF4-FFF2-40B4-BE49-F238E27FC236}">
                    <a16:creationId xmlns:a16="http://schemas.microsoft.com/office/drawing/2014/main" id="{5AF94B2E-7AD5-6D9D-F49C-6956BD082AA6}"/>
                  </a:ext>
                </a:extLst>
              </p:cNvPr>
              <p:cNvSpPr/>
              <p:nvPr/>
            </p:nvSpPr>
            <p:spPr>
              <a:xfrm>
                <a:off x="5409832" y="2303039"/>
                <a:ext cx="182473" cy="6226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948" extrusionOk="0">
                    <a:moveTo>
                      <a:pt x="1197" y="0"/>
                    </a:moveTo>
                    <a:cubicBezTo>
                      <a:pt x="762" y="0"/>
                      <a:pt x="379" y="152"/>
                      <a:pt x="77" y="491"/>
                    </a:cubicBezTo>
                    <a:cubicBezTo>
                      <a:pt x="1" y="577"/>
                      <a:pt x="79" y="694"/>
                      <a:pt x="165" y="694"/>
                    </a:cubicBezTo>
                    <a:cubicBezTo>
                      <a:pt x="192" y="694"/>
                      <a:pt x="219" y="683"/>
                      <a:pt x="242" y="657"/>
                    </a:cubicBezTo>
                    <a:cubicBezTo>
                      <a:pt x="519" y="345"/>
                      <a:pt x="839" y="237"/>
                      <a:pt x="1228" y="237"/>
                    </a:cubicBezTo>
                    <a:cubicBezTo>
                      <a:pt x="1273" y="237"/>
                      <a:pt x="1318" y="238"/>
                      <a:pt x="1365" y="241"/>
                    </a:cubicBezTo>
                    <a:cubicBezTo>
                      <a:pt x="1856" y="268"/>
                      <a:pt x="2201" y="580"/>
                      <a:pt x="2530" y="913"/>
                    </a:cubicBezTo>
                    <a:cubicBezTo>
                      <a:pt x="2555" y="938"/>
                      <a:pt x="2582" y="948"/>
                      <a:pt x="2608" y="948"/>
                    </a:cubicBezTo>
                    <a:cubicBezTo>
                      <a:pt x="2698" y="948"/>
                      <a:pt x="2777" y="830"/>
                      <a:pt x="2696" y="748"/>
                    </a:cubicBezTo>
                    <a:cubicBezTo>
                      <a:pt x="2311" y="358"/>
                      <a:pt x="1929" y="55"/>
                      <a:pt x="1365" y="8"/>
                    </a:cubicBezTo>
                    <a:cubicBezTo>
                      <a:pt x="1308" y="3"/>
                      <a:pt x="1252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52">
                <a:extLst>
                  <a:ext uri="{FF2B5EF4-FFF2-40B4-BE49-F238E27FC236}">
                    <a16:creationId xmlns:a16="http://schemas.microsoft.com/office/drawing/2014/main" id="{C58B4BB5-50E3-AA96-FF9E-754C0561BB88}"/>
                  </a:ext>
                </a:extLst>
              </p:cNvPr>
              <p:cNvSpPr/>
              <p:nvPr/>
            </p:nvSpPr>
            <p:spPr>
              <a:xfrm>
                <a:off x="5028530" y="2347900"/>
                <a:ext cx="227664" cy="227721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4" y="1"/>
                    </a:moveTo>
                    <a:cubicBezTo>
                      <a:pt x="777" y="1"/>
                      <a:pt x="0" y="777"/>
                      <a:pt x="0" y="1733"/>
                    </a:cubicBezTo>
                    <a:cubicBezTo>
                      <a:pt x="0" y="2690"/>
                      <a:pt x="777" y="3466"/>
                      <a:pt x="1734" y="3466"/>
                    </a:cubicBezTo>
                    <a:cubicBezTo>
                      <a:pt x="2691" y="3466"/>
                      <a:pt x="3466" y="2690"/>
                      <a:pt x="3466" y="1733"/>
                    </a:cubicBezTo>
                    <a:cubicBezTo>
                      <a:pt x="3466" y="777"/>
                      <a:pt x="2691" y="1"/>
                      <a:pt x="1734" y="1"/>
                    </a:cubicBezTo>
                    <a:close/>
                  </a:path>
                </a:pathLst>
              </a:custGeom>
              <a:solidFill>
                <a:srgbClr val="F8BA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52">
                <a:extLst>
                  <a:ext uri="{FF2B5EF4-FFF2-40B4-BE49-F238E27FC236}">
                    <a16:creationId xmlns:a16="http://schemas.microsoft.com/office/drawing/2014/main" id="{EC75C979-FC0A-60C4-E938-289135FE5FEB}"/>
                  </a:ext>
                </a:extLst>
              </p:cNvPr>
              <p:cNvSpPr/>
              <p:nvPr/>
            </p:nvSpPr>
            <p:spPr>
              <a:xfrm>
                <a:off x="5084231" y="2403599"/>
                <a:ext cx="116328" cy="116258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0" extrusionOk="0">
                    <a:moveTo>
                      <a:pt x="886" y="0"/>
                    </a:moveTo>
                    <a:cubicBezTo>
                      <a:pt x="397" y="0"/>
                      <a:pt x="1" y="397"/>
                      <a:pt x="1" y="885"/>
                    </a:cubicBezTo>
                    <a:cubicBezTo>
                      <a:pt x="1" y="1374"/>
                      <a:pt x="397" y="1770"/>
                      <a:pt x="886" y="1770"/>
                    </a:cubicBezTo>
                    <a:cubicBezTo>
                      <a:pt x="1373" y="1770"/>
                      <a:pt x="1770" y="1374"/>
                      <a:pt x="1770" y="885"/>
                    </a:cubicBezTo>
                    <a:cubicBezTo>
                      <a:pt x="1770" y="397"/>
                      <a:pt x="1373" y="0"/>
                      <a:pt x="886" y="0"/>
                    </a:cubicBez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52">
                <a:extLst>
                  <a:ext uri="{FF2B5EF4-FFF2-40B4-BE49-F238E27FC236}">
                    <a16:creationId xmlns:a16="http://schemas.microsoft.com/office/drawing/2014/main" id="{C6A1D478-C564-608B-67A3-ED6F1F423725}"/>
                  </a:ext>
                </a:extLst>
              </p:cNvPr>
              <p:cNvSpPr/>
              <p:nvPr/>
            </p:nvSpPr>
            <p:spPr>
              <a:xfrm>
                <a:off x="6844918" y="2854969"/>
                <a:ext cx="1200525" cy="1403832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21373" extrusionOk="0">
                    <a:moveTo>
                      <a:pt x="9122" y="0"/>
                    </a:moveTo>
                    <a:cubicBezTo>
                      <a:pt x="7636" y="0"/>
                      <a:pt x="6117" y="500"/>
                      <a:pt x="4730" y="1578"/>
                    </a:cubicBezTo>
                    <a:cubicBezTo>
                      <a:pt x="1" y="5258"/>
                      <a:pt x="584" y="21373"/>
                      <a:pt x="584" y="21373"/>
                    </a:cubicBezTo>
                    <a:lnTo>
                      <a:pt x="18277" y="21373"/>
                    </a:lnTo>
                    <a:cubicBezTo>
                      <a:pt x="18277" y="21373"/>
                      <a:pt x="18277" y="14308"/>
                      <a:pt x="16992" y="7593"/>
                    </a:cubicBezTo>
                    <a:cubicBezTo>
                      <a:pt x="16096" y="2903"/>
                      <a:pt x="12704" y="0"/>
                      <a:pt x="912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52">
                <a:extLst>
                  <a:ext uri="{FF2B5EF4-FFF2-40B4-BE49-F238E27FC236}">
                    <a16:creationId xmlns:a16="http://schemas.microsoft.com/office/drawing/2014/main" id="{AAEEF4A1-C961-FEC5-566E-12AE16B06B2A}"/>
                  </a:ext>
                </a:extLst>
              </p:cNvPr>
              <p:cNvSpPr/>
              <p:nvPr/>
            </p:nvSpPr>
            <p:spPr>
              <a:xfrm>
                <a:off x="7426361" y="4046187"/>
                <a:ext cx="618359" cy="212614"/>
              </a:xfrm>
              <a:custGeom>
                <a:avLst/>
                <a:gdLst/>
                <a:ahLst/>
                <a:cxnLst/>
                <a:rect l="l" t="t" r="r" b="b"/>
                <a:pathLst>
                  <a:path w="9414" h="3237" extrusionOk="0">
                    <a:moveTo>
                      <a:pt x="4773" y="0"/>
                    </a:moveTo>
                    <a:cubicBezTo>
                      <a:pt x="4220" y="0"/>
                      <a:pt x="3672" y="37"/>
                      <a:pt x="3121" y="37"/>
                    </a:cubicBezTo>
                    <a:cubicBezTo>
                      <a:pt x="2929" y="37"/>
                      <a:pt x="2736" y="33"/>
                      <a:pt x="2542" y="20"/>
                    </a:cubicBezTo>
                    <a:cubicBezTo>
                      <a:pt x="2531" y="20"/>
                      <a:pt x="2520" y="19"/>
                      <a:pt x="2509" y="19"/>
                    </a:cubicBezTo>
                    <a:cubicBezTo>
                      <a:pt x="2167" y="19"/>
                      <a:pt x="1917" y="339"/>
                      <a:pt x="1903" y="660"/>
                    </a:cubicBezTo>
                    <a:cubicBezTo>
                      <a:pt x="1890" y="972"/>
                      <a:pt x="849" y="1111"/>
                      <a:pt x="557" y="1148"/>
                    </a:cubicBezTo>
                    <a:cubicBezTo>
                      <a:pt x="301" y="1181"/>
                      <a:pt x="133" y="1327"/>
                      <a:pt x="112" y="1594"/>
                    </a:cubicBezTo>
                    <a:cubicBezTo>
                      <a:pt x="70" y="2116"/>
                      <a:pt x="0" y="2694"/>
                      <a:pt x="12" y="3237"/>
                    </a:cubicBezTo>
                    <a:lnTo>
                      <a:pt x="456" y="3237"/>
                    </a:lnTo>
                    <a:cubicBezTo>
                      <a:pt x="622" y="2841"/>
                      <a:pt x="758" y="2417"/>
                      <a:pt x="888" y="2011"/>
                    </a:cubicBezTo>
                    <a:cubicBezTo>
                      <a:pt x="1555" y="1951"/>
                      <a:pt x="1794" y="1890"/>
                      <a:pt x="2266" y="1449"/>
                    </a:cubicBezTo>
                    <a:cubicBezTo>
                      <a:pt x="3985" y="1799"/>
                      <a:pt x="8621" y="2749"/>
                      <a:pt x="9414" y="2879"/>
                    </a:cubicBezTo>
                    <a:cubicBezTo>
                      <a:pt x="9404" y="2416"/>
                      <a:pt x="9385" y="1303"/>
                      <a:pt x="9351" y="526"/>
                    </a:cubicBezTo>
                    <a:cubicBezTo>
                      <a:pt x="8668" y="414"/>
                      <a:pt x="7984" y="303"/>
                      <a:pt x="7299" y="210"/>
                    </a:cubicBezTo>
                    <a:cubicBezTo>
                      <a:pt x="6496" y="100"/>
                      <a:pt x="5699" y="8"/>
                      <a:pt x="4886" y="1"/>
                    </a:cubicBezTo>
                    <a:cubicBezTo>
                      <a:pt x="4848" y="0"/>
                      <a:pt x="4811" y="0"/>
                      <a:pt x="4773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52">
                <a:extLst>
                  <a:ext uri="{FF2B5EF4-FFF2-40B4-BE49-F238E27FC236}">
                    <a16:creationId xmlns:a16="http://schemas.microsoft.com/office/drawing/2014/main" id="{30ACCD2A-4781-0265-011E-1F74E969F602}"/>
                  </a:ext>
                </a:extLst>
              </p:cNvPr>
              <p:cNvSpPr/>
              <p:nvPr/>
            </p:nvSpPr>
            <p:spPr>
              <a:xfrm>
                <a:off x="5528328" y="3132478"/>
                <a:ext cx="1917082" cy="1134074"/>
              </a:xfrm>
              <a:custGeom>
                <a:avLst/>
                <a:gdLst/>
                <a:ahLst/>
                <a:cxnLst/>
                <a:rect l="l" t="t" r="r" b="b"/>
                <a:pathLst>
                  <a:path w="29186" h="17266" extrusionOk="0">
                    <a:moveTo>
                      <a:pt x="1" y="1"/>
                    </a:moveTo>
                    <a:lnTo>
                      <a:pt x="1" y="17265"/>
                    </a:lnTo>
                    <a:lnTo>
                      <a:pt x="29186" y="17265"/>
                    </a:lnTo>
                    <a:lnTo>
                      <a:pt x="291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52">
                <a:extLst>
                  <a:ext uri="{FF2B5EF4-FFF2-40B4-BE49-F238E27FC236}">
                    <a16:creationId xmlns:a16="http://schemas.microsoft.com/office/drawing/2014/main" id="{C63D0BB3-45FA-CB44-DF31-C841BD0FBE2A}"/>
                  </a:ext>
                </a:extLst>
              </p:cNvPr>
              <p:cNvSpPr/>
              <p:nvPr/>
            </p:nvSpPr>
            <p:spPr>
              <a:xfrm>
                <a:off x="5384215" y="3838893"/>
                <a:ext cx="348984" cy="318823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4854" extrusionOk="0">
                    <a:moveTo>
                      <a:pt x="3164" y="0"/>
                    </a:moveTo>
                    <a:cubicBezTo>
                      <a:pt x="2223" y="0"/>
                      <a:pt x="950" y="280"/>
                      <a:pt x="555" y="1148"/>
                    </a:cubicBezTo>
                    <a:cubicBezTo>
                      <a:pt x="1" y="2367"/>
                      <a:pt x="289" y="4679"/>
                      <a:pt x="1617" y="4825"/>
                    </a:cubicBezTo>
                    <a:cubicBezTo>
                      <a:pt x="1789" y="4844"/>
                      <a:pt x="1970" y="4853"/>
                      <a:pt x="2156" y="4853"/>
                    </a:cubicBezTo>
                    <a:cubicBezTo>
                      <a:pt x="3404" y="4853"/>
                      <a:pt x="4833" y="4442"/>
                      <a:pt x="4737" y="3828"/>
                    </a:cubicBezTo>
                    <a:cubicBezTo>
                      <a:pt x="4696" y="3564"/>
                      <a:pt x="4295" y="3399"/>
                      <a:pt x="3620" y="3399"/>
                    </a:cubicBezTo>
                    <a:cubicBezTo>
                      <a:pt x="3310" y="3399"/>
                      <a:pt x="2941" y="3434"/>
                      <a:pt x="2522" y="3511"/>
                    </a:cubicBezTo>
                    <a:cubicBezTo>
                      <a:pt x="2522" y="3511"/>
                      <a:pt x="4162" y="3146"/>
                      <a:pt x="4738" y="2877"/>
                    </a:cubicBezTo>
                    <a:cubicBezTo>
                      <a:pt x="5312" y="2610"/>
                      <a:pt x="5291" y="1904"/>
                      <a:pt x="4405" y="1731"/>
                    </a:cubicBezTo>
                    <a:cubicBezTo>
                      <a:pt x="4323" y="1716"/>
                      <a:pt x="4200" y="1709"/>
                      <a:pt x="4055" y="1709"/>
                    </a:cubicBezTo>
                    <a:cubicBezTo>
                      <a:pt x="3424" y="1709"/>
                      <a:pt x="2369" y="1830"/>
                      <a:pt x="2369" y="1830"/>
                    </a:cubicBezTo>
                    <a:cubicBezTo>
                      <a:pt x="2369" y="1830"/>
                      <a:pt x="4233" y="1349"/>
                      <a:pt x="4604" y="1027"/>
                    </a:cubicBezTo>
                    <a:cubicBezTo>
                      <a:pt x="4914" y="759"/>
                      <a:pt x="4638" y="55"/>
                      <a:pt x="3344" y="4"/>
                    </a:cubicBezTo>
                    <a:cubicBezTo>
                      <a:pt x="3285" y="1"/>
                      <a:pt x="3226" y="0"/>
                      <a:pt x="3164" y="0"/>
                    </a:cubicBezTo>
                    <a:close/>
                  </a:path>
                </a:pathLst>
              </a:custGeom>
              <a:solidFill>
                <a:srgbClr val="F8BA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52">
                <a:extLst>
                  <a:ext uri="{FF2B5EF4-FFF2-40B4-BE49-F238E27FC236}">
                    <a16:creationId xmlns:a16="http://schemas.microsoft.com/office/drawing/2014/main" id="{BC55D8A2-C7C6-C3CB-3003-F54AE2AB0B94}"/>
                  </a:ext>
                </a:extLst>
              </p:cNvPr>
              <p:cNvSpPr/>
              <p:nvPr/>
            </p:nvSpPr>
            <p:spPr>
              <a:xfrm>
                <a:off x="5657267" y="4068716"/>
                <a:ext cx="30412" cy="5504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38" extrusionOk="0">
                    <a:moveTo>
                      <a:pt x="110" y="1"/>
                    </a:moveTo>
                    <a:cubicBezTo>
                      <a:pt x="62" y="1"/>
                      <a:pt x="1" y="821"/>
                      <a:pt x="100" y="836"/>
                    </a:cubicBezTo>
                    <a:cubicBezTo>
                      <a:pt x="104" y="837"/>
                      <a:pt x="108" y="837"/>
                      <a:pt x="112" y="837"/>
                    </a:cubicBezTo>
                    <a:cubicBezTo>
                      <a:pt x="216" y="837"/>
                      <a:pt x="462" y="667"/>
                      <a:pt x="457" y="411"/>
                    </a:cubicBezTo>
                    <a:cubicBezTo>
                      <a:pt x="452" y="142"/>
                      <a:pt x="158" y="12"/>
                      <a:pt x="111" y="1"/>
                    </a:cubicBezTo>
                    <a:cubicBezTo>
                      <a:pt x="110" y="1"/>
                      <a:pt x="110" y="1"/>
                      <a:pt x="110" y="1"/>
                    </a:cubicBez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52">
                <a:extLst>
                  <a:ext uri="{FF2B5EF4-FFF2-40B4-BE49-F238E27FC236}">
                    <a16:creationId xmlns:a16="http://schemas.microsoft.com/office/drawing/2014/main" id="{DA414E02-71AF-F4F2-D4DB-22D73D7ABBA3}"/>
                  </a:ext>
                </a:extLst>
              </p:cNvPr>
              <p:cNvSpPr/>
              <p:nvPr/>
            </p:nvSpPr>
            <p:spPr>
              <a:xfrm>
                <a:off x="5676644" y="3968222"/>
                <a:ext cx="30412" cy="549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37" extrusionOk="0">
                    <a:moveTo>
                      <a:pt x="110" y="0"/>
                    </a:moveTo>
                    <a:cubicBezTo>
                      <a:pt x="63" y="0"/>
                      <a:pt x="1" y="819"/>
                      <a:pt x="100" y="836"/>
                    </a:cubicBezTo>
                    <a:cubicBezTo>
                      <a:pt x="103" y="836"/>
                      <a:pt x="107" y="837"/>
                      <a:pt x="111" y="837"/>
                    </a:cubicBezTo>
                    <a:cubicBezTo>
                      <a:pt x="214" y="837"/>
                      <a:pt x="462" y="668"/>
                      <a:pt x="457" y="410"/>
                    </a:cubicBezTo>
                    <a:cubicBezTo>
                      <a:pt x="452" y="142"/>
                      <a:pt x="158" y="1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lose/>
                  </a:path>
                </a:pathLst>
              </a:custGeom>
              <a:solidFill>
                <a:srgbClr val="F08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52">
                <a:extLst>
                  <a:ext uri="{FF2B5EF4-FFF2-40B4-BE49-F238E27FC236}">
                    <a16:creationId xmlns:a16="http://schemas.microsoft.com/office/drawing/2014/main" id="{0330B0D5-7CB7-E8CD-B791-314D120CDC76}"/>
                  </a:ext>
                </a:extLst>
              </p:cNvPr>
              <p:cNvSpPr/>
              <p:nvPr/>
            </p:nvSpPr>
            <p:spPr>
              <a:xfrm>
                <a:off x="5649713" y="3859255"/>
                <a:ext cx="30412" cy="55042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38" extrusionOk="0">
                    <a:moveTo>
                      <a:pt x="110" y="1"/>
                    </a:moveTo>
                    <a:cubicBezTo>
                      <a:pt x="63" y="1"/>
                      <a:pt x="0" y="821"/>
                      <a:pt x="100" y="836"/>
                    </a:cubicBezTo>
                    <a:cubicBezTo>
                      <a:pt x="104" y="837"/>
                      <a:pt x="108" y="837"/>
                      <a:pt x="112" y="837"/>
                    </a:cubicBezTo>
                    <a:cubicBezTo>
                      <a:pt x="216" y="837"/>
                      <a:pt x="462" y="668"/>
                      <a:pt x="457" y="411"/>
                    </a:cubicBezTo>
                    <a:cubicBezTo>
                      <a:pt x="452" y="143"/>
                      <a:pt x="158" y="12"/>
                      <a:pt x="111" y="1"/>
                    </a:cubicBezTo>
                    <a:cubicBezTo>
                      <a:pt x="110" y="1"/>
                      <a:pt x="110" y="1"/>
                      <a:pt x="110" y="1"/>
                    </a:cubicBezTo>
                    <a:close/>
                  </a:path>
                </a:pathLst>
              </a:custGeom>
              <a:solidFill>
                <a:srgbClr val="FF8065">
                  <a:alpha val="69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52">
                <a:extLst>
                  <a:ext uri="{FF2B5EF4-FFF2-40B4-BE49-F238E27FC236}">
                    <a16:creationId xmlns:a16="http://schemas.microsoft.com/office/drawing/2014/main" id="{7A1E4E6C-DCCA-B63E-6A9E-27C3666FC585}"/>
                  </a:ext>
                </a:extLst>
              </p:cNvPr>
              <p:cNvSpPr/>
              <p:nvPr/>
            </p:nvSpPr>
            <p:spPr>
              <a:xfrm>
                <a:off x="7470699" y="2923082"/>
                <a:ext cx="766018" cy="1226358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18671" extrusionOk="0">
                    <a:moveTo>
                      <a:pt x="4086" y="1"/>
                    </a:moveTo>
                    <a:cubicBezTo>
                      <a:pt x="2560" y="1"/>
                      <a:pt x="1597" y="1701"/>
                      <a:pt x="2029" y="3189"/>
                    </a:cubicBezTo>
                    <a:cubicBezTo>
                      <a:pt x="4570" y="11932"/>
                      <a:pt x="4672" y="14232"/>
                      <a:pt x="4672" y="14232"/>
                    </a:cubicBezTo>
                    <a:lnTo>
                      <a:pt x="1" y="14629"/>
                    </a:lnTo>
                    <a:lnTo>
                      <a:pt x="400" y="17875"/>
                    </a:lnTo>
                    <a:cubicBezTo>
                      <a:pt x="400" y="17875"/>
                      <a:pt x="4371" y="18670"/>
                      <a:pt x="7346" y="18670"/>
                    </a:cubicBezTo>
                    <a:cubicBezTo>
                      <a:pt x="8783" y="18670"/>
                      <a:pt x="9987" y="18485"/>
                      <a:pt x="10399" y="17934"/>
                    </a:cubicBezTo>
                    <a:cubicBezTo>
                      <a:pt x="11662" y="16242"/>
                      <a:pt x="10734" y="4970"/>
                      <a:pt x="6068" y="881"/>
                    </a:cubicBezTo>
                    <a:lnTo>
                      <a:pt x="6067" y="881"/>
                    </a:lnTo>
                    <a:cubicBezTo>
                      <a:pt x="5355" y="257"/>
                      <a:pt x="4678" y="1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52">
                <a:extLst>
                  <a:ext uri="{FF2B5EF4-FFF2-40B4-BE49-F238E27FC236}">
                    <a16:creationId xmlns:a16="http://schemas.microsoft.com/office/drawing/2014/main" id="{F0836882-DF5F-903B-2BE4-089510CD812F}"/>
                  </a:ext>
                </a:extLst>
              </p:cNvPr>
              <p:cNvSpPr/>
              <p:nvPr/>
            </p:nvSpPr>
            <p:spPr>
              <a:xfrm>
                <a:off x="7470699" y="2933066"/>
                <a:ext cx="403634" cy="985238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5000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2261" y="449"/>
                      <a:pt x="1675" y="1815"/>
                      <a:pt x="2030" y="3037"/>
                    </a:cubicBezTo>
                    <a:cubicBezTo>
                      <a:pt x="4570" y="11780"/>
                      <a:pt x="4672" y="14080"/>
                      <a:pt x="4672" y="14080"/>
                    </a:cubicBezTo>
                    <a:lnTo>
                      <a:pt x="1" y="14477"/>
                    </a:lnTo>
                    <a:lnTo>
                      <a:pt x="4" y="14506"/>
                    </a:lnTo>
                    <a:cubicBezTo>
                      <a:pt x="1102" y="14530"/>
                      <a:pt x="2145" y="14724"/>
                      <a:pt x="3269" y="14921"/>
                    </a:cubicBezTo>
                    <a:cubicBezTo>
                      <a:pt x="3573" y="14966"/>
                      <a:pt x="3885" y="15000"/>
                      <a:pt x="4185" y="15000"/>
                    </a:cubicBezTo>
                    <a:cubicBezTo>
                      <a:pt x="5035" y="15000"/>
                      <a:pt x="5782" y="14730"/>
                      <a:pt x="5954" y="13694"/>
                    </a:cubicBezTo>
                    <a:cubicBezTo>
                      <a:pt x="6144" y="12553"/>
                      <a:pt x="2465" y="4293"/>
                      <a:pt x="3328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52">
                <a:extLst>
                  <a:ext uri="{FF2B5EF4-FFF2-40B4-BE49-F238E27FC236}">
                    <a16:creationId xmlns:a16="http://schemas.microsoft.com/office/drawing/2014/main" id="{3421DDB1-BA03-BB4E-B4FA-176FA8BC8FD9}"/>
                  </a:ext>
                </a:extLst>
              </p:cNvPr>
              <p:cNvSpPr/>
              <p:nvPr/>
            </p:nvSpPr>
            <p:spPr>
              <a:xfrm>
                <a:off x="7240538" y="3838893"/>
                <a:ext cx="348984" cy="318823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4854" extrusionOk="0">
                    <a:moveTo>
                      <a:pt x="2149" y="0"/>
                    </a:moveTo>
                    <a:cubicBezTo>
                      <a:pt x="2088" y="0"/>
                      <a:pt x="2028" y="1"/>
                      <a:pt x="1970" y="4"/>
                    </a:cubicBezTo>
                    <a:cubicBezTo>
                      <a:pt x="675" y="55"/>
                      <a:pt x="399" y="759"/>
                      <a:pt x="709" y="1027"/>
                    </a:cubicBezTo>
                    <a:cubicBezTo>
                      <a:pt x="1082" y="1349"/>
                      <a:pt x="2944" y="1830"/>
                      <a:pt x="2944" y="1830"/>
                    </a:cubicBezTo>
                    <a:cubicBezTo>
                      <a:pt x="2944" y="1830"/>
                      <a:pt x="1889" y="1709"/>
                      <a:pt x="1259" y="1709"/>
                    </a:cubicBezTo>
                    <a:cubicBezTo>
                      <a:pt x="1113" y="1709"/>
                      <a:pt x="991" y="1716"/>
                      <a:pt x="909" y="1731"/>
                    </a:cubicBezTo>
                    <a:cubicBezTo>
                      <a:pt x="23" y="1904"/>
                      <a:pt x="1" y="2610"/>
                      <a:pt x="576" y="2877"/>
                    </a:cubicBezTo>
                    <a:cubicBezTo>
                      <a:pt x="1151" y="3146"/>
                      <a:pt x="2791" y="3511"/>
                      <a:pt x="2791" y="3511"/>
                    </a:cubicBezTo>
                    <a:cubicBezTo>
                      <a:pt x="2372" y="3434"/>
                      <a:pt x="2004" y="3399"/>
                      <a:pt x="1693" y="3399"/>
                    </a:cubicBezTo>
                    <a:cubicBezTo>
                      <a:pt x="1019" y="3399"/>
                      <a:pt x="618" y="3564"/>
                      <a:pt x="576" y="3828"/>
                    </a:cubicBezTo>
                    <a:cubicBezTo>
                      <a:pt x="480" y="4442"/>
                      <a:pt x="1910" y="4853"/>
                      <a:pt x="3157" y="4853"/>
                    </a:cubicBezTo>
                    <a:cubicBezTo>
                      <a:pt x="3343" y="4853"/>
                      <a:pt x="3524" y="4844"/>
                      <a:pt x="3696" y="4825"/>
                    </a:cubicBezTo>
                    <a:cubicBezTo>
                      <a:pt x="5024" y="4679"/>
                      <a:pt x="5312" y="2367"/>
                      <a:pt x="4759" y="1148"/>
                    </a:cubicBezTo>
                    <a:cubicBezTo>
                      <a:pt x="4363" y="280"/>
                      <a:pt x="3091" y="0"/>
                      <a:pt x="2149" y="0"/>
                    </a:cubicBezTo>
                    <a:close/>
                  </a:path>
                </a:pathLst>
              </a:custGeom>
              <a:solidFill>
                <a:srgbClr val="BF6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52">
                <a:extLst>
                  <a:ext uri="{FF2B5EF4-FFF2-40B4-BE49-F238E27FC236}">
                    <a16:creationId xmlns:a16="http://schemas.microsoft.com/office/drawing/2014/main" id="{8C93A884-704D-C259-A3DD-456FCDE6A39F}"/>
                  </a:ext>
                </a:extLst>
              </p:cNvPr>
              <p:cNvSpPr/>
              <p:nvPr/>
            </p:nvSpPr>
            <p:spPr>
              <a:xfrm>
                <a:off x="7294334" y="4070489"/>
                <a:ext cx="35601" cy="53663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17" extrusionOk="0">
                    <a:moveTo>
                      <a:pt x="493" y="0"/>
                    </a:moveTo>
                    <a:cubicBezTo>
                      <a:pt x="444" y="0"/>
                      <a:pt x="128" y="64"/>
                      <a:pt x="64" y="323"/>
                    </a:cubicBezTo>
                    <a:cubicBezTo>
                      <a:pt x="1" y="584"/>
                      <a:pt x="225" y="811"/>
                      <a:pt x="320" y="817"/>
                    </a:cubicBezTo>
                    <a:cubicBezTo>
                      <a:pt x="320" y="817"/>
                      <a:pt x="321" y="817"/>
                      <a:pt x="321" y="817"/>
                    </a:cubicBezTo>
                    <a:cubicBezTo>
                      <a:pt x="422" y="817"/>
                      <a:pt x="541" y="0"/>
                      <a:pt x="493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52">
                <a:extLst>
                  <a:ext uri="{FF2B5EF4-FFF2-40B4-BE49-F238E27FC236}">
                    <a16:creationId xmlns:a16="http://schemas.microsoft.com/office/drawing/2014/main" id="{20229DF3-670A-DD73-BC16-B3DA4A48C8DE}"/>
                  </a:ext>
                </a:extLst>
              </p:cNvPr>
              <p:cNvSpPr/>
              <p:nvPr/>
            </p:nvSpPr>
            <p:spPr>
              <a:xfrm>
                <a:off x="7261689" y="3961391"/>
                <a:ext cx="35536" cy="53663"/>
              </a:xfrm>
              <a:custGeom>
                <a:avLst/>
                <a:gdLst/>
                <a:ahLst/>
                <a:cxnLst/>
                <a:rect l="l" t="t" r="r" b="b"/>
                <a:pathLst>
                  <a:path w="541" h="817" extrusionOk="0">
                    <a:moveTo>
                      <a:pt x="492" y="0"/>
                    </a:moveTo>
                    <a:cubicBezTo>
                      <a:pt x="444" y="0"/>
                      <a:pt x="128" y="64"/>
                      <a:pt x="64" y="324"/>
                    </a:cubicBezTo>
                    <a:cubicBezTo>
                      <a:pt x="0" y="585"/>
                      <a:pt x="225" y="811"/>
                      <a:pt x="319" y="817"/>
                    </a:cubicBezTo>
                    <a:lnTo>
                      <a:pt x="320" y="817"/>
                    </a:lnTo>
                    <a:cubicBezTo>
                      <a:pt x="321" y="817"/>
                      <a:pt x="321" y="817"/>
                      <a:pt x="321" y="817"/>
                    </a:cubicBezTo>
                    <a:cubicBezTo>
                      <a:pt x="421" y="817"/>
                      <a:pt x="540" y="0"/>
                      <a:pt x="492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52">
                <a:extLst>
                  <a:ext uri="{FF2B5EF4-FFF2-40B4-BE49-F238E27FC236}">
                    <a16:creationId xmlns:a16="http://schemas.microsoft.com/office/drawing/2014/main" id="{A82CCA6F-B6A4-5CD4-A6DC-2AF0B137DC86}"/>
                  </a:ext>
                </a:extLst>
              </p:cNvPr>
              <p:cNvSpPr/>
              <p:nvPr/>
            </p:nvSpPr>
            <p:spPr>
              <a:xfrm>
                <a:off x="7294334" y="3856036"/>
                <a:ext cx="35601" cy="5379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19" extrusionOk="0">
                    <a:moveTo>
                      <a:pt x="493" y="0"/>
                    </a:moveTo>
                    <a:cubicBezTo>
                      <a:pt x="444" y="0"/>
                      <a:pt x="128" y="64"/>
                      <a:pt x="64" y="325"/>
                    </a:cubicBezTo>
                    <a:cubicBezTo>
                      <a:pt x="1" y="585"/>
                      <a:pt x="225" y="812"/>
                      <a:pt x="320" y="818"/>
                    </a:cubicBezTo>
                    <a:cubicBezTo>
                      <a:pt x="320" y="818"/>
                      <a:pt x="320" y="818"/>
                      <a:pt x="321" y="818"/>
                    </a:cubicBezTo>
                    <a:cubicBezTo>
                      <a:pt x="421" y="818"/>
                      <a:pt x="541" y="0"/>
                      <a:pt x="493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52">
                <a:extLst>
                  <a:ext uri="{FF2B5EF4-FFF2-40B4-BE49-F238E27FC236}">
                    <a16:creationId xmlns:a16="http://schemas.microsoft.com/office/drawing/2014/main" id="{4D0CE9FE-8FCC-FFD8-50AB-32957D9641E6}"/>
                  </a:ext>
                </a:extLst>
              </p:cNvPr>
              <p:cNvSpPr/>
              <p:nvPr/>
            </p:nvSpPr>
            <p:spPr>
              <a:xfrm>
                <a:off x="6075943" y="2973854"/>
                <a:ext cx="350495" cy="317378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32" extrusionOk="0">
                    <a:moveTo>
                      <a:pt x="2476" y="0"/>
                    </a:moveTo>
                    <a:cubicBezTo>
                      <a:pt x="2050" y="0"/>
                      <a:pt x="1636" y="69"/>
                      <a:pt x="1291" y="205"/>
                    </a:cubicBezTo>
                    <a:lnTo>
                      <a:pt x="1292" y="205"/>
                    </a:lnTo>
                    <a:cubicBezTo>
                      <a:pt x="347" y="579"/>
                      <a:pt x="21" y="1981"/>
                      <a:pt x="11" y="2933"/>
                    </a:cubicBezTo>
                    <a:cubicBezTo>
                      <a:pt x="0" y="3933"/>
                      <a:pt x="410" y="4347"/>
                      <a:pt x="727" y="4347"/>
                    </a:cubicBezTo>
                    <a:cubicBezTo>
                      <a:pt x="820" y="4347"/>
                      <a:pt x="906" y="4311"/>
                      <a:pt x="970" y="4243"/>
                    </a:cubicBezTo>
                    <a:cubicBezTo>
                      <a:pt x="1310" y="3887"/>
                      <a:pt x="1742" y="2114"/>
                      <a:pt x="1742" y="2113"/>
                    </a:cubicBezTo>
                    <a:lnTo>
                      <a:pt x="1742" y="2113"/>
                    </a:lnTo>
                    <a:cubicBezTo>
                      <a:pt x="1742" y="2114"/>
                      <a:pt x="1621" y="3638"/>
                      <a:pt x="1684" y="4079"/>
                    </a:cubicBezTo>
                    <a:cubicBezTo>
                      <a:pt x="1757" y="4595"/>
                      <a:pt x="2023" y="4832"/>
                      <a:pt x="2292" y="4832"/>
                    </a:cubicBezTo>
                    <a:cubicBezTo>
                      <a:pt x="2489" y="4832"/>
                      <a:pt x="2687" y="4705"/>
                      <a:pt x="2812" y="4468"/>
                    </a:cubicBezTo>
                    <a:cubicBezTo>
                      <a:pt x="3108" y="3907"/>
                      <a:pt x="3518" y="2417"/>
                      <a:pt x="3518" y="2417"/>
                    </a:cubicBezTo>
                    <a:lnTo>
                      <a:pt x="3518" y="2417"/>
                    </a:lnTo>
                    <a:cubicBezTo>
                      <a:pt x="3487" y="3756"/>
                      <a:pt x="3413" y="4570"/>
                      <a:pt x="3957" y="4644"/>
                    </a:cubicBezTo>
                    <a:cubicBezTo>
                      <a:pt x="3976" y="4646"/>
                      <a:pt x="3995" y="4647"/>
                      <a:pt x="4014" y="4647"/>
                    </a:cubicBezTo>
                    <a:cubicBezTo>
                      <a:pt x="4754" y="4647"/>
                      <a:pt x="5336" y="2696"/>
                      <a:pt x="5013" y="1403"/>
                    </a:cubicBezTo>
                    <a:cubicBezTo>
                      <a:pt x="4778" y="466"/>
                      <a:pt x="3588" y="0"/>
                      <a:pt x="2476" y="0"/>
                    </a:cubicBezTo>
                    <a:close/>
                  </a:path>
                </a:pathLst>
              </a:custGeom>
              <a:solidFill>
                <a:srgbClr val="F8BA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52">
                <a:extLst>
                  <a:ext uri="{FF2B5EF4-FFF2-40B4-BE49-F238E27FC236}">
                    <a16:creationId xmlns:a16="http://schemas.microsoft.com/office/drawing/2014/main" id="{CB490917-12F3-473B-DB8A-633612E1DBFE}"/>
                  </a:ext>
                </a:extLst>
              </p:cNvPr>
              <p:cNvSpPr/>
              <p:nvPr/>
            </p:nvSpPr>
            <p:spPr>
              <a:xfrm>
                <a:off x="6093284" y="3218522"/>
                <a:ext cx="56292" cy="2706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12" extrusionOk="0">
                    <a:moveTo>
                      <a:pt x="305" y="1"/>
                    </a:moveTo>
                    <a:cubicBezTo>
                      <a:pt x="150" y="1"/>
                      <a:pt x="21" y="15"/>
                      <a:pt x="15" y="54"/>
                    </a:cubicBezTo>
                    <a:cubicBezTo>
                      <a:pt x="0" y="147"/>
                      <a:pt x="170" y="411"/>
                      <a:pt x="433" y="411"/>
                    </a:cubicBezTo>
                    <a:cubicBezTo>
                      <a:pt x="435" y="411"/>
                      <a:pt x="438" y="411"/>
                      <a:pt x="441" y="411"/>
                    </a:cubicBezTo>
                    <a:cubicBezTo>
                      <a:pt x="708" y="407"/>
                      <a:pt x="840" y="112"/>
                      <a:pt x="851" y="65"/>
                    </a:cubicBezTo>
                    <a:cubicBezTo>
                      <a:pt x="857" y="36"/>
                      <a:pt x="549" y="1"/>
                      <a:pt x="305" y="1"/>
                    </a:cubicBezTo>
                    <a:close/>
                  </a:path>
                </a:pathLst>
              </a:custGeom>
              <a:solidFill>
                <a:srgbClr val="F08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52">
                <a:extLst>
                  <a:ext uri="{FF2B5EF4-FFF2-40B4-BE49-F238E27FC236}">
                    <a16:creationId xmlns:a16="http://schemas.microsoft.com/office/drawing/2014/main" id="{89D22EDF-DE9D-514C-5C7E-01DE50082832}"/>
                  </a:ext>
                </a:extLst>
              </p:cNvPr>
              <p:cNvSpPr/>
              <p:nvPr/>
            </p:nvSpPr>
            <p:spPr>
              <a:xfrm>
                <a:off x="6198512" y="3247750"/>
                <a:ext cx="56292" cy="2706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12" extrusionOk="0">
                    <a:moveTo>
                      <a:pt x="305" y="1"/>
                    </a:moveTo>
                    <a:cubicBezTo>
                      <a:pt x="150" y="1"/>
                      <a:pt x="21" y="15"/>
                      <a:pt x="15" y="54"/>
                    </a:cubicBezTo>
                    <a:cubicBezTo>
                      <a:pt x="1" y="147"/>
                      <a:pt x="169" y="411"/>
                      <a:pt x="433" y="411"/>
                    </a:cubicBezTo>
                    <a:cubicBezTo>
                      <a:pt x="436" y="411"/>
                      <a:pt x="439" y="411"/>
                      <a:pt x="441" y="411"/>
                    </a:cubicBezTo>
                    <a:cubicBezTo>
                      <a:pt x="709" y="406"/>
                      <a:pt x="840" y="112"/>
                      <a:pt x="850" y="65"/>
                    </a:cubicBezTo>
                    <a:cubicBezTo>
                      <a:pt x="857" y="36"/>
                      <a:pt x="549" y="1"/>
                      <a:pt x="305" y="1"/>
                    </a:cubicBezTo>
                    <a:close/>
                  </a:path>
                </a:pathLst>
              </a:custGeom>
              <a:solidFill>
                <a:srgbClr val="F08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52">
                <a:extLst>
                  <a:ext uri="{FF2B5EF4-FFF2-40B4-BE49-F238E27FC236}">
                    <a16:creationId xmlns:a16="http://schemas.microsoft.com/office/drawing/2014/main" id="{7BB0A786-4D0E-D8C0-C9CF-D94B3E8ADB37}"/>
                  </a:ext>
                </a:extLst>
              </p:cNvPr>
              <p:cNvSpPr/>
              <p:nvPr/>
            </p:nvSpPr>
            <p:spPr>
              <a:xfrm>
                <a:off x="6314117" y="3240197"/>
                <a:ext cx="56358" cy="2693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0" extrusionOk="0">
                    <a:moveTo>
                      <a:pt x="309" y="0"/>
                    </a:moveTo>
                    <a:cubicBezTo>
                      <a:pt x="152" y="0"/>
                      <a:pt x="22" y="15"/>
                      <a:pt x="16" y="54"/>
                    </a:cubicBezTo>
                    <a:cubicBezTo>
                      <a:pt x="0" y="146"/>
                      <a:pt x="170" y="410"/>
                      <a:pt x="433" y="410"/>
                    </a:cubicBezTo>
                    <a:cubicBezTo>
                      <a:pt x="435" y="410"/>
                      <a:pt x="438" y="410"/>
                      <a:pt x="441" y="410"/>
                    </a:cubicBezTo>
                    <a:cubicBezTo>
                      <a:pt x="709" y="406"/>
                      <a:pt x="840" y="111"/>
                      <a:pt x="851" y="64"/>
                    </a:cubicBezTo>
                    <a:cubicBezTo>
                      <a:pt x="858" y="35"/>
                      <a:pt x="552" y="0"/>
                      <a:pt x="309" y="0"/>
                    </a:cubicBezTo>
                    <a:close/>
                  </a:path>
                </a:pathLst>
              </a:custGeom>
              <a:solidFill>
                <a:srgbClr val="F08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52">
                <a:extLst>
                  <a:ext uri="{FF2B5EF4-FFF2-40B4-BE49-F238E27FC236}">
                    <a16:creationId xmlns:a16="http://schemas.microsoft.com/office/drawing/2014/main" id="{9D6A4AC3-A89E-F459-DAB6-2D11F09C9F70}"/>
                  </a:ext>
                </a:extLst>
              </p:cNvPr>
              <p:cNvSpPr/>
              <p:nvPr/>
            </p:nvSpPr>
            <p:spPr>
              <a:xfrm>
                <a:off x="6810827" y="2290559"/>
                <a:ext cx="229241" cy="227656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466" extrusionOk="0">
                    <a:moveTo>
                      <a:pt x="1746" y="0"/>
                    </a:moveTo>
                    <a:cubicBezTo>
                      <a:pt x="1738" y="0"/>
                      <a:pt x="1731" y="0"/>
                      <a:pt x="1724" y="0"/>
                    </a:cubicBezTo>
                    <a:cubicBezTo>
                      <a:pt x="767" y="12"/>
                      <a:pt x="0" y="798"/>
                      <a:pt x="12" y="1755"/>
                    </a:cubicBezTo>
                    <a:cubicBezTo>
                      <a:pt x="25" y="2704"/>
                      <a:pt x="798" y="3466"/>
                      <a:pt x="1745" y="3466"/>
                    </a:cubicBezTo>
                    <a:cubicBezTo>
                      <a:pt x="1753" y="3466"/>
                      <a:pt x="1760" y="3466"/>
                      <a:pt x="1767" y="3466"/>
                    </a:cubicBezTo>
                    <a:cubicBezTo>
                      <a:pt x="2725" y="3453"/>
                      <a:pt x="3490" y="2667"/>
                      <a:pt x="3478" y="1710"/>
                    </a:cubicBezTo>
                    <a:cubicBezTo>
                      <a:pt x="3466" y="762"/>
                      <a:pt x="2692" y="0"/>
                      <a:pt x="1746" y="0"/>
                    </a:cubicBezTo>
                    <a:close/>
                  </a:path>
                </a:pathLst>
              </a:custGeom>
              <a:solidFill>
                <a:srgbClr val="BF6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52">
                <a:extLst>
                  <a:ext uri="{FF2B5EF4-FFF2-40B4-BE49-F238E27FC236}">
                    <a16:creationId xmlns:a16="http://schemas.microsoft.com/office/drawing/2014/main" id="{D3E20B5F-61AF-007C-68BC-115B14A067D8}"/>
                  </a:ext>
                </a:extLst>
              </p:cNvPr>
              <p:cNvSpPr/>
              <p:nvPr/>
            </p:nvSpPr>
            <p:spPr>
              <a:xfrm>
                <a:off x="6859500" y="2344747"/>
                <a:ext cx="132290" cy="116324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771" extrusionOk="0">
                    <a:moveTo>
                      <a:pt x="1007" y="0"/>
                    </a:moveTo>
                    <a:cubicBezTo>
                      <a:pt x="668" y="0"/>
                      <a:pt x="344" y="196"/>
                      <a:pt x="198" y="527"/>
                    </a:cubicBezTo>
                    <a:cubicBezTo>
                      <a:pt x="0" y="973"/>
                      <a:pt x="201" y="1496"/>
                      <a:pt x="648" y="1694"/>
                    </a:cubicBezTo>
                    <a:cubicBezTo>
                      <a:pt x="765" y="1746"/>
                      <a:pt x="886" y="1770"/>
                      <a:pt x="1006" y="1770"/>
                    </a:cubicBezTo>
                    <a:cubicBezTo>
                      <a:pt x="1345" y="1770"/>
                      <a:pt x="1669" y="1575"/>
                      <a:pt x="1816" y="1244"/>
                    </a:cubicBezTo>
                    <a:cubicBezTo>
                      <a:pt x="2013" y="798"/>
                      <a:pt x="1812" y="275"/>
                      <a:pt x="1365" y="76"/>
                    </a:cubicBezTo>
                    <a:cubicBezTo>
                      <a:pt x="1249" y="25"/>
                      <a:pt x="1127" y="0"/>
                      <a:pt x="1007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52">
                <a:extLst>
                  <a:ext uri="{FF2B5EF4-FFF2-40B4-BE49-F238E27FC236}">
                    <a16:creationId xmlns:a16="http://schemas.microsoft.com/office/drawing/2014/main" id="{2D3A6473-7D23-7A7F-C74B-01DAFE006954}"/>
                  </a:ext>
                </a:extLst>
              </p:cNvPr>
              <p:cNvSpPr/>
              <p:nvPr/>
            </p:nvSpPr>
            <p:spPr>
              <a:xfrm>
                <a:off x="7293678" y="2575556"/>
                <a:ext cx="260901" cy="419908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6393" extrusionOk="0">
                    <a:moveTo>
                      <a:pt x="1986" y="0"/>
                    </a:moveTo>
                    <a:cubicBezTo>
                      <a:pt x="889" y="0"/>
                      <a:pt x="1" y="889"/>
                      <a:pt x="1" y="1986"/>
                    </a:cubicBezTo>
                    <a:lnTo>
                      <a:pt x="1" y="5570"/>
                    </a:lnTo>
                    <a:cubicBezTo>
                      <a:pt x="1" y="6119"/>
                      <a:pt x="994" y="6393"/>
                      <a:pt x="1986" y="6393"/>
                    </a:cubicBezTo>
                    <a:cubicBezTo>
                      <a:pt x="2979" y="6393"/>
                      <a:pt x="3972" y="6119"/>
                      <a:pt x="3972" y="5570"/>
                    </a:cubicBezTo>
                    <a:lnTo>
                      <a:pt x="3972" y="1986"/>
                    </a:lnTo>
                    <a:cubicBezTo>
                      <a:pt x="3972" y="889"/>
                      <a:pt x="3083" y="0"/>
                      <a:pt x="1986" y="0"/>
                    </a:cubicBezTo>
                    <a:close/>
                  </a:path>
                </a:pathLst>
              </a:custGeom>
              <a:solidFill>
                <a:srgbClr val="BF6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52">
                <a:extLst>
                  <a:ext uri="{FF2B5EF4-FFF2-40B4-BE49-F238E27FC236}">
                    <a16:creationId xmlns:a16="http://schemas.microsoft.com/office/drawing/2014/main" id="{0C3461D2-CCAD-8F7F-DF0E-1B5E47830433}"/>
                  </a:ext>
                </a:extLst>
              </p:cNvPr>
              <p:cNvSpPr/>
              <p:nvPr/>
            </p:nvSpPr>
            <p:spPr>
              <a:xfrm>
                <a:off x="7293612" y="2575556"/>
                <a:ext cx="260967" cy="260957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1987" y="0"/>
                    </a:moveTo>
                    <a:cubicBezTo>
                      <a:pt x="890" y="0"/>
                      <a:pt x="1" y="889"/>
                      <a:pt x="1" y="1986"/>
                    </a:cubicBezTo>
                    <a:lnTo>
                      <a:pt x="1" y="3967"/>
                    </a:lnTo>
                    <a:cubicBezTo>
                      <a:pt x="71" y="3969"/>
                      <a:pt x="140" y="3972"/>
                      <a:pt x="210" y="3972"/>
                    </a:cubicBezTo>
                    <a:cubicBezTo>
                      <a:pt x="1597" y="3972"/>
                      <a:pt x="2888" y="3568"/>
                      <a:pt x="3973" y="2875"/>
                    </a:cubicBezTo>
                    <a:lnTo>
                      <a:pt x="3973" y="1986"/>
                    </a:lnTo>
                    <a:cubicBezTo>
                      <a:pt x="3973" y="889"/>
                      <a:pt x="3084" y="0"/>
                      <a:pt x="1987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52">
                <a:extLst>
                  <a:ext uri="{FF2B5EF4-FFF2-40B4-BE49-F238E27FC236}">
                    <a16:creationId xmlns:a16="http://schemas.microsoft.com/office/drawing/2014/main" id="{13BB6370-841D-91C7-4FB0-3CC08A3FCEA8}"/>
                  </a:ext>
                </a:extLst>
              </p:cNvPr>
              <p:cNvSpPr/>
              <p:nvPr/>
            </p:nvSpPr>
            <p:spPr>
              <a:xfrm>
                <a:off x="6920981" y="1853771"/>
                <a:ext cx="910460" cy="898799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13684" extrusionOk="0">
                    <a:moveTo>
                      <a:pt x="6930" y="0"/>
                    </a:moveTo>
                    <a:cubicBezTo>
                      <a:pt x="3103" y="0"/>
                      <a:pt x="1" y="3063"/>
                      <a:pt x="1" y="6842"/>
                    </a:cubicBezTo>
                    <a:cubicBezTo>
                      <a:pt x="1" y="10621"/>
                      <a:pt x="3103" y="13684"/>
                      <a:pt x="6930" y="13684"/>
                    </a:cubicBezTo>
                    <a:cubicBezTo>
                      <a:pt x="10757" y="13684"/>
                      <a:pt x="13861" y="10621"/>
                      <a:pt x="13861" y="6842"/>
                    </a:cubicBezTo>
                    <a:cubicBezTo>
                      <a:pt x="13861" y="3063"/>
                      <a:pt x="10757" y="0"/>
                      <a:pt x="6930" y="0"/>
                    </a:cubicBezTo>
                    <a:close/>
                  </a:path>
                </a:pathLst>
              </a:custGeom>
              <a:solidFill>
                <a:srgbClr val="BF6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52">
                <a:extLst>
                  <a:ext uri="{FF2B5EF4-FFF2-40B4-BE49-F238E27FC236}">
                    <a16:creationId xmlns:a16="http://schemas.microsoft.com/office/drawing/2014/main" id="{1C7A5FE8-F6A4-AF04-FD0D-437766E7B7F9}"/>
                  </a:ext>
                </a:extLst>
              </p:cNvPr>
              <p:cNvSpPr/>
              <p:nvPr/>
            </p:nvSpPr>
            <p:spPr>
              <a:xfrm>
                <a:off x="7090842" y="2261002"/>
                <a:ext cx="34353" cy="84336"/>
              </a:xfrm>
              <a:custGeom>
                <a:avLst/>
                <a:gdLst/>
                <a:ahLst/>
                <a:cxnLst/>
                <a:rect l="l" t="t" r="r" b="b"/>
                <a:pathLst>
                  <a:path w="523" h="1284" extrusionOk="0">
                    <a:moveTo>
                      <a:pt x="262" y="1"/>
                    </a:moveTo>
                    <a:cubicBezTo>
                      <a:pt x="118" y="1"/>
                      <a:pt x="1" y="288"/>
                      <a:pt x="1" y="642"/>
                    </a:cubicBezTo>
                    <a:cubicBezTo>
                      <a:pt x="1" y="996"/>
                      <a:pt x="118" y="1283"/>
                      <a:pt x="262" y="1283"/>
                    </a:cubicBezTo>
                    <a:cubicBezTo>
                      <a:pt x="405" y="1283"/>
                      <a:pt x="523" y="996"/>
                      <a:pt x="523" y="642"/>
                    </a:cubicBezTo>
                    <a:cubicBezTo>
                      <a:pt x="523" y="28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52">
                <a:extLst>
                  <a:ext uri="{FF2B5EF4-FFF2-40B4-BE49-F238E27FC236}">
                    <a16:creationId xmlns:a16="http://schemas.microsoft.com/office/drawing/2014/main" id="{2E721394-569A-CB56-FE1E-9E3770ADBD98}"/>
                  </a:ext>
                </a:extLst>
              </p:cNvPr>
              <p:cNvSpPr/>
              <p:nvPr/>
            </p:nvSpPr>
            <p:spPr>
              <a:xfrm>
                <a:off x="7455657" y="2261002"/>
                <a:ext cx="34288" cy="8433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284" extrusionOk="0">
                    <a:moveTo>
                      <a:pt x="261" y="1"/>
                    </a:moveTo>
                    <a:cubicBezTo>
                      <a:pt x="117" y="1"/>
                      <a:pt x="0" y="288"/>
                      <a:pt x="0" y="642"/>
                    </a:cubicBezTo>
                    <a:cubicBezTo>
                      <a:pt x="0" y="996"/>
                      <a:pt x="117" y="1283"/>
                      <a:pt x="261" y="1283"/>
                    </a:cubicBezTo>
                    <a:cubicBezTo>
                      <a:pt x="405" y="1283"/>
                      <a:pt x="521" y="996"/>
                      <a:pt x="521" y="642"/>
                    </a:cubicBezTo>
                    <a:cubicBezTo>
                      <a:pt x="521" y="288"/>
                      <a:pt x="405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52">
                <a:extLst>
                  <a:ext uri="{FF2B5EF4-FFF2-40B4-BE49-F238E27FC236}">
                    <a16:creationId xmlns:a16="http://schemas.microsoft.com/office/drawing/2014/main" id="{41E90935-8455-101A-45E5-18DCE3B8E606}"/>
                  </a:ext>
                </a:extLst>
              </p:cNvPr>
              <p:cNvSpPr/>
              <p:nvPr/>
            </p:nvSpPr>
            <p:spPr>
              <a:xfrm>
                <a:off x="7187334" y="2252135"/>
                <a:ext cx="140566" cy="240004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3654" extrusionOk="0">
                    <a:moveTo>
                      <a:pt x="1763" y="1"/>
                    </a:moveTo>
                    <a:cubicBezTo>
                      <a:pt x="1649" y="1"/>
                      <a:pt x="1652" y="220"/>
                      <a:pt x="1363" y="819"/>
                    </a:cubicBezTo>
                    <a:cubicBezTo>
                      <a:pt x="1104" y="1360"/>
                      <a:pt x="870" y="1698"/>
                      <a:pt x="464" y="2142"/>
                    </a:cubicBezTo>
                    <a:cubicBezTo>
                      <a:pt x="58" y="2587"/>
                      <a:pt x="1" y="3104"/>
                      <a:pt x="305" y="3419"/>
                    </a:cubicBezTo>
                    <a:cubicBezTo>
                      <a:pt x="434" y="3552"/>
                      <a:pt x="650" y="3654"/>
                      <a:pt x="884" y="3654"/>
                    </a:cubicBezTo>
                    <a:cubicBezTo>
                      <a:pt x="1205" y="3654"/>
                      <a:pt x="1559" y="3461"/>
                      <a:pt x="1758" y="2890"/>
                    </a:cubicBezTo>
                    <a:cubicBezTo>
                      <a:pt x="2102" y="1904"/>
                      <a:pt x="2140" y="35"/>
                      <a:pt x="1771" y="1"/>
                    </a:cubicBezTo>
                    <a:cubicBezTo>
                      <a:pt x="1768" y="1"/>
                      <a:pt x="1765" y="1"/>
                      <a:pt x="1763" y="1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52">
                <a:extLst>
                  <a:ext uri="{FF2B5EF4-FFF2-40B4-BE49-F238E27FC236}">
                    <a16:creationId xmlns:a16="http://schemas.microsoft.com/office/drawing/2014/main" id="{A0DC71B6-BA90-5418-9891-149255BCFA16}"/>
                  </a:ext>
                </a:extLst>
              </p:cNvPr>
              <p:cNvSpPr/>
              <p:nvPr/>
            </p:nvSpPr>
            <p:spPr>
              <a:xfrm>
                <a:off x="7088740" y="2481367"/>
                <a:ext cx="447512" cy="10857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1653" extrusionOk="0">
                    <a:moveTo>
                      <a:pt x="6683" y="1"/>
                    </a:moveTo>
                    <a:cubicBezTo>
                      <a:pt x="6651" y="1"/>
                      <a:pt x="6620" y="13"/>
                      <a:pt x="6597" y="38"/>
                    </a:cubicBezTo>
                    <a:cubicBezTo>
                      <a:pt x="6520" y="120"/>
                      <a:pt x="5256" y="1435"/>
                      <a:pt x="3343" y="1435"/>
                    </a:cubicBezTo>
                    <a:cubicBezTo>
                      <a:pt x="2426" y="1435"/>
                      <a:pt x="1360" y="1133"/>
                      <a:pt x="204" y="248"/>
                    </a:cubicBezTo>
                    <a:cubicBezTo>
                      <a:pt x="182" y="232"/>
                      <a:pt x="157" y="224"/>
                      <a:pt x="132" y="224"/>
                    </a:cubicBezTo>
                    <a:cubicBezTo>
                      <a:pt x="97" y="224"/>
                      <a:pt x="62" y="240"/>
                      <a:pt x="39" y="270"/>
                    </a:cubicBezTo>
                    <a:cubicBezTo>
                      <a:pt x="1" y="322"/>
                      <a:pt x="11" y="395"/>
                      <a:pt x="61" y="433"/>
                    </a:cubicBezTo>
                    <a:cubicBezTo>
                      <a:pt x="1248" y="1342"/>
                      <a:pt x="2356" y="1652"/>
                      <a:pt x="3314" y="1652"/>
                    </a:cubicBezTo>
                    <a:cubicBezTo>
                      <a:pt x="5373" y="1652"/>
                      <a:pt x="6748" y="219"/>
                      <a:pt x="6768" y="198"/>
                    </a:cubicBezTo>
                    <a:cubicBezTo>
                      <a:pt x="6812" y="151"/>
                      <a:pt x="6810" y="76"/>
                      <a:pt x="6763" y="32"/>
                    </a:cubicBezTo>
                    <a:cubicBezTo>
                      <a:pt x="6740" y="11"/>
                      <a:pt x="6711" y="1"/>
                      <a:pt x="6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52">
                <a:extLst>
                  <a:ext uri="{FF2B5EF4-FFF2-40B4-BE49-F238E27FC236}">
                    <a16:creationId xmlns:a16="http://schemas.microsoft.com/office/drawing/2014/main" id="{89C1DF9B-D6B1-23E3-DFD7-43F79AC810C2}"/>
                  </a:ext>
                </a:extLst>
              </p:cNvPr>
              <p:cNvSpPr/>
              <p:nvPr/>
            </p:nvSpPr>
            <p:spPr>
              <a:xfrm>
                <a:off x="7702107" y="2141132"/>
                <a:ext cx="212491" cy="360794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5493" extrusionOk="0">
                    <a:moveTo>
                      <a:pt x="3203" y="0"/>
                    </a:moveTo>
                    <a:lnTo>
                      <a:pt x="1" y="1547"/>
                    </a:lnTo>
                    <a:cubicBezTo>
                      <a:pt x="1" y="1547"/>
                      <a:pt x="701" y="5493"/>
                      <a:pt x="1969" y="5493"/>
                    </a:cubicBezTo>
                    <a:cubicBezTo>
                      <a:pt x="3235" y="5493"/>
                      <a:pt x="3203" y="1"/>
                      <a:pt x="3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52">
                <a:extLst>
                  <a:ext uri="{FF2B5EF4-FFF2-40B4-BE49-F238E27FC236}">
                    <a16:creationId xmlns:a16="http://schemas.microsoft.com/office/drawing/2014/main" id="{86FD6A17-930A-04EB-8B07-08CB150F1112}"/>
                  </a:ext>
                </a:extLst>
              </p:cNvPr>
              <p:cNvSpPr/>
              <p:nvPr/>
            </p:nvSpPr>
            <p:spPr>
              <a:xfrm>
                <a:off x="6807017" y="1669794"/>
                <a:ext cx="1255503" cy="645856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9833" extrusionOk="0">
                    <a:moveTo>
                      <a:pt x="8975" y="0"/>
                    </a:moveTo>
                    <a:cubicBezTo>
                      <a:pt x="8897" y="0"/>
                      <a:pt x="8818" y="1"/>
                      <a:pt x="8739" y="4"/>
                    </a:cubicBezTo>
                    <a:cubicBezTo>
                      <a:pt x="4010" y="138"/>
                      <a:pt x="3410" y="3274"/>
                      <a:pt x="3410" y="3274"/>
                    </a:cubicBezTo>
                    <a:cubicBezTo>
                      <a:pt x="0" y="3434"/>
                      <a:pt x="926" y="9583"/>
                      <a:pt x="1635" y="9583"/>
                    </a:cubicBezTo>
                    <a:cubicBezTo>
                      <a:pt x="1697" y="9583"/>
                      <a:pt x="1757" y="9536"/>
                      <a:pt x="1812" y="9434"/>
                    </a:cubicBezTo>
                    <a:cubicBezTo>
                      <a:pt x="3037" y="7176"/>
                      <a:pt x="4322" y="4557"/>
                      <a:pt x="4322" y="4557"/>
                    </a:cubicBezTo>
                    <a:cubicBezTo>
                      <a:pt x="4322" y="4557"/>
                      <a:pt x="6165" y="7507"/>
                      <a:pt x="7449" y="7507"/>
                    </a:cubicBezTo>
                    <a:cubicBezTo>
                      <a:pt x="7455" y="7507"/>
                      <a:pt x="7462" y="7507"/>
                      <a:pt x="7468" y="7506"/>
                    </a:cubicBezTo>
                    <a:cubicBezTo>
                      <a:pt x="8753" y="7477"/>
                      <a:pt x="8811" y="6251"/>
                      <a:pt x="8811" y="6251"/>
                    </a:cubicBezTo>
                    <a:cubicBezTo>
                      <a:pt x="10355" y="8294"/>
                      <a:pt x="13104" y="9832"/>
                      <a:pt x="14864" y="9832"/>
                    </a:cubicBezTo>
                    <a:cubicBezTo>
                      <a:pt x="15367" y="9832"/>
                      <a:pt x="15789" y="9706"/>
                      <a:pt x="16079" y="9430"/>
                    </a:cubicBezTo>
                    <a:cubicBezTo>
                      <a:pt x="19113" y="6538"/>
                      <a:pt x="14965" y="0"/>
                      <a:pt x="89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52">
                <a:extLst>
                  <a:ext uri="{FF2B5EF4-FFF2-40B4-BE49-F238E27FC236}">
                    <a16:creationId xmlns:a16="http://schemas.microsoft.com/office/drawing/2014/main" id="{6D9AC6F8-0367-235B-68F7-6906BA7B76B5}"/>
                  </a:ext>
                </a:extLst>
              </p:cNvPr>
              <p:cNvSpPr/>
              <p:nvPr/>
            </p:nvSpPr>
            <p:spPr>
              <a:xfrm>
                <a:off x="6855887" y="1669794"/>
                <a:ext cx="869866" cy="555280"/>
              </a:xfrm>
              <a:custGeom>
                <a:avLst/>
                <a:gdLst/>
                <a:ahLst/>
                <a:cxnLst/>
                <a:rect l="l" t="t" r="r" b="b"/>
                <a:pathLst>
                  <a:path w="13243" h="8454" extrusionOk="0">
                    <a:moveTo>
                      <a:pt x="8232" y="0"/>
                    </a:moveTo>
                    <a:cubicBezTo>
                      <a:pt x="8153" y="0"/>
                      <a:pt x="8074" y="1"/>
                      <a:pt x="7995" y="4"/>
                    </a:cubicBezTo>
                    <a:cubicBezTo>
                      <a:pt x="3266" y="138"/>
                      <a:pt x="2666" y="3274"/>
                      <a:pt x="2666" y="3274"/>
                    </a:cubicBezTo>
                    <a:cubicBezTo>
                      <a:pt x="187" y="3390"/>
                      <a:pt x="1" y="6671"/>
                      <a:pt x="355" y="8454"/>
                    </a:cubicBezTo>
                    <a:cubicBezTo>
                      <a:pt x="634" y="6629"/>
                      <a:pt x="1365" y="4060"/>
                      <a:pt x="3269" y="3995"/>
                    </a:cubicBezTo>
                    <a:cubicBezTo>
                      <a:pt x="3269" y="3995"/>
                      <a:pt x="4264" y="1073"/>
                      <a:pt x="8482" y="1048"/>
                    </a:cubicBezTo>
                    <a:cubicBezTo>
                      <a:pt x="8511" y="1048"/>
                      <a:pt x="8539" y="1048"/>
                      <a:pt x="8568" y="1048"/>
                    </a:cubicBezTo>
                    <a:cubicBezTo>
                      <a:pt x="10261" y="1048"/>
                      <a:pt x="11895" y="1335"/>
                      <a:pt x="13242" y="1676"/>
                    </a:cubicBezTo>
                    <a:cubicBezTo>
                      <a:pt x="11878" y="671"/>
                      <a:pt x="10149" y="0"/>
                      <a:pt x="8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52">
                <a:extLst>
                  <a:ext uri="{FF2B5EF4-FFF2-40B4-BE49-F238E27FC236}">
                    <a16:creationId xmlns:a16="http://schemas.microsoft.com/office/drawing/2014/main" id="{1FA3A44A-E540-99AC-CF17-DB6E6931EAB3}"/>
                  </a:ext>
                </a:extLst>
              </p:cNvPr>
              <p:cNvSpPr/>
              <p:nvPr/>
            </p:nvSpPr>
            <p:spPr>
              <a:xfrm>
                <a:off x="7100432" y="1790978"/>
                <a:ext cx="223657" cy="313437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4772" extrusionOk="0">
                    <a:moveTo>
                      <a:pt x="144" y="0"/>
                    </a:moveTo>
                    <a:cubicBezTo>
                      <a:pt x="75" y="0"/>
                      <a:pt x="1" y="58"/>
                      <a:pt x="19" y="147"/>
                    </a:cubicBezTo>
                    <a:cubicBezTo>
                      <a:pt x="232" y="1183"/>
                      <a:pt x="591" y="2203"/>
                      <a:pt x="1202" y="3074"/>
                    </a:cubicBezTo>
                    <a:cubicBezTo>
                      <a:pt x="1702" y="3788"/>
                      <a:pt x="2317" y="4561"/>
                      <a:pt x="3205" y="4768"/>
                    </a:cubicBezTo>
                    <a:cubicBezTo>
                      <a:pt x="3215" y="4770"/>
                      <a:pt x="3225" y="4771"/>
                      <a:pt x="3234" y="4771"/>
                    </a:cubicBezTo>
                    <a:cubicBezTo>
                      <a:pt x="3360" y="4771"/>
                      <a:pt x="3404" y="4575"/>
                      <a:pt x="3267" y="4543"/>
                    </a:cubicBezTo>
                    <a:cubicBezTo>
                      <a:pt x="2407" y="4343"/>
                      <a:pt x="1829" y="3563"/>
                      <a:pt x="1348" y="2876"/>
                    </a:cubicBezTo>
                    <a:cubicBezTo>
                      <a:pt x="771" y="2051"/>
                      <a:pt x="444" y="1063"/>
                      <a:pt x="244" y="85"/>
                    </a:cubicBezTo>
                    <a:cubicBezTo>
                      <a:pt x="232" y="26"/>
                      <a:pt x="189" y="0"/>
                      <a:pt x="1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52">
                <a:extLst>
                  <a:ext uri="{FF2B5EF4-FFF2-40B4-BE49-F238E27FC236}">
                    <a16:creationId xmlns:a16="http://schemas.microsoft.com/office/drawing/2014/main" id="{5FF447B9-5885-B568-6D96-737E50D46A9E}"/>
                  </a:ext>
                </a:extLst>
              </p:cNvPr>
              <p:cNvSpPr/>
              <p:nvPr/>
            </p:nvSpPr>
            <p:spPr>
              <a:xfrm>
                <a:off x="7244085" y="1723851"/>
                <a:ext cx="596354" cy="538399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8197" extrusionOk="0">
                    <a:moveTo>
                      <a:pt x="142" y="0"/>
                    </a:moveTo>
                    <a:cubicBezTo>
                      <a:pt x="71" y="0"/>
                      <a:pt x="1" y="57"/>
                      <a:pt x="29" y="143"/>
                    </a:cubicBezTo>
                    <a:cubicBezTo>
                      <a:pt x="705" y="2205"/>
                      <a:pt x="1927" y="4119"/>
                      <a:pt x="3526" y="5589"/>
                    </a:cubicBezTo>
                    <a:cubicBezTo>
                      <a:pt x="5034" y="6975"/>
                      <a:pt x="6816" y="8149"/>
                      <a:pt x="8929" y="8196"/>
                    </a:cubicBezTo>
                    <a:cubicBezTo>
                      <a:pt x="8930" y="8196"/>
                      <a:pt x="8931" y="8196"/>
                      <a:pt x="8932" y="8196"/>
                    </a:cubicBezTo>
                    <a:cubicBezTo>
                      <a:pt x="9079" y="8196"/>
                      <a:pt x="9078" y="7966"/>
                      <a:pt x="8929" y="7963"/>
                    </a:cubicBezTo>
                    <a:cubicBezTo>
                      <a:pt x="6840" y="7917"/>
                      <a:pt x="5107" y="6726"/>
                      <a:pt x="3622" y="5360"/>
                    </a:cubicBezTo>
                    <a:cubicBezTo>
                      <a:pt x="2080" y="3944"/>
                      <a:pt x="905" y="2066"/>
                      <a:pt x="254" y="82"/>
                    </a:cubicBezTo>
                    <a:cubicBezTo>
                      <a:pt x="235" y="25"/>
                      <a:pt x="189" y="0"/>
                      <a:pt x="1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52">
                <a:extLst>
                  <a:ext uri="{FF2B5EF4-FFF2-40B4-BE49-F238E27FC236}">
                    <a16:creationId xmlns:a16="http://schemas.microsoft.com/office/drawing/2014/main" id="{EEBA418E-D8E0-08B5-C3C1-2E6C62A9A0F3}"/>
                  </a:ext>
                </a:extLst>
              </p:cNvPr>
              <p:cNvSpPr/>
              <p:nvPr/>
            </p:nvSpPr>
            <p:spPr>
              <a:xfrm>
                <a:off x="7295977" y="1702110"/>
                <a:ext cx="530472" cy="45031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6856" extrusionOk="0">
                    <a:moveTo>
                      <a:pt x="158" y="0"/>
                    </a:moveTo>
                    <a:cubicBezTo>
                      <a:pt x="83" y="0"/>
                      <a:pt x="1" y="86"/>
                      <a:pt x="42" y="180"/>
                    </a:cubicBezTo>
                    <a:cubicBezTo>
                      <a:pt x="1426" y="3397"/>
                      <a:pt x="4326" y="6261"/>
                      <a:pt x="7873" y="6853"/>
                    </a:cubicBezTo>
                    <a:cubicBezTo>
                      <a:pt x="7881" y="6855"/>
                      <a:pt x="7888" y="6855"/>
                      <a:pt x="7895" y="6855"/>
                    </a:cubicBezTo>
                    <a:cubicBezTo>
                      <a:pt x="8026" y="6855"/>
                      <a:pt x="8075" y="6651"/>
                      <a:pt x="7935" y="6627"/>
                    </a:cubicBezTo>
                    <a:cubicBezTo>
                      <a:pt x="4440" y="6045"/>
                      <a:pt x="1607" y="3230"/>
                      <a:pt x="243" y="62"/>
                    </a:cubicBezTo>
                    <a:cubicBezTo>
                      <a:pt x="225" y="18"/>
                      <a:pt x="192" y="0"/>
                      <a:pt x="1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52">
                <a:extLst>
                  <a:ext uri="{FF2B5EF4-FFF2-40B4-BE49-F238E27FC236}">
                    <a16:creationId xmlns:a16="http://schemas.microsoft.com/office/drawing/2014/main" id="{628C387F-90EA-DB5E-7BC0-F14E93F7BFE5}"/>
                  </a:ext>
                </a:extLst>
              </p:cNvPr>
              <p:cNvSpPr/>
              <p:nvPr/>
            </p:nvSpPr>
            <p:spPr>
              <a:xfrm>
                <a:off x="7375390" y="1689368"/>
                <a:ext cx="476151" cy="378397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5761" extrusionOk="0">
                    <a:moveTo>
                      <a:pt x="166" y="0"/>
                    </a:moveTo>
                    <a:cubicBezTo>
                      <a:pt x="82" y="0"/>
                      <a:pt x="0" y="83"/>
                      <a:pt x="63" y="169"/>
                    </a:cubicBezTo>
                    <a:cubicBezTo>
                      <a:pt x="272" y="458"/>
                      <a:pt x="437" y="772"/>
                      <a:pt x="616" y="1080"/>
                    </a:cubicBezTo>
                    <a:cubicBezTo>
                      <a:pt x="808" y="1411"/>
                      <a:pt x="1046" y="1694"/>
                      <a:pt x="1304" y="1976"/>
                    </a:cubicBezTo>
                    <a:cubicBezTo>
                      <a:pt x="1852" y="2576"/>
                      <a:pt x="2451" y="3122"/>
                      <a:pt x="3062" y="3655"/>
                    </a:cubicBezTo>
                    <a:cubicBezTo>
                      <a:pt x="4187" y="4638"/>
                      <a:pt x="5541" y="5534"/>
                      <a:pt x="7045" y="5759"/>
                    </a:cubicBezTo>
                    <a:cubicBezTo>
                      <a:pt x="7052" y="5760"/>
                      <a:pt x="7058" y="5761"/>
                      <a:pt x="7065" y="5761"/>
                    </a:cubicBezTo>
                    <a:cubicBezTo>
                      <a:pt x="7197" y="5761"/>
                      <a:pt x="7248" y="5554"/>
                      <a:pt x="7106" y="5533"/>
                    </a:cubicBezTo>
                    <a:cubicBezTo>
                      <a:pt x="5635" y="5314"/>
                      <a:pt x="4334" y="4443"/>
                      <a:pt x="3227" y="3490"/>
                    </a:cubicBezTo>
                    <a:cubicBezTo>
                      <a:pt x="2640" y="2984"/>
                      <a:pt x="2073" y="2455"/>
                      <a:pt x="1541" y="1889"/>
                    </a:cubicBezTo>
                    <a:cubicBezTo>
                      <a:pt x="1270" y="1600"/>
                      <a:pt x="1022" y="1305"/>
                      <a:pt x="818" y="962"/>
                    </a:cubicBezTo>
                    <a:cubicBezTo>
                      <a:pt x="636" y="656"/>
                      <a:pt x="474" y="340"/>
                      <a:pt x="264" y="51"/>
                    </a:cubicBezTo>
                    <a:cubicBezTo>
                      <a:pt x="238" y="15"/>
                      <a:pt x="202" y="0"/>
                      <a:pt x="1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52">
                <a:extLst>
                  <a:ext uri="{FF2B5EF4-FFF2-40B4-BE49-F238E27FC236}">
                    <a16:creationId xmlns:a16="http://schemas.microsoft.com/office/drawing/2014/main" id="{FF4622D6-1F7C-505F-CD2A-8C0A22F014BD}"/>
                  </a:ext>
                </a:extLst>
              </p:cNvPr>
              <p:cNvSpPr/>
              <p:nvPr/>
            </p:nvSpPr>
            <p:spPr>
              <a:xfrm>
                <a:off x="7514379" y="1717874"/>
                <a:ext cx="329213" cy="23639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3599" extrusionOk="0">
                    <a:moveTo>
                      <a:pt x="162" y="1"/>
                    </a:moveTo>
                    <a:cubicBezTo>
                      <a:pt x="81" y="1"/>
                      <a:pt x="0" y="85"/>
                      <a:pt x="56" y="175"/>
                    </a:cubicBezTo>
                    <a:cubicBezTo>
                      <a:pt x="1121" y="1900"/>
                      <a:pt x="2805" y="3193"/>
                      <a:pt x="4811" y="3596"/>
                    </a:cubicBezTo>
                    <a:cubicBezTo>
                      <a:pt x="4820" y="3598"/>
                      <a:pt x="4829" y="3599"/>
                      <a:pt x="4838" y="3599"/>
                    </a:cubicBezTo>
                    <a:cubicBezTo>
                      <a:pt x="4965" y="3599"/>
                      <a:pt x="5012" y="3399"/>
                      <a:pt x="4874" y="3372"/>
                    </a:cubicBezTo>
                    <a:cubicBezTo>
                      <a:pt x="2925" y="2979"/>
                      <a:pt x="1293" y="1734"/>
                      <a:pt x="258" y="56"/>
                    </a:cubicBezTo>
                    <a:cubicBezTo>
                      <a:pt x="233" y="17"/>
                      <a:pt x="198" y="1"/>
                      <a:pt x="1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52">
                <a:extLst>
                  <a:ext uri="{FF2B5EF4-FFF2-40B4-BE49-F238E27FC236}">
                    <a16:creationId xmlns:a16="http://schemas.microsoft.com/office/drawing/2014/main" id="{F9E1CFD5-7649-DCA3-E45E-FB32DB03B8DD}"/>
                  </a:ext>
                </a:extLst>
              </p:cNvPr>
              <p:cNvSpPr/>
              <p:nvPr/>
            </p:nvSpPr>
            <p:spPr>
              <a:xfrm>
                <a:off x="7156724" y="1758465"/>
                <a:ext cx="185691" cy="277049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4218" extrusionOk="0">
                    <a:moveTo>
                      <a:pt x="114" y="0"/>
                    </a:moveTo>
                    <a:cubicBezTo>
                      <a:pt x="56" y="0"/>
                      <a:pt x="1" y="38"/>
                      <a:pt x="7" y="113"/>
                    </a:cubicBezTo>
                    <a:cubicBezTo>
                      <a:pt x="84" y="1032"/>
                      <a:pt x="490" y="1788"/>
                      <a:pt x="998" y="2539"/>
                    </a:cubicBezTo>
                    <a:cubicBezTo>
                      <a:pt x="1447" y="3200"/>
                      <a:pt x="1864" y="3899"/>
                      <a:pt x="2641" y="4208"/>
                    </a:cubicBezTo>
                    <a:cubicBezTo>
                      <a:pt x="2656" y="4214"/>
                      <a:pt x="2670" y="4217"/>
                      <a:pt x="2683" y="4217"/>
                    </a:cubicBezTo>
                    <a:cubicBezTo>
                      <a:pt x="2792" y="4217"/>
                      <a:pt x="2826" y="4032"/>
                      <a:pt x="2703" y="3984"/>
                    </a:cubicBezTo>
                    <a:cubicBezTo>
                      <a:pt x="1996" y="3702"/>
                      <a:pt x="1604" y="3023"/>
                      <a:pt x="1200" y="2420"/>
                    </a:cubicBezTo>
                    <a:cubicBezTo>
                      <a:pt x="720" y="1704"/>
                      <a:pt x="314" y="991"/>
                      <a:pt x="241" y="113"/>
                    </a:cubicBezTo>
                    <a:cubicBezTo>
                      <a:pt x="235" y="38"/>
                      <a:pt x="173" y="0"/>
                      <a:pt x="1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52">
                <a:extLst>
                  <a:ext uri="{FF2B5EF4-FFF2-40B4-BE49-F238E27FC236}">
                    <a16:creationId xmlns:a16="http://schemas.microsoft.com/office/drawing/2014/main" id="{445F5AD1-2CA7-94EB-82F6-8E3632F76043}"/>
                  </a:ext>
                </a:extLst>
              </p:cNvPr>
              <p:cNvSpPr/>
              <p:nvPr/>
            </p:nvSpPr>
            <p:spPr>
              <a:xfrm>
                <a:off x="6901932" y="1948813"/>
                <a:ext cx="183721" cy="28631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4359" extrusionOk="0">
                    <a:moveTo>
                      <a:pt x="2622" y="1"/>
                    </a:moveTo>
                    <a:cubicBezTo>
                      <a:pt x="2595" y="1"/>
                      <a:pt x="2568" y="10"/>
                      <a:pt x="2543" y="32"/>
                    </a:cubicBezTo>
                    <a:cubicBezTo>
                      <a:pt x="1339" y="1129"/>
                      <a:pt x="444" y="2641"/>
                      <a:pt x="24" y="4213"/>
                    </a:cubicBezTo>
                    <a:cubicBezTo>
                      <a:pt x="0" y="4301"/>
                      <a:pt x="73" y="4358"/>
                      <a:pt x="143" y="4358"/>
                    </a:cubicBezTo>
                    <a:cubicBezTo>
                      <a:pt x="189" y="4358"/>
                      <a:pt x="234" y="4333"/>
                      <a:pt x="249" y="4276"/>
                    </a:cubicBezTo>
                    <a:cubicBezTo>
                      <a:pt x="660" y="2740"/>
                      <a:pt x="1533" y="1269"/>
                      <a:pt x="2709" y="197"/>
                    </a:cubicBezTo>
                    <a:cubicBezTo>
                      <a:pt x="2796" y="118"/>
                      <a:pt x="2715" y="1"/>
                      <a:pt x="26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52">
                <a:extLst>
                  <a:ext uri="{FF2B5EF4-FFF2-40B4-BE49-F238E27FC236}">
                    <a16:creationId xmlns:a16="http://schemas.microsoft.com/office/drawing/2014/main" id="{CC57E6DF-40E9-C92A-E789-7DE80588E390}"/>
                  </a:ext>
                </a:extLst>
              </p:cNvPr>
              <p:cNvSpPr/>
              <p:nvPr/>
            </p:nvSpPr>
            <p:spPr>
              <a:xfrm>
                <a:off x="6888795" y="1921818"/>
                <a:ext cx="162308" cy="255636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3892" extrusionOk="0">
                    <a:moveTo>
                      <a:pt x="2290" y="0"/>
                    </a:moveTo>
                    <a:cubicBezTo>
                      <a:pt x="2283" y="0"/>
                      <a:pt x="2275" y="1"/>
                      <a:pt x="2268" y="2"/>
                    </a:cubicBezTo>
                    <a:cubicBezTo>
                      <a:pt x="1600" y="120"/>
                      <a:pt x="1167" y="806"/>
                      <a:pt x="844" y="1343"/>
                    </a:cubicBezTo>
                    <a:cubicBezTo>
                      <a:pt x="403" y="2072"/>
                      <a:pt x="191" y="2920"/>
                      <a:pt x="19" y="3745"/>
                    </a:cubicBezTo>
                    <a:cubicBezTo>
                      <a:pt x="1" y="3833"/>
                      <a:pt x="75" y="3891"/>
                      <a:pt x="144" y="3891"/>
                    </a:cubicBezTo>
                    <a:cubicBezTo>
                      <a:pt x="189" y="3891"/>
                      <a:pt x="232" y="3866"/>
                      <a:pt x="244" y="3808"/>
                    </a:cubicBezTo>
                    <a:cubicBezTo>
                      <a:pt x="394" y="3088"/>
                      <a:pt x="576" y="2376"/>
                      <a:pt x="905" y="1715"/>
                    </a:cubicBezTo>
                    <a:cubicBezTo>
                      <a:pt x="1185" y="1156"/>
                      <a:pt x="1660" y="344"/>
                      <a:pt x="2330" y="228"/>
                    </a:cubicBezTo>
                    <a:cubicBezTo>
                      <a:pt x="2470" y="203"/>
                      <a:pt x="2422" y="0"/>
                      <a:pt x="2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52">
                <a:extLst>
                  <a:ext uri="{FF2B5EF4-FFF2-40B4-BE49-F238E27FC236}">
                    <a16:creationId xmlns:a16="http://schemas.microsoft.com/office/drawing/2014/main" id="{9F155400-3BED-26D9-6995-B5784F3C19C2}"/>
                  </a:ext>
                </a:extLst>
              </p:cNvPr>
              <p:cNvSpPr/>
              <p:nvPr/>
            </p:nvSpPr>
            <p:spPr>
              <a:xfrm>
                <a:off x="7717543" y="2347900"/>
                <a:ext cx="227664" cy="227721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77" y="1"/>
                      <a:pt x="1" y="777"/>
                      <a:pt x="1" y="1733"/>
                    </a:cubicBezTo>
                    <a:cubicBezTo>
                      <a:pt x="1" y="2690"/>
                      <a:pt x="777" y="3466"/>
                      <a:pt x="1733" y="3466"/>
                    </a:cubicBezTo>
                    <a:cubicBezTo>
                      <a:pt x="2690" y="3466"/>
                      <a:pt x="3466" y="2690"/>
                      <a:pt x="3466" y="1733"/>
                    </a:cubicBezTo>
                    <a:cubicBezTo>
                      <a:pt x="3466" y="777"/>
                      <a:pt x="2690" y="1"/>
                      <a:pt x="1733" y="1"/>
                    </a:cubicBezTo>
                    <a:close/>
                  </a:path>
                </a:pathLst>
              </a:custGeom>
              <a:solidFill>
                <a:srgbClr val="BF6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52">
                <a:extLst>
                  <a:ext uri="{FF2B5EF4-FFF2-40B4-BE49-F238E27FC236}">
                    <a16:creationId xmlns:a16="http://schemas.microsoft.com/office/drawing/2014/main" id="{7BEB0757-A8A1-8793-58FE-16461470A65B}"/>
                  </a:ext>
                </a:extLst>
              </p:cNvPr>
              <p:cNvSpPr/>
              <p:nvPr/>
            </p:nvSpPr>
            <p:spPr>
              <a:xfrm>
                <a:off x="7773178" y="2403599"/>
                <a:ext cx="116328" cy="116258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0" extrusionOk="0">
                    <a:moveTo>
                      <a:pt x="886" y="0"/>
                    </a:moveTo>
                    <a:cubicBezTo>
                      <a:pt x="398" y="0"/>
                      <a:pt x="1" y="397"/>
                      <a:pt x="1" y="885"/>
                    </a:cubicBezTo>
                    <a:cubicBezTo>
                      <a:pt x="1" y="1374"/>
                      <a:pt x="398" y="1770"/>
                      <a:pt x="886" y="1770"/>
                    </a:cubicBezTo>
                    <a:cubicBezTo>
                      <a:pt x="1375" y="1770"/>
                      <a:pt x="1770" y="1374"/>
                      <a:pt x="1770" y="885"/>
                    </a:cubicBezTo>
                    <a:cubicBezTo>
                      <a:pt x="1770" y="397"/>
                      <a:pt x="1375" y="0"/>
                      <a:pt x="886" y="0"/>
                    </a:cubicBezTo>
                    <a:close/>
                  </a:path>
                </a:pathLst>
              </a:custGeom>
              <a:solidFill>
                <a:srgbClr val="671D3E">
                  <a:alpha val="26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52">
                <a:extLst>
                  <a:ext uri="{FF2B5EF4-FFF2-40B4-BE49-F238E27FC236}">
                    <a16:creationId xmlns:a16="http://schemas.microsoft.com/office/drawing/2014/main" id="{74E43A75-ACB4-867B-AD1A-FFD8793535FB}"/>
                  </a:ext>
                </a:extLst>
              </p:cNvPr>
              <p:cNvSpPr/>
              <p:nvPr/>
            </p:nvSpPr>
            <p:spPr>
              <a:xfrm>
                <a:off x="5247130" y="2768400"/>
                <a:ext cx="249800" cy="238033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3624" extrusionOk="0">
                    <a:moveTo>
                      <a:pt x="1073" y="1"/>
                    </a:moveTo>
                    <a:cubicBezTo>
                      <a:pt x="727" y="1"/>
                      <a:pt x="357" y="87"/>
                      <a:pt x="1" y="235"/>
                    </a:cubicBezTo>
                    <a:cubicBezTo>
                      <a:pt x="162" y="202"/>
                      <a:pt x="322" y="185"/>
                      <a:pt x="477" y="185"/>
                    </a:cubicBezTo>
                    <a:cubicBezTo>
                      <a:pt x="848" y="185"/>
                      <a:pt x="1193" y="284"/>
                      <a:pt x="1469" y="514"/>
                    </a:cubicBezTo>
                    <a:cubicBezTo>
                      <a:pt x="2397" y="1288"/>
                      <a:pt x="3043" y="2939"/>
                      <a:pt x="2708" y="3565"/>
                    </a:cubicBezTo>
                    <a:cubicBezTo>
                      <a:pt x="2781" y="3603"/>
                      <a:pt x="2852" y="3624"/>
                      <a:pt x="2924" y="3624"/>
                    </a:cubicBezTo>
                    <a:cubicBezTo>
                      <a:pt x="2990" y="3624"/>
                      <a:pt x="3056" y="3606"/>
                      <a:pt x="3123" y="3570"/>
                    </a:cubicBezTo>
                    <a:cubicBezTo>
                      <a:pt x="3803" y="3201"/>
                      <a:pt x="3114" y="1205"/>
                      <a:pt x="2065" y="330"/>
                    </a:cubicBezTo>
                    <a:cubicBezTo>
                      <a:pt x="1789" y="100"/>
                      <a:pt x="1444" y="1"/>
                      <a:pt x="1073" y="1"/>
                    </a:cubicBezTo>
                    <a:close/>
                  </a:path>
                </a:pathLst>
              </a:custGeom>
              <a:solidFill>
                <a:srgbClr val="F7B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52">
                <a:extLst>
                  <a:ext uri="{FF2B5EF4-FFF2-40B4-BE49-F238E27FC236}">
                    <a16:creationId xmlns:a16="http://schemas.microsoft.com/office/drawing/2014/main" id="{5557B381-4BBF-4DCB-69FA-C0669A2190D0}"/>
                  </a:ext>
                </a:extLst>
              </p:cNvPr>
              <p:cNvSpPr/>
              <p:nvPr/>
            </p:nvSpPr>
            <p:spPr>
              <a:xfrm>
                <a:off x="5224600" y="3072641"/>
                <a:ext cx="47753" cy="3461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27" extrusionOk="0">
                    <a:moveTo>
                      <a:pt x="621" y="0"/>
                    </a:moveTo>
                    <a:cubicBezTo>
                      <a:pt x="518" y="0"/>
                      <a:pt x="1" y="354"/>
                      <a:pt x="1" y="354"/>
                    </a:cubicBezTo>
                    <a:cubicBezTo>
                      <a:pt x="47" y="425"/>
                      <a:pt x="262" y="527"/>
                      <a:pt x="434" y="527"/>
                    </a:cubicBezTo>
                    <a:cubicBezTo>
                      <a:pt x="479" y="527"/>
                      <a:pt x="522" y="520"/>
                      <a:pt x="557" y="503"/>
                    </a:cubicBezTo>
                    <a:cubicBezTo>
                      <a:pt x="726" y="424"/>
                      <a:pt x="676" y="66"/>
                      <a:pt x="636" y="6"/>
                    </a:cubicBezTo>
                    <a:cubicBezTo>
                      <a:pt x="634" y="2"/>
                      <a:pt x="628" y="0"/>
                      <a:pt x="621" y="0"/>
                    </a:cubicBezTo>
                    <a:close/>
                  </a:path>
                </a:pathLst>
              </a:custGeom>
              <a:solidFill>
                <a:srgbClr val="F7B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52">
                <a:extLst>
                  <a:ext uri="{FF2B5EF4-FFF2-40B4-BE49-F238E27FC236}">
                    <a16:creationId xmlns:a16="http://schemas.microsoft.com/office/drawing/2014/main" id="{12F25700-1767-5FA3-115D-F1F5B00F1F5D}"/>
                  </a:ext>
                </a:extLst>
              </p:cNvPr>
              <p:cNvSpPr/>
              <p:nvPr/>
            </p:nvSpPr>
            <p:spPr>
              <a:xfrm>
                <a:off x="5329039" y="3032246"/>
                <a:ext cx="50380" cy="4046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616" extrusionOk="0">
                    <a:moveTo>
                      <a:pt x="694" y="0"/>
                    </a:moveTo>
                    <a:cubicBezTo>
                      <a:pt x="587" y="0"/>
                      <a:pt x="28" y="357"/>
                      <a:pt x="10" y="470"/>
                    </a:cubicBezTo>
                    <a:cubicBezTo>
                      <a:pt x="0" y="534"/>
                      <a:pt x="195" y="615"/>
                      <a:pt x="375" y="615"/>
                    </a:cubicBezTo>
                    <a:cubicBezTo>
                      <a:pt x="451" y="615"/>
                      <a:pt x="525" y="600"/>
                      <a:pt x="578" y="563"/>
                    </a:cubicBezTo>
                    <a:cubicBezTo>
                      <a:pt x="757" y="441"/>
                      <a:pt x="766" y="43"/>
                      <a:pt x="707" y="3"/>
                    </a:cubicBezTo>
                    <a:cubicBezTo>
                      <a:pt x="704" y="1"/>
                      <a:pt x="700" y="0"/>
                      <a:pt x="694" y="0"/>
                    </a:cubicBezTo>
                    <a:close/>
                  </a:path>
                </a:pathLst>
              </a:custGeom>
              <a:solidFill>
                <a:srgbClr val="F7B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52">
                <a:extLst>
                  <a:ext uri="{FF2B5EF4-FFF2-40B4-BE49-F238E27FC236}">
                    <a16:creationId xmlns:a16="http://schemas.microsoft.com/office/drawing/2014/main" id="{75A1078E-A64A-52FE-BED8-41299E089BAD}"/>
                  </a:ext>
                </a:extLst>
              </p:cNvPr>
              <p:cNvSpPr/>
              <p:nvPr/>
            </p:nvSpPr>
            <p:spPr>
              <a:xfrm>
                <a:off x="5417977" y="2953427"/>
                <a:ext cx="49724" cy="40592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18" extrusionOk="0">
                    <a:moveTo>
                      <a:pt x="637" y="0"/>
                    </a:moveTo>
                    <a:cubicBezTo>
                      <a:pt x="635" y="0"/>
                      <a:pt x="634" y="0"/>
                      <a:pt x="633" y="1"/>
                    </a:cubicBezTo>
                    <a:cubicBezTo>
                      <a:pt x="507" y="10"/>
                      <a:pt x="0" y="368"/>
                      <a:pt x="20" y="497"/>
                    </a:cubicBezTo>
                    <a:cubicBezTo>
                      <a:pt x="29" y="557"/>
                      <a:pt x="145" y="617"/>
                      <a:pt x="272" y="617"/>
                    </a:cubicBezTo>
                    <a:cubicBezTo>
                      <a:pt x="335" y="617"/>
                      <a:pt x="400" y="602"/>
                      <a:pt x="456" y="566"/>
                    </a:cubicBezTo>
                    <a:cubicBezTo>
                      <a:pt x="623" y="459"/>
                      <a:pt x="757" y="0"/>
                      <a:pt x="637" y="0"/>
                    </a:cubicBezTo>
                    <a:close/>
                  </a:path>
                </a:pathLst>
              </a:custGeom>
              <a:solidFill>
                <a:srgbClr val="F7B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52">
                <a:extLst>
                  <a:ext uri="{FF2B5EF4-FFF2-40B4-BE49-F238E27FC236}">
                    <a16:creationId xmlns:a16="http://schemas.microsoft.com/office/drawing/2014/main" id="{C6BEAC30-81F7-415C-E1FF-22845EB3BD11}"/>
                  </a:ext>
                </a:extLst>
              </p:cNvPr>
              <p:cNvSpPr/>
              <p:nvPr/>
            </p:nvSpPr>
            <p:spPr>
              <a:xfrm>
                <a:off x="5103280" y="2768400"/>
                <a:ext cx="393650" cy="349234"/>
              </a:xfrm>
              <a:custGeom>
                <a:avLst/>
                <a:gdLst/>
                <a:ahLst/>
                <a:cxnLst/>
                <a:rect l="l" t="t" r="r" b="b"/>
                <a:pathLst>
                  <a:path w="5993" h="5317" extrusionOk="0">
                    <a:moveTo>
                      <a:pt x="3263" y="0"/>
                    </a:moveTo>
                    <a:cubicBezTo>
                      <a:pt x="2258" y="0"/>
                      <a:pt x="1065" y="730"/>
                      <a:pt x="543" y="1557"/>
                    </a:cubicBezTo>
                    <a:cubicBezTo>
                      <a:pt x="0" y="2416"/>
                      <a:pt x="563" y="3741"/>
                      <a:pt x="1116" y="4516"/>
                    </a:cubicBezTo>
                    <a:cubicBezTo>
                      <a:pt x="1538" y="5106"/>
                      <a:pt x="1956" y="5317"/>
                      <a:pt x="2252" y="5317"/>
                    </a:cubicBezTo>
                    <a:cubicBezTo>
                      <a:pt x="2484" y="5317"/>
                      <a:pt x="2641" y="5187"/>
                      <a:pt x="2664" y="5008"/>
                    </a:cubicBezTo>
                    <a:cubicBezTo>
                      <a:pt x="2729" y="4520"/>
                      <a:pt x="2032" y="2833"/>
                      <a:pt x="2032" y="2833"/>
                    </a:cubicBezTo>
                    <a:lnTo>
                      <a:pt x="2032" y="2833"/>
                    </a:lnTo>
                    <a:cubicBezTo>
                      <a:pt x="2032" y="2833"/>
                      <a:pt x="2833" y="4135"/>
                      <a:pt x="3143" y="4454"/>
                    </a:cubicBezTo>
                    <a:cubicBezTo>
                      <a:pt x="3376" y="4693"/>
                      <a:pt x="3604" y="4793"/>
                      <a:pt x="3796" y="4793"/>
                    </a:cubicBezTo>
                    <a:cubicBezTo>
                      <a:pt x="4123" y="4793"/>
                      <a:pt x="4342" y="4500"/>
                      <a:pt x="4283" y="4103"/>
                    </a:cubicBezTo>
                    <a:cubicBezTo>
                      <a:pt x="4192" y="3476"/>
                      <a:pt x="3644" y="2031"/>
                      <a:pt x="3644" y="2030"/>
                    </a:cubicBezTo>
                    <a:lnTo>
                      <a:pt x="3644" y="2030"/>
                    </a:lnTo>
                    <a:cubicBezTo>
                      <a:pt x="4301" y="2974"/>
                      <a:pt x="4704" y="3625"/>
                      <a:pt x="5110" y="3625"/>
                    </a:cubicBezTo>
                    <a:cubicBezTo>
                      <a:pt x="5177" y="3625"/>
                      <a:pt x="5244" y="3607"/>
                      <a:pt x="5313" y="3570"/>
                    </a:cubicBezTo>
                    <a:cubicBezTo>
                      <a:pt x="5993" y="3201"/>
                      <a:pt x="5304" y="1205"/>
                      <a:pt x="4255" y="330"/>
                    </a:cubicBezTo>
                    <a:cubicBezTo>
                      <a:pt x="3979" y="100"/>
                      <a:pt x="3633" y="0"/>
                      <a:pt x="3263" y="0"/>
                    </a:cubicBezTo>
                    <a:close/>
                  </a:path>
                </a:pathLst>
              </a:custGeom>
              <a:solidFill>
                <a:srgbClr val="BF6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52">
                <a:extLst>
                  <a:ext uri="{FF2B5EF4-FFF2-40B4-BE49-F238E27FC236}">
                    <a16:creationId xmlns:a16="http://schemas.microsoft.com/office/drawing/2014/main" id="{BC4BA785-5AB6-DD1A-F313-13CAC1D87F76}"/>
                  </a:ext>
                </a:extLst>
              </p:cNvPr>
              <p:cNvSpPr/>
              <p:nvPr/>
            </p:nvSpPr>
            <p:spPr>
              <a:xfrm>
                <a:off x="5176978" y="2141132"/>
                <a:ext cx="121846" cy="73236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50" extrusionOk="0">
                    <a:moveTo>
                      <a:pt x="1" y="0"/>
                    </a:moveTo>
                    <a:cubicBezTo>
                      <a:pt x="1" y="0"/>
                      <a:pt x="96" y="10368"/>
                      <a:pt x="336" y="10869"/>
                    </a:cubicBezTo>
                    <a:cubicBezTo>
                      <a:pt x="430" y="11063"/>
                      <a:pt x="681" y="11149"/>
                      <a:pt x="951" y="11149"/>
                    </a:cubicBezTo>
                    <a:cubicBezTo>
                      <a:pt x="1379" y="11149"/>
                      <a:pt x="1855" y="10933"/>
                      <a:pt x="1832" y="10586"/>
                    </a:cubicBezTo>
                    <a:cubicBezTo>
                      <a:pt x="1793" y="10018"/>
                      <a:pt x="1832" y="0"/>
                      <a:pt x="18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52">
                <a:extLst>
                  <a:ext uri="{FF2B5EF4-FFF2-40B4-BE49-F238E27FC236}">
                    <a16:creationId xmlns:a16="http://schemas.microsoft.com/office/drawing/2014/main" id="{06876995-C8E1-2CB3-0137-6599ADCBF9DF}"/>
                  </a:ext>
                </a:extLst>
              </p:cNvPr>
              <p:cNvSpPr/>
              <p:nvPr/>
            </p:nvSpPr>
            <p:spPr>
              <a:xfrm>
                <a:off x="5137830" y="1798532"/>
                <a:ext cx="322842" cy="1082579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16482" extrusionOk="0">
                    <a:moveTo>
                      <a:pt x="4781" y="0"/>
                    </a:moveTo>
                    <a:cubicBezTo>
                      <a:pt x="4763" y="0"/>
                      <a:pt x="4746" y="4"/>
                      <a:pt x="4729" y="12"/>
                    </a:cubicBezTo>
                    <a:cubicBezTo>
                      <a:pt x="2632" y="1062"/>
                      <a:pt x="1391" y="4140"/>
                      <a:pt x="1039" y="9164"/>
                    </a:cubicBezTo>
                    <a:cubicBezTo>
                      <a:pt x="779" y="12883"/>
                      <a:pt x="1131" y="16343"/>
                      <a:pt x="1134" y="16378"/>
                    </a:cubicBezTo>
                    <a:cubicBezTo>
                      <a:pt x="1141" y="16438"/>
                      <a:pt x="1191" y="16482"/>
                      <a:pt x="1250" y="16482"/>
                    </a:cubicBezTo>
                    <a:lnTo>
                      <a:pt x="1262" y="16482"/>
                    </a:lnTo>
                    <a:cubicBezTo>
                      <a:pt x="1327" y="16475"/>
                      <a:pt x="1373" y="16417"/>
                      <a:pt x="1366" y="16354"/>
                    </a:cubicBezTo>
                    <a:cubicBezTo>
                      <a:pt x="1352" y="16216"/>
                      <a:pt x="1" y="2638"/>
                      <a:pt x="4833" y="222"/>
                    </a:cubicBezTo>
                    <a:cubicBezTo>
                      <a:pt x="4891" y="192"/>
                      <a:pt x="4914" y="122"/>
                      <a:pt x="4886" y="65"/>
                    </a:cubicBezTo>
                    <a:cubicBezTo>
                      <a:pt x="4865" y="24"/>
                      <a:pt x="4824" y="0"/>
                      <a:pt x="47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8" name="Google Shape;2908;p52">
              <a:extLst>
                <a:ext uri="{FF2B5EF4-FFF2-40B4-BE49-F238E27FC236}">
                  <a16:creationId xmlns:a16="http://schemas.microsoft.com/office/drawing/2014/main" id="{4F8DC315-3409-C920-C100-6A9BBEF48456}"/>
                </a:ext>
              </a:extLst>
            </p:cNvPr>
            <p:cNvGrpSpPr/>
            <p:nvPr/>
          </p:nvGrpSpPr>
          <p:grpSpPr>
            <a:xfrm>
              <a:off x="6330485" y="3524505"/>
              <a:ext cx="894901" cy="872938"/>
              <a:chOff x="3543771" y="2290110"/>
              <a:chExt cx="2058190" cy="2007678"/>
            </a:xfrm>
          </p:grpSpPr>
          <p:sp>
            <p:nvSpPr>
              <p:cNvPr id="2909" name="Google Shape;2909;p52">
                <a:extLst>
                  <a:ext uri="{FF2B5EF4-FFF2-40B4-BE49-F238E27FC236}">
                    <a16:creationId xmlns:a16="http://schemas.microsoft.com/office/drawing/2014/main" id="{ACB0BB5C-1E2B-7591-41C6-19176A0A980D}"/>
                  </a:ext>
                </a:extLst>
              </p:cNvPr>
              <p:cNvSpPr/>
              <p:nvPr/>
            </p:nvSpPr>
            <p:spPr>
              <a:xfrm>
                <a:off x="3543771" y="2290110"/>
                <a:ext cx="2058190" cy="2007678"/>
              </a:xfrm>
              <a:custGeom>
                <a:avLst/>
                <a:gdLst/>
                <a:ahLst/>
                <a:cxnLst/>
                <a:rect l="l" t="t" r="r" b="b"/>
                <a:pathLst>
                  <a:path w="29704" h="28975" extrusionOk="0">
                    <a:moveTo>
                      <a:pt x="6293" y="1"/>
                    </a:moveTo>
                    <a:cubicBezTo>
                      <a:pt x="5872" y="1"/>
                      <a:pt x="5450" y="46"/>
                      <a:pt x="5037" y="141"/>
                    </a:cubicBezTo>
                    <a:cubicBezTo>
                      <a:pt x="4234" y="328"/>
                      <a:pt x="3492" y="716"/>
                      <a:pt x="2837" y="1215"/>
                    </a:cubicBezTo>
                    <a:cubicBezTo>
                      <a:pt x="1790" y="2012"/>
                      <a:pt x="1023" y="3101"/>
                      <a:pt x="572" y="4336"/>
                    </a:cubicBezTo>
                    <a:cubicBezTo>
                      <a:pt x="557" y="4376"/>
                      <a:pt x="541" y="4418"/>
                      <a:pt x="528" y="4460"/>
                    </a:cubicBezTo>
                    <a:cubicBezTo>
                      <a:pt x="300" y="5116"/>
                      <a:pt x="158" y="5798"/>
                      <a:pt x="83" y="6490"/>
                    </a:cubicBezTo>
                    <a:cubicBezTo>
                      <a:pt x="17" y="7093"/>
                      <a:pt x="1" y="7703"/>
                      <a:pt x="23" y="8305"/>
                    </a:cubicBezTo>
                    <a:cubicBezTo>
                      <a:pt x="44" y="8912"/>
                      <a:pt x="102" y="9517"/>
                      <a:pt x="190" y="10119"/>
                    </a:cubicBezTo>
                    <a:cubicBezTo>
                      <a:pt x="308" y="10913"/>
                      <a:pt x="478" y="11704"/>
                      <a:pt x="687" y="12479"/>
                    </a:cubicBezTo>
                    <a:cubicBezTo>
                      <a:pt x="1032" y="13758"/>
                      <a:pt x="1488" y="15010"/>
                      <a:pt x="2049" y="16211"/>
                    </a:cubicBezTo>
                    <a:cubicBezTo>
                      <a:pt x="2315" y="16782"/>
                      <a:pt x="2604" y="17342"/>
                      <a:pt x="2913" y="17892"/>
                    </a:cubicBezTo>
                    <a:cubicBezTo>
                      <a:pt x="3695" y="19089"/>
                      <a:pt x="4591" y="20208"/>
                      <a:pt x="5559" y="21260"/>
                    </a:cubicBezTo>
                    <a:cubicBezTo>
                      <a:pt x="6638" y="22431"/>
                      <a:pt x="7799" y="23521"/>
                      <a:pt x="9003" y="24560"/>
                    </a:cubicBezTo>
                    <a:cubicBezTo>
                      <a:pt x="10199" y="25592"/>
                      <a:pt x="11448" y="26556"/>
                      <a:pt x="12687" y="27537"/>
                    </a:cubicBezTo>
                    <a:cubicBezTo>
                      <a:pt x="13305" y="28027"/>
                      <a:pt x="13940" y="28526"/>
                      <a:pt x="14604" y="28974"/>
                    </a:cubicBezTo>
                    <a:cubicBezTo>
                      <a:pt x="16260" y="27632"/>
                      <a:pt x="17864" y="26210"/>
                      <a:pt x="19409" y="24745"/>
                    </a:cubicBezTo>
                    <a:cubicBezTo>
                      <a:pt x="20823" y="23408"/>
                      <a:pt x="22178" y="22007"/>
                      <a:pt x="23427" y="20515"/>
                    </a:cubicBezTo>
                    <a:cubicBezTo>
                      <a:pt x="23631" y="20271"/>
                      <a:pt x="23832" y="20026"/>
                      <a:pt x="24029" y="19778"/>
                    </a:cubicBezTo>
                    <a:cubicBezTo>
                      <a:pt x="25036" y="18512"/>
                      <a:pt x="25965" y="17183"/>
                      <a:pt x="26774" y="15782"/>
                    </a:cubicBezTo>
                    <a:cubicBezTo>
                      <a:pt x="27638" y="14290"/>
                      <a:pt x="28400" y="12706"/>
                      <a:pt x="28914" y="11056"/>
                    </a:cubicBezTo>
                    <a:cubicBezTo>
                      <a:pt x="28936" y="10987"/>
                      <a:pt x="28957" y="10918"/>
                      <a:pt x="28978" y="10848"/>
                    </a:cubicBezTo>
                    <a:cubicBezTo>
                      <a:pt x="29294" y="9784"/>
                      <a:pt x="29504" y="8686"/>
                      <a:pt x="29599" y="7581"/>
                    </a:cubicBezTo>
                    <a:cubicBezTo>
                      <a:pt x="29703" y="6388"/>
                      <a:pt x="29675" y="5162"/>
                      <a:pt x="29382" y="3998"/>
                    </a:cubicBezTo>
                    <a:cubicBezTo>
                      <a:pt x="29118" y="2949"/>
                      <a:pt x="28611" y="1932"/>
                      <a:pt x="27766" y="1233"/>
                    </a:cubicBezTo>
                    <a:cubicBezTo>
                      <a:pt x="26873" y="497"/>
                      <a:pt x="25716" y="194"/>
                      <a:pt x="24573" y="194"/>
                    </a:cubicBezTo>
                    <a:cubicBezTo>
                      <a:pt x="24442" y="194"/>
                      <a:pt x="24311" y="198"/>
                      <a:pt x="24180" y="206"/>
                    </a:cubicBezTo>
                    <a:cubicBezTo>
                      <a:pt x="22175" y="324"/>
                      <a:pt x="20328" y="1369"/>
                      <a:pt x="18792" y="2600"/>
                    </a:cubicBezTo>
                    <a:cubicBezTo>
                      <a:pt x="17333" y="3770"/>
                      <a:pt x="16088" y="5216"/>
                      <a:pt x="15168" y="6843"/>
                    </a:cubicBezTo>
                    <a:cubicBezTo>
                      <a:pt x="15157" y="6862"/>
                      <a:pt x="15148" y="6879"/>
                      <a:pt x="15138" y="6898"/>
                    </a:cubicBezTo>
                    <a:cubicBezTo>
                      <a:pt x="14419" y="5669"/>
                      <a:pt x="13431" y="4577"/>
                      <a:pt x="12487" y="3541"/>
                    </a:cubicBezTo>
                    <a:cubicBezTo>
                      <a:pt x="11182" y="2108"/>
                      <a:pt x="9711" y="674"/>
                      <a:pt x="7775" y="186"/>
                    </a:cubicBezTo>
                    <a:cubicBezTo>
                      <a:pt x="7290" y="65"/>
                      <a:pt x="6792" y="1"/>
                      <a:pt x="6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52">
                <a:extLst>
                  <a:ext uri="{FF2B5EF4-FFF2-40B4-BE49-F238E27FC236}">
                    <a16:creationId xmlns:a16="http://schemas.microsoft.com/office/drawing/2014/main" id="{2213EF7E-9C56-AB16-DACB-C7D39D88371E}"/>
                  </a:ext>
                </a:extLst>
              </p:cNvPr>
              <p:cNvSpPr/>
              <p:nvPr/>
            </p:nvSpPr>
            <p:spPr>
              <a:xfrm>
                <a:off x="3706741" y="2369378"/>
                <a:ext cx="260323" cy="20738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2993" extrusionOk="0">
                    <a:moveTo>
                      <a:pt x="3262" y="0"/>
                    </a:moveTo>
                    <a:cubicBezTo>
                      <a:pt x="3242" y="0"/>
                      <a:pt x="3222" y="1"/>
                      <a:pt x="3200" y="4"/>
                    </a:cubicBezTo>
                    <a:cubicBezTo>
                      <a:pt x="2347" y="102"/>
                      <a:pt x="1661" y="301"/>
                      <a:pt x="1002" y="883"/>
                    </a:cubicBezTo>
                    <a:cubicBezTo>
                      <a:pt x="429" y="1389"/>
                      <a:pt x="0" y="2107"/>
                      <a:pt x="358" y="2864"/>
                    </a:cubicBezTo>
                    <a:cubicBezTo>
                      <a:pt x="392" y="2937"/>
                      <a:pt x="493" y="2992"/>
                      <a:pt x="581" y="2992"/>
                    </a:cubicBezTo>
                    <a:cubicBezTo>
                      <a:pt x="604" y="2992"/>
                      <a:pt x="625" y="2989"/>
                      <a:pt x="645" y="2981"/>
                    </a:cubicBezTo>
                    <a:cubicBezTo>
                      <a:pt x="1718" y="2564"/>
                      <a:pt x="2214" y="1324"/>
                      <a:pt x="3323" y="908"/>
                    </a:cubicBezTo>
                    <a:cubicBezTo>
                      <a:pt x="3751" y="748"/>
                      <a:pt x="3756" y="0"/>
                      <a:pt x="3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52">
                <a:extLst>
                  <a:ext uri="{FF2B5EF4-FFF2-40B4-BE49-F238E27FC236}">
                    <a16:creationId xmlns:a16="http://schemas.microsoft.com/office/drawing/2014/main" id="{F1A52C2B-46E9-809F-363E-FB408ADC1C78}"/>
                  </a:ext>
                </a:extLst>
              </p:cNvPr>
              <p:cNvSpPr/>
              <p:nvPr/>
            </p:nvSpPr>
            <p:spPr>
              <a:xfrm>
                <a:off x="3652071" y="2686379"/>
                <a:ext cx="38317" cy="62222"/>
              </a:xfrm>
              <a:custGeom>
                <a:avLst/>
                <a:gdLst/>
                <a:ahLst/>
                <a:cxnLst/>
                <a:rect l="l" t="t" r="r" b="b"/>
                <a:pathLst>
                  <a:path w="553" h="898" extrusionOk="0">
                    <a:moveTo>
                      <a:pt x="261" y="1"/>
                    </a:moveTo>
                    <a:cubicBezTo>
                      <a:pt x="171" y="1"/>
                      <a:pt x="86" y="47"/>
                      <a:pt x="65" y="157"/>
                    </a:cubicBezTo>
                    <a:lnTo>
                      <a:pt x="65" y="158"/>
                    </a:lnTo>
                    <a:cubicBezTo>
                      <a:pt x="44" y="270"/>
                      <a:pt x="14" y="383"/>
                      <a:pt x="7" y="497"/>
                    </a:cubicBezTo>
                    <a:cubicBezTo>
                      <a:pt x="0" y="605"/>
                      <a:pt x="14" y="713"/>
                      <a:pt x="24" y="821"/>
                    </a:cubicBezTo>
                    <a:cubicBezTo>
                      <a:pt x="29" y="870"/>
                      <a:pt x="64" y="897"/>
                      <a:pt x="101" y="897"/>
                    </a:cubicBezTo>
                    <a:cubicBezTo>
                      <a:pt x="126" y="897"/>
                      <a:pt x="151" y="886"/>
                      <a:pt x="170" y="861"/>
                    </a:cubicBezTo>
                    <a:cubicBezTo>
                      <a:pt x="237" y="774"/>
                      <a:pt x="308" y="690"/>
                      <a:pt x="360" y="592"/>
                    </a:cubicBezTo>
                    <a:cubicBezTo>
                      <a:pt x="412" y="492"/>
                      <a:pt x="448" y="381"/>
                      <a:pt x="490" y="274"/>
                    </a:cubicBezTo>
                    <a:cubicBezTo>
                      <a:pt x="553" y="114"/>
                      <a:pt x="401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52">
                <a:extLst>
                  <a:ext uri="{FF2B5EF4-FFF2-40B4-BE49-F238E27FC236}">
                    <a16:creationId xmlns:a16="http://schemas.microsoft.com/office/drawing/2014/main" id="{8C8A3CC6-AF3D-5F4C-FDC6-9466F10969E9}"/>
                  </a:ext>
                </a:extLst>
              </p:cNvPr>
              <p:cNvSpPr/>
              <p:nvPr/>
            </p:nvSpPr>
            <p:spPr>
              <a:xfrm>
                <a:off x="4797435" y="3802988"/>
                <a:ext cx="177867" cy="148003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136" extrusionOk="0">
                    <a:moveTo>
                      <a:pt x="2437" y="0"/>
                    </a:moveTo>
                    <a:cubicBezTo>
                      <a:pt x="2427" y="0"/>
                      <a:pt x="2416" y="2"/>
                      <a:pt x="2406" y="5"/>
                    </a:cubicBezTo>
                    <a:cubicBezTo>
                      <a:pt x="1973" y="134"/>
                      <a:pt x="1623" y="522"/>
                      <a:pt x="1274" y="795"/>
                    </a:cubicBezTo>
                    <a:cubicBezTo>
                      <a:pt x="893" y="1093"/>
                      <a:pt x="530" y="1414"/>
                      <a:pt x="170" y="1735"/>
                    </a:cubicBezTo>
                    <a:cubicBezTo>
                      <a:pt x="1" y="1885"/>
                      <a:pt x="155" y="2135"/>
                      <a:pt x="343" y="2135"/>
                    </a:cubicBezTo>
                    <a:cubicBezTo>
                      <a:pt x="380" y="2135"/>
                      <a:pt x="418" y="2126"/>
                      <a:pt x="455" y="2104"/>
                    </a:cubicBezTo>
                    <a:cubicBezTo>
                      <a:pt x="893" y="1847"/>
                      <a:pt x="1314" y="1554"/>
                      <a:pt x="1685" y="1204"/>
                    </a:cubicBezTo>
                    <a:cubicBezTo>
                      <a:pt x="2005" y="902"/>
                      <a:pt x="2411" y="576"/>
                      <a:pt x="2544" y="143"/>
                    </a:cubicBezTo>
                    <a:cubicBezTo>
                      <a:pt x="2566" y="71"/>
                      <a:pt x="2506" y="0"/>
                      <a:pt x="2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52">
                <a:extLst>
                  <a:ext uri="{FF2B5EF4-FFF2-40B4-BE49-F238E27FC236}">
                    <a16:creationId xmlns:a16="http://schemas.microsoft.com/office/drawing/2014/main" id="{04BA9677-5C98-0C1C-5282-02469597DE9F}"/>
                  </a:ext>
                </a:extLst>
              </p:cNvPr>
              <p:cNvSpPr/>
              <p:nvPr/>
            </p:nvSpPr>
            <p:spPr>
              <a:xfrm>
                <a:off x="5021450" y="3681176"/>
                <a:ext cx="47464" cy="5016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24" extrusionOk="0">
                    <a:moveTo>
                      <a:pt x="558" y="0"/>
                    </a:moveTo>
                    <a:cubicBezTo>
                      <a:pt x="540" y="0"/>
                      <a:pt x="520" y="5"/>
                      <a:pt x="499" y="15"/>
                    </a:cubicBezTo>
                    <a:cubicBezTo>
                      <a:pt x="383" y="75"/>
                      <a:pt x="283" y="172"/>
                      <a:pt x="174" y="243"/>
                    </a:cubicBezTo>
                    <a:cubicBezTo>
                      <a:pt x="21" y="341"/>
                      <a:pt x="1" y="557"/>
                      <a:pt x="148" y="671"/>
                    </a:cubicBezTo>
                    <a:cubicBezTo>
                      <a:pt x="195" y="707"/>
                      <a:pt x="250" y="724"/>
                      <a:pt x="305" y="724"/>
                    </a:cubicBezTo>
                    <a:cubicBezTo>
                      <a:pt x="416" y="724"/>
                      <a:pt x="525" y="655"/>
                      <a:pt x="555" y="536"/>
                    </a:cubicBezTo>
                    <a:cubicBezTo>
                      <a:pt x="589" y="407"/>
                      <a:pt x="651" y="280"/>
                      <a:pt x="672" y="148"/>
                    </a:cubicBezTo>
                    <a:cubicBezTo>
                      <a:pt x="685" y="68"/>
                      <a:pt x="630" y="0"/>
                      <a:pt x="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14" name="Google Shape;2914;p52">
            <a:extLst>
              <a:ext uri="{FF2B5EF4-FFF2-40B4-BE49-F238E27FC236}">
                <a16:creationId xmlns:a16="http://schemas.microsoft.com/office/drawing/2014/main" id="{61EED94C-D45E-8EA9-B658-74A3C7FAA21B}"/>
              </a:ext>
            </a:extLst>
          </p:cNvPr>
          <p:cNvGrpSpPr/>
          <p:nvPr/>
        </p:nvGrpSpPr>
        <p:grpSpPr>
          <a:xfrm>
            <a:off x="3995819" y="4000892"/>
            <a:ext cx="5710390" cy="1622872"/>
            <a:chOff x="3765578" y="3783382"/>
            <a:chExt cx="5585826" cy="1560754"/>
          </a:xfrm>
        </p:grpSpPr>
        <p:grpSp>
          <p:nvGrpSpPr>
            <p:cNvPr id="2915" name="Google Shape;2915;p52">
              <a:extLst>
                <a:ext uri="{FF2B5EF4-FFF2-40B4-BE49-F238E27FC236}">
                  <a16:creationId xmlns:a16="http://schemas.microsoft.com/office/drawing/2014/main" id="{8D22DB2E-7299-29C7-400B-1DFBE5770146}"/>
                </a:ext>
              </a:extLst>
            </p:cNvPr>
            <p:cNvGrpSpPr/>
            <p:nvPr/>
          </p:nvGrpSpPr>
          <p:grpSpPr>
            <a:xfrm>
              <a:off x="8174757" y="3783382"/>
              <a:ext cx="1176647" cy="1403843"/>
              <a:chOff x="5810485" y="4275371"/>
              <a:chExt cx="941317" cy="1046083"/>
            </a:xfrm>
          </p:grpSpPr>
          <p:sp>
            <p:nvSpPr>
              <p:cNvPr id="2916" name="Google Shape;2916;p52">
                <a:extLst>
                  <a:ext uri="{FF2B5EF4-FFF2-40B4-BE49-F238E27FC236}">
                    <a16:creationId xmlns:a16="http://schemas.microsoft.com/office/drawing/2014/main" id="{9DFAD599-499A-81D3-DEE7-95EF6D8FAE68}"/>
                  </a:ext>
                </a:extLst>
              </p:cNvPr>
              <p:cNvSpPr/>
              <p:nvPr/>
            </p:nvSpPr>
            <p:spPr>
              <a:xfrm rot="-975521" flipH="1">
                <a:off x="5891171" y="4373501"/>
                <a:ext cx="779945" cy="849822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52">
                <a:extLst>
                  <a:ext uri="{FF2B5EF4-FFF2-40B4-BE49-F238E27FC236}">
                    <a16:creationId xmlns:a16="http://schemas.microsoft.com/office/drawing/2014/main" id="{3B67E11A-6DB0-9917-7588-EA89D0510D70}"/>
                  </a:ext>
                </a:extLst>
              </p:cNvPr>
              <p:cNvSpPr/>
              <p:nvPr/>
            </p:nvSpPr>
            <p:spPr>
              <a:xfrm rot="-975332" flipH="1">
                <a:off x="5963141" y="4448920"/>
                <a:ext cx="650557" cy="725601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52">
              <a:extLst>
                <a:ext uri="{FF2B5EF4-FFF2-40B4-BE49-F238E27FC236}">
                  <a16:creationId xmlns:a16="http://schemas.microsoft.com/office/drawing/2014/main" id="{FC8EF005-7B0C-D5EF-20FC-98960DB3FA00}"/>
                </a:ext>
              </a:extLst>
            </p:cNvPr>
            <p:cNvGrpSpPr/>
            <p:nvPr/>
          </p:nvGrpSpPr>
          <p:grpSpPr>
            <a:xfrm rot="604305" flipH="1">
              <a:off x="6737696" y="3994475"/>
              <a:ext cx="1114825" cy="1198113"/>
              <a:chOff x="3341800" y="4510424"/>
              <a:chExt cx="735983" cy="739624"/>
            </a:xfrm>
          </p:grpSpPr>
          <p:sp>
            <p:nvSpPr>
              <p:cNvPr id="2919" name="Google Shape;2919;p52">
                <a:extLst>
                  <a:ext uri="{FF2B5EF4-FFF2-40B4-BE49-F238E27FC236}">
                    <a16:creationId xmlns:a16="http://schemas.microsoft.com/office/drawing/2014/main" id="{9D1E2D92-85ED-6B90-4D89-21DFC39E91EE}"/>
                  </a:ext>
                </a:extLst>
              </p:cNvPr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52">
                <a:extLst>
                  <a:ext uri="{FF2B5EF4-FFF2-40B4-BE49-F238E27FC236}">
                    <a16:creationId xmlns:a16="http://schemas.microsoft.com/office/drawing/2014/main" id="{7073CCE5-13B5-2305-092F-26F1948BF1E3}"/>
                  </a:ext>
                </a:extLst>
              </p:cNvPr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52">
              <a:extLst>
                <a:ext uri="{FF2B5EF4-FFF2-40B4-BE49-F238E27FC236}">
                  <a16:creationId xmlns:a16="http://schemas.microsoft.com/office/drawing/2014/main" id="{7EFD672B-CA3E-997B-98C3-D64985AF300A}"/>
                </a:ext>
              </a:extLst>
            </p:cNvPr>
            <p:cNvGrpSpPr/>
            <p:nvPr/>
          </p:nvGrpSpPr>
          <p:grpSpPr>
            <a:xfrm rot="530048" flipH="1">
              <a:off x="7790203" y="3904131"/>
              <a:ext cx="896087" cy="1266395"/>
              <a:chOff x="2694219" y="4457524"/>
              <a:chExt cx="650976" cy="859439"/>
            </a:xfrm>
          </p:grpSpPr>
          <p:sp>
            <p:nvSpPr>
              <p:cNvPr id="2922" name="Google Shape;2922;p52">
                <a:extLst>
                  <a:ext uri="{FF2B5EF4-FFF2-40B4-BE49-F238E27FC236}">
                    <a16:creationId xmlns:a16="http://schemas.microsoft.com/office/drawing/2014/main" id="{6D72986A-0CA9-C7A1-A7FC-F8794EEF0C73}"/>
                  </a:ext>
                </a:extLst>
              </p:cNvPr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2">
                <a:extLst>
                  <a:ext uri="{FF2B5EF4-FFF2-40B4-BE49-F238E27FC236}">
                    <a16:creationId xmlns:a16="http://schemas.microsoft.com/office/drawing/2014/main" id="{B98B9136-88BB-2CA1-C9FA-7D4D0A1D63BE}"/>
                  </a:ext>
                </a:extLst>
              </p:cNvPr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4" name="Google Shape;2924;p52">
              <a:extLst>
                <a:ext uri="{FF2B5EF4-FFF2-40B4-BE49-F238E27FC236}">
                  <a16:creationId xmlns:a16="http://schemas.microsoft.com/office/drawing/2014/main" id="{487F52BC-AB5C-99E9-5C8B-8041AF859CF3}"/>
                </a:ext>
              </a:extLst>
            </p:cNvPr>
            <p:cNvGrpSpPr/>
            <p:nvPr/>
          </p:nvGrpSpPr>
          <p:grpSpPr>
            <a:xfrm flipH="1">
              <a:off x="7297397" y="3955366"/>
              <a:ext cx="722525" cy="1165585"/>
              <a:chOff x="3178603" y="4492489"/>
              <a:chExt cx="525702" cy="789906"/>
            </a:xfrm>
          </p:grpSpPr>
          <p:sp>
            <p:nvSpPr>
              <p:cNvPr id="2925" name="Google Shape;2925;p52">
                <a:extLst>
                  <a:ext uri="{FF2B5EF4-FFF2-40B4-BE49-F238E27FC236}">
                    <a16:creationId xmlns:a16="http://schemas.microsoft.com/office/drawing/2014/main" id="{F3B85FFE-A9CC-A563-461D-663003434028}"/>
                  </a:ext>
                </a:extLst>
              </p:cNvPr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52">
                <a:extLst>
                  <a:ext uri="{FF2B5EF4-FFF2-40B4-BE49-F238E27FC236}">
                    <a16:creationId xmlns:a16="http://schemas.microsoft.com/office/drawing/2014/main" id="{47E44FCB-CC14-A4BF-8785-BEB902256694}"/>
                  </a:ext>
                </a:extLst>
              </p:cNvPr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7" name="Google Shape;2927;p52">
              <a:extLst>
                <a:ext uri="{FF2B5EF4-FFF2-40B4-BE49-F238E27FC236}">
                  <a16:creationId xmlns:a16="http://schemas.microsoft.com/office/drawing/2014/main" id="{69D1B840-F111-7C7A-E247-12CB3A55B3C0}"/>
                </a:ext>
              </a:extLst>
            </p:cNvPr>
            <p:cNvSpPr/>
            <p:nvPr/>
          </p:nvSpPr>
          <p:spPr>
            <a:xfrm flipH="1">
              <a:off x="7760312" y="3975660"/>
              <a:ext cx="340792" cy="1151390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8" name="Google Shape;2928;p52">
              <a:extLst>
                <a:ext uri="{FF2B5EF4-FFF2-40B4-BE49-F238E27FC236}">
                  <a16:creationId xmlns:a16="http://schemas.microsoft.com/office/drawing/2014/main" id="{9083A161-A542-D43F-9685-CAC515176038}"/>
                </a:ext>
              </a:extLst>
            </p:cNvPr>
            <p:cNvGrpSpPr/>
            <p:nvPr/>
          </p:nvGrpSpPr>
          <p:grpSpPr>
            <a:xfrm flipH="1">
              <a:off x="7755285" y="3843690"/>
              <a:ext cx="751804" cy="1283923"/>
              <a:chOff x="2824144" y="4416807"/>
              <a:chExt cx="547006" cy="870102"/>
            </a:xfrm>
          </p:grpSpPr>
          <p:sp>
            <p:nvSpPr>
              <p:cNvPr id="2929" name="Google Shape;2929;p52">
                <a:extLst>
                  <a:ext uri="{FF2B5EF4-FFF2-40B4-BE49-F238E27FC236}">
                    <a16:creationId xmlns:a16="http://schemas.microsoft.com/office/drawing/2014/main" id="{36FB840C-F593-6E36-0B73-2FD39E3C8516}"/>
                  </a:ext>
                </a:extLst>
              </p:cNvPr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52">
                <a:extLst>
                  <a:ext uri="{FF2B5EF4-FFF2-40B4-BE49-F238E27FC236}">
                    <a16:creationId xmlns:a16="http://schemas.microsoft.com/office/drawing/2014/main" id="{EBEFFAFA-D752-7028-D3DD-86D2BF42DDD4}"/>
                  </a:ext>
                </a:extLst>
              </p:cNvPr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1" name="Google Shape;2931;p52">
              <a:extLst>
                <a:ext uri="{FF2B5EF4-FFF2-40B4-BE49-F238E27FC236}">
                  <a16:creationId xmlns:a16="http://schemas.microsoft.com/office/drawing/2014/main" id="{F542FEC1-91CF-47D8-D1A3-7E9D463D78F5}"/>
                </a:ext>
              </a:extLst>
            </p:cNvPr>
            <p:cNvGrpSpPr/>
            <p:nvPr/>
          </p:nvGrpSpPr>
          <p:grpSpPr>
            <a:xfrm rot="-185681">
              <a:off x="6484115" y="4308406"/>
              <a:ext cx="860170" cy="1013067"/>
              <a:chOff x="4108477" y="4678648"/>
              <a:chExt cx="584853" cy="641819"/>
            </a:xfrm>
          </p:grpSpPr>
          <p:sp>
            <p:nvSpPr>
              <p:cNvPr id="2932" name="Google Shape;2932;p52">
                <a:extLst>
                  <a:ext uri="{FF2B5EF4-FFF2-40B4-BE49-F238E27FC236}">
                    <a16:creationId xmlns:a16="http://schemas.microsoft.com/office/drawing/2014/main" id="{4C0F2E22-C413-7CB6-EA06-1C3C943E295B}"/>
                  </a:ext>
                </a:extLst>
              </p:cNvPr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2">
                <a:extLst>
                  <a:ext uri="{FF2B5EF4-FFF2-40B4-BE49-F238E27FC236}">
                    <a16:creationId xmlns:a16="http://schemas.microsoft.com/office/drawing/2014/main" id="{814AE09F-04B2-AE19-0241-FC82726C1A4D}"/>
                  </a:ext>
                </a:extLst>
              </p:cNvPr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4" name="Google Shape;2934;p52">
              <a:extLst>
                <a:ext uri="{FF2B5EF4-FFF2-40B4-BE49-F238E27FC236}">
                  <a16:creationId xmlns:a16="http://schemas.microsoft.com/office/drawing/2014/main" id="{EE224D6B-808D-AF72-289E-5AC4E9A3527A}"/>
                </a:ext>
              </a:extLst>
            </p:cNvPr>
            <p:cNvGrpSpPr/>
            <p:nvPr/>
          </p:nvGrpSpPr>
          <p:grpSpPr>
            <a:xfrm>
              <a:off x="3765578" y="3800586"/>
              <a:ext cx="1133630" cy="1369440"/>
              <a:chOff x="2283142" y="4288190"/>
              <a:chExt cx="906904" cy="1020447"/>
            </a:xfrm>
          </p:grpSpPr>
          <p:sp>
            <p:nvSpPr>
              <p:cNvPr id="2935" name="Google Shape;2935;p52">
                <a:extLst>
                  <a:ext uri="{FF2B5EF4-FFF2-40B4-BE49-F238E27FC236}">
                    <a16:creationId xmlns:a16="http://schemas.microsoft.com/office/drawing/2014/main" id="{40AE8E8D-EC30-EFB9-E4BD-DF728E6D5706}"/>
                  </a:ext>
                </a:extLst>
              </p:cNvPr>
              <p:cNvSpPr/>
              <p:nvPr/>
            </p:nvSpPr>
            <p:spPr>
              <a:xfrm rot="822292">
                <a:off x="2345576" y="4374399"/>
                <a:ext cx="782035" cy="848028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2">
                <a:extLst>
                  <a:ext uri="{FF2B5EF4-FFF2-40B4-BE49-F238E27FC236}">
                    <a16:creationId xmlns:a16="http://schemas.microsoft.com/office/drawing/2014/main" id="{DFB7C420-5570-7DEB-E0DC-481DF04A120A}"/>
                  </a:ext>
                </a:extLst>
              </p:cNvPr>
              <p:cNvSpPr/>
              <p:nvPr/>
            </p:nvSpPr>
            <p:spPr>
              <a:xfrm rot="822108">
                <a:off x="2403908" y="4449990"/>
                <a:ext cx="652302" cy="724069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7" name="Google Shape;2937;p52">
              <a:extLst>
                <a:ext uri="{FF2B5EF4-FFF2-40B4-BE49-F238E27FC236}">
                  <a16:creationId xmlns:a16="http://schemas.microsoft.com/office/drawing/2014/main" id="{329F59C1-BA1E-AEE3-00BC-6E44EF6A1B40}"/>
                </a:ext>
              </a:extLst>
            </p:cNvPr>
            <p:cNvGrpSpPr/>
            <p:nvPr/>
          </p:nvGrpSpPr>
          <p:grpSpPr>
            <a:xfrm rot="-604305">
              <a:off x="5242952" y="3994475"/>
              <a:ext cx="1114825" cy="1198113"/>
              <a:chOff x="3341800" y="4510424"/>
              <a:chExt cx="735983" cy="739624"/>
            </a:xfrm>
          </p:grpSpPr>
          <p:sp>
            <p:nvSpPr>
              <p:cNvPr id="2938" name="Google Shape;2938;p52">
                <a:extLst>
                  <a:ext uri="{FF2B5EF4-FFF2-40B4-BE49-F238E27FC236}">
                    <a16:creationId xmlns:a16="http://schemas.microsoft.com/office/drawing/2014/main" id="{907B7B05-5ABC-7259-D151-720F97E3843A}"/>
                  </a:ext>
                </a:extLst>
              </p:cNvPr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2">
                <a:extLst>
                  <a:ext uri="{FF2B5EF4-FFF2-40B4-BE49-F238E27FC236}">
                    <a16:creationId xmlns:a16="http://schemas.microsoft.com/office/drawing/2014/main" id="{A90266FA-BD03-1BFA-EBD6-817DB96322A1}"/>
                  </a:ext>
                </a:extLst>
              </p:cNvPr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0" name="Google Shape;2940;p52">
              <a:extLst>
                <a:ext uri="{FF2B5EF4-FFF2-40B4-BE49-F238E27FC236}">
                  <a16:creationId xmlns:a16="http://schemas.microsoft.com/office/drawing/2014/main" id="{FDE79123-C59C-DAF4-A990-951E0F902784}"/>
                </a:ext>
              </a:extLst>
            </p:cNvPr>
            <p:cNvGrpSpPr/>
            <p:nvPr/>
          </p:nvGrpSpPr>
          <p:grpSpPr>
            <a:xfrm rot="-530048">
              <a:off x="4409182" y="3904131"/>
              <a:ext cx="896087" cy="1266395"/>
              <a:chOff x="2694219" y="4457524"/>
              <a:chExt cx="650976" cy="859439"/>
            </a:xfrm>
          </p:grpSpPr>
          <p:sp>
            <p:nvSpPr>
              <p:cNvPr id="2941" name="Google Shape;2941;p52">
                <a:extLst>
                  <a:ext uri="{FF2B5EF4-FFF2-40B4-BE49-F238E27FC236}">
                    <a16:creationId xmlns:a16="http://schemas.microsoft.com/office/drawing/2014/main" id="{18FF66BF-2E7C-EFEB-08C7-37A8B811BBAF}"/>
                  </a:ext>
                </a:extLst>
              </p:cNvPr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2">
                <a:extLst>
                  <a:ext uri="{FF2B5EF4-FFF2-40B4-BE49-F238E27FC236}">
                    <a16:creationId xmlns:a16="http://schemas.microsoft.com/office/drawing/2014/main" id="{1131FDF1-5083-7C2E-0917-189126A4FB58}"/>
                  </a:ext>
                </a:extLst>
              </p:cNvPr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3" name="Google Shape;2943;p52">
              <a:extLst>
                <a:ext uri="{FF2B5EF4-FFF2-40B4-BE49-F238E27FC236}">
                  <a16:creationId xmlns:a16="http://schemas.microsoft.com/office/drawing/2014/main" id="{C7A10832-494C-C1F8-AA0A-525BC2434E58}"/>
                </a:ext>
              </a:extLst>
            </p:cNvPr>
            <p:cNvGrpSpPr/>
            <p:nvPr/>
          </p:nvGrpSpPr>
          <p:grpSpPr>
            <a:xfrm>
              <a:off x="5075551" y="3955366"/>
              <a:ext cx="722525" cy="1165585"/>
              <a:chOff x="3178603" y="4492489"/>
              <a:chExt cx="525702" cy="789906"/>
            </a:xfrm>
          </p:grpSpPr>
          <p:sp>
            <p:nvSpPr>
              <p:cNvPr id="2944" name="Google Shape;2944;p52">
                <a:extLst>
                  <a:ext uri="{FF2B5EF4-FFF2-40B4-BE49-F238E27FC236}">
                    <a16:creationId xmlns:a16="http://schemas.microsoft.com/office/drawing/2014/main" id="{C8F384C8-C5A5-58E9-BB02-3B32958AA0AE}"/>
                  </a:ext>
                </a:extLst>
              </p:cNvPr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2">
                <a:extLst>
                  <a:ext uri="{FF2B5EF4-FFF2-40B4-BE49-F238E27FC236}">
                    <a16:creationId xmlns:a16="http://schemas.microsoft.com/office/drawing/2014/main" id="{6C196187-68E0-14DB-DE55-37B12C512901}"/>
                  </a:ext>
                </a:extLst>
              </p:cNvPr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6" name="Google Shape;2946;p52">
              <a:extLst>
                <a:ext uri="{FF2B5EF4-FFF2-40B4-BE49-F238E27FC236}">
                  <a16:creationId xmlns:a16="http://schemas.microsoft.com/office/drawing/2014/main" id="{B64675AE-3076-83D3-489C-90B32B45109B}"/>
                </a:ext>
              </a:extLst>
            </p:cNvPr>
            <p:cNvGrpSpPr/>
            <p:nvPr/>
          </p:nvGrpSpPr>
          <p:grpSpPr>
            <a:xfrm>
              <a:off x="5790710" y="4340431"/>
              <a:ext cx="707135" cy="875597"/>
              <a:chOff x="3656927" y="4698517"/>
              <a:chExt cx="480881" cy="554632"/>
            </a:xfrm>
          </p:grpSpPr>
          <p:sp>
            <p:nvSpPr>
              <p:cNvPr id="2947" name="Google Shape;2947;p52">
                <a:extLst>
                  <a:ext uri="{FF2B5EF4-FFF2-40B4-BE49-F238E27FC236}">
                    <a16:creationId xmlns:a16="http://schemas.microsoft.com/office/drawing/2014/main" id="{C5B49187-AEBC-D5F9-E7C2-0E74158B9C5D}"/>
                  </a:ext>
                </a:extLst>
              </p:cNvPr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2">
                <a:extLst>
                  <a:ext uri="{FF2B5EF4-FFF2-40B4-BE49-F238E27FC236}">
                    <a16:creationId xmlns:a16="http://schemas.microsoft.com/office/drawing/2014/main" id="{7528A8E0-5748-AC4D-6085-F1DCA407F513}"/>
                  </a:ext>
                </a:extLst>
              </p:cNvPr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9" name="Google Shape;2949;p52">
              <a:extLst>
                <a:ext uri="{FF2B5EF4-FFF2-40B4-BE49-F238E27FC236}">
                  <a16:creationId xmlns:a16="http://schemas.microsoft.com/office/drawing/2014/main" id="{C465D010-D640-40B2-8848-293C93AA225A}"/>
                </a:ext>
              </a:extLst>
            </p:cNvPr>
            <p:cNvSpPr/>
            <p:nvPr/>
          </p:nvSpPr>
          <p:spPr>
            <a:xfrm>
              <a:off x="4994368" y="3975660"/>
              <a:ext cx="340792" cy="1151390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0" name="Google Shape;2950;p52">
              <a:extLst>
                <a:ext uri="{FF2B5EF4-FFF2-40B4-BE49-F238E27FC236}">
                  <a16:creationId xmlns:a16="http://schemas.microsoft.com/office/drawing/2014/main" id="{6C8FC0F4-70BE-B38C-A493-9E2E019536CB}"/>
                </a:ext>
              </a:extLst>
            </p:cNvPr>
            <p:cNvGrpSpPr/>
            <p:nvPr/>
          </p:nvGrpSpPr>
          <p:grpSpPr>
            <a:xfrm>
              <a:off x="4588383" y="3843690"/>
              <a:ext cx="751804" cy="1283923"/>
              <a:chOff x="2824144" y="4416807"/>
              <a:chExt cx="547006" cy="870102"/>
            </a:xfrm>
          </p:grpSpPr>
          <p:sp>
            <p:nvSpPr>
              <p:cNvPr id="2951" name="Google Shape;2951;p52">
                <a:extLst>
                  <a:ext uri="{FF2B5EF4-FFF2-40B4-BE49-F238E27FC236}">
                    <a16:creationId xmlns:a16="http://schemas.microsoft.com/office/drawing/2014/main" id="{315521E6-8BA9-F8CB-BF99-9601B6CDA5B6}"/>
                  </a:ext>
                </a:extLst>
              </p:cNvPr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2">
                <a:extLst>
                  <a:ext uri="{FF2B5EF4-FFF2-40B4-BE49-F238E27FC236}">
                    <a16:creationId xmlns:a16="http://schemas.microsoft.com/office/drawing/2014/main" id="{91D5B815-82BA-5BA1-8415-DB0B1C95E5B1}"/>
                  </a:ext>
                </a:extLst>
              </p:cNvPr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3" name="Google Shape;2953;p52">
              <a:extLst>
                <a:ext uri="{FF2B5EF4-FFF2-40B4-BE49-F238E27FC236}">
                  <a16:creationId xmlns:a16="http://schemas.microsoft.com/office/drawing/2014/main" id="{C844C297-9591-6F85-10C8-F55FA064C6AD}"/>
                </a:ext>
              </a:extLst>
            </p:cNvPr>
            <p:cNvGrpSpPr/>
            <p:nvPr/>
          </p:nvGrpSpPr>
          <p:grpSpPr>
            <a:xfrm>
              <a:off x="6071858" y="3842395"/>
              <a:ext cx="804372" cy="1373630"/>
              <a:chOff x="3848119" y="4383045"/>
              <a:chExt cx="547006" cy="870102"/>
            </a:xfrm>
          </p:grpSpPr>
          <p:sp>
            <p:nvSpPr>
              <p:cNvPr id="2954" name="Google Shape;2954;p52">
                <a:extLst>
                  <a:ext uri="{FF2B5EF4-FFF2-40B4-BE49-F238E27FC236}">
                    <a16:creationId xmlns:a16="http://schemas.microsoft.com/office/drawing/2014/main" id="{24344CB0-64A7-C187-217B-3DDC7B1B6FB3}"/>
                  </a:ext>
                </a:extLst>
              </p:cNvPr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2">
                <a:extLst>
                  <a:ext uri="{FF2B5EF4-FFF2-40B4-BE49-F238E27FC236}">
                    <a16:creationId xmlns:a16="http://schemas.microsoft.com/office/drawing/2014/main" id="{34474C25-DFDB-1839-B236-C8AB1E8BC5F6}"/>
                  </a:ext>
                </a:extLst>
              </p:cNvPr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F31EF5C8-E684-2ABE-537B-B2A368E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849" y="484333"/>
            <a:ext cx="3364302" cy="572700"/>
          </a:xfrm>
        </p:spPr>
        <p:txBody>
          <a:bodyPr/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5. Hát cả bài</a:t>
            </a:r>
          </a:p>
        </p:txBody>
      </p:sp>
    </p:spTree>
    <p:extLst>
      <p:ext uri="{BB962C8B-B14F-4D97-AF65-F5344CB8AC3E}">
        <p14:creationId xmlns:p14="http://schemas.microsoft.com/office/powerpoint/2010/main" val="8198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E69D92EA-99AD-C243-808A-81C4FF0C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628" y="372861"/>
            <a:ext cx="3042744" cy="572700"/>
          </a:xfrm>
        </p:spPr>
        <p:txBody>
          <a:bodyPr/>
          <a:lstStyle/>
          <a:p>
            <a:r>
              <a:rPr lang="vi-VN" sz="33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557EBF-64D1-1010-1B9C-D46B056C3873}"/>
              </a:ext>
            </a:extLst>
          </p:cNvPr>
          <p:cNvGrpSpPr/>
          <p:nvPr/>
        </p:nvGrpSpPr>
        <p:grpSpPr>
          <a:xfrm>
            <a:off x="1763292" y="3124378"/>
            <a:ext cx="4713808" cy="1509816"/>
            <a:chOff x="525656" y="1930831"/>
            <a:chExt cx="4713808" cy="150981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61B5703-87C6-FCF0-A630-06041C0EDE5D}"/>
                </a:ext>
              </a:extLst>
            </p:cNvPr>
            <p:cNvSpPr/>
            <p:nvPr/>
          </p:nvSpPr>
          <p:spPr>
            <a:xfrm>
              <a:off x="525656" y="2130266"/>
              <a:ext cx="4713808" cy="1310381"/>
            </a:xfrm>
            <a:prstGeom prst="roundRect">
              <a:avLst>
                <a:gd name="adj" fmla="val 13058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xa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800" i="1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GB" sz="18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GB" sz="18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GB" sz="18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rơi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E1C606B-B9B6-A9AB-6A43-5560311033DC}"/>
                </a:ext>
              </a:extLst>
            </p:cNvPr>
            <p:cNvSpPr/>
            <p:nvPr/>
          </p:nvSpPr>
          <p:spPr>
            <a:xfrm>
              <a:off x="704649" y="1930831"/>
              <a:ext cx="1870441" cy="396874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giọng</a:t>
              </a:r>
            </a:p>
          </p:txBody>
        </p:sp>
      </p:grpSp>
      <p:pic>
        <p:nvPicPr>
          <p:cNvPr id="36" name="Picture 19">
            <a:extLst>
              <a:ext uri="{FF2B5EF4-FFF2-40B4-BE49-F238E27FC236}">
                <a16:creationId xmlns:a16="http://schemas.microsoft.com/office/drawing/2014/main" id="{E85428E9-70B0-99F1-0EBC-EDA1696E3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36411" y="2027090"/>
            <a:ext cx="1844065" cy="300662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33CC0D1-3E93-C2A6-560B-4DF0D042ABEB}"/>
              </a:ext>
            </a:extLst>
          </p:cNvPr>
          <p:cNvGrpSpPr/>
          <p:nvPr/>
        </p:nvGrpSpPr>
        <p:grpSpPr>
          <a:xfrm>
            <a:off x="1206563" y="1129237"/>
            <a:ext cx="4713808" cy="873534"/>
            <a:chOff x="525656" y="1930831"/>
            <a:chExt cx="4713808" cy="87353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A7E705F-8FE8-2D3F-22E4-E06C844E8839}"/>
                </a:ext>
              </a:extLst>
            </p:cNvPr>
            <p:cNvSpPr/>
            <p:nvPr/>
          </p:nvSpPr>
          <p:spPr>
            <a:xfrm>
              <a:off x="525656" y="2130266"/>
              <a:ext cx="4713808" cy="67409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xưa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xưa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05DE4EE-D672-4F92-A1F3-750C028D145A}"/>
                </a:ext>
              </a:extLst>
            </p:cNvPr>
            <p:cNvSpPr/>
            <p:nvPr/>
          </p:nvSpPr>
          <p:spPr>
            <a:xfrm>
              <a:off x="704649" y="1930831"/>
              <a:ext cx="2026862" cy="396874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Lĩnh xướng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E6E3F5-559B-BA5E-DE24-6A35FEE15134}"/>
              </a:ext>
            </a:extLst>
          </p:cNvPr>
          <p:cNvGrpSpPr/>
          <p:nvPr/>
        </p:nvGrpSpPr>
        <p:grpSpPr>
          <a:xfrm>
            <a:off x="1206563" y="2027090"/>
            <a:ext cx="4713808" cy="873534"/>
            <a:chOff x="525656" y="1930831"/>
            <a:chExt cx="4713808" cy="8735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DF047C-0409-1660-60B8-9B85B8FF83F2}"/>
                </a:ext>
              </a:extLst>
            </p:cNvPr>
            <p:cNvSpPr/>
            <p:nvPr/>
          </p:nvSpPr>
          <p:spPr>
            <a:xfrm>
              <a:off x="525656" y="2130266"/>
              <a:ext cx="4713808" cy="674099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kỉ</a:t>
              </a:r>
              <a:r>
                <a:rPr lang="en-GB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i="1" dirty="0" err="1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vi-VN" sz="1800" i="1" dirty="0">
                  <a:solidFill>
                    <a:schemeClr val="accent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18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B73B688-CABA-55F3-CAC0-06BD5ED38513}"/>
                </a:ext>
              </a:extLst>
            </p:cNvPr>
            <p:cNvSpPr/>
            <p:nvPr/>
          </p:nvSpPr>
          <p:spPr>
            <a:xfrm>
              <a:off x="704649" y="1930831"/>
              <a:ext cx="2026862" cy="396874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Lĩnh xướng</a:t>
              </a:r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4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63DFD-B1F9-8805-2CE4-F4B1C902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750" y="1258505"/>
            <a:ext cx="5068500" cy="981775"/>
          </a:xfrm>
        </p:spPr>
        <p:txBody>
          <a:bodyPr anchor="ctr"/>
          <a:lstStyle/>
          <a:p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BIỂU DIỄN</a:t>
            </a:r>
          </a:p>
        </p:txBody>
      </p:sp>
      <p:pic>
        <p:nvPicPr>
          <p:cNvPr id="7" name="Graphic 6" descr="Bass clef">
            <a:extLst>
              <a:ext uri="{FF2B5EF4-FFF2-40B4-BE49-F238E27FC236}">
                <a16:creationId xmlns:a16="http://schemas.microsoft.com/office/drawing/2014/main" id="{5B95B9C9-F866-8401-1DAD-2A1A32150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578200">
            <a:off x="8586750" y="4582085"/>
            <a:ext cx="466946" cy="466946"/>
          </a:xfrm>
          <a:prstGeom prst="rect">
            <a:avLst/>
          </a:prstGeom>
        </p:spPr>
      </p:pic>
      <p:sp>
        <p:nvSpPr>
          <p:cNvPr id="8" name="Freeform 48">
            <a:extLst>
              <a:ext uri="{FF2B5EF4-FFF2-40B4-BE49-F238E27FC236}">
                <a16:creationId xmlns:a16="http://schemas.microsoft.com/office/drawing/2014/main" id="{0DE960F8-D5E8-B965-7E77-1765BDA84065}"/>
              </a:ext>
            </a:extLst>
          </p:cNvPr>
          <p:cNvSpPr/>
          <p:nvPr/>
        </p:nvSpPr>
        <p:spPr>
          <a:xfrm>
            <a:off x="2199291" y="2376877"/>
            <a:ext cx="4745419" cy="2766623"/>
          </a:xfrm>
          <a:custGeom>
            <a:avLst/>
            <a:gdLst/>
            <a:ahLst/>
            <a:cxnLst/>
            <a:rect l="l" t="t" r="r" b="b"/>
            <a:pathLst>
              <a:path w="1856510" h="1098435">
                <a:moveTo>
                  <a:pt x="0" y="0"/>
                </a:moveTo>
                <a:lnTo>
                  <a:pt x="1856510" y="0"/>
                </a:lnTo>
                <a:lnTo>
                  <a:pt x="1856510" y="1098435"/>
                </a:lnTo>
                <a:lnTo>
                  <a:pt x="0" y="10984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6" name="yt1s.com - KARAOKE NỐI VÒNG TAY LỚN  SGK ÂM NHẠC LỚP 9  BEAT CHUẨN">
            <a:hlinkClick r:id="" action="ppaction://media"/>
            <a:extLst>
              <a:ext uri="{FF2B5EF4-FFF2-40B4-BE49-F238E27FC236}">
                <a16:creationId xmlns:a16="http://schemas.microsoft.com/office/drawing/2014/main" id="{5AEA32A8-5004-C532-33AC-BB2190CE9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58333" y="313806"/>
            <a:ext cx="402102" cy="4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44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5">
          <a:extLst>
            <a:ext uri="{FF2B5EF4-FFF2-40B4-BE49-F238E27FC236}">
              <a16:creationId xmlns:a16="http://schemas.microsoft.com/office/drawing/2014/main" id="{3187CE55-8747-C94C-1FBA-42987AB5F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D020F11-D159-BA0E-F1B5-EC315DF9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628" y="388856"/>
            <a:ext cx="3042744" cy="572700"/>
          </a:xfrm>
        </p:spPr>
        <p:txBody>
          <a:bodyPr anchor="ctr"/>
          <a:lstStyle/>
          <a:p>
            <a:r>
              <a:rPr lang="vi-VN" sz="3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12BB90-03A4-303D-038D-DB12492AECBE}"/>
              </a:ext>
            </a:extLst>
          </p:cNvPr>
          <p:cNvGrpSpPr/>
          <p:nvPr/>
        </p:nvGrpSpPr>
        <p:grpSpPr>
          <a:xfrm>
            <a:off x="867103" y="1151436"/>
            <a:ext cx="7409794" cy="572700"/>
            <a:chOff x="709449" y="1174530"/>
            <a:chExt cx="7725117" cy="572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79543A-0962-E1AE-7907-39A755EBA807}"/>
                </a:ext>
              </a:extLst>
            </p:cNvPr>
            <p:cNvGrpSpPr/>
            <p:nvPr/>
          </p:nvGrpSpPr>
          <p:grpSpPr>
            <a:xfrm>
              <a:off x="709449" y="1174530"/>
              <a:ext cx="7725117" cy="572700"/>
              <a:chOff x="709448" y="1174530"/>
              <a:chExt cx="7725104" cy="57270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C230655-FA7F-4F89-94F3-C6308F626072}"/>
                  </a:ext>
                </a:extLst>
              </p:cNvPr>
              <p:cNvSpPr/>
              <p:nvPr/>
            </p:nvSpPr>
            <p:spPr>
              <a:xfrm>
                <a:off x="709448" y="1174530"/>
                <a:ext cx="7725104" cy="572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994883-4953-67BA-00C9-359ACBB12062}"/>
                  </a:ext>
                </a:extLst>
              </p:cNvPr>
              <p:cNvSpPr txBox="1"/>
              <p:nvPr/>
            </p:nvSpPr>
            <p:spPr>
              <a:xfrm>
                <a:off x="896672" y="1283477"/>
                <a:ext cx="6038192" cy="36933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 kết hợp vận động phụ họa và vận động cơ thể</a:t>
                </a:r>
                <a:endParaRPr lang="vi-VN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Flowchart: Merge 15">
              <a:extLst>
                <a:ext uri="{FF2B5EF4-FFF2-40B4-BE49-F238E27FC236}">
                  <a16:creationId xmlns:a16="http://schemas.microsoft.com/office/drawing/2014/main" id="{A3AB2830-4025-4A67-743E-8B1978A13374}"/>
                </a:ext>
              </a:extLst>
            </p:cNvPr>
            <p:cNvSpPr/>
            <p:nvPr/>
          </p:nvSpPr>
          <p:spPr>
            <a:xfrm rot="16200000">
              <a:off x="7987211" y="1340068"/>
              <a:ext cx="260131" cy="260131"/>
            </a:xfrm>
            <a:prstGeom prst="flowChartMerg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F542070-2302-1C8E-7E55-6928D1ED4907}"/>
              </a:ext>
            </a:extLst>
          </p:cNvPr>
          <p:cNvSpPr/>
          <p:nvPr/>
        </p:nvSpPr>
        <p:spPr>
          <a:xfrm>
            <a:off x="6666907" y="999674"/>
            <a:ext cx="890751" cy="89075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yt1s.com - KARAOKE NỐI VÒNG TAY LỚN  SGK ÂM NHẠC LỚP 9  BEAT CHUẨN">
            <a:hlinkClick r:id="" action="ppaction://media"/>
            <a:extLst>
              <a:ext uri="{FF2B5EF4-FFF2-40B4-BE49-F238E27FC236}">
                <a16:creationId xmlns:a16="http://schemas.microsoft.com/office/drawing/2014/main" id="{E11E62D5-BFA9-B773-7D47-702BBEEA5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3680" y="1198658"/>
            <a:ext cx="572700" cy="572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5A78A3-CA18-95E8-0AF5-B003ABD3BD63}"/>
              </a:ext>
            </a:extLst>
          </p:cNvPr>
          <p:cNvSpPr txBox="1"/>
          <p:nvPr/>
        </p:nvSpPr>
        <p:spPr>
          <a:xfrm>
            <a:off x="2194560" y="1928543"/>
            <a:ext cx="475488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1, 3: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động phụ họa theo nhịp điệu</a:t>
            </a:r>
            <a:endParaRPr lang="vi-V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Rừng núi dang tay…một vòng Việt Nam.</a:t>
            </a:r>
            <a:endParaRPr lang="vi-V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 Bắc vô Nam…một vòng tử sinh.</a:t>
            </a:r>
            <a:endParaRPr lang="vi-VN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4A7971-C7B2-9C9E-67B6-5A6E5321CC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39"/>
          <a:stretch/>
        </p:blipFill>
        <p:spPr>
          <a:xfrm>
            <a:off x="1480100" y="3377369"/>
            <a:ext cx="6183799" cy="13467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447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19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C981388D-A020-7A46-F4B6-E6C2722B3A96}"/>
              </a:ext>
            </a:extLst>
          </p:cNvPr>
          <p:cNvSpPr txBox="1">
            <a:spLocks/>
          </p:cNvSpPr>
          <p:nvPr/>
        </p:nvSpPr>
        <p:spPr>
          <a:xfrm>
            <a:off x="2248787" y="297193"/>
            <a:ext cx="2695353" cy="44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3F46F0F-8E82-F9EB-E5DD-6B109DDD8B7A}"/>
              </a:ext>
            </a:extLst>
          </p:cNvPr>
          <p:cNvSpPr/>
          <p:nvPr/>
        </p:nvSpPr>
        <p:spPr>
          <a:xfrm>
            <a:off x="7838912" y="297193"/>
            <a:ext cx="890751" cy="890751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9CBEF3C6-7BE5-6EE7-F2E3-08764860F2EB}"/>
              </a:ext>
            </a:extLst>
          </p:cNvPr>
          <p:cNvSpPr/>
          <p:nvPr/>
        </p:nvSpPr>
        <p:spPr>
          <a:xfrm>
            <a:off x="3240825" y="2250532"/>
            <a:ext cx="2662349" cy="3109314"/>
          </a:xfrm>
          <a:custGeom>
            <a:avLst/>
            <a:gdLst/>
            <a:ahLst/>
            <a:cxnLst/>
            <a:rect l="l" t="t" r="r" b="b"/>
            <a:pathLst>
              <a:path w="1396200" h="1630599">
                <a:moveTo>
                  <a:pt x="0" y="0"/>
                </a:moveTo>
                <a:lnTo>
                  <a:pt x="1396200" y="0"/>
                </a:lnTo>
                <a:lnTo>
                  <a:pt x="1396200" y="1630599"/>
                </a:lnTo>
                <a:lnTo>
                  <a:pt x="0" y="16305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8EFDC-9ACB-D9CD-445B-4AC937DCE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6157" flipH="1">
            <a:off x="1246723" y="6286"/>
            <a:ext cx="910982" cy="854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D2F0392D-1F6D-C2E6-44B0-F6A4EB31136C}"/>
              </a:ext>
            </a:extLst>
          </p:cNvPr>
          <p:cNvSpPr txBox="1">
            <a:spLocks/>
          </p:cNvSpPr>
          <p:nvPr/>
        </p:nvSpPr>
        <p:spPr>
          <a:xfrm>
            <a:off x="1807745" y="105555"/>
            <a:ext cx="48707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Trung</a:t>
            </a:r>
            <a:endParaRPr lang="vi-VN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6453FC-995F-EEA4-880F-8218D07D9976}"/>
              </a:ext>
            </a:extLst>
          </p:cNvPr>
          <p:cNvGrpSpPr/>
          <p:nvPr/>
        </p:nvGrpSpPr>
        <p:grpSpPr>
          <a:xfrm>
            <a:off x="975358" y="997638"/>
            <a:ext cx="7753971" cy="973399"/>
            <a:chOff x="2641773" y="127360"/>
            <a:chExt cx="7753971" cy="97339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0B38C7-31E3-8AC1-3125-6F311205C09C}"/>
                </a:ext>
              </a:extLst>
            </p:cNvPr>
            <p:cNvSpPr/>
            <p:nvPr/>
          </p:nvSpPr>
          <p:spPr>
            <a:xfrm>
              <a:off x="2641773" y="381115"/>
              <a:ext cx="7753971" cy="719644"/>
            </a:xfrm>
            <a:prstGeom prst="roundRect">
              <a:avLst>
                <a:gd name="adj" fmla="val 9055"/>
              </a:avLst>
            </a:prstGeom>
            <a:solidFill>
              <a:schemeClr val="tx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Trình bày một số thông tin chính về nhạc sĩ </a:t>
              </a:r>
              <a:r>
                <a:rPr lang="en-GB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GB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Đức</a:t>
              </a:r>
              <a:r>
                <a:rPr lang="en-GB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Trung</a:t>
              </a: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42ACB71-596F-944F-DE4A-E2D2C86A1A63}"/>
                </a:ext>
              </a:extLst>
            </p:cNvPr>
            <p:cNvSpPr/>
            <p:nvPr/>
          </p:nvSpPr>
          <p:spPr>
            <a:xfrm>
              <a:off x="4632957" y="127360"/>
              <a:ext cx="3210914" cy="509908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829A570-3D99-9804-55CC-5809F42A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6157" flipH="1">
            <a:off x="1017117" y="-115865"/>
            <a:ext cx="910982" cy="854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AEA1BD-A219-53AF-EE35-86C3EBF84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71" y="1971037"/>
            <a:ext cx="2864763" cy="278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6453FC-995F-EEA4-880F-8218D07D9976}"/>
              </a:ext>
            </a:extLst>
          </p:cNvPr>
          <p:cNvGrpSpPr/>
          <p:nvPr/>
        </p:nvGrpSpPr>
        <p:grpSpPr>
          <a:xfrm>
            <a:off x="975358" y="997638"/>
            <a:ext cx="7780021" cy="973399"/>
            <a:chOff x="2641774" y="127360"/>
            <a:chExt cx="7193282" cy="97339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0B38C7-31E3-8AC1-3125-6F311205C09C}"/>
                </a:ext>
              </a:extLst>
            </p:cNvPr>
            <p:cNvSpPr/>
            <p:nvPr/>
          </p:nvSpPr>
          <p:spPr>
            <a:xfrm>
              <a:off x="2641774" y="381115"/>
              <a:ext cx="7193282" cy="719644"/>
            </a:xfrm>
            <a:prstGeom prst="roundRect">
              <a:avLst>
                <a:gd name="adj" fmla="val 9055"/>
              </a:avLst>
            </a:prstGeom>
            <a:solidFill>
              <a:schemeClr val="tx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Trình bày một số thông tin chính về nhạc sĩ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Đức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Trung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42ACB71-596F-944F-DE4A-E2D2C86A1A63}"/>
                </a:ext>
              </a:extLst>
            </p:cNvPr>
            <p:cNvSpPr/>
            <p:nvPr/>
          </p:nvSpPr>
          <p:spPr>
            <a:xfrm>
              <a:off x="4632957" y="127360"/>
              <a:ext cx="3210914" cy="509908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 CÁO KẾT QUẢ</a:t>
              </a:r>
              <a:endParaRPr lang="vi-V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2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0A2099-1C7D-A287-8619-42B17FCA022A}"/>
              </a:ext>
            </a:extLst>
          </p:cNvPr>
          <p:cNvSpPr txBox="1"/>
          <p:nvPr/>
        </p:nvSpPr>
        <p:spPr>
          <a:xfrm>
            <a:off x="345624" y="1146661"/>
            <a:ext cx="8452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 quán: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1955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 nghiệp âm nhạc: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>
          <a:extLst>
            <a:ext uri="{FF2B5EF4-FFF2-40B4-BE49-F238E27FC236}">
              <a16:creationId xmlns:a16="http://schemas.microsoft.com/office/drawing/2014/main" id="{100EB1AB-767F-F3BF-F2F0-D103AD6D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0CD3A9-1B10-23D3-A10D-A0950C4ADC76}"/>
              </a:ext>
            </a:extLst>
          </p:cNvPr>
          <p:cNvSpPr txBox="1"/>
          <p:nvPr/>
        </p:nvSpPr>
        <p:spPr>
          <a:xfrm>
            <a:off x="410768" y="1918883"/>
            <a:ext cx="845786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 thưởng</a:t>
            </a:r>
            <a:endParaRPr lang="vi-V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 chương Vì sự nghiệp văn hóa quần chúng của Bộ Văn hóa Thông tin; Huy chương danh dự của Trung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Đoàn Thanh niên cộng sản Thành phố Hồ Chí Minh; Huy chương Vì Thế hệ trẻ</a:t>
            </a:r>
            <a:endParaRPr lang="vi-V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18D7F-72F8-9EA6-F593-4D6D3FF74D2A}"/>
              </a:ext>
            </a:extLst>
          </p:cNvPr>
          <p:cNvSpPr txBox="1"/>
          <p:nvPr/>
        </p:nvSpPr>
        <p:spPr>
          <a:xfrm>
            <a:off x="410768" y="1159086"/>
            <a:ext cx="8322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 biểu: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Hạt mưa long l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Em như tia nắng mặt trời, Thiên đường mong manh, …</a:t>
            </a:r>
            <a:endParaRPr lang="vi-VN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6">
          <a:extLst>
            <a:ext uri="{FF2B5EF4-FFF2-40B4-BE49-F238E27FC236}">
              <a16:creationId xmlns:a16="http://schemas.microsoft.com/office/drawing/2014/main" id="{356FF872-27E3-7BA4-8CC4-8CB2DD57A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5EF8E0-7208-DC14-94B8-216FDAA4C487}"/>
              </a:ext>
            </a:extLst>
          </p:cNvPr>
          <p:cNvSpPr txBox="1"/>
          <p:nvPr/>
        </p:nvSpPr>
        <p:spPr>
          <a:xfrm>
            <a:off x="505644" y="843063"/>
            <a:ext cx="84527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1955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tác nhiều thể loại, thành công với nhạc phim và các ca khúc viết về thầy cô, mái trường.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9D91C-FAC5-A66B-7903-4C7B7714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72870" flipH="1">
            <a:off x="-572629" y="365855"/>
            <a:ext cx="1145259" cy="1074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A0528-6448-1FEE-CE88-B17F731F1187}"/>
              </a:ext>
            </a:extLst>
          </p:cNvPr>
          <p:cNvSpPr txBox="1"/>
          <p:nvPr/>
        </p:nvSpPr>
        <p:spPr>
          <a:xfrm>
            <a:off x="315892" y="2635862"/>
            <a:ext cx="8322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 biểu: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Hạt mưa long l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Em như tia nắng mặt trời, Thiên đường mong manh, …</a:t>
            </a:r>
            <a:endParaRPr lang="vi-VN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03EA0-EB60-1CB5-42D3-184FB4FF0DEE}"/>
              </a:ext>
            </a:extLst>
          </p:cNvPr>
          <p:cNvSpPr txBox="1"/>
          <p:nvPr/>
        </p:nvSpPr>
        <p:spPr>
          <a:xfrm>
            <a:off x="500535" y="3566886"/>
            <a:ext cx="84578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 chương danh dự của Trung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Đoàn; Huy chương Vì Thế hệ trẻ</a:t>
            </a:r>
            <a:endParaRPr lang="vi-V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D32C5D9-BC93-9863-7658-B5209711435E}"/>
              </a:ext>
            </a:extLst>
          </p:cNvPr>
          <p:cNvSpPr txBox="1">
            <a:spLocks/>
          </p:cNvSpPr>
          <p:nvPr/>
        </p:nvSpPr>
        <p:spPr>
          <a:xfrm>
            <a:off x="2514600" y="321289"/>
            <a:ext cx="4114800" cy="35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Tìm hiểu bài hát</a:t>
            </a:r>
            <a:endParaRPr lang="vi-VN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F591E-2C10-9603-1415-DF6E1E04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77062" flipH="1">
            <a:off x="1970017" y="33593"/>
            <a:ext cx="782969" cy="73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Solidarity Lesson by Slidesgo">
  <a:themeElements>
    <a:clrScheme name="Simple Light">
      <a:dk1>
        <a:srgbClr val="FFFFFF"/>
      </a:dk1>
      <a:lt1>
        <a:srgbClr val="FFE8D9"/>
      </a:lt1>
      <a:dk2>
        <a:srgbClr val="FFC4B8"/>
      </a:dk2>
      <a:lt2>
        <a:srgbClr val="FF8065"/>
      </a:lt2>
      <a:accent1>
        <a:srgbClr val="D54956"/>
      </a:accent1>
      <a:accent2>
        <a:srgbClr val="D83A6F"/>
      </a:accent2>
      <a:accent3>
        <a:srgbClr val="95BA48"/>
      </a:accent3>
      <a:accent4>
        <a:srgbClr val="316636"/>
      </a:accent4>
      <a:accent5>
        <a:srgbClr val="671D3E"/>
      </a:accent5>
      <a:accent6>
        <a:srgbClr val="24292B"/>
      </a:accent6>
      <a:hlink>
        <a:srgbClr val="2429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696</Words>
  <Application>Microsoft Office PowerPoint</Application>
  <PresentationFormat>On-screen Show (16:9)</PresentationFormat>
  <Paragraphs>87</Paragraphs>
  <Slides>26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微软雅黑</vt:lpstr>
      <vt:lpstr>Capriola</vt:lpstr>
      <vt:lpstr>Roboto</vt:lpstr>
      <vt:lpstr>Bebas Neue</vt:lpstr>
      <vt:lpstr>Arial</vt:lpstr>
      <vt:lpstr>Lora</vt:lpstr>
      <vt:lpstr>Times New Roman</vt:lpstr>
      <vt:lpstr>Helvetica Neue</vt:lpstr>
      <vt:lpstr>Solidarity Lesson by Slidesgo</vt:lpstr>
      <vt:lpstr>PowerPoint Presentation</vt:lpstr>
      <vt:lpstr>TIẾT 10 - HÁT:  BÀI HÁT: THÁNG NĂM HỌC TRÒ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Hướng dẫn về nhà</vt:lpstr>
      <vt:lpstr>3. LUYỆN THANH</vt:lpstr>
      <vt:lpstr>PowerPoint Presentation</vt:lpstr>
      <vt:lpstr>5. Hát cả bài</vt:lpstr>
      <vt:lpstr>LUYỆN TẬP</vt:lpstr>
      <vt:lpstr>BIỂU DIỄN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ASUSZ</dc:creator>
  <cp:lastModifiedBy>BICHKIEN</cp:lastModifiedBy>
  <cp:revision>85</cp:revision>
  <dcterms:modified xsi:type="dcterms:W3CDTF">2025-11-14T02:26:27Z</dcterms:modified>
</cp:coreProperties>
</file>