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8" r:id="rId3"/>
    <p:sldId id="257" r:id="rId4"/>
    <p:sldId id="282" r:id="rId5"/>
    <p:sldId id="283" r:id="rId6"/>
    <p:sldId id="284" r:id="rId7"/>
    <p:sldId id="292" r:id="rId8"/>
    <p:sldId id="285" r:id="rId9"/>
    <p:sldId id="293" r:id="rId10"/>
    <p:sldId id="286" r:id="rId11"/>
    <p:sldId id="297" r:id="rId12"/>
    <p:sldId id="296" r:id="rId13"/>
    <p:sldId id="294" r:id="rId14"/>
    <p:sldId id="295" r:id="rId15"/>
    <p:sldId id="263" r:id="rId16"/>
    <p:sldId id="287" r:id="rId17"/>
    <p:sldId id="289" r:id="rId18"/>
    <p:sldId id="290" r:id="rId19"/>
    <p:sldId id="288" r:id="rId20"/>
    <p:sldId id="280" r:id="rId21"/>
    <p:sldId id="26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56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1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6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7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649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9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8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5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1C464-740D-4A8C-9929-6F2943EBBE1F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CCBBD-965F-4851-AC35-B7EC39DA4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8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74" y="2434045"/>
            <a:ext cx="7402285" cy="409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/>
          </p:cNvSpPr>
          <p:nvPr/>
        </p:nvSpPr>
        <p:spPr bwMode="auto">
          <a:xfrm>
            <a:off x="3229403" y="-162608"/>
            <a:ext cx="5483524" cy="2027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solidFill>
                  <a:srgbClr val="000099"/>
                </a:solidFill>
                <a:latin typeface="Segoe Print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Khởi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động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4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29903"/>
          <a:stretch/>
        </p:blipFill>
        <p:spPr bwMode="auto">
          <a:xfrm>
            <a:off x="234515" y="791569"/>
            <a:ext cx="11523932" cy="53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2743199" y="1009936"/>
            <a:ext cx="736980" cy="81573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1612709" y="5174778"/>
            <a:ext cx="736980" cy="81573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5645426" y="5256633"/>
            <a:ext cx="1351722" cy="114315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4493062" y="2948487"/>
            <a:ext cx="736980" cy="81573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2200576" y="2948487"/>
            <a:ext cx="736980" cy="81573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10239108" y="2908114"/>
            <a:ext cx="515328" cy="55841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9869" t="4511" r="25335" b="84191"/>
          <a:stretch/>
        </p:blipFill>
        <p:spPr>
          <a:xfrm>
            <a:off x="3603009" y="105485"/>
            <a:ext cx="5213445" cy="5478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584911" y="502104"/>
            <a:ext cx="1231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9482" y="1976951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1835" y="1976951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49772" y="4053688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34855" y="1976951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95532" y="4106409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V6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045058" y="901450"/>
            <a:ext cx="0" cy="6163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76054" y="77937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88972" y="93177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6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5" grpId="0"/>
      <p:bldP spid="16" grpId="0"/>
      <p:bldP spid="17" grpId="0"/>
      <p:bldP spid="18" grpId="0"/>
      <p:bldP spid="14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453192" y="-66260"/>
            <a:ext cx="3971297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29903"/>
          <a:stretch/>
        </p:blipFill>
        <p:spPr bwMode="auto">
          <a:xfrm>
            <a:off x="221926" y="992261"/>
            <a:ext cx="11523932" cy="53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4424489" y="5815411"/>
            <a:ext cx="1103401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son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2469795" y="1695321"/>
            <a:ext cx="1028780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5458073" y="1695321"/>
            <a:ext cx="932369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rê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4043821" y="1638303"/>
            <a:ext cx="932369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mi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8519600" y="1638303"/>
            <a:ext cx="932369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pha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9666544" y="1578667"/>
            <a:ext cx="932369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son</a:t>
            </a:r>
          </a:p>
        </p:txBody>
      </p:sp>
      <p:sp>
        <p:nvSpPr>
          <p:cNvPr id="18" name="Rectangle 17"/>
          <p:cNvSpPr>
            <a:spLocks/>
          </p:cNvSpPr>
          <p:nvPr/>
        </p:nvSpPr>
        <p:spPr bwMode="auto">
          <a:xfrm>
            <a:off x="4404793" y="-79513"/>
            <a:ext cx="7522164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- Cao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: C  D  E  F  G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045058" y="1071928"/>
            <a:ext cx="0" cy="6163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88972" y="110225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86392" y="975690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54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953" t="16966" r="52915" b="69969"/>
          <a:stretch/>
        </p:blipFill>
        <p:spPr>
          <a:xfrm>
            <a:off x="4265934" y="978502"/>
            <a:ext cx="536713" cy="1331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0953" t="2146" r="52915" b="84789"/>
          <a:stretch/>
        </p:blipFill>
        <p:spPr>
          <a:xfrm>
            <a:off x="6414052" y="1000539"/>
            <a:ext cx="536713" cy="13318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830" t="18000" r="38562" b="25420"/>
          <a:stretch/>
        </p:blipFill>
        <p:spPr>
          <a:xfrm>
            <a:off x="7653130" y="848139"/>
            <a:ext cx="655983" cy="15041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774" y="954158"/>
            <a:ext cx="661826" cy="1401515"/>
          </a:xfrm>
          <a:prstGeom prst="rect">
            <a:avLst/>
          </a:prstGeom>
        </p:spPr>
      </p:pic>
      <p:sp>
        <p:nvSpPr>
          <p:cNvPr id="12" name="Rectangle 4"/>
          <p:cNvSpPr>
            <a:spLocks/>
          </p:cNvSpPr>
          <p:nvPr/>
        </p:nvSpPr>
        <p:spPr bwMode="auto">
          <a:xfrm>
            <a:off x="1026350" y="1620081"/>
            <a:ext cx="3198172" cy="8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6360" r="8736" b="5882"/>
          <a:stretch>
            <a:fillRect/>
          </a:stretch>
        </p:blipFill>
        <p:spPr bwMode="auto">
          <a:xfrm rot="20833097">
            <a:off x="227308" y="214262"/>
            <a:ext cx="1100052" cy="116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/>
          </p:cNvSpPr>
          <p:nvPr/>
        </p:nvSpPr>
        <p:spPr bwMode="auto">
          <a:xfrm>
            <a:off x="302645" y="2600055"/>
            <a:ext cx="4645581" cy="8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tấu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247" t="5355" r="93039" b="76187"/>
          <a:stretch/>
        </p:blipFill>
        <p:spPr>
          <a:xfrm>
            <a:off x="1966515" y="3784149"/>
            <a:ext cx="616227" cy="1289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8180" t="1030" r="64781" b="72210"/>
          <a:stretch/>
        </p:blipFill>
        <p:spPr>
          <a:xfrm>
            <a:off x="4862840" y="3500734"/>
            <a:ext cx="3078133" cy="18444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40953" t="16966" r="52915" b="69969"/>
          <a:stretch/>
        </p:blipFill>
        <p:spPr>
          <a:xfrm>
            <a:off x="8714085" y="3617887"/>
            <a:ext cx="536713" cy="13318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8672" r="81026" b="76042"/>
          <a:stretch/>
        </p:blipFill>
        <p:spPr>
          <a:xfrm>
            <a:off x="3093115" y="3422847"/>
            <a:ext cx="1172819" cy="16512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40953" t="2146" r="52915" b="84789"/>
          <a:stretch/>
        </p:blipFill>
        <p:spPr>
          <a:xfrm>
            <a:off x="10561983" y="3701794"/>
            <a:ext cx="536713" cy="133184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4534290" y="3955774"/>
            <a:ext cx="0" cy="11183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036176" y="3955774"/>
            <a:ext cx="0" cy="11183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007436" y="3808544"/>
            <a:ext cx="0" cy="111834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8146814">
            <a:off x="8870793" y="3620175"/>
            <a:ext cx="1897745" cy="1717782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2738732" y="5473186"/>
            <a:ext cx="708765" cy="8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4802647" y="5473186"/>
            <a:ext cx="708765" cy="8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6230466" y="5473186"/>
            <a:ext cx="708765" cy="8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8186252" y="5473185"/>
            <a:ext cx="708765" cy="8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0" name="Rectangle 4"/>
          <p:cNvSpPr>
            <a:spLocks/>
          </p:cNvSpPr>
          <p:nvPr/>
        </p:nvSpPr>
        <p:spPr bwMode="auto">
          <a:xfrm>
            <a:off x="9077348" y="5473185"/>
            <a:ext cx="708765" cy="8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31" name="Rectangle 4"/>
          <p:cNvSpPr>
            <a:spLocks/>
          </p:cNvSpPr>
          <p:nvPr/>
        </p:nvSpPr>
        <p:spPr bwMode="auto">
          <a:xfrm>
            <a:off x="10290571" y="5408941"/>
            <a:ext cx="708765" cy="8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751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5" grpId="0" animBg="1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453192" y="-66260"/>
            <a:ext cx="3971297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29903"/>
          <a:stretch/>
        </p:blipFill>
        <p:spPr bwMode="auto">
          <a:xfrm>
            <a:off x="221926" y="992261"/>
            <a:ext cx="11523932" cy="53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4424489" y="5815411"/>
            <a:ext cx="1103401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son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2469795" y="1695321"/>
            <a:ext cx="1028780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đồ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5458073" y="1695321"/>
            <a:ext cx="932369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rê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4043821" y="1638303"/>
            <a:ext cx="932369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mi</a:t>
            </a:r>
          </a:p>
        </p:txBody>
      </p:sp>
      <p:sp>
        <p:nvSpPr>
          <p:cNvPr id="16" name="Rectangle 15"/>
          <p:cNvSpPr>
            <a:spLocks/>
          </p:cNvSpPr>
          <p:nvPr/>
        </p:nvSpPr>
        <p:spPr bwMode="auto">
          <a:xfrm>
            <a:off x="8519600" y="1638303"/>
            <a:ext cx="932369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pha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 bwMode="auto">
          <a:xfrm>
            <a:off x="9666544" y="1578667"/>
            <a:ext cx="932369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son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45058" y="1118422"/>
            <a:ext cx="0" cy="519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88972" y="1102254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88972" y="982186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0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/>
          </p:cNvSpPr>
          <p:nvPr/>
        </p:nvSpPr>
        <p:spPr bwMode="auto">
          <a:xfrm>
            <a:off x="413437" y="494977"/>
            <a:ext cx="2906232" cy="67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73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3602126" y="2165604"/>
            <a:ext cx="5000736" cy="668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12 (</a:t>
            </a:r>
            <a:r>
              <a:rPr lang="en-US" sz="44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26 -27 </a:t>
            </a:r>
            <a:r>
              <a:rPr lang="en-US" sz="44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4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5135" name="Picture 15" descr="792px-Vietnamese_Music_Logo_shad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101" y="0"/>
            <a:ext cx="89217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" descr="Giao du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76"/>
          <a:stretch>
            <a:fillRect/>
          </a:stretch>
        </p:blipFill>
        <p:spPr bwMode="auto">
          <a:xfrm>
            <a:off x="1763715" y="5125878"/>
            <a:ext cx="8980487" cy="1732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3195698" y="1505110"/>
            <a:ext cx="5813592" cy="561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p:sp>
        <p:nvSpPr>
          <p:cNvPr id="12" name="5-Point Star 11">
            <a:hlinkClick r:id="rId4" action="ppaction://hlinksldjump"/>
          </p:cNvPr>
          <p:cNvSpPr/>
          <p:nvPr/>
        </p:nvSpPr>
        <p:spPr>
          <a:xfrm>
            <a:off x="11487343" y="0"/>
            <a:ext cx="537275" cy="6354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/>
          <p:cNvSpPr>
            <a:spLocks/>
          </p:cNvSpPr>
          <p:nvPr/>
        </p:nvSpPr>
        <p:spPr bwMode="auto">
          <a:xfrm>
            <a:off x="524257" y="3158427"/>
            <a:ext cx="11306971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4" name="Rectangle 6"/>
          <p:cNvSpPr>
            <a:spLocks/>
          </p:cNvSpPr>
          <p:nvPr/>
        </p:nvSpPr>
        <p:spPr bwMode="auto">
          <a:xfrm>
            <a:off x="549611" y="4057732"/>
            <a:ext cx="11005452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ca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khúc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sau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/>
          </p:cNvSpPr>
          <p:nvPr/>
        </p:nvSpPr>
        <p:spPr bwMode="auto">
          <a:xfrm>
            <a:off x="800074" y="188978"/>
            <a:ext cx="2906232" cy="67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nhạc</a:t>
            </a:r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11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29903"/>
          <a:stretch/>
        </p:blipFill>
        <p:spPr bwMode="auto">
          <a:xfrm>
            <a:off x="341195" y="791569"/>
            <a:ext cx="11523932" cy="53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869" t="4511" r="25335" b="84191"/>
          <a:stretch/>
        </p:blipFill>
        <p:spPr>
          <a:xfrm>
            <a:off x="3496438" y="243670"/>
            <a:ext cx="5213445" cy="547899"/>
          </a:xfrm>
          <a:prstGeom prst="rect">
            <a:avLst/>
          </a:prstGeom>
        </p:spPr>
      </p:pic>
      <p:sp>
        <p:nvSpPr>
          <p:cNvPr id="11" name="Rectangle 4"/>
          <p:cNvSpPr>
            <a:spLocks/>
          </p:cNvSpPr>
          <p:nvPr/>
        </p:nvSpPr>
        <p:spPr bwMode="auto">
          <a:xfrm>
            <a:off x="6503553" y="1842447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4279880" y="1810603"/>
            <a:ext cx="573205" cy="4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8136678" y="1630907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3414951" y="1828800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>
            <a:off x="4662923" y="1815151"/>
            <a:ext cx="573205" cy="4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73262" y="1819699"/>
            <a:ext cx="573205" cy="4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5657247" y="1828799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0" name="Rectangle 4"/>
          <p:cNvSpPr>
            <a:spLocks/>
          </p:cNvSpPr>
          <p:nvPr/>
        </p:nvSpPr>
        <p:spPr bwMode="auto">
          <a:xfrm>
            <a:off x="8727236" y="1619531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1" name="Rectangle 4"/>
          <p:cNvSpPr>
            <a:spLocks/>
          </p:cNvSpPr>
          <p:nvPr/>
        </p:nvSpPr>
        <p:spPr bwMode="auto">
          <a:xfrm>
            <a:off x="9380222" y="1644554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2" name="Rectangle 4"/>
          <p:cNvSpPr>
            <a:spLocks/>
          </p:cNvSpPr>
          <p:nvPr/>
        </p:nvSpPr>
        <p:spPr bwMode="auto">
          <a:xfrm>
            <a:off x="10033208" y="1669577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3" name="Rectangle 4"/>
          <p:cNvSpPr>
            <a:spLocks/>
          </p:cNvSpPr>
          <p:nvPr/>
        </p:nvSpPr>
        <p:spPr bwMode="auto">
          <a:xfrm>
            <a:off x="10492874" y="1674126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11066079" y="1655928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14419" y="3841845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2751223" y="1815152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2950547" y="3841845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3689613" y="3798627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4428679" y="3755409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0" name="Rectangle 4"/>
          <p:cNvSpPr>
            <a:spLocks/>
          </p:cNvSpPr>
          <p:nvPr/>
        </p:nvSpPr>
        <p:spPr bwMode="auto">
          <a:xfrm>
            <a:off x="5413409" y="3712191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2" name="Rectangle 4"/>
          <p:cNvSpPr>
            <a:spLocks/>
          </p:cNvSpPr>
          <p:nvPr/>
        </p:nvSpPr>
        <p:spPr bwMode="auto">
          <a:xfrm>
            <a:off x="6282122" y="3778156"/>
            <a:ext cx="528112" cy="3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7083124" y="3709917"/>
            <a:ext cx="528112" cy="3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4" name="Rectangle 4"/>
          <p:cNvSpPr>
            <a:spLocks/>
          </p:cNvSpPr>
          <p:nvPr/>
        </p:nvSpPr>
        <p:spPr bwMode="auto">
          <a:xfrm>
            <a:off x="7562360" y="3723564"/>
            <a:ext cx="441980" cy="31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8298647" y="3737211"/>
            <a:ext cx="354034" cy="3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 rot="10800000" flipV="1">
            <a:off x="10625476" y="3643952"/>
            <a:ext cx="456505" cy="6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9141376" y="3737211"/>
            <a:ext cx="354034" cy="3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39" name="Rectangle 4"/>
          <p:cNvSpPr>
            <a:spLocks/>
          </p:cNvSpPr>
          <p:nvPr/>
        </p:nvSpPr>
        <p:spPr bwMode="auto">
          <a:xfrm>
            <a:off x="9740179" y="3723564"/>
            <a:ext cx="354034" cy="3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0" name="Rectangle 4"/>
          <p:cNvSpPr>
            <a:spLocks/>
          </p:cNvSpPr>
          <p:nvPr/>
        </p:nvSpPr>
        <p:spPr bwMode="auto">
          <a:xfrm rot="10800000" flipV="1">
            <a:off x="11183119" y="3674659"/>
            <a:ext cx="456505" cy="6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1" name="Rectangle 4"/>
          <p:cNvSpPr>
            <a:spLocks/>
          </p:cNvSpPr>
          <p:nvPr/>
        </p:nvSpPr>
        <p:spPr bwMode="auto">
          <a:xfrm rot="10800000" flipV="1">
            <a:off x="744516" y="5838967"/>
            <a:ext cx="456505" cy="6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3" name="Rectangle 4"/>
          <p:cNvSpPr>
            <a:spLocks/>
          </p:cNvSpPr>
          <p:nvPr/>
        </p:nvSpPr>
        <p:spPr bwMode="auto">
          <a:xfrm rot="10800000" flipV="1">
            <a:off x="1577064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4" name="Rectangle 4"/>
          <p:cNvSpPr>
            <a:spLocks/>
          </p:cNvSpPr>
          <p:nvPr/>
        </p:nvSpPr>
        <p:spPr bwMode="auto">
          <a:xfrm rot="10800000" flipV="1">
            <a:off x="2327724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5" name="Rectangle 4"/>
          <p:cNvSpPr>
            <a:spLocks/>
          </p:cNvSpPr>
          <p:nvPr/>
        </p:nvSpPr>
        <p:spPr bwMode="auto">
          <a:xfrm rot="10800000" flipV="1">
            <a:off x="2887312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6" name="Rectangle 4"/>
          <p:cNvSpPr>
            <a:spLocks/>
          </p:cNvSpPr>
          <p:nvPr/>
        </p:nvSpPr>
        <p:spPr bwMode="auto">
          <a:xfrm rot="10800000" flipV="1">
            <a:off x="3324068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7" name="Rectangle 4"/>
          <p:cNvSpPr>
            <a:spLocks/>
          </p:cNvSpPr>
          <p:nvPr/>
        </p:nvSpPr>
        <p:spPr bwMode="auto">
          <a:xfrm rot="10800000" flipV="1">
            <a:off x="3897304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 rot="10800000" flipV="1">
            <a:off x="4731478" y="5879911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9" name="Rectangle 4"/>
          <p:cNvSpPr>
            <a:spLocks/>
          </p:cNvSpPr>
          <p:nvPr/>
        </p:nvSpPr>
        <p:spPr bwMode="auto">
          <a:xfrm rot="10800000" flipV="1">
            <a:off x="5565652" y="5920855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 rot="10800000" flipV="1">
            <a:off x="7174146" y="5867399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 rot="10800000" flipV="1">
            <a:off x="7719629" y="5838970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2" name="Rectangle 4"/>
          <p:cNvSpPr>
            <a:spLocks/>
          </p:cNvSpPr>
          <p:nvPr/>
        </p:nvSpPr>
        <p:spPr bwMode="auto">
          <a:xfrm rot="10800000" flipV="1">
            <a:off x="8887544" y="5784380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184541" y="945397"/>
            <a:ext cx="0" cy="526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181330" y="754698"/>
            <a:ext cx="24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78750" y="628134"/>
            <a:ext cx="24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84911" y="502104"/>
            <a:ext cx="12315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099482" y="1976951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561835" y="1976951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49772" y="4053688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834855" y="1976951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495532" y="4106409"/>
            <a:ext cx="13238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606" y="5032322"/>
            <a:ext cx="390274" cy="7210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95378" y="5453127"/>
            <a:ext cx="116001" cy="13647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4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19598" r="1626" b="17663"/>
          <a:stretch/>
        </p:blipFill>
        <p:spPr bwMode="auto">
          <a:xfrm>
            <a:off x="1883391" y="1392071"/>
            <a:ext cx="8584442" cy="140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/>
          </p:cNvSpPr>
          <p:nvPr/>
        </p:nvSpPr>
        <p:spPr bwMode="auto">
          <a:xfrm>
            <a:off x="433316" y="236560"/>
            <a:ext cx="4452583" cy="56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tấu</a:t>
            </a:r>
            <a:endParaRPr lang="en-US" altLang="en-US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67200"/>
            <a:ext cx="29718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01" b="64241"/>
          <a:stretch>
            <a:fillRect/>
          </a:stretch>
        </p:blipFill>
        <p:spPr bwMode="auto">
          <a:xfrm>
            <a:off x="1295400" y="33528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1200px-Red_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50" y="2804827"/>
            <a:ext cx="293937" cy="5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1200px-Red_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95" y="2785387"/>
            <a:ext cx="293937" cy="5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1200px-Red_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30" y="2952677"/>
            <a:ext cx="293937" cy="5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1200px-Red_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28" y="2952677"/>
            <a:ext cx="293937" cy="5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1200px-Red_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673" y="2952677"/>
            <a:ext cx="293937" cy="5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1200px-Red_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310" y="2911734"/>
            <a:ext cx="293937" cy="5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1200px-Red_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076" y="2991345"/>
            <a:ext cx="293937" cy="5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1200px-Red_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937" y="3024080"/>
            <a:ext cx="293937" cy="57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03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2" y="1161412"/>
            <a:ext cx="11901030" cy="151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5"/>
          <p:cNvSpPr>
            <a:spLocks/>
          </p:cNvSpPr>
          <p:nvPr/>
        </p:nvSpPr>
        <p:spPr bwMode="auto">
          <a:xfrm>
            <a:off x="282051" y="251774"/>
            <a:ext cx="11646909" cy="51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trưởng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quãng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3 </a:t>
            </a:r>
          </a:p>
        </p:txBody>
      </p:sp>
      <p:pic>
        <p:nvPicPr>
          <p:cNvPr id="6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0" r="26915" b="50172"/>
          <a:stretch>
            <a:fillRect/>
          </a:stretch>
        </p:blipFill>
        <p:spPr bwMode="auto">
          <a:xfrm>
            <a:off x="3981443" y="2542105"/>
            <a:ext cx="1156648" cy="1060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5" r="50560" b="46021"/>
          <a:stretch>
            <a:fillRect/>
          </a:stretch>
        </p:blipFill>
        <p:spPr bwMode="auto">
          <a:xfrm>
            <a:off x="2752721" y="2605872"/>
            <a:ext cx="835356" cy="11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8" b="44827"/>
          <a:stretch>
            <a:fillRect/>
          </a:stretch>
        </p:blipFill>
        <p:spPr bwMode="auto">
          <a:xfrm>
            <a:off x="5262347" y="2542105"/>
            <a:ext cx="1028130" cy="126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24" r="73215" b="3448"/>
          <a:stretch>
            <a:fillRect/>
          </a:stretch>
        </p:blipFill>
        <p:spPr bwMode="auto">
          <a:xfrm>
            <a:off x="6414733" y="2665328"/>
            <a:ext cx="963872" cy="11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1724" r="51785"/>
          <a:stretch>
            <a:fillRect/>
          </a:stretch>
        </p:blipFill>
        <p:spPr bwMode="auto">
          <a:xfrm>
            <a:off x="7857359" y="2605872"/>
            <a:ext cx="835356" cy="123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8" t="51724" r="25714"/>
          <a:stretch>
            <a:fillRect/>
          </a:stretch>
        </p:blipFill>
        <p:spPr bwMode="auto">
          <a:xfrm>
            <a:off x="9459781" y="2726247"/>
            <a:ext cx="835356" cy="123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8" t="51724" b="3448"/>
          <a:stretch>
            <a:fillRect/>
          </a:stretch>
        </p:blipFill>
        <p:spPr bwMode="auto">
          <a:xfrm>
            <a:off x="10717651" y="2694226"/>
            <a:ext cx="1028130" cy="11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Image result for reading music with hand sig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8" t="51724" b="3448"/>
          <a:stretch>
            <a:fillRect/>
          </a:stretch>
        </p:blipFill>
        <p:spPr bwMode="auto">
          <a:xfrm>
            <a:off x="1078173" y="2770426"/>
            <a:ext cx="1281182" cy="11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80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t="29903"/>
          <a:stretch/>
        </p:blipFill>
        <p:spPr bwMode="auto">
          <a:xfrm>
            <a:off x="341195" y="791569"/>
            <a:ext cx="11523932" cy="534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9869" t="4511" r="25335" b="84191"/>
          <a:stretch/>
        </p:blipFill>
        <p:spPr>
          <a:xfrm>
            <a:off x="3496438" y="243670"/>
            <a:ext cx="5213445" cy="547899"/>
          </a:xfrm>
          <a:prstGeom prst="rect">
            <a:avLst/>
          </a:prstGeom>
        </p:spPr>
      </p:pic>
      <p:sp>
        <p:nvSpPr>
          <p:cNvPr id="11" name="Rectangle 4"/>
          <p:cNvSpPr>
            <a:spLocks/>
          </p:cNvSpPr>
          <p:nvPr/>
        </p:nvSpPr>
        <p:spPr bwMode="auto">
          <a:xfrm>
            <a:off x="6503553" y="1842447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3" name="Rectangle 4"/>
          <p:cNvSpPr>
            <a:spLocks/>
          </p:cNvSpPr>
          <p:nvPr/>
        </p:nvSpPr>
        <p:spPr bwMode="auto">
          <a:xfrm>
            <a:off x="4279880" y="1810603"/>
            <a:ext cx="573205" cy="4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4" name="Rectangle 4"/>
          <p:cNvSpPr>
            <a:spLocks/>
          </p:cNvSpPr>
          <p:nvPr/>
        </p:nvSpPr>
        <p:spPr bwMode="auto">
          <a:xfrm>
            <a:off x="8136678" y="1630907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5" name="Rectangle 4"/>
          <p:cNvSpPr>
            <a:spLocks/>
          </p:cNvSpPr>
          <p:nvPr/>
        </p:nvSpPr>
        <p:spPr bwMode="auto">
          <a:xfrm>
            <a:off x="3414951" y="1828800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6" name="Rectangle 4"/>
          <p:cNvSpPr>
            <a:spLocks/>
          </p:cNvSpPr>
          <p:nvPr/>
        </p:nvSpPr>
        <p:spPr bwMode="auto">
          <a:xfrm>
            <a:off x="4662923" y="1815151"/>
            <a:ext cx="573205" cy="4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5073262" y="1819699"/>
            <a:ext cx="573205" cy="42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18" name="Rectangle 4"/>
          <p:cNvSpPr>
            <a:spLocks/>
          </p:cNvSpPr>
          <p:nvPr/>
        </p:nvSpPr>
        <p:spPr bwMode="auto">
          <a:xfrm>
            <a:off x="5657247" y="1828799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20" name="Rectangle 4"/>
          <p:cNvSpPr>
            <a:spLocks/>
          </p:cNvSpPr>
          <p:nvPr/>
        </p:nvSpPr>
        <p:spPr bwMode="auto">
          <a:xfrm>
            <a:off x="8727236" y="1619531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1" name="Rectangle 4"/>
          <p:cNvSpPr>
            <a:spLocks/>
          </p:cNvSpPr>
          <p:nvPr/>
        </p:nvSpPr>
        <p:spPr bwMode="auto">
          <a:xfrm>
            <a:off x="9380222" y="1644554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2" name="Rectangle 4"/>
          <p:cNvSpPr>
            <a:spLocks/>
          </p:cNvSpPr>
          <p:nvPr/>
        </p:nvSpPr>
        <p:spPr bwMode="auto">
          <a:xfrm>
            <a:off x="10033208" y="1669577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3" name="Rectangle 4"/>
          <p:cNvSpPr>
            <a:spLocks/>
          </p:cNvSpPr>
          <p:nvPr/>
        </p:nvSpPr>
        <p:spPr bwMode="auto">
          <a:xfrm>
            <a:off x="10492874" y="1674126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24" name="Rectangle 4"/>
          <p:cNvSpPr>
            <a:spLocks/>
          </p:cNvSpPr>
          <p:nvPr/>
        </p:nvSpPr>
        <p:spPr bwMode="auto">
          <a:xfrm>
            <a:off x="11066079" y="1655928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5" name="Rectangle 4"/>
          <p:cNvSpPr>
            <a:spLocks/>
          </p:cNvSpPr>
          <p:nvPr/>
        </p:nvSpPr>
        <p:spPr bwMode="auto">
          <a:xfrm>
            <a:off x="914419" y="3841845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2751223" y="1815152"/>
            <a:ext cx="549324" cy="41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2950547" y="3841845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28" name="Rectangle 4"/>
          <p:cNvSpPr>
            <a:spLocks/>
          </p:cNvSpPr>
          <p:nvPr/>
        </p:nvSpPr>
        <p:spPr bwMode="auto">
          <a:xfrm>
            <a:off x="3689613" y="3798627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4428679" y="3755409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0" name="Rectangle 4"/>
          <p:cNvSpPr>
            <a:spLocks/>
          </p:cNvSpPr>
          <p:nvPr/>
        </p:nvSpPr>
        <p:spPr bwMode="auto">
          <a:xfrm>
            <a:off x="5413409" y="3712191"/>
            <a:ext cx="573205" cy="39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32" name="Rectangle 4"/>
          <p:cNvSpPr>
            <a:spLocks/>
          </p:cNvSpPr>
          <p:nvPr/>
        </p:nvSpPr>
        <p:spPr bwMode="auto">
          <a:xfrm>
            <a:off x="6282122" y="3778156"/>
            <a:ext cx="528112" cy="3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3" name="Rectangle 4"/>
          <p:cNvSpPr>
            <a:spLocks/>
          </p:cNvSpPr>
          <p:nvPr/>
        </p:nvSpPr>
        <p:spPr bwMode="auto">
          <a:xfrm>
            <a:off x="7083124" y="3709917"/>
            <a:ext cx="528112" cy="3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4" name="Rectangle 4"/>
          <p:cNvSpPr>
            <a:spLocks/>
          </p:cNvSpPr>
          <p:nvPr/>
        </p:nvSpPr>
        <p:spPr bwMode="auto">
          <a:xfrm>
            <a:off x="7562360" y="3723564"/>
            <a:ext cx="441980" cy="31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35" name="Rectangle 4"/>
          <p:cNvSpPr>
            <a:spLocks/>
          </p:cNvSpPr>
          <p:nvPr/>
        </p:nvSpPr>
        <p:spPr bwMode="auto">
          <a:xfrm>
            <a:off x="8298647" y="3737211"/>
            <a:ext cx="354034" cy="3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36" name="Rectangle 4"/>
          <p:cNvSpPr>
            <a:spLocks/>
          </p:cNvSpPr>
          <p:nvPr/>
        </p:nvSpPr>
        <p:spPr bwMode="auto">
          <a:xfrm rot="10800000" flipV="1">
            <a:off x="10625476" y="3643952"/>
            <a:ext cx="456505" cy="6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F</a:t>
            </a:r>
          </a:p>
        </p:txBody>
      </p:sp>
      <p:sp>
        <p:nvSpPr>
          <p:cNvPr id="38" name="Rectangle 4"/>
          <p:cNvSpPr>
            <a:spLocks/>
          </p:cNvSpPr>
          <p:nvPr/>
        </p:nvSpPr>
        <p:spPr bwMode="auto">
          <a:xfrm>
            <a:off x="9141376" y="3737211"/>
            <a:ext cx="354034" cy="3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39" name="Rectangle 4"/>
          <p:cNvSpPr>
            <a:spLocks/>
          </p:cNvSpPr>
          <p:nvPr/>
        </p:nvSpPr>
        <p:spPr bwMode="auto">
          <a:xfrm>
            <a:off x="9740179" y="3723564"/>
            <a:ext cx="354034" cy="30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0" name="Rectangle 4"/>
          <p:cNvSpPr>
            <a:spLocks/>
          </p:cNvSpPr>
          <p:nvPr/>
        </p:nvSpPr>
        <p:spPr bwMode="auto">
          <a:xfrm rot="10800000" flipV="1">
            <a:off x="11183119" y="3674659"/>
            <a:ext cx="456505" cy="6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1" name="Rectangle 4"/>
          <p:cNvSpPr>
            <a:spLocks/>
          </p:cNvSpPr>
          <p:nvPr/>
        </p:nvSpPr>
        <p:spPr bwMode="auto">
          <a:xfrm rot="10800000" flipV="1">
            <a:off x="744516" y="5838967"/>
            <a:ext cx="456505" cy="6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3" name="Rectangle 4"/>
          <p:cNvSpPr>
            <a:spLocks/>
          </p:cNvSpPr>
          <p:nvPr/>
        </p:nvSpPr>
        <p:spPr bwMode="auto">
          <a:xfrm rot="10800000" flipV="1">
            <a:off x="1577064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44" name="Rectangle 4"/>
          <p:cNvSpPr>
            <a:spLocks/>
          </p:cNvSpPr>
          <p:nvPr/>
        </p:nvSpPr>
        <p:spPr bwMode="auto">
          <a:xfrm rot="10800000" flipV="1">
            <a:off x="2327724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5" name="Rectangle 4"/>
          <p:cNvSpPr>
            <a:spLocks/>
          </p:cNvSpPr>
          <p:nvPr/>
        </p:nvSpPr>
        <p:spPr bwMode="auto">
          <a:xfrm rot="10800000" flipV="1">
            <a:off x="2887312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6" name="Rectangle 4"/>
          <p:cNvSpPr>
            <a:spLocks/>
          </p:cNvSpPr>
          <p:nvPr/>
        </p:nvSpPr>
        <p:spPr bwMode="auto">
          <a:xfrm rot="10800000" flipV="1">
            <a:off x="3324068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7" name="Rectangle 4"/>
          <p:cNvSpPr>
            <a:spLocks/>
          </p:cNvSpPr>
          <p:nvPr/>
        </p:nvSpPr>
        <p:spPr bwMode="auto">
          <a:xfrm rot="10800000" flipV="1">
            <a:off x="3897304" y="5838967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48" name="Rectangle 4"/>
          <p:cNvSpPr>
            <a:spLocks/>
          </p:cNvSpPr>
          <p:nvPr/>
        </p:nvSpPr>
        <p:spPr bwMode="auto">
          <a:xfrm rot="10800000" flipV="1">
            <a:off x="4731478" y="5879911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9" name="Rectangle 4"/>
          <p:cNvSpPr>
            <a:spLocks/>
          </p:cNvSpPr>
          <p:nvPr/>
        </p:nvSpPr>
        <p:spPr bwMode="auto">
          <a:xfrm rot="10800000" flipV="1">
            <a:off x="5565652" y="5920855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0" name="Rectangle 4"/>
          <p:cNvSpPr>
            <a:spLocks/>
          </p:cNvSpPr>
          <p:nvPr/>
        </p:nvSpPr>
        <p:spPr bwMode="auto">
          <a:xfrm rot="10800000" flipV="1">
            <a:off x="7174146" y="5867399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 rot="10800000" flipV="1">
            <a:off x="7719629" y="5838970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52" name="Rectangle 4"/>
          <p:cNvSpPr>
            <a:spLocks/>
          </p:cNvSpPr>
          <p:nvPr/>
        </p:nvSpPr>
        <p:spPr bwMode="auto">
          <a:xfrm rot="10800000" flipV="1">
            <a:off x="8887544" y="5784380"/>
            <a:ext cx="388214" cy="57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184541" y="945397"/>
            <a:ext cx="0" cy="526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83910" y="617796"/>
            <a:ext cx="24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81330" y="754698"/>
            <a:ext cx="244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23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6973" y="1121676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_.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6974" y="1649305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_.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6975" y="2176625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_.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6976" y="2659435"/>
            <a:ext cx="100447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 _… Con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con.. bay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45228" y="3849062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45227" y="4433837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5226" y="5018612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_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5225" y="5603387"/>
            <a:ext cx="10044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8417" y="159422"/>
            <a:ext cx="412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 ƠN THẦY CÔ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50674" y="542305"/>
            <a:ext cx="5829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5-Point Star 15">
            <a:hlinkClick r:id="rId2" action="ppaction://hlinksldjump"/>
          </p:cNvPr>
          <p:cNvSpPr/>
          <p:nvPr/>
        </p:nvSpPr>
        <p:spPr>
          <a:xfrm>
            <a:off x="11487343" y="0"/>
            <a:ext cx="537275" cy="63543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90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542" t="30928" r="21777" b="61281"/>
          <a:stretch/>
        </p:blipFill>
        <p:spPr>
          <a:xfrm>
            <a:off x="7784682" y="282703"/>
            <a:ext cx="1410789" cy="483325"/>
          </a:xfrm>
          <a:prstGeom prst="rect">
            <a:avLst/>
          </a:prstGeom>
        </p:spPr>
      </p:pic>
      <p:graphicFrame>
        <p:nvGraphicFramePr>
          <p:cNvPr id="3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737521"/>
              </p:ext>
            </p:extLst>
          </p:nvPr>
        </p:nvGraphicFramePr>
        <p:xfrm>
          <a:off x="370763" y="1269242"/>
          <a:ext cx="10861343" cy="4804010"/>
        </p:xfrm>
        <a:graphic>
          <a:graphicData uri="http://schemas.openxmlformats.org/drawingml/2006/table">
            <a:tbl>
              <a:tblPr/>
              <a:tblGrid>
                <a:gridCol w="3617013">
                  <a:extLst>
                    <a:ext uri="{9D8B030D-6E8A-4147-A177-3AD203B41FA5}">
                      <a16:colId xmlns:a16="http://schemas.microsoft.com/office/drawing/2014/main" val="2890706839"/>
                    </a:ext>
                  </a:extLst>
                </a:gridCol>
                <a:gridCol w="3622166">
                  <a:extLst>
                    <a:ext uri="{9D8B030D-6E8A-4147-A177-3AD203B41FA5}">
                      <a16:colId xmlns:a16="http://schemas.microsoft.com/office/drawing/2014/main" val="3193252000"/>
                    </a:ext>
                  </a:extLst>
                </a:gridCol>
                <a:gridCol w="3622164">
                  <a:extLst>
                    <a:ext uri="{9D8B030D-6E8A-4147-A177-3AD203B41FA5}">
                      <a16:colId xmlns:a16="http://schemas.microsoft.com/office/drawing/2014/main" val="2644982999"/>
                    </a:ext>
                  </a:extLst>
                </a:gridCol>
              </a:tblGrid>
              <a:tr h="960802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kumimoji="0" lang="en-US" alt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4325318"/>
                  </a:ext>
                </a:extLst>
              </a:tr>
              <a:tr h="960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kumimoji="0" lang="en-US" alt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 2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nhạc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gõ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đệm</a:t>
                      </a:r>
                      <a:endParaRPr kumimoji="0" lang="en-US" alt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011203"/>
                  </a:ext>
                </a:extLst>
              </a:tr>
              <a:tr h="960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kumimoji="0" lang="en-US" alt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kumimoji="0" lang="en-US" alt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4676346"/>
                  </a:ext>
                </a:extLst>
              </a:tr>
              <a:tr h="960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câu 2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kumimoji="0" lang="en-US" alt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040212"/>
                  </a:ext>
                </a:extLst>
              </a:tr>
              <a:tr h="960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câu 3</a:t>
                      </a:r>
                      <a:endParaRPr kumimoji="0" lang="en-US" alt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kumimoji="0" lang="en-US" alt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944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91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221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3165465" y="960079"/>
            <a:ext cx="1722967" cy="474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TIẾT 11</a:t>
            </a: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4888432" y="191116"/>
            <a:ext cx="5842648" cy="550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03"/>
              </a:avLst>
            </a:prstTxWarp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2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b="1" kern="10" dirty="0" err="1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71" y="4177614"/>
            <a:ext cx="7272271" cy="2489270"/>
          </a:xfrm>
          <a:prstGeom prst="rect">
            <a:avLst/>
          </a:prstGeom>
        </p:spPr>
      </p:pic>
      <p:sp>
        <p:nvSpPr>
          <p:cNvPr id="8" name="Rectangle 13"/>
          <p:cNvSpPr>
            <a:spLocks/>
          </p:cNvSpPr>
          <p:nvPr/>
        </p:nvSpPr>
        <p:spPr bwMode="auto">
          <a:xfrm>
            <a:off x="207817" y="2281315"/>
            <a:ext cx="1152458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thuyết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quay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khung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13"/>
          <p:cNvSpPr>
            <a:spLocks/>
          </p:cNvSpPr>
          <p:nvPr/>
        </p:nvSpPr>
        <p:spPr bwMode="auto">
          <a:xfrm>
            <a:off x="207817" y="3480963"/>
            <a:ext cx="1136808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4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76070874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6571" y="240574"/>
            <a:ext cx="1148225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6571" y="735874"/>
            <a:ext cx="36706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10527"/>
          <a:stretch/>
        </p:blipFill>
        <p:spPr bwMode="auto">
          <a:xfrm>
            <a:off x="5069586" y="5729897"/>
            <a:ext cx="1983784" cy="9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348"/>
          <a:stretch/>
        </p:blipFill>
        <p:spPr bwMode="auto">
          <a:xfrm>
            <a:off x="368299" y="1891392"/>
            <a:ext cx="11386361" cy="207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6570" y="1345221"/>
            <a:ext cx="205486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9555" y="5266780"/>
            <a:ext cx="11684616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184908" y="2050052"/>
            <a:ext cx="442414" cy="111115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1329391" y="1891392"/>
            <a:ext cx="425269" cy="144776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6360" r="8736" b="5882"/>
          <a:stretch>
            <a:fillRect/>
          </a:stretch>
        </p:blipFill>
        <p:spPr bwMode="auto">
          <a:xfrm>
            <a:off x="-62579" y="4739316"/>
            <a:ext cx="778298" cy="82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29" b="2156"/>
          <a:stretch/>
        </p:blipFill>
        <p:spPr bwMode="auto">
          <a:xfrm>
            <a:off x="368298" y="3954036"/>
            <a:ext cx="11386361" cy="65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3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10485" y="134582"/>
            <a:ext cx="4883376" cy="44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(Segno): </a:t>
            </a:r>
          </a:p>
        </p:txBody>
      </p:sp>
      <p:pic>
        <p:nvPicPr>
          <p:cNvPr id="13" name="Picture 7" descr="img0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/>
          <a:stretch/>
        </p:blipFill>
        <p:spPr bwMode="auto">
          <a:xfrm>
            <a:off x="736979" y="1816240"/>
            <a:ext cx="10563367" cy="443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1687773" y="1816240"/>
            <a:ext cx="441278" cy="46748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4805148" y="4981433"/>
            <a:ext cx="435591" cy="4179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941695" y="1009268"/>
            <a:ext cx="1076580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861" y="79142"/>
            <a:ext cx="650382" cy="6985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958" y="105096"/>
            <a:ext cx="650382" cy="698559"/>
          </a:xfrm>
          <a:prstGeom prst="rect">
            <a:avLst/>
          </a:prstGeom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805148" y="5133832"/>
            <a:ext cx="435592" cy="69153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0715619" y="5014388"/>
            <a:ext cx="505215" cy="9290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6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8421" y="169744"/>
            <a:ext cx="404076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21943" y="2269584"/>
            <a:ext cx="1561451" cy="41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1943" y="1158069"/>
            <a:ext cx="11397018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01"/>
          <a:stretch/>
        </p:blipFill>
        <p:spPr bwMode="auto">
          <a:xfrm>
            <a:off x="1771421" y="2874844"/>
            <a:ext cx="10279552" cy="214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7414591" y="2146394"/>
            <a:ext cx="2455" cy="87195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9546624" y="2203512"/>
            <a:ext cx="1" cy="729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3221496" y="3494664"/>
            <a:ext cx="547914" cy="58066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8965095" y="3539287"/>
            <a:ext cx="581529" cy="58066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002222" y="2888061"/>
            <a:ext cx="465624" cy="41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151248" y="2908460"/>
            <a:ext cx="465624" cy="41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983940" y="2684345"/>
            <a:ext cx="426636" cy="57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0449300" y="2949258"/>
            <a:ext cx="465624" cy="41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3"/>
          <a:stretch/>
        </p:blipFill>
        <p:spPr bwMode="auto">
          <a:xfrm>
            <a:off x="1771421" y="5268195"/>
            <a:ext cx="10279552" cy="15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3769410" y="5268195"/>
            <a:ext cx="465624" cy="41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6233023" y="5268195"/>
            <a:ext cx="465624" cy="41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0317638" y="5268195"/>
            <a:ext cx="465624" cy="41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7751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1" grpId="0" animBg="1"/>
      <p:bldP spid="12" grpId="0"/>
      <p:bldP spid="13" grpId="0"/>
      <p:bldP spid="14" grpId="0"/>
      <p:bldP spid="14" grpId="1"/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628421" y="169744"/>
            <a:ext cx="404076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477099" y="669543"/>
            <a:ext cx="1561451" cy="83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/>
          <a:srcRect l="4693" t="36676" r="89807" b="636"/>
          <a:stretch/>
        </p:blipFill>
        <p:spPr>
          <a:xfrm>
            <a:off x="3053166" y="2185261"/>
            <a:ext cx="433953" cy="116237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6360" r="8736" b="5882"/>
          <a:stretch>
            <a:fillRect/>
          </a:stretch>
        </p:blipFill>
        <p:spPr bwMode="auto">
          <a:xfrm rot="20833097">
            <a:off x="770103" y="1508819"/>
            <a:ext cx="1279965" cy="13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8140" t="40159" r="26163" b="5511"/>
          <a:stretch/>
        </p:blipFill>
        <p:spPr>
          <a:xfrm>
            <a:off x="6537701" y="2340244"/>
            <a:ext cx="449451" cy="1007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3779" t="14665" r="28685" b="3003"/>
          <a:stretch/>
        </p:blipFill>
        <p:spPr>
          <a:xfrm>
            <a:off x="4622688" y="1879171"/>
            <a:ext cx="2172348" cy="1526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71282" t="12993" r="1182" b="4674"/>
          <a:stretch/>
        </p:blipFill>
        <p:spPr>
          <a:xfrm>
            <a:off x="6764040" y="1836549"/>
            <a:ext cx="2172348" cy="15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6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/>
          </p:cNvSpPr>
          <p:nvPr/>
        </p:nvSpPr>
        <p:spPr bwMode="auto">
          <a:xfrm>
            <a:off x="433316" y="236561"/>
            <a:ext cx="853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nhạc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2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6" y="840474"/>
            <a:ext cx="11634716" cy="579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16"/>
          <p:cNvSpPr>
            <a:spLocks noChangeArrowheads="1"/>
          </p:cNvSpPr>
          <p:nvPr/>
        </p:nvSpPr>
        <p:spPr bwMode="auto">
          <a:xfrm>
            <a:off x="1544472" y="2605585"/>
            <a:ext cx="407158" cy="62893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16"/>
          <p:cNvSpPr>
            <a:spLocks noChangeArrowheads="1"/>
          </p:cNvSpPr>
          <p:nvPr/>
        </p:nvSpPr>
        <p:spPr bwMode="auto">
          <a:xfrm>
            <a:off x="6695364" y="2866031"/>
            <a:ext cx="1302224" cy="55955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16"/>
          <p:cNvSpPr>
            <a:spLocks noChangeArrowheads="1"/>
          </p:cNvSpPr>
          <p:nvPr/>
        </p:nvSpPr>
        <p:spPr bwMode="auto">
          <a:xfrm>
            <a:off x="5213445" y="5240740"/>
            <a:ext cx="1481919" cy="65509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auto">
          <a:xfrm>
            <a:off x="8395647" y="5240739"/>
            <a:ext cx="1908413" cy="65509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203510" y="2625759"/>
            <a:ext cx="0" cy="4586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4313" y="2465071"/>
            <a:ext cx="19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4314" y="2574823"/>
            <a:ext cx="19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4012442" y="2644794"/>
            <a:ext cx="545910" cy="5214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8256895" y="5746530"/>
            <a:ext cx="450377" cy="52148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Brace 22"/>
          <p:cNvSpPr/>
          <p:nvPr/>
        </p:nvSpPr>
        <p:spPr>
          <a:xfrm rot="5400000">
            <a:off x="3279016" y="2839163"/>
            <a:ext cx="260162" cy="9144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1096939" y="4121625"/>
            <a:ext cx="1700852" cy="81573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16"/>
          <p:cNvSpPr>
            <a:spLocks noChangeArrowheads="1"/>
          </p:cNvSpPr>
          <p:nvPr/>
        </p:nvSpPr>
        <p:spPr bwMode="auto">
          <a:xfrm>
            <a:off x="5727226" y="5787078"/>
            <a:ext cx="1700852" cy="81573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9025150" y="5860150"/>
            <a:ext cx="1700852" cy="815736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/>
          </p:cNvSpPr>
          <p:nvPr/>
        </p:nvSpPr>
        <p:spPr bwMode="auto">
          <a:xfrm>
            <a:off x="291152" y="812610"/>
            <a:ext cx="853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bài</a:t>
            </a:r>
            <a:endParaRPr lang="en-US" altLang="en-US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8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/>
          </p:cNvSpPr>
          <p:nvPr/>
        </p:nvSpPr>
        <p:spPr bwMode="auto">
          <a:xfrm>
            <a:off x="433315" y="158037"/>
            <a:ext cx="8534400" cy="847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bài</a:t>
            </a:r>
            <a:endParaRPr lang="en-US" altLang="en-US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433316" y="854765"/>
            <a:ext cx="1421988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>
            <a:spLocks/>
          </p:cNvSpPr>
          <p:nvPr/>
        </p:nvSpPr>
        <p:spPr bwMode="auto">
          <a:xfrm>
            <a:off x="2158717" y="773595"/>
            <a:ext cx="4522997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ô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nhịp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đà</a:t>
            </a:r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33314" y="2221717"/>
            <a:ext cx="11267905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nối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nhắc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khung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61" y="3275265"/>
            <a:ext cx="4728617" cy="1137709"/>
          </a:xfrm>
          <a:prstGeom prst="rect">
            <a:avLst/>
          </a:prstGeom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1716158" y="1249019"/>
            <a:ext cx="653363" cy="108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1752524" y="705011"/>
            <a:ext cx="653363" cy="108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 2</a:t>
            </a: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433315" y="4491498"/>
            <a:ext cx="10340702" cy="105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:                               Cao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267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1517</TotalTime>
  <Words>596</Words>
  <Application>Microsoft Office PowerPoint</Application>
  <PresentationFormat>Widescreen</PresentationFormat>
  <Paragraphs>182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Segoe Print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123</cp:revision>
  <dcterms:created xsi:type="dcterms:W3CDTF">2022-10-30T23:10:53Z</dcterms:created>
  <dcterms:modified xsi:type="dcterms:W3CDTF">2025-11-22T08:41:50Z</dcterms:modified>
</cp:coreProperties>
</file>