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5"/>
  </p:notesMasterIdLst>
  <p:sldIdLst>
    <p:sldId id="353" r:id="rId2"/>
    <p:sldId id="352" r:id="rId3"/>
    <p:sldId id="257" r:id="rId4"/>
    <p:sldId id="295" r:id="rId5"/>
    <p:sldId id="262" r:id="rId6"/>
    <p:sldId id="354" r:id="rId7"/>
    <p:sldId id="260" r:id="rId8"/>
    <p:sldId id="272" r:id="rId9"/>
    <p:sldId id="297" r:id="rId10"/>
    <p:sldId id="355" r:id="rId11"/>
    <p:sldId id="298" r:id="rId12"/>
    <p:sldId id="266" r:id="rId13"/>
    <p:sldId id="265" r:id="rId14"/>
  </p:sldIdLst>
  <p:sldSz cx="9144000" cy="5143500" type="screen16x9"/>
  <p:notesSz cx="6858000" cy="9144000"/>
  <p:embeddedFontLst>
    <p:embeddedFont>
      <p:font typeface="Cabin" panose="020B0604020202020204" charset="-128"/>
      <p:regular r:id="rId16"/>
      <p:bold r:id="rId17"/>
      <p:italic r:id="rId18"/>
      <p:boldItalic r:id="rId19"/>
    </p:embeddedFont>
    <p:embeddedFont>
      <p:font typeface="Crete Round" panose="020B0604020202020204" charset="0"/>
      <p:regular r:id="rId20"/>
      <p:italic r:id="rId21"/>
    </p:embeddedFont>
    <p:embeddedFont>
      <p:font typeface="Questrial" panose="020F0502020204030204" pitchFamily="2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2412F3-9EDD-4079-80F4-D333AA123877}">
  <a:tblStyle styleId="{702412F3-9EDD-4079-80F4-D333AA12387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5273" autoAdjust="0"/>
  </p:normalViewPr>
  <p:slideViewPr>
    <p:cSldViewPr snapToGrid="0">
      <p:cViewPr varScale="1">
        <p:scale>
          <a:sx n="78" d="100"/>
          <a:sy n="78" d="100"/>
        </p:scale>
        <p:origin x="11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Google Shape;2817;g15032e6f2e4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8" name="Google Shape;2818;g15032e6f2e4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dc8814886f_1_17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dc8814886f_1_17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dc8814886f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dc8814886f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dc8814886f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dc8814886f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64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dc8814886f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dc8814886f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dc2888b138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dc2888b138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dc8814886f_1_15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dc8814886f_1_15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dc8814886f_1_15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dc8814886f_1_15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583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dc2888b138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dc2888b138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989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dc8814886f_1_15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dc8814886f_1_15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2336250" y="1395075"/>
            <a:ext cx="4471500" cy="5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subTitle" idx="1"/>
          </p:nvPr>
        </p:nvSpPr>
        <p:spPr>
          <a:xfrm>
            <a:off x="2336250" y="1916375"/>
            <a:ext cx="4471500" cy="21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4" name="Google Shape;74;p7"/>
          <p:cNvGrpSpPr/>
          <p:nvPr/>
        </p:nvGrpSpPr>
        <p:grpSpPr>
          <a:xfrm rot="6595439">
            <a:off x="114748" y="4345998"/>
            <a:ext cx="866353" cy="1083648"/>
            <a:chOff x="3429275" y="3800075"/>
            <a:chExt cx="1225900" cy="1533375"/>
          </a:xfrm>
        </p:grpSpPr>
        <p:sp>
          <p:nvSpPr>
            <p:cNvPr id="75" name="Google Shape;75;p7"/>
            <p:cNvSpPr/>
            <p:nvPr/>
          </p:nvSpPr>
          <p:spPr>
            <a:xfrm>
              <a:off x="3764525" y="4562375"/>
              <a:ext cx="407825" cy="386625"/>
            </a:xfrm>
            <a:custGeom>
              <a:avLst/>
              <a:gdLst/>
              <a:ahLst/>
              <a:cxnLst/>
              <a:rect l="l" t="t" r="r" b="b"/>
              <a:pathLst>
                <a:path w="16313" h="15465" extrusionOk="0">
                  <a:moveTo>
                    <a:pt x="7962" y="0"/>
                  </a:moveTo>
                  <a:cubicBezTo>
                    <a:pt x="5975" y="0"/>
                    <a:pt x="4021" y="683"/>
                    <a:pt x="2569" y="2155"/>
                  </a:cubicBezTo>
                  <a:cubicBezTo>
                    <a:pt x="1368" y="3423"/>
                    <a:pt x="568" y="5024"/>
                    <a:pt x="401" y="6792"/>
                  </a:cubicBezTo>
                  <a:cubicBezTo>
                    <a:pt x="1" y="10361"/>
                    <a:pt x="2436" y="13864"/>
                    <a:pt x="5805" y="14998"/>
                  </a:cubicBezTo>
                  <a:cubicBezTo>
                    <a:pt x="6805" y="15331"/>
                    <a:pt x="7906" y="15465"/>
                    <a:pt x="8940" y="15465"/>
                  </a:cubicBezTo>
                  <a:cubicBezTo>
                    <a:pt x="12076" y="15465"/>
                    <a:pt x="14311" y="13463"/>
                    <a:pt x="15412" y="10628"/>
                  </a:cubicBezTo>
                  <a:cubicBezTo>
                    <a:pt x="16145" y="8627"/>
                    <a:pt x="16312" y="6425"/>
                    <a:pt x="15345" y="4424"/>
                  </a:cubicBezTo>
                  <a:cubicBezTo>
                    <a:pt x="14644" y="2823"/>
                    <a:pt x="13243" y="1488"/>
                    <a:pt x="11642" y="788"/>
                  </a:cubicBezTo>
                  <a:cubicBezTo>
                    <a:pt x="10481" y="272"/>
                    <a:pt x="9215" y="0"/>
                    <a:pt x="7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4154800" y="4856475"/>
              <a:ext cx="500375" cy="476975"/>
            </a:xfrm>
            <a:custGeom>
              <a:avLst/>
              <a:gdLst/>
              <a:ahLst/>
              <a:cxnLst/>
              <a:rect l="l" t="t" r="r" b="b"/>
              <a:pathLst>
                <a:path w="20015" h="19079" extrusionOk="0">
                  <a:moveTo>
                    <a:pt x="9784" y="0"/>
                  </a:moveTo>
                  <a:cubicBezTo>
                    <a:pt x="7350" y="0"/>
                    <a:pt x="4957" y="839"/>
                    <a:pt x="3170" y="2667"/>
                  </a:cubicBezTo>
                  <a:cubicBezTo>
                    <a:pt x="1635" y="4235"/>
                    <a:pt x="668" y="6203"/>
                    <a:pt x="468" y="8371"/>
                  </a:cubicBezTo>
                  <a:cubicBezTo>
                    <a:pt x="1" y="12774"/>
                    <a:pt x="3003" y="17110"/>
                    <a:pt x="7139" y="18511"/>
                  </a:cubicBezTo>
                  <a:cubicBezTo>
                    <a:pt x="8373" y="18912"/>
                    <a:pt x="9708" y="19079"/>
                    <a:pt x="11009" y="19079"/>
                  </a:cubicBezTo>
                  <a:cubicBezTo>
                    <a:pt x="14811" y="19079"/>
                    <a:pt x="17647" y="16577"/>
                    <a:pt x="18948" y="13108"/>
                  </a:cubicBezTo>
                  <a:cubicBezTo>
                    <a:pt x="19848" y="10673"/>
                    <a:pt x="20015" y="7937"/>
                    <a:pt x="18981" y="5502"/>
                  </a:cubicBezTo>
                  <a:cubicBezTo>
                    <a:pt x="18080" y="3501"/>
                    <a:pt x="16346" y="1866"/>
                    <a:pt x="14378" y="999"/>
                  </a:cubicBezTo>
                  <a:cubicBezTo>
                    <a:pt x="12929" y="347"/>
                    <a:pt x="11348" y="0"/>
                    <a:pt x="9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4144800" y="4323800"/>
              <a:ext cx="246875" cy="234100"/>
            </a:xfrm>
            <a:custGeom>
              <a:avLst/>
              <a:gdLst/>
              <a:ahLst/>
              <a:cxnLst/>
              <a:rect l="l" t="t" r="r" b="b"/>
              <a:pathLst>
                <a:path w="9875" h="9364" extrusionOk="0">
                  <a:moveTo>
                    <a:pt x="4808" y="0"/>
                  </a:moveTo>
                  <a:cubicBezTo>
                    <a:pt x="3593" y="0"/>
                    <a:pt x="2395" y="424"/>
                    <a:pt x="1535" y="1324"/>
                  </a:cubicBezTo>
                  <a:cubicBezTo>
                    <a:pt x="768" y="2058"/>
                    <a:pt x="334" y="3059"/>
                    <a:pt x="201" y="4126"/>
                  </a:cubicBezTo>
                  <a:cubicBezTo>
                    <a:pt x="0" y="6294"/>
                    <a:pt x="1435" y="8396"/>
                    <a:pt x="3503" y="9063"/>
                  </a:cubicBezTo>
                  <a:cubicBezTo>
                    <a:pt x="4103" y="9297"/>
                    <a:pt x="4770" y="9363"/>
                    <a:pt x="5404" y="9363"/>
                  </a:cubicBezTo>
                  <a:cubicBezTo>
                    <a:pt x="7272" y="9363"/>
                    <a:pt x="8707" y="8163"/>
                    <a:pt x="9340" y="6461"/>
                  </a:cubicBezTo>
                  <a:cubicBezTo>
                    <a:pt x="9774" y="5227"/>
                    <a:pt x="9874" y="3859"/>
                    <a:pt x="9274" y="2692"/>
                  </a:cubicBezTo>
                  <a:cubicBezTo>
                    <a:pt x="8873" y="1691"/>
                    <a:pt x="8006" y="891"/>
                    <a:pt x="7039" y="490"/>
                  </a:cubicBezTo>
                  <a:cubicBezTo>
                    <a:pt x="6343" y="168"/>
                    <a:pt x="5572" y="0"/>
                    <a:pt x="4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3470975" y="4618700"/>
              <a:ext cx="184325" cy="175200"/>
            </a:xfrm>
            <a:custGeom>
              <a:avLst/>
              <a:gdLst/>
              <a:ahLst/>
              <a:cxnLst/>
              <a:rect l="l" t="t" r="r" b="b"/>
              <a:pathLst>
                <a:path w="7373" h="7008" extrusionOk="0">
                  <a:moveTo>
                    <a:pt x="3647" y="1"/>
                  </a:moveTo>
                  <a:cubicBezTo>
                    <a:pt x="2741" y="1"/>
                    <a:pt x="1847" y="325"/>
                    <a:pt x="1168" y="1003"/>
                  </a:cubicBezTo>
                  <a:cubicBezTo>
                    <a:pt x="601" y="1537"/>
                    <a:pt x="234" y="2271"/>
                    <a:pt x="168" y="3071"/>
                  </a:cubicBezTo>
                  <a:cubicBezTo>
                    <a:pt x="1" y="4706"/>
                    <a:pt x="1102" y="6274"/>
                    <a:pt x="2636" y="6774"/>
                  </a:cubicBezTo>
                  <a:cubicBezTo>
                    <a:pt x="3103" y="6907"/>
                    <a:pt x="3603" y="7007"/>
                    <a:pt x="4037" y="7007"/>
                  </a:cubicBezTo>
                  <a:cubicBezTo>
                    <a:pt x="5471" y="7007"/>
                    <a:pt x="6472" y="6073"/>
                    <a:pt x="6972" y="4773"/>
                  </a:cubicBezTo>
                  <a:cubicBezTo>
                    <a:pt x="7306" y="3872"/>
                    <a:pt x="7373" y="2871"/>
                    <a:pt x="6972" y="2037"/>
                  </a:cubicBezTo>
                  <a:cubicBezTo>
                    <a:pt x="6672" y="1270"/>
                    <a:pt x="6005" y="703"/>
                    <a:pt x="5305" y="369"/>
                  </a:cubicBezTo>
                  <a:cubicBezTo>
                    <a:pt x="4780" y="126"/>
                    <a:pt x="4211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3877950" y="5081550"/>
              <a:ext cx="182650" cy="175175"/>
            </a:xfrm>
            <a:custGeom>
              <a:avLst/>
              <a:gdLst/>
              <a:ahLst/>
              <a:cxnLst/>
              <a:rect l="l" t="t" r="r" b="b"/>
              <a:pathLst>
                <a:path w="7306" h="7007" extrusionOk="0">
                  <a:moveTo>
                    <a:pt x="3615" y="0"/>
                  </a:moveTo>
                  <a:cubicBezTo>
                    <a:pt x="2712" y="0"/>
                    <a:pt x="1826" y="324"/>
                    <a:pt x="1168" y="1002"/>
                  </a:cubicBezTo>
                  <a:cubicBezTo>
                    <a:pt x="567" y="1536"/>
                    <a:pt x="234" y="2270"/>
                    <a:pt x="167" y="3071"/>
                  </a:cubicBezTo>
                  <a:cubicBezTo>
                    <a:pt x="0" y="4705"/>
                    <a:pt x="1068" y="6273"/>
                    <a:pt x="2602" y="6773"/>
                  </a:cubicBezTo>
                  <a:cubicBezTo>
                    <a:pt x="3069" y="6907"/>
                    <a:pt x="3569" y="7007"/>
                    <a:pt x="4036" y="7007"/>
                  </a:cubicBezTo>
                  <a:cubicBezTo>
                    <a:pt x="5437" y="7007"/>
                    <a:pt x="6438" y="6073"/>
                    <a:pt x="6938" y="4772"/>
                  </a:cubicBezTo>
                  <a:cubicBezTo>
                    <a:pt x="7272" y="3904"/>
                    <a:pt x="7305" y="2870"/>
                    <a:pt x="6938" y="2036"/>
                  </a:cubicBezTo>
                  <a:cubicBezTo>
                    <a:pt x="6672" y="1269"/>
                    <a:pt x="6004" y="702"/>
                    <a:pt x="5271" y="369"/>
                  </a:cubicBezTo>
                  <a:cubicBezTo>
                    <a:pt x="4746" y="126"/>
                    <a:pt x="4177" y="0"/>
                    <a:pt x="3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4310750" y="4648325"/>
              <a:ext cx="119275" cy="113875"/>
            </a:xfrm>
            <a:custGeom>
              <a:avLst/>
              <a:gdLst/>
              <a:ahLst/>
              <a:cxnLst/>
              <a:rect l="l" t="t" r="r" b="b"/>
              <a:pathLst>
                <a:path w="4771" h="4555" extrusionOk="0">
                  <a:moveTo>
                    <a:pt x="2371" y="1"/>
                  </a:moveTo>
                  <a:cubicBezTo>
                    <a:pt x="1784" y="1"/>
                    <a:pt x="1200" y="200"/>
                    <a:pt x="768" y="652"/>
                  </a:cubicBezTo>
                  <a:cubicBezTo>
                    <a:pt x="434" y="1019"/>
                    <a:pt x="201" y="1519"/>
                    <a:pt x="134" y="2020"/>
                  </a:cubicBezTo>
                  <a:cubicBezTo>
                    <a:pt x="0" y="3054"/>
                    <a:pt x="734" y="4088"/>
                    <a:pt x="1735" y="4421"/>
                  </a:cubicBezTo>
                  <a:cubicBezTo>
                    <a:pt x="2035" y="4522"/>
                    <a:pt x="2369" y="4555"/>
                    <a:pt x="2636" y="4555"/>
                  </a:cubicBezTo>
                  <a:cubicBezTo>
                    <a:pt x="3570" y="4555"/>
                    <a:pt x="4237" y="3988"/>
                    <a:pt x="4537" y="3154"/>
                  </a:cubicBezTo>
                  <a:cubicBezTo>
                    <a:pt x="4737" y="2553"/>
                    <a:pt x="4771" y="1886"/>
                    <a:pt x="4537" y="1319"/>
                  </a:cubicBezTo>
                  <a:cubicBezTo>
                    <a:pt x="4304" y="786"/>
                    <a:pt x="3903" y="419"/>
                    <a:pt x="3436" y="218"/>
                  </a:cubicBezTo>
                  <a:cubicBezTo>
                    <a:pt x="3104" y="78"/>
                    <a:pt x="2737" y="1"/>
                    <a:pt x="2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3429275" y="4905900"/>
              <a:ext cx="399500" cy="380025"/>
            </a:xfrm>
            <a:custGeom>
              <a:avLst/>
              <a:gdLst/>
              <a:ahLst/>
              <a:cxnLst/>
              <a:rect l="l" t="t" r="r" b="b"/>
              <a:pathLst>
                <a:path w="15980" h="15201" extrusionOk="0">
                  <a:moveTo>
                    <a:pt x="7790" y="0"/>
                  </a:moveTo>
                  <a:cubicBezTo>
                    <a:pt x="5831" y="0"/>
                    <a:pt x="3911" y="675"/>
                    <a:pt x="2503" y="2124"/>
                  </a:cubicBezTo>
                  <a:cubicBezTo>
                    <a:pt x="1335" y="3392"/>
                    <a:pt x="535" y="4960"/>
                    <a:pt x="368" y="6661"/>
                  </a:cubicBezTo>
                  <a:cubicBezTo>
                    <a:pt x="1" y="10197"/>
                    <a:pt x="2369" y="13632"/>
                    <a:pt x="5672" y="14733"/>
                  </a:cubicBezTo>
                  <a:cubicBezTo>
                    <a:pt x="6672" y="15067"/>
                    <a:pt x="7706" y="15200"/>
                    <a:pt x="8774" y="15200"/>
                  </a:cubicBezTo>
                  <a:cubicBezTo>
                    <a:pt x="11843" y="15200"/>
                    <a:pt x="14044" y="13199"/>
                    <a:pt x="15112" y="10430"/>
                  </a:cubicBezTo>
                  <a:cubicBezTo>
                    <a:pt x="15846" y="8462"/>
                    <a:pt x="15979" y="6260"/>
                    <a:pt x="15112" y="4392"/>
                  </a:cubicBezTo>
                  <a:cubicBezTo>
                    <a:pt x="14378" y="2791"/>
                    <a:pt x="12977" y="1524"/>
                    <a:pt x="11442" y="790"/>
                  </a:cubicBezTo>
                  <a:cubicBezTo>
                    <a:pt x="10290" y="272"/>
                    <a:pt x="9032" y="0"/>
                    <a:pt x="7790" y="0"/>
                  </a:cubicBezTo>
                  <a:close/>
                </a:path>
              </a:pathLst>
            </a:custGeom>
            <a:solidFill>
              <a:srgbClr val="FFD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3553550" y="3800075"/>
              <a:ext cx="512050" cy="688375"/>
            </a:xfrm>
            <a:custGeom>
              <a:avLst/>
              <a:gdLst/>
              <a:ahLst/>
              <a:cxnLst/>
              <a:rect l="l" t="t" r="r" b="b"/>
              <a:pathLst>
                <a:path w="20482" h="27535" extrusionOk="0">
                  <a:moveTo>
                    <a:pt x="7818" y="0"/>
                  </a:moveTo>
                  <a:cubicBezTo>
                    <a:pt x="7277" y="0"/>
                    <a:pt x="6740" y="163"/>
                    <a:pt x="6171" y="391"/>
                  </a:cubicBezTo>
                  <a:cubicBezTo>
                    <a:pt x="4337" y="1091"/>
                    <a:pt x="2502" y="1725"/>
                    <a:pt x="701" y="2492"/>
                  </a:cubicBezTo>
                  <a:cubicBezTo>
                    <a:pt x="334" y="2726"/>
                    <a:pt x="0" y="3293"/>
                    <a:pt x="34" y="3727"/>
                  </a:cubicBezTo>
                  <a:cubicBezTo>
                    <a:pt x="300" y="7463"/>
                    <a:pt x="234" y="11265"/>
                    <a:pt x="367" y="15001"/>
                  </a:cubicBezTo>
                  <a:cubicBezTo>
                    <a:pt x="467" y="16836"/>
                    <a:pt x="534" y="18737"/>
                    <a:pt x="634" y="20605"/>
                  </a:cubicBezTo>
                  <a:cubicBezTo>
                    <a:pt x="667" y="22407"/>
                    <a:pt x="734" y="24141"/>
                    <a:pt x="1001" y="25909"/>
                  </a:cubicBezTo>
                  <a:lnTo>
                    <a:pt x="1001" y="25976"/>
                  </a:lnTo>
                  <a:cubicBezTo>
                    <a:pt x="867" y="26576"/>
                    <a:pt x="1068" y="27177"/>
                    <a:pt x="1701" y="27444"/>
                  </a:cubicBezTo>
                  <a:cubicBezTo>
                    <a:pt x="1843" y="27506"/>
                    <a:pt x="1989" y="27535"/>
                    <a:pt x="2135" y="27535"/>
                  </a:cubicBezTo>
                  <a:cubicBezTo>
                    <a:pt x="2539" y="27535"/>
                    <a:pt x="2942" y="27311"/>
                    <a:pt x="3236" y="26943"/>
                  </a:cubicBezTo>
                  <a:cubicBezTo>
                    <a:pt x="5804" y="23908"/>
                    <a:pt x="9340" y="20272"/>
                    <a:pt x="10808" y="18971"/>
                  </a:cubicBezTo>
                  <a:cubicBezTo>
                    <a:pt x="13810" y="16269"/>
                    <a:pt x="16846" y="13500"/>
                    <a:pt x="19981" y="10898"/>
                  </a:cubicBezTo>
                  <a:cubicBezTo>
                    <a:pt x="20415" y="10498"/>
                    <a:pt x="20481" y="9598"/>
                    <a:pt x="20014" y="9164"/>
                  </a:cubicBezTo>
                  <a:cubicBezTo>
                    <a:pt x="17046" y="6796"/>
                    <a:pt x="14044" y="4494"/>
                    <a:pt x="11175" y="2092"/>
                  </a:cubicBezTo>
                  <a:cubicBezTo>
                    <a:pt x="10474" y="1492"/>
                    <a:pt x="9874" y="758"/>
                    <a:pt x="9073" y="324"/>
                  </a:cubicBezTo>
                  <a:cubicBezTo>
                    <a:pt x="8642" y="94"/>
                    <a:pt x="8229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3816225" y="4262850"/>
              <a:ext cx="262725" cy="230025"/>
            </a:xfrm>
            <a:custGeom>
              <a:avLst/>
              <a:gdLst/>
              <a:ahLst/>
              <a:cxnLst/>
              <a:rect l="l" t="t" r="r" b="b"/>
              <a:pathLst>
                <a:path w="10509" h="9201" extrusionOk="0">
                  <a:moveTo>
                    <a:pt x="6633" y="0"/>
                  </a:moveTo>
                  <a:cubicBezTo>
                    <a:pt x="6529" y="0"/>
                    <a:pt x="6427" y="30"/>
                    <a:pt x="6339" y="93"/>
                  </a:cubicBezTo>
                  <a:cubicBezTo>
                    <a:pt x="5938" y="393"/>
                    <a:pt x="5538" y="593"/>
                    <a:pt x="5204" y="927"/>
                  </a:cubicBezTo>
                  <a:cubicBezTo>
                    <a:pt x="4871" y="1260"/>
                    <a:pt x="4537" y="1561"/>
                    <a:pt x="4204" y="1828"/>
                  </a:cubicBezTo>
                  <a:cubicBezTo>
                    <a:pt x="3503" y="2461"/>
                    <a:pt x="2836" y="3095"/>
                    <a:pt x="2169" y="3729"/>
                  </a:cubicBezTo>
                  <a:cubicBezTo>
                    <a:pt x="1869" y="3996"/>
                    <a:pt x="1535" y="4296"/>
                    <a:pt x="1235" y="4596"/>
                  </a:cubicBezTo>
                  <a:cubicBezTo>
                    <a:pt x="901" y="4963"/>
                    <a:pt x="401" y="5297"/>
                    <a:pt x="268" y="5797"/>
                  </a:cubicBezTo>
                  <a:cubicBezTo>
                    <a:pt x="1" y="6831"/>
                    <a:pt x="1101" y="7632"/>
                    <a:pt x="1869" y="8165"/>
                  </a:cubicBezTo>
                  <a:cubicBezTo>
                    <a:pt x="2791" y="8831"/>
                    <a:pt x="3783" y="9200"/>
                    <a:pt x="4769" y="9200"/>
                  </a:cubicBezTo>
                  <a:cubicBezTo>
                    <a:pt x="5709" y="9200"/>
                    <a:pt x="6643" y="8865"/>
                    <a:pt x="7506" y="8132"/>
                  </a:cubicBezTo>
                  <a:cubicBezTo>
                    <a:pt x="9908" y="6097"/>
                    <a:pt x="10508" y="2128"/>
                    <a:pt x="7406" y="326"/>
                  </a:cubicBezTo>
                  <a:cubicBezTo>
                    <a:pt x="7273" y="260"/>
                    <a:pt x="7206" y="260"/>
                    <a:pt x="7106" y="226"/>
                  </a:cubicBezTo>
                  <a:cubicBezTo>
                    <a:pt x="6981" y="81"/>
                    <a:pt x="6805" y="0"/>
                    <a:pt x="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3FE91-6169-64C1-61C9-3DE269E4F4D7}"/>
              </a:ext>
            </a:extLst>
          </p:cNvPr>
          <p:cNvGrpSpPr/>
          <p:nvPr userDrawn="1"/>
        </p:nvGrpSpPr>
        <p:grpSpPr>
          <a:xfrm>
            <a:off x="-24894" y="-5441"/>
            <a:ext cx="840008" cy="961570"/>
            <a:chOff x="-186062" y="92500"/>
            <a:chExt cx="1295125" cy="1482550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186062" y="92500"/>
              <a:ext cx="1295125" cy="742225"/>
              <a:chOff x="3377575" y="1904775"/>
              <a:chExt cx="1295125" cy="742225"/>
            </a:xfrm>
          </p:grpSpPr>
          <p:sp>
            <p:nvSpPr>
              <p:cNvPr id="85" name="Google Shape;85;p7"/>
              <p:cNvSpPr/>
              <p:nvPr/>
            </p:nvSpPr>
            <p:spPr>
              <a:xfrm>
                <a:off x="4333275" y="2025925"/>
                <a:ext cx="339425" cy="329550"/>
              </a:xfrm>
              <a:custGeom>
                <a:avLst/>
                <a:gdLst/>
                <a:ahLst/>
                <a:cxnLst/>
                <a:rect l="l" t="t" r="r" b="b"/>
                <a:pathLst>
                  <a:path w="13577" h="13182" extrusionOk="0">
                    <a:moveTo>
                      <a:pt x="12500" y="0"/>
                    </a:moveTo>
                    <a:cubicBezTo>
                      <a:pt x="12470" y="0"/>
                      <a:pt x="12440" y="2"/>
                      <a:pt x="12409" y="6"/>
                    </a:cubicBezTo>
                    <a:cubicBezTo>
                      <a:pt x="9367" y="219"/>
                      <a:pt x="6282" y="241"/>
                      <a:pt x="3223" y="241"/>
                    </a:cubicBezTo>
                    <a:cubicBezTo>
                      <a:pt x="2458" y="241"/>
                      <a:pt x="1695" y="239"/>
                      <a:pt x="934" y="239"/>
                    </a:cubicBezTo>
                    <a:cubicBezTo>
                      <a:pt x="434" y="239"/>
                      <a:pt x="0" y="673"/>
                      <a:pt x="0" y="1207"/>
                    </a:cubicBezTo>
                    <a:lnTo>
                      <a:pt x="234" y="12215"/>
                    </a:lnTo>
                    <a:cubicBezTo>
                      <a:pt x="234" y="12715"/>
                      <a:pt x="667" y="13182"/>
                      <a:pt x="1201" y="13182"/>
                    </a:cubicBezTo>
                    <a:cubicBezTo>
                      <a:pt x="3069" y="13082"/>
                      <a:pt x="4937" y="13015"/>
                      <a:pt x="6838" y="12982"/>
                    </a:cubicBezTo>
                    <a:cubicBezTo>
                      <a:pt x="8139" y="12935"/>
                      <a:pt x="9439" y="12873"/>
                      <a:pt x="10751" y="12873"/>
                    </a:cubicBezTo>
                    <a:cubicBezTo>
                      <a:pt x="11323" y="12873"/>
                      <a:pt x="11898" y="12885"/>
                      <a:pt x="12476" y="12915"/>
                    </a:cubicBezTo>
                    <a:cubicBezTo>
                      <a:pt x="12505" y="12919"/>
                      <a:pt x="12534" y="12920"/>
                      <a:pt x="12563" y="12920"/>
                    </a:cubicBezTo>
                    <a:cubicBezTo>
                      <a:pt x="13093" y="12920"/>
                      <a:pt x="13543" y="12354"/>
                      <a:pt x="13543" y="11848"/>
                    </a:cubicBezTo>
                    <a:cubicBezTo>
                      <a:pt x="13576" y="10146"/>
                      <a:pt x="13576" y="8412"/>
                      <a:pt x="13576" y="6711"/>
                    </a:cubicBezTo>
                    <a:lnTo>
                      <a:pt x="13576" y="4309"/>
                    </a:lnTo>
                    <a:cubicBezTo>
                      <a:pt x="13543" y="3809"/>
                      <a:pt x="13543" y="3275"/>
                      <a:pt x="13443" y="2808"/>
                    </a:cubicBezTo>
                    <a:cubicBezTo>
                      <a:pt x="13443" y="2207"/>
                      <a:pt x="13443" y="1574"/>
                      <a:pt x="13410" y="1007"/>
                    </a:cubicBezTo>
                    <a:cubicBezTo>
                      <a:pt x="13378" y="533"/>
                      <a:pt x="13018" y="0"/>
                      <a:pt x="12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7"/>
              <p:cNvSpPr/>
              <p:nvPr/>
            </p:nvSpPr>
            <p:spPr>
              <a:xfrm>
                <a:off x="3377575" y="1904775"/>
                <a:ext cx="1181700" cy="742225"/>
              </a:xfrm>
              <a:custGeom>
                <a:avLst/>
                <a:gdLst/>
                <a:ahLst/>
                <a:cxnLst/>
                <a:rect l="l" t="t" r="r" b="b"/>
                <a:pathLst>
                  <a:path w="47268" h="29689" extrusionOk="0">
                    <a:moveTo>
                      <a:pt x="33782" y="0"/>
                    </a:moveTo>
                    <a:cubicBezTo>
                      <a:pt x="33276" y="0"/>
                      <a:pt x="32769" y="4"/>
                      <a:pt x="32257" y="15"/>
                    </a:cubicBezTo>
                    <a:cubicBezTo>
                      <a:pt x="30623" y="48"/>
                      <a:pt x="29022" y="48"/>
                      <a:pt x="27420" y="249"/>
                    </a:cubicBezTo>
                    <a:cubicBezTo>
                      <a:pt x="26553" y="382"/>
                      <a:pt x="26420" y="682"/>
                      <a:pt x="26420" y="2417"/>
                    </a:cubicBezTo>
                    <a:cubicBezTo>
                      <a:pt x="26420" y="3551"/>
                      <a:pt x="26586" y="4652"/>
                      <a:pt x="26420" y="5719"/>
                    </a:cubicBezTo>
                    <a:cubicBezTo>
                      <a:pt x="25753" y="10423"/>
                      <a:pt x="22717" y="14592"/>
                      <a:pt x="18614" y="17027"/>
                    </a:cubicBezTo>
                    <a:cubicBezTo>
                      <a:pt x="16079" y="18562"/>
                      <a:pt x="13210" y="19496"/>
                      <a:pt x="10241" y="19996"/>
                    </a:cubicBezTo>
                    <a:cubicBezTo>
                      <a:pt x="8740" y="20230"/>
                      <a:pt x="7239" y="20330"/>
                      <a:pt x="5738" y="20363"/>
                    </a:cubicBezTo>
                    <a:cubicBezTo>
                      <a:pt x="5004" y="20363"/>
                      <a:pt x="4204" y="20363"/>
                      <a:pt x="3437" y="20330"/>
                    </a:cubicBezTo>
                    <a:cubicBezTo>
                      <a:pt x="3008" y="20291"/>
                      <a:pt x="2318" y="20195"/>
                      <a:pt x="1686" y="20195"/>
                    </a:cubicBezTo>
                    <a:cubicBezTo>
                      <a:pt x="1234" y="20195"/>
                      <a:pt x="812" y="20244"/>
                      <a:pt x="535" y="20396"/>
                    </a:cubicBezTo>
                    <a:cubicBezTo>
                      <a:pt x="1" y="20730"/>
                      <a:pt x="101" y="23932"/>
                      <a:pt x="68" y="24599"/>
                    </a:cubicBezTo>
                    <a:cubicBezTo>
                      <a:pt x="34" y="25834"/>
                      <a:pt x="34" y="27034"/>
                      <a:pt x="1" y="28235"/>
                    </a:cubicBezTo>
                    <a:cubicBezTo>
                      <a:pt x="1" y="29036"/>
                      <a:pt x="668" y="29670"/>
                      <a:pt x="1402" y="29670"/>
                    </a:cubicBezTo>
                    <a:cubicBezTo>
                      <a:pt x="2542" y="29683"/>
                      <a:pt x="3680" y="29688"/>
                      <a:pt x="4818" y="29688"/>
                    </a:cubicBezTo>
                    <a:cubicBezTo>
                      <a:pt x="9507" y="29688"/>
                      <a:pt x="14183" y="29596"/>
                      <a:pt x="18881" y="29570"/>
                    </a:cubicBezTo>
                    <a:cubicBezTo>
                      <a:pt x="24718" y="29536"/>
                      <a:pt x="30589" y="29503"/>
                      <a:pt x="36427" y="29403"/>
                    </a:cubicBezTo>
                    <a:cubicBezTo>
                      <a:pt x="38061" y="29403"/>
                      <a:pt x="39696" y="29369"/>
                      <a:pt x="41297" y="29369"/>
                    </a:cubicBezTo>
                    <a:cubicBezTo>
                      <a:pt x="42131" y="29369"/>
                      <a:pt x="42965" y="29369"/>
                      <a:pt x="43799" y="29336"/>
                    </a:cubicBezTo>
                    <a:cubicBezTo>
                      <a:pt x="44566" y="29336"/>
                      <a:pt x="45300" y="29336"/>
                      <a:pt x="45900" y="28936"/>
                    </a:cubicBezTo>
                    <a:cubicBezTo>
                      <a:pt x="46401" y="28769"/>
                      <a:pt x="46768" y="28269"/>
                      <a:pt x="46768" y="27702"/>
                    </a:cubicBezTo>
                    <a:cubicBezTo>
                      <a:pt x="46868" y="25200"/>
                      <a:pt x="46901" y="22731"/>
                      <a:pt x="46968" y="20230"/>
                    </a:cubicBezTo>
                    <a:cubicBezTo>
                      <a:pt x="46401" y="20230"/>
                      <a:pt x="45733" y="20230"/>
                      <a:pt x="45066" y="20263"/>
                    </a:cubicBezTo>
                    <a:cubicBezTo>
                      <a:pt x="42464" y="20363"/>
                      <a:pt x="39829" y="20496"/>
                      <a:pt x="37261" y="20563"/>
                    </a:cubicBezTo>
                    <a:cubicBezTo>
                      <a:pt x="37242" y="20564"/>
                      <a:pt x="37224" y="20564"/>
                      <a:pt x="37206" y="20564"/>
                    </a:cubicBezTo>
                    <a:cubicBezTo>
                      <a:pt x="36467" y="20564"/>
                      <a:pt x="35926" y="19912"/>
                      <a:pt x="35926" y="19229"/>
                    </a:cubicBezTo>
                    <a:cubicBezTo>
                      <a:pt x="35793" y="14159"/>
                      <a:pt x="35726" y="9055"/>
                      <a:pt x="35560" y="4018"/>
                    </a:cubicBezTo>
                    <a:cubicBezTo>
                      <a:pt x="35526" y="3317"/>
                      <a:pt x="36193" y="2684"/>
                      <a:pt x="36894" y="2684"/>
                    </a:cubicBezTo>
                    <a:cubicBezTo>
                      <a:pt x="38050" y="2684"/>
                      <a:pt x="39203" y="2687"/>
                      <a:pt x="40354" y="2687"/>
                    </a:cubicBezTo>
                    <a:cubicBezTo>
                      <a:pt x="42657" y="2687"/>
                      <a:pt x="44955" y="2673"/>
                      <a:pt x="47268" y="2584"/>
                    </a:cubicBezTo>
                    <a:lnTo>
                      <a:pt x="47268" y="1516"/>
                    </a:lnTo>
                    <a:cubicBezTo>
                      <a:pt x="47268" y="816"/>
                      <a:pt x="46734" y="315"/>
                      <a:pt x="46067" y="315"/>
                    </a:cubicBezTo>
                    <a:cubicBezTo>
                      <a:pt x="42965" y="148"/>
                      <a:pt x="39896" y="15"/>
                      <a:pt x="36794" y="15"/>
                    </a:cubicBezTo>
                    <a:cubicBezTo>
                      <a:pt x="35793" y="15"/>
                      <a:pt x="34792" y="0"/>
                      <a:pt x="337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7"/>
            <p:cNvSpPr/>
            <p:nvPr/>
          </p:nvSpPr>
          <p:spPr>
            <a:xfrm>
              <a:off x="180438" y="571475"/>
              <a:ext cx="562100" cy="1003575"/>
            </a:xfrm>
            <a:custGeom>
              <a:avLst/>
              <a:gdLst/>
              <a:ahLst/>
              <a:cxnLst/>
              <a:rect l="l" t="t" r="r" b="b"/>
              <a:pathLst>
                <a:path w="22484" h="40143" extrusionOk="0">
                  <a:moveTo>
                    <a:pt x="18914" y="6030"/>
                  </a:moveTo>
                  <a:cubicBezTo>
                    <a:pt x="17046" y="14169"/>
                    <a:pt x="15078" y="22275"/>
                    <a:pt x="13177" y="30381"/>
                  </a:cubicBezTo>
                  <a:cubicBezTo>
                    <a:pt x="12677" y="32415"/>
                    <a:pt x="12210" y="34450"/>
                    <a:pt x="11709" y="36518"/>
                  </a:cubicBezTo>
                  <a:cubicBezTo>
                    <a:pt x="11209" y="35918"/>
                    <a:pt x="10709" y="35384"/>
                    <a:pt x="10242" y="34784"/>
                  </a:cubicBezTo>
                  <a:cubicBezTo>
                    <a:pt x="9341" y="33683"/>
                    <a:pt x="8407" y="32515"/>
                    <a:pt x="7540" y="31348"/>
                  </a:cubicBezTo>
                  <a:cubicBezTo>
                    <a:pt x="5972" y="29146"/>
                    <a:pt x="4404" y="26911"/>
                    <a:pt x="3003" y="24610"/>
                  </a:cubicBezTo>
                  <a:cubicBezTo>
                    <a:pt x="5538" y="21975"/>
                    <a:pt x="7907" y="19239"/>
                    <a:pt x="10308" y="16471"/>
                  </a:cubicBezTo>
                  <a:cubicBezTo>
                    <a:pt x="12910" y="13435"/>
                    <a:pt x="15479" y="10366"/>
                    <a:pt x="17980" y="7231"/>
                  </a:cubicBezTo>
                  <a:cubicBezTo>
                    <a:pt x="18314" y="6797"/>
                    <a:pt x="18581" y="6430"/>
                    <a:pt x="18914" y="6030"/>
                  </a:cubicBezTo>
                  <a:close/>
                  <a:moveTo>
                    <a:pt x="21223" y="1"/>
                  </a:moveTo>
                  <a:cubicBezTo>
                    <a:pt x="20824" y="1"/>
                    <a:pt x="20484" y="217"/>
                    <a:pt x="20215" y="559"/>
                  </a:cubicBezTo>
                  <a:cubicBezTo>
                    <a:pt x="15379" y="6864"/>
                    <a:pt x="10375" y="12935"/>
                    <a:pt x="5071" y="18872"/>
                  </a:cubicBezTo>
                  <a:cubicBezTo>
                    <a:pt x="3570" y="20574"/>
                    <a:pt x="2036" y="22208"/>
                    <a:pt x="568" y="23909"/>
                  </a:cubicBezTo>
                  <a:cubicBezTo>
                    <a:pt x="1" y="24576"/>
                    <a:pt x="401" y="25477"/>
                    <a:pt x="1035" y="25744"/>
                  </a:cubicBezTo>
                  <a:cubicBezTo>
                    <a:pt x="2503" y="28079"/>
                    <a:pt x="4037" y="30414"/>
                    <a:pt x="5705" y="32615"/>
                  </a:cubicBezTo>
                  <a:cubicBezTo>
                    <a:pt x="7540" y="35084"/>
                    <a:pt x="9408" y="37552"/>
                    <a:pt x="11442" y="39787"/>
                  </a:cubicBezTo>
                  <a:cubicBezTo>
                    <a:pt x="11663" y="40032"/>
                    <a:pt x="11959" y="40142"/>
                    <a:pt x="12257" y="40142"/>
                  </a:cubicBezTo>
                  <a:cubicBezTo>
                    <a:pt x="12769" y="40142"/>
                    <a:pt x="13284" y="39815"/>
                    <a:pt x="13410" y="39287"/>
                  </a:cubicBezTo>
                  <a:cubicBezTo>
                    <a:pt x="14545" y="34383"/>
                    <a:pt x="15745" y="29447"/>
                    <a:pt x="16913" y="24543"/>
                  </a:cubicBezTo>
                  <a:cubicBezTo>
                    <a:pt x="18047" y="19606"/>
                    <a:pt x="19248" y="14703"/>
                    <a:pt x="20415" y="9766"/>
                  </a:cubicBezTo>
                  <a:cubicBezTo>
                    <a:pt x="21049" y="7030"/>
                    <a:pt x="21683" y="4228"/>
                    <a:pt x="22350" y="1493"/>
                  </a:cubicBezTo>
                  <a:cubicBezTo>
                    <a:pt x="22484" y="893"/>
                    <a:pt x="22217" y="326"/>
                    <a:pt x="21683" y="92"/>
                  </a:cubicBezTo>
                  <a:cubicBezTo>
                    <a:pt x="21522" y="30"/>
                    <a:pt x="21368" y="1"/>
                    <a:pt x="2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AC886-F80D-F01E-1796-EACBDE95CA51}"/>
              </a:ext>
            </a:extLst>
          </p:cNvPr>
          <p:cNvGrpSpPr/>
          <p:nvPr userDrawn="1"/>
        </p:nvGrpSpPr>
        <p:grpSpPr>
          <a:xfrm>
            <a:off x="8101726" y="4387988"/>
            <a:ext cx="729365" cy="694727"/>
            <a:chOff x="7928742" y="4223218"/>
            <a:chExt cx="902350" cy="859497"/>
          </a:xfrm>
        </p:grpSpPr>
        <p:sp>
          <p:nvSpPr>
            <p:cNvPr id="88" name="Google Shape;88;p7"/>
            <p:cNvSpPr/>
            <p:nvPr/>
          </p:nvSpPr>
          <p:spPr>
            <a:xfrm rot="4785068">
              <a:off x="8229613" y="4364032"/>
              <a:ext cx="742293" cy="460665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 rot="7824313">
              <a:off x="7787923" y="4481215"/>
              <a:ext cx="742319" cy="460681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316" name="Google Shape;316;p4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4"/>
          <p:cNvSpPr/>
          <p:nvPr/>
        </p:nvSpPr>
        <p:spPr>
          <a:xfrm>
            <a:off x="509467" y="240144"/>
            <a:ext cx="8125066" cy="4556088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4"/>
          <p:cNvGrpSpPr/>
          <p:nvPr/>
        </p:nvGrpSpPr>
        <p:grpSpPr>
          <a:xfrm>
            <a:off x="7832187" y="4372031"/>
            <a:ext cx="654219" cy="399821"/>
            <a:chOff x="3803666" y="3748079"/>
            <a:chExt cx="673587" cy="441978"/>
          </a:xfrm>
        </p:grpSpPr>
        <p:sp>
          <p:nvSpPr>
            <p:cNvPr id="342" name="Google Shape;342;p4"/>
            <p:cNvSpPr/>
            <p:nvPr/>
          </p:nvSpPr>
          <p:spPr>
            <a:xfrm>
              <a:off x="3803666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928031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4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4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73" name="Google Shape;373;p4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4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"/>
          <p:cNvGrpSpPr/>
          <p:nvPr/>
        </p:nvGrpSpPr>
        <p:grpSpPr>
          <a:xfrm rot="549653">
            <a:off x="8487434" y="549360"/>
            <a:ext cx="300822" cy="299868"/>
            <a:chOff x="3312562" y="901016"/>
            <a:chExt cx="300835" cy="299881"/>
          </a:xfrm>
        </p:grpSpPr>
        <p:sp>
          <p:nvSpPr>
            <p:cNvPr id="377" name="Google Shape;377;p4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399297" y="1003754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489656" y="901534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378789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530627" y="932845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4"/>
          <p:cNvGrpSpPr/>
          <p:nvPr/>
        </p:nvGrpSpPr>
        <p:grpSpPr>
          <a:xfrm rot="549653">
            <a:off x="7795058" y="75016"/>
            <a:ext cx="680586" cy="783009"/>
            <a:chOff x="2401585" y="228600"/>
            <a:chExt cx="846654" cy="974068"/>
          </a:xfrm>
        </p:grpSpPr>
        <p:sp>
          <p:nvSpPr>
            <p:cNvPr id="387" name="Google Shape;387;p4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4"/>
          <p:cNvSpPr/>
          <p:nvPr/>
        </p:nvSpPr>
        <p:spPr>
          <a:xfrm>
            <a:off x="848981" y="3794879"/>
            <a:ext cx="61665" cy="62512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942900" y="1203775"/>
            <a:ext cx="725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  <a:defRPr sz="11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1" name="Google Shape;401;p4"/>
          <p:cNvGrpSpPr/>
          <p:nvPr/>
        </p:nvGrpSpPr>
        <p:grpSpPr>
          <a:xfrm>
            <a:off x="8085580" y="4514783"/>
            <a:ext cx="835635" cy="800477"/>
            <a:chOff x="4228489" y="3826976"/>
            <a:chExt cx="860372" cy="884879"/>
          </a:xfrm>
        </p:grpSpPr>
        <p:sp>
          <p:nvSpPr>
            <p:cNvPr id="402" name="Google Shape;402;p4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021363" y="3827572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595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2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8"/>
          <p:cNvSpPr txBox="1">
            <a:spLocks noGrp="1"/>
          </p:cNvSpPr>
          <p:nvPr>
            <p:ph type="subTitle" idx="1"/>
          </p:nvPr>
        </p:nvSpPr>
        <p:spPr>
          <a:xfrm>
            <a:off x="1293187" y="1694050"/>
            <a:ext cx="3051900" cy="26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8"/>
          <p:cNvSpPr txBox="1">
            <a:spLocks noGrp="1"/>
          </p:cNvSpPr>
          <p:nvPr>
            <p:ph type="subTitle" idx="2"/>
          </p:nvPr>
        </p:nvSpPr>
        <p:spPr>
          <a:xfrm>
            <a:off x="4798913" y="1694050"/>
            <a:ext cx="3051900" cy="26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p28"/>
          <p:cNvSpPr/>
          <p:nvPr/>
        </p:nvSpPr>
        <p:spPr>
          <a:xfrm>
            <a:off x="-4129425" y="239550"/>
            <a:ext cx="4852200" cy="4664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8"/>
          <p:cNvSpPr/>
          <p:nvPr/>
        </p:nvSpPr>
        <p:spPr>
          <a:xfrm>
            <a:off x="8421225" y="239550"/>
            <a:ext cx="4852200" cy="4664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7" name="Google Shape;1517;p28"/>
          <p:cNvGrpSpPr/>
          <p:nvPr/>
        </p:nvGrpSpPr>
        <p:grpSpPr>
          <a:xfrm>
            <a:off x="-493980" y="-587475"/>
            <a:ext cx="2008441" cy="1775904"/>
            <a:chOff x="-493980" y="-597000"/>
            <a:chExt cx="2008441" cy="1775904"/>
          </a:xfrm>
        </p:grpSpPr>
        <p:grpSp>
          <p:nvGrpSpPr>
            <p:cNvPr id="1518" name="Google Shape;1518;p28"/>
            <p:cNvGrpSpPr/>
            <p:nvPr/>
          </p:nvGrpSpPr>
          <p:grpSpPr>
            <a:xfrm rot="6344043" flipH="1">
              <a:off x="47882" y="-448369"/>
              <a:ext cx="1308139" cy="1319738"/>
              <a:chOff x="2162615" y="4219326"/>
              <a:chExt cx="1147998" cy="1158177"/>
            </a:xfrm>
          </p:grpSpPr>
          <p:sp>
            <p:nvSpPr>
              <p:cNvPr id="1519" name="Google Shape;1519;p28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8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1" name="Google Shape;1521;p28"/>
            <p:cNvGrpSpPr/>
            <p:nvPr/>
          </p:nvGrpSpPr>
          <p:grpSpPr>
            <a:xfrm rot="7514335">
              <a:off x="-310620" y="71699"/>
              <a:ext cx="922104" cy="926605"/>
              <a:chOff x="3341800" y="4510424"/>
              <a:chExt cx="735983" cy="739624"/>
            </a:xfrm>
          </p:grpSpPr>
          <p:sp>
            <p:nvSpPr>
              <p:cNvPr id="1522" name="Google Shape;1522;p28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28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4" name="Google Shape;1524;p28"/>
            <p:cNvGrpSpPr/>
            <p:nvPr/>
          </p:nvGrpSpPr>
          <p:grpSpPr>
            <a:xfrm rot="8747909" flipH="1">
              <a:off x="142090" y="-229516"/>
              <a:ext cx="860134" cy="1163569"/>
              <a:chOff x="2142529" y="4476181"/>
              <a:chExt cx="663856" cy="898048"/>
            </a:xfrm>
          </p:grpSpPr>
          <p:sp>
            <p:nvSpPr>
              <p:cNvPr id="1525" name="Google Shape;1525;p28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28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7" name="Google Shape;1527;p28"/>
          <p:cNvGrpSpPr/>
          <p:nvPr/>
        </p:nvGrpSpPr>
        <p:grpSpPr>
          <a:xfrm rot="-5400000">
            <a:off x="-724546" y="3720550"/>
            <a:ext cx="2008441" cy="1775904"/>
            <a:chOff x="-493980" y="-597000"/>
            <a:chExt cx="2008441" cy="1775904"/>
          </a:xfrm>
        </p:grpSpPr>
        <p:grpSp>
          <p:nvGrpSpPr>
            <p:cNvPr id="1528" name="Google Shape;1528;p28"/>
            <p:cNvGrpSpPr/>
            <p:nvPr/>
          </p:nvGrpSpPr>
          <p:grpSpPr>
            <a:xfrm rot="6344043" flipH="1">
              <a:off x="47882" y="-448369"/>
              <a:ext cx="1308139" cy="1319738"/>
              <a:chOff x="2162615" y="4219326"/>
              <a:chExt cx="1147998" cy="1158177"/>
            </a:xfrm>
          </p:grpSpPr>
          <p:sp>
            <p:nvSpPr>
              <p:cNvPr id="1529" name="Google Shape;1529;p28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8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1" name="Google Shape;1531;p28"/>
            <p:cNvGrpSpPr/>
            <p:nvPr/>
          </p:nvGrpSpPr>
          <p:grpSpPr>
            <a:xfrm rot="7514335">
              <a:off x="-310620" y="71699"/>
              <a:ext cx="922104" cy="926605"/>
              <a:chOff x="3341800" y="4510424"/>
              <a:chExt cx="735983" cy="739624"/>
            </a:xfrm>
          </p:grpSpPr>
          <p:sp>
            <p:nvSpPr>
              <p:cNvPr id="1532" name="Google Shape;1532;p28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8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4" name="Google Shape;1534;p28"/>
            <p:cNvGrpSpPr/>
            <p:nvPr/>
          </p:nvGrpSpPr>
          <p:grpSpPr>
            <a:xfrm rot="8747909" flipH="1">
              <a:off x="142090" y="-229516"/>
              <a:ext cx="860134" cy="1163569"/>
              <a:chOff x="2142529" y="4476181"/>
              <a:chExt cx="663856" cy="898048"/>
            </a:xfrm>
          </p:grpSpPr>
          <p:sp>
            <p:nvSpPr>
              <p:cNvPr id="1535" name="Google Shape;1535;p28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2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8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7" name="Google Shape;1537;p28"/>
          <p:cNvGrpSpPr/>
          <p:nvPr/>
        </p:nvGrpSpPr>
        <p:grpSpPr>
          <a:xfrm rot="5400000" flipH="1">
            <a:off x="7860104" y="3720550"/>
            <a:ext cx="2008441" cy="1775904"/>
            <a:chOff x="-493980" y="-597000"/>
            <a:chExt cx="2008441" cy="1775904"/>
          </a:xfrm>
        </p:grpSpPr>
        <p:grpSp>
          <p:nvGrpSpPr>
            <p:cNvPr id="1538" name="Google Shape;1538;p28"/>
            <p:cNvGrpSpPr/>
            <p:nvPr/>
          </p:nvGrpSpPr>
          <p:grpSpPr>
            <a:xfrm rot="6344043" flipH="1">
              <a:off x="47882" y="-448369"/>
              <a:ext cx="1308139" cy="1319738"/>
              <a:chOff x="2162615" y="4219326"/>
              <a:chExt cx="1147998" cy="1158177"/>
            </a:xfrm>
          </p:grpSpPr>
          <p:sp>
            <p:nvSpPr>
              <p:cNvPr id="1539" name="Google Shape;1539;p28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8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1" name="Google Shape;1541;p28"/>
            <p:cNvGrpSpPr/>
            <p:nvPr/>
          </p:nvGrpSpPr>
          <p:grpSpPr>
            <a:xfrm rot="7514335">
              <a:off x="-310620" y="71699"/>
              <a:ext cx="922104" cy="926605"/>
              <a:chOff x="3341800" y="4510424"/>
              <a:chExt cx="735983" cy="739624"/>
            </a:xfrm>
          </p:grpSpPr>
          <p:sp>
            <p:nvSpPr>
              <p:cNvPr id="1542" name="Google Shape;1542;p28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8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4" name="Google Shape;1544;p28"/>
            <p:cNvGrpSpPr/>
            <p:nvPr/>
          </p:nvGrpSpPr>
          <p:grpSpPr>
            <a:xfrm rot="8747909" flipH="1">
              <a:off x="142090" y="-229516"/>
              <a:ext cx="860134" cy="1163569"/>
              <a:chOff x="2142529" y="4476181"/>
              <a:chExt cx="663856" cy="898048"/>
            </a:xfrm>
          </p:grpSpPr>
          <p:sp>
            <p:nvSpPr>
              <p:cNvPr id="1545" name="Google Shape;1545;p28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2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8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7" name="Google Shape;1547;p28"/>
          <p:cNvGrpSpPr/>
          <p:nvPr/>
        </p:nvGrpSpPr>
        <p:grpSpPr>
          <a:xfrm>
            <a:off x="7630845" y="-597000"/>
            <a:ext cx="2008441" cy="1775904"/>
            <a:chOff x="7630845" y="-597000"/>
            <a:chExt cx="2008441" cy="1775904"/>
          </a:xfrm>
        </p:grpSpPr>
        <p:grpSp>
          <p:nvGrpSpPr>
            <p:cNvPr id="1548" name="Google Shape;1548;p28"/>
            <p:cNvGrpSpPr/>
            <p:nvPr/>
          </p:nvGrpSpPr>
          <p:grpSpPr>
            <a:xfrm rot="-6344043">
              <a:off x="7789286" y="-448369"/>
              <a:ext cx="1308139" cy="1319738"/>
              <a:chOff x="2162615" y="4219326"/>
              <a:chExt cx="1147998" cy="1158177"/>
            </a:xfrm>
          </p:grpSpPr>
          <p:sp>
            <p:nvSpPr>
              <p:cNvPr id="1549" name="Google Shape;1549;p28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8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1" name="Google Shape;1551;p28"/>
            <p:cNvGrpSpPr/>
            <p:nvPr/>
          </p:nvGrpSpPr>
          <p:grpSpPr>
            <a:xfrm rot="-7514335" flipH="1">
              <a:off x="8533822" y="71699"/>
              <a:ext cx="922104" cy="926605"/>
              <a:chOff x="3341800" y="4510424"/>
              <a:chExt cx="735983" cy="739624"/>
            </a:xfrm>
          </p:grpSpPr>
          <p:sp>
            <p:nvSpPr>
              <p:cNvPr id="1552" name="Google Shape;1552;p28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8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4" name="Google Shape;1554;p28"/>
            <p:cNvGrpSpPr/>
            <p:nvPr/>
          </p:nvGrpSpPr>
          <p:grpSpPr>
            <a:xfrm rot="-8747909">
              <a:off x="8143081" y="-229516"/>
              <a:ext cx="860134" cy="1163569"/>
              <a:chOff x="2142529" y="4476181"/>
              <a:chExt cx="663856" cy="898048"/>
            </a:xfrm>
          </p:grpSpPr>
          <p:sp>
            <p:nvSpPr>
              <p:cNvPr id="1555" name="Google Shape;1555;p28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8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10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/>
          <p:nvPr/>
        </p:nvSpPr>
        <p:spPr>
          <a:xfrm>
            <a:off x="496878" y="323557"/>
            <a:ext cx="8150594" cy="4490936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hasCustomPrompt="1"/>
          </p:nvPr>
        </p:nvSpPr>
        <p:spPr>
          <a:xfrm>
            <a:off x="1588246" y="1322200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"/>
          </p:nvPr>
        </p:nvSpPr>
        <p:spPr>
          <a:xfrm>
            <a:off x="1588250" y="1863896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2"/>
          </p:nvPr>
        </p:nvSpPr>
        <p:spPr>
          <a:xfrm>
            <a:off x="1588238" y="2216713"/>
            <a:ext cx="27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3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4" hasCustomPrompt="1"/>
          </p:nvPr>
        </p:nvSpPr>
        <p:spPr>
          <a:xfrm>
            <a:off x="4754672" y="1322200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5"/>
          </p:nvPr>
        </p:nvSpPr>
        <p:spPr>
          <a:xfrm>
            <a:off x="4754675" y="1863896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6"/>
          </p:nvPr>
        </p:nvSpPr>
        <p:spPr>
          <a:xfrm>
            <a:off x="4754663" y="2216713"/>
            <a:ext cx="27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7" hasCustomPrompt="1"/>
          </p:nvPr>
        </p:nvSpPr>
        <p:spPr>
          <a:xfrm>
            <a:off x="1588247" y="2997288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8"/>
          </p:nvPr>
        </p:nvSpPr>
        <p:spPr>
          <a:xfrm>
            <a:off x="1588250" y="3539008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9"/>
          </p:nvPr>
        </p:nvSpPr>
        <p:spPr>
          <a:xfrm>
            <a:off x="1588238" y="3891800"/>
            <a:ext cx="27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4672" y="2997288"/>
            <a:ext cx="562200" cy="4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4"/>
          </p:nvPr>
        </p:nvSpPr>
        <p:spPr>
          <a:xfrm>
            <a:off x="4754675" y="3539008"/>
            <a:ext cx="27441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5"/>
          </p:nvPr>
        </p:nvSpPr>
        <p:spPr>
          <a:xfrm>
            <a:off x="4754663" y="3891800"/>
            <a:ext cx="274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67114-64F7-D8EE-FBAB-4F5D5133EFFE}"/>
              </a:ext>
            </a:extLst>
          </p:cNvPr>
          <p:cNvGrpSpPr/>
          <p:nvPr userDrawn="1"/>
        </p:nvGrpSpPr>
        <p:grpSpPr>
          <a:xfrm>
            <a:off x="-278592" y="115983"/>
            <a:ext cx="991817" cy="1135349"/>
            <a:chOff x="-549387" y="92500"/>
            <a:chExt cx="1295125" cy="1482550"/>
          </a:xfrm>
        </p:grpSpPr>
        <p:grpSp>
          <p:nvGrpSpPr>
            <p:cNvPr id="154" name="Google Shape;154;p13"/>
            <p:cNvGrpSpPr/>
            <p:nvPr/>
          </p:nvGrpSpPr>
          <p:grpSpPr>
            <a:xfrm>
              <a:off x="-549387" y="92500"/>
              <a:ext cx="1295125" cy="742225"/>
              <a:chOff x="3377575" y="1904775"/>
              <a:chExt cx="1295125" cy="742225"/>
            </a:xfrm>
          </p:grpSpPr>
          <p:sp>
            <p:nvSpPr>
              <p:cNvPr id="155" name="Google Shape;155;p13"/>
              <p:cNvSpPr/>
              <p:nvPr/>
            </p:nvSpPr>
            <p:spPr>
              <a:xfrm>
                <a:off x="4333275" y="2025925"/>
                <a:ext cx="339425" cy="329550"/>
              </a:xfrm>
              <a:custGeom>
                <a:avLst/>
                <a:gdLst/>
                <a:ahLst/>
                <a:cxnLst/>
                <a:rect l="l" t="t" r="r" b="b"/>
                <a:pathLst>
                  <a:path w="13577" h="13182" extrusionOk="0">
                    <a:moveTo>
                      <a:pt x="12500" y="0"/>
                    </a:moveTo>
                    <a:cubicBezTo>
                      <a:pt x="12470" y="0"/>
                      <a:pt x="12440" y="2"/>
                      <a:pt x="12409" y="6"/>
                    </a:cubicBezTo>
                    <a:cubicBezTo>
                      <a:pt x="9367" y="219"/>
                      <a:pt x="6282" y="241"/>
                      <a:pt x="3223" y="241"/>
                    </a:cubicBezTo>
                    <a:cubicBezTo>
                      <a:pt x="2458" y="241"/>
                      <a:pt x="1695" y="239"/>
                      <a:pt x="934" y="239"/>
                    </a:cubicBezTo>
                    <a:cubicBezTo>
                      <a:pt x="434" y="239"/>
                      <a:pt x="0" y="673"/>
                      <a:pt x="0" y="1207"/>
                    </a:cubicBezTo>
                    <a:lnTo>
                      <a:pt x="234" y="12215"/>
                    </a:lnTo>
                    <a:cubicBezTo>
                      <a:pt x="234" y="12715"/>
                      <a:pt x="667" y="13182"/>
                      <a:pt x="1201" y="13182"/>
                    </a:cubicBezTo>
                    <a:cubicBezTo>
                      <a:pt x="3069" y="13082"/>
                      <a:pt x="4937" y="13015"/>
                      <a:pt x="6838" y="12982"/>
                    </a:cubicBezTo>
                    <a:cubicBezTo>
                      <a:pt x="8139" y="12935"/>
                      <a:pt x="9439" y="12873"/>
                      <a:pt x="10751" y="12873"/>
                    </a:cubicBezTo>
                    <a:cubicBezTo>
                      <a:pt x="11323" y="12873"/>
                      <a:pt x="11898" y="12885"/>
                      <a:pt x="12476" y="12915"/>
                    </a:cubicBezTo>
                    <a:cubicBezTo>
                      <a:pt x="12505" y="12919"/>
                      <a:pt x="12534" y="12920"/>
                      <a:pt x="12563" y="12920"/>
                    </a:cubicBezTo>
                    <a:cubicBezTo>
                      <a:pt x="13093" y="12920"/>
                      <a:pt x="13543" y="12354"/>
                      <a:pt x="13543" y="11848"/>
                    </a:cubicBezTo>
                    <a:cubicBezTo>
                      <a:pt x="13576" y="10146"/>
                      <a:pt x="13576" y="8412"/>
                      <a:pt x="13576" y="6711"/>
                    </a:cubicBezTo>
                    <a:lnTo>
                      <a:pt x="13576" y="4309"/>
                    </a:lnTo>
                    <a:cubicBezTo>
                      <a:pt x="13543" y="3809"/>
                      <a:pt x="13543" y="3275"/>
                      <a:pt x="13443" y="2808"/>
                    </a:cubicBezTo>
                    <a:cubicBezTo>
                      <a:pt x="13443" y="2207"/>
                      <a:pt x="13443" y="1574"/>
                      <a:pt x="13410" y="1007"/>
                    </a:cubicBezTo>
                    <a:cubicBezTo>
                      <a:pt x="13378" y="533"/>
                      <a:pt x="13018" y="0"/>
                      <a:pt x="12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3377575" y="1904775"/>
                <a:ext cx="1181700" cy="742225"/>
              </a:xfrm>
              <a:custGeom>
                <a:avLst/>
                <a:gdLst/>
                <a:ahLst/>
                <a:cxnLst/>
                <a:rect l="l" t="t" r="r" b="b"/>
                <a:pathLst>
                  <a:path w="47268" h="29689" extrusionOk="0">
                    <a:moveTo>
                      <a:pt x="33782" y="0"/>
                    </a:moveTo>
                    <a:cubicBezTo>
                      <a:pt x="33276" y="0"/>
                      <a:pt x="32769" y="4"/>
                      <a:pt x="32257" y="15"/>
                    </a:cubicBezTo>
                    <a:cubicBezTo>
                      <a:pt x="30623" y="48"/>
                      <a:pt x="29022" y="48"/>
                      <a:pt x="27420" y="249"/>
                    </a:cubicBezTo>
                    <a:cubicBezTo>
                      <a:pt x="26553" y="382"/>
                      <a:pt x="26420" y="682"/>
                      <a:pt x="26420" y="2417"/>
                    </a:cubicBezTo>
                    <a:cubicBezTo>
                      <a:pt x="26420" y="3551"/>
                      <a:pt x="26586" y="4652"/>
                      <a:pt x="26420" y="5719"/>
                    </a:cubicBezTo>
                    <a:cubicBezTo>
                      <a:pt x="25753" y="10423"/>
                      <a:pt x="22717" y="14592"/>
                      <a:pt x="18614" y="17027"/>
                    </a:cubicBezTo>
                    <a:cubicBezTo>
                      <a:pt x="16079" y="18562"/>
                      <a:pt x="13210" y="19496"/>
                      <a:pt x="10241" y="19996"/>
                    </a:cubicBezTo>
                    <a:cubicBezTo>
                      <a:pt x="8740" y="20230"/>
                      <a:pt x="7239" y="20330"/>
                      <a:pt x="5738" y="20363"/>
                    </a:cubicBezTo>
                    <a:cubicBezTo>
                      <a:pt x="5004" y="20363"/>
                      <a:pt x="4204" y="20363"/>
                      <a:pt x="3437" y="20330"/>
                    </a:cubicBezTo>
                    <a:cubicBezTo>
                      <a:pt x="3008" y="20291"/>
                      <a:pt x="2318" y="20195"/>
                      <a:pt x="1686" y="20195"/>
                    </a:cubicBezTo>
                    <a:cubicBezTo>
                      <a:pt x="1234" y="20195"/>
                      <a:pt x="812" y="20244"/>
                      <a:pt x="535" y="20396"/>
                    </a:cubicBezTo>
                    <a:cubicBezTo>
                      <a:pt x="1" y="20730"/>
                      <a:pt x="101" y="23932"/>
                      <a:pt x="68" y="24599"/>
                    </a:cubicBezTo>
                    <a:cubicBezTo>
                      <a:pt x="34" y="25834"/>
                      <a:pt x="34" y="27034"/>
                      <a:pt x="1" y="28235"/>
                    </a:cubicBezTo>
                    <a:cubicBezTo>
                      <a:pt x="1" y="29036"/>
                      <a:pt x="668" y="29670"/>
                      <a:pt x="1402" y="29670"/>
                    </a:cubicBezTo>
                    <a:cubicBezTo>
                      <a:pt x="2542" y="29683"/>
                      <a:pt x="3680" y="29688"/>
                      <a:pt x="4818" y="29688"/>
                    </a:cubicBezTo>
                    <a:cubicBezTo>
                      <a:pt x="9507" y="29688"/>
                      <a:pt x="14183" y="29596"/>
                      <a:pt x="18881" y="29570"/>
                    </a:cubicBezTo>
                    <a:cubicBezTo>
                      <a:pt x="24718" y="29536"/>
                      <a:pt x="30589" y="29503"/>
                      <a:pt x="36427" y="29403"/>
                    </a:cubicBezTo>
                    <a:cubicBezTo>
                      <a:pt x="38061" y="29403"/>
                      <a:pt x="39696" y="29369"/>
                      <a:pt x="41297" y="29369"/>
                    </a:cubicBezTo>
                    <a:cubicBezTo>
                      <a:pt x="42131" y="29369"/>
                      <a:pt x="42965" y="29369"/>
                      <a:pt x="43799" y="29336"/>
                    </a:cubicBezTo>
                    <a:cubicBezTo>
                      <a:pt x="44566" y="29336"/>
                      <a:pt x="45300" y="29336"/>
                      <a:pt x="45900" y="28936"/>
                    </a:cubicBezTo>
                    <a:cubicBezTo>
                      <a:pt x="46401" y="28769"/>
                      <a:pt x="46768" y="28269"/>
                      <a:pt x="46768" y="27702"/>
                    </a:cubicBezTo>
                    <a:cubicBezTo>
                      <a:pt x="46868" y="25200"/>
                      <a:pt x="46901" y="22731"/>
                      <a:pt x="46968" y="20230"/>
                    </a:cubicBezTo>
                    <a:cubicBezTo>
                      <a:pt x="46401" y="20230"/>
                      <a:pt x="45733" y="20230"/>
                      <a:pt x="45066" y="20263"/>
                    </a:cubicBezTo>
                    <a:cubicBezTo>
                      <a:pt x="42464" y="20363"/>
                      <a:pt x="39829" y="20496"/>
                      <a:pt x="37261" y="20563"/>
                    </a:cubicBezTo>
                    <a:cubicBezTo>
                      <a:pt x="37242" y="20564"/>
                      <a:pt x="37224" y="20564"/>
                      <a:pt x="37206" y="20564"/>
                    </a:cubicBezTo>
                    <a:cubicBezTo>
                      <a:pt x="36467" y="20564"/>
                      <a:pt x="35926" y="19912"/>
                      <a:pt x="35926" y="19229"/>
                    </a:cubicBezTo>
                    <a:cubicBezTo>
                      <a:pt x="35793" y="14159"/>
                      <a:pt x="35726" y="9055"/>
                      <a:pt x="35560" y="4018"/>
                    </a:cubicBezTo>
                    <a:cubicBezTo>
                      <a:pt x="35526" y="3317"/>
                      <a:pt x="36193" y="2684"/>
                      <a:pt x="36894" y="2684"/>
                    </a:cubicBezTo>
                    <a:cubicBezTo>
                      <a:pt x="38050" y="2684"/>
                      <a:pt x="39203" y="2687"/>
                      <a:pt x="40354" y="2687"/>
                    </a:cubicBezTo>
                    <a:cubicBezTo>
                      <a:pt x="42657" y="2687"/>
                      <a:pt x="44955" y="2673"/>
                      <a:pt x="47268" y="2584"/>
                    </a:cubicBezTo>
                    <a:lnTo>
                      <a:pt x="47268" y="1516"/>
                    </a:lnTo>
                    <a:cubicBezTo>
                      <a:pt x="47268" y="816"/>
                      <a:pt x="46734" y="315"/>
                      <a:pt x="46067" y="315"/>
                    </a:cubicBezTo>
                    <a:cubicBezTo>
                      <a:pt x="42965" y="148"/>
                      <a:pt x="39896" y="15"/>
                      <a:pt x="36794" y="15"/>
                    </a:cubicBezTo>
                    <a:cubicBezTo>
                      <a:pt x="35793" y="15"/>
                      <a:pt x="34792" y="0"/>
                      <a:pt x="337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" name="Google Shape;158;p13"/>
            <p:cNvSpPr/>
            <p:nvPr/>
          </p:nvSpPr>
          <p:spPr>
            <a:xfrm>
              <a:off x="-182887" y="571475"/>
              <a:ext cx="562100" cy="1003575"/>
            </a:xfrm>
            <a:custGeom>
              <a:avLst/>
              <a:gdLst/>
              <a:ahLst/>
              <a:cxnLst/>
              <a:rect l="l" t="t" r="r" b="b"/>
              <a:pathLst>
                <a:path w="22484" h="40143" extrusionOk="0">
                  <a:moveTo>
                    <a:pt x="18914" y="6030"/>
                  </a:moveTo>
                  <a:cubicBezTo>
                    <a:pt x="17046" y="14169"/>
                    <a:pt x="15078" y="22275"/>
                    <a:pt x="13177" y="30381"/>
                  </a:cubicBezTo>
                  <a:cubicBezTo>
                    <a:pt x="12677" y="32415"/>
                    <a:pt x="12210" y="34450"/>
                    <a:pt x="11709" y="36518"/>
                  </a:cubicBezTo>
                  <a:cubicBezTo>
                    <a:pt x="11209" y="35918"/>
                    <a:pt x="10709" y="35384"/>
                    <a:pt x="10242" y="34784"/>
                  </a:cubicBezTo>
                  <a:cubicBezTo>
                    <a:pt x="9341" y="33683"/>
                    <a:pt x="8407" y="32515"/>
                    <a:pt x="7540" y="31348"/>
                  </a:cubicBezTo>
                  <a:cubicBezTo>
                    <a:pt x="5972" y="29146"/>
                    <a:pt x="4404" y="26911"/>
                    <a:pt x="3003" y="24610"/>
                  </a:cubicBezTo>
                  <a:cubicBezTo>
                    <a:pt x="5538" y="21975"/>
                    <a:pt x="7907" y="19239"/>
                    <a:pt x="10308" y="16471"/>
                  </a:cubicBezTo>
                  <a:cubicBezTo>
                    <a:pt x="12910" y="13435"/>
                    <a:pt x="15479" y="10366"/>
                    <a:pt x="17980" y="7231"/>
                  </a:cubicBezTo>
                  <a:cubicBezTo>
                    <a:pt x="18314" y="6797"/>
                    <a:pt x="18581" y="6430"/>
                    <a:pt x="18914" y="6030"/>
                  </a:cubicBezTo>
                  <a:close/>
                  <a:moveTo>
                    <a:pt x="21223" y="1"/>
                  </a:moveTo>
                  <a:cubicBezTo>
                    <a:pt x="20824" y="1"/>
                    <a:pt x="20484" y="217"/>
                    <a:pt x="20215" y="559"/>
                  </a:cubicBezTo>
                  <a:cubicBezTo>
                    <a:pt x="15379" y="6864"/>
                    <a:pt x="10375" y="12935"/>
                    <a:pt x="5071" y="18872"/>
                  </a:cubicBezTo>
                  <a:cubicBezTo>
                    <a:pt x="3570" y="20574"/>
                    <a:pt x="2036" y="22208"/>
                    <a:pt x="568" y="23909"/>
                  </a:cubicBezTo>
                  <a:cubicBezTo>
                    <a:pt x="1" y="24576"/>
                    <a:pt x="401" y="25477"/>
                    <a:pt x="1035" y="25744"/>
                  </a:cubicBezTo>
                  <a:cubicBezTo>
                    <a:pt x="2503" y="28079"/>
                    <a:pt x="4037" y="30414"/>
                    <a:pt x="5705" y="32615"/>
                  </a:cubicBezTo>
                  <a:cubicBezTo>
                    <a:pt x="7540" y="35084"/>
                    <a:pt x="9408" y="37552"/>
                    <a:pt x="11442" y="39787"/>
                  </a:cubicBezTo>
                  <a:cubicBezTo>
                    <a:pt x="11663" y="40032"/>
                    <a:pt x="11959" y="40142"/>
                    <a:pt x="12257" y="40142"/>
                  </a:cubicBezTo>
                  <a:cubicBezTo>
                    <a:pt x="12769" y="40142"/>
                    <a:pt x="13284" y="39815"/>
                    <a:pt x="13410" y="39287"/>
                  </a:cubicBezTo>
                  <a:cubicBezTo>
                    <a:pt x="14545" y="34383"/>
                    <a:pt x="15745" y="29447"/>
                    <a:pt x="16913" y="24543"/>
                  </a:cubicBezTo>
                  <a:cubicBezTo>
                    <a:pt x="18047" y="19606"/>
                    <a:pt x="19248" y="14703"/>
                    <a:pt x="20415" y="9766"/>
                  </a:cubicBezTo>
                  <a:cubicBezTo>
                    <a:pt x="21049" y="7030"/>
                    <a:pt x="21683" y="4228"/>
                    <a:pt x="22350" y="1493"/>
                  </a:cubicBezTo>
                  <a:cubicBezTo>
                    <a:pt x="22484" y="893"/>
                    <a:pt x="22217" y="326"/>
                    <a:pt x="21683" y="92"/>
                  </a:cubicBezTo>
                  <a:cubicBezTo>
                    <a:pt x="21522" y="30"/>
                    <a:pt x="21368" y="1"/>
                    <a:pt x="2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3"/>
          <p:cNvSpPr/>
          <p:nvPr/>
        </p:nvSpPr>
        <p:spPr>
          <a:xfrm>
            <a:off x="448100" y="3467975"/>
            <a:ext cx="172650" cy="1420325"/>
          </a:xfrm>
          <a:custGeom>
            <a:avLst/>
            <a:gdLst/>
            <a:ahLst/>
            <a:cxnLst/>
            <a:rect l="l" t="t" r="r" b="b"/>
            <a:pathLst>
              <a:path w="6906" h="56813" extrusionOk="0">
                <a:moveTo>
                  <a:pt x="5771" y="0"/>
                </a:moveTo>
                <a:cubicBezTo>
                  <a:pt x="5137" y="0"/>
                  <a:pt x="4403" y="34"/>
                  <a:pt x="3736" y="34"/>
                </a:cubicBezTo>
                <a:cubicBezTo>
                  <a:pt x="3169" y="34"/>
                  <a:pt x="2702" y="534"/>
                  <a:pt x="2669" y="1101"/>
                </a:cubicBezTo>
                <a:cubicBezTo>
                  <a:pt x="2535" y="3670"/>
                  <a:pt x="2402" y="6238"/>
                  <a:pt x="2435" y="8773"/>
                </a:cubicBezTo>
                <a:cubicBezTo>
                  <a:pt x="2402" y="10108"/>
                  <a:pt x="2335" y="11409"/>
                  <a:pt x="2268" y="12743"/>
                </a:cubicBezTo>
                <a:cubicBezTo>
                  <a:pt x="2102" y="16112"/>
                  <a:pt x="1935" y="19548"/>
                  <a:pt x="1735" y="22917"/>
                </a:cubicBezTo>
                <a:cubicBezTo>
                  <a:pt x="1368" y="29755"/>
                  <a:pt x="1068" y="36627"/>
                  <a:pt x="701" y="43465"/>
                </a:cubicBezTo>
                <a:cubicBezTo>
                  <a:pt x="501" y="47368"/>
                  <a:pt x="234" y="51237"/>
                  <a:pt x="34" y="55106"/>
                </a:cubicBezTo>
                <a:cubicBezTo>
                  <a:pt x="0" y="55707"/>
                  <a:pt x="534" y="56441"/>
                  <a:pt x="1101" y="56541"/>
                </a:cubicBezTo>
                <a:lnTo>
                  <a:pt x="2602" y="56774"/>
                </a:lnTo>
                <a:cubicBezTo>
                  <a:pt x="2724" y="56800"/>
                  <a:pt x="2846" y="56813"/>
                  <a:pt x="2966" y="56813"/>
                </a:cubicBezTo>
                <a:cubicBezTo>
                  <a:pt x="3304" y="56813"/>
                  <a:pt x="3623" y="56713"/>
                  <a:pt x="3870" y="56541"/>
                </a:cubicBezTo>
                <a:cubicBezTo>
                  <a:pt x="3892" y="56542"/>
                  <a:pt x="3915" y="56543"/>
                  <a:pt x="3938" y="56543"/>
                </a:cubicBezTo>
                <a:cubicBezTo>
                  <a:pt x="4415" y="56543"/>
                  <a:pt x="4873" y="56210"/>
                  <a:pt x="4937" y="55573"/>
                </a:cubicBezTo>
                <a:cubicBezTo>
                  <a:pt x="5171" y="53806"/>
                  <a:pt x="5104" y="52038"/>
                  <a:pt x="5204" y="50270"/>
                </a:cubicBezTo>
                <a:cubicBezTo>
                  <a:pt x="5237" y="48535"/>
                  <a:pt x="5337" y="46734"/>
                  <a:pt x="5404" y="44966"/>
                </a:cubicBezTo>
                <a:cubicBezTo>
                  <a:pt x="5537" y="41430"/>
                  <a:pt x="5704" y="37894"/>
                  <a:pt x="5771" y="34392"/>
                </a:cubicBezTo>
                <a:cubicBezTo>
                  <a:pt x="6038" y="27287"/>
                  <a:pt x="6271" y="20181"/>
                  <a:pt x="6505" y="13076"/>
                </a:cubicBezTo>
                <a:cubicBezTo>
                  <a:pt x="6605" y="9073"/>
                  <a:pt x="6772" y="5104"/>
                  <a:pt x="6872" y="1101"/>
                </a:cubicBezTo>
                <a:cubicBezTo>
                  <a:pt x="6905" y="501"/>
                  <a:pt x="6371" y="0"/>
                  <a:pt x="5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" name="Google Shape;161;p13"/>
          <p:cNvGrpSpPr/>
          <p:nvPr/>
        </p:nvGrpSpPr>
        <p:grpSpPr>
          <a:xfrm>
            <a:off x="8305868" y="3715408"/>
            <a:ext cx="1120912" cy="1402055"/>
            <a:chOff x="3429275" y="3800075"/>
            <a:chExt cx="1225900" cy="1533375"/>
          </a:xfrm>
        </p:grpSpPr>
        <p:sp>
          <p:nvSpPr>
            <p:cNvPr id="162" name="Google Shape;162;p13"/>
            <p:cNvSpPr/>
            <p:nvPr/>
          </p:nvSpPr>
          <p:spPr>
            <a:xfrm>
              <a:off x="3764525" y="4562375"/>
              <a:ext cx="407825" cy="386625"/>
            </a:xfrm>
            <a:custGeom>
              <a:avLst/>
              <a:gdLst/>
              <a:ahLst/>
              <a:cxnLst/>
              <a:rect l="l" t="t" r="r" b="b"/>
              <a:pathLst>
                <a:path w="16313" h="15465" extrusionOk="0">
                  <a:moveTo>
                    <a:pt x="7962" y="0"/>
                  </a:moveTo>
                  <a:cubicBezTo>
                    <a:pt x="5975" y="0"/>
                    <a:pt x="4021" y="683"/>
                    <a:pt x="2569" y="2155"/>
                  </a:cubicBezTo>
                  <a:cubicBezTo>
                    <a:pt x="1368" y="3423"/>
                    <a:pt x="568" y="5024"/>
                    <a:pt x="401" y="6792"/>
                  </a:cubicBezTo>
                  <a:cubicBezTo>
                    <a:pt x="1" y="10361"/>
                    <a:pt x="2436" y="13864"/>
                    <a:pt x="5805" y="14998"/>
                  </a:cubicBezTo>
                  <a:cubicBezTo>
                    <a:pt x="6805" y="15331"/>
                    <a:pt x="7906" y="15465"/>
                    <a:pt x="8940" y="15465"/>
                  </a:cubicBezTo>
                  <a:cubicBezTo>
                    <a:pt x="12076" y="15465"/>
                    <a:pt x="14311" y="13463"/>
                    <a:pt x="15412" y="10628"/>
                  </a:cubicBezTo>
                  <a:cubicBezTo>
                    <a:pt x="16145" y="8627"/>
                    <a:pt x="16312" y="6425"/>
                    <a:pt x="15345" y="4424"/>
                  </a:cubicBezTo>
                  <a:cubicBezTo>
                    <a:pt x="14644" y="2823"/>
                    <a:pt x="13243" y="1488"/>
                    <a:pt x="11642" y="788"/>
                  </a:cubicBezTo>
                  <a:cubicBezTo>
                    <a:pt x="10481" y="272"/>
                    <a:pt x="9215" y="0"/>
                    <a:pt x="7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4154800" y="4856475"/>
              <a:ext cx="500375" cy="476975"/>
            </a:xfrm>
            <a:custGeom>
              <a:avLst/>
              <a:gdLst/>
              <a:ahLst/>
              <a:cxnLst/>
              <a:rect l="l" t="t" r="r" b="b"/>
              <a:pathLst>
                <a:path w="20015" h="19079" extrusionOk="0">
                  <a:moveTo>
                    <a:pt x="9784" y="0"/>
                  </a:moveTo>
                  <a:cubicBezTo>
                    <a:pt x="7350" y="0"/>
                    <a:pt x="4957" y="839"/>
                    <a:pt x="3170" y="2667"/>
                  </a:cubicBezTo>
                  <a:cubicBezTo>
                    <a:pt x="1635" y="4235"/>
                    <a:pt x="668" y="6203"/>
                    <a:pt x="468" y="8371"/>
                  </a:cubicBezTo>
                  <a:cubicBezTo>
                    <a:pt x="1" y="12774"/>
                    <a:pt x="3003" y="17110"/>
                    <a:pt x="7139" y="18511"/>
                  </a:cubicBezTo>
                  <a:cubicBezTo>
                    <a:pt x="8373" y="18912"/>
                    <a:pt x="9708" y="19079"/>
                    <a:pt x="11009" y="19079"/>
                  </a:cubicBezTo>
                  <a:cubicBezTo>
                    <a:pt x="14811" y="19079"/>
                    <a:pt x="17647" y="16577"/>
                    <a:pt x="18948" y="13108"/>
                  </a:cubicBezTo>
                  <a:cubicBezTo>
                    <a:pt x="19848" y="10673"/>
                    <a:pt x="20015" y="7937"/>
                    <a:pt x="18981" y="5502"/>
                  </a:cubicBezTo>
                  <a:cubicBezTo>
                    <a:pt x="18080" y="3501"/>
                    <a:pt x="16346" y="1866"/>
                    <a:pt x="14378" y="999"/>
                  </a:cubicBezTo>
                  <a:cubicBezTo>
                    <a:pt x="12929" y="347"/>
                    <a:pt x="11348" y="0"/>
                    <a:pt x="9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4144800" y="4323800"/>
              <a:ext cx="246875" cy="234100"/>
            </a:xfrm>
            <a:custGeom>
              <a:avLst/>
              <a:gdLst/>
              <a:ahLst/>
              <a:cxnLst/>
              <a:rect l="l" t="t" r="r" b="b"/>
              <a:pathLst>
                <a:path w="9875" h="9364" extrusionOk="0">
                  <a:moveTo>
                    <a:pt x="4808" y="0"/>
                  </a:moveTo>
                  <a:cubicBezTo>
                    <a:pt x="3593" y="0"/>
                    <a:pt x="2395" y="424"/>
                    <a:pt x="1535" y="1324"/>
                  </a:cubicBezTo>
                  <a:cubicBezTo>
                    <a:pt x="768" y="2058"/>
                    <a:pt x="334" y="3059"/>
                    <a:pt x="201" y="4126"/>
                  </a:cubicBezTo>
                  <a:cubicBezTo>
                    <a:pt x="0" y="6294"/>
                    <a:pt x="1435" y="8396"/>
                    <a:pt x="3503" y="9063"/>
                  </a:cubicBezTo>
                  <a:cubicBezTo>
                    <a:pt x="4103" y="9297"/>
                    <a:pt x="4770" y="9363"/>
                    <a:pt x="5404" y="9363"/>
                  </a:cubicBezTo>
                  <a:cubicBezTo>
                    <a:pt x="7272" y="9363"/>
                    <a:pt x="8707" y="8163"/>
                    <a:pt x="9340" y="6461"/>
                  </a:cubicBezTo>
                  <a:cubicBezTo>
                    <a:pt x="9774" y="5227"/>
                    <a:pt x="9874" y="3859"/>
                    <a:pt x="9274" y="2692"/>
                  </a:cubicBezTo>
                  <a:cubicBezTo>
                    <a:pt x="8873" y="1691"/>
                    <a:pt x="8006" y="891"/>
                    <a:pt x="7039" y="490"/>
                  </a:cubicBezTo>
                  <a:cubicBezTo>
                    <a:pt x="6343" y="168"/>
                    <a:pt x="5572" y="0"/>
                    <a:pt x="4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3470975" y="4618700"/>
              <a:ext cx="184325" cy="175200"/>
            </a:xfrm>
            <a:custGeom>
              <a:avLst/>
              <a:gdLst/>
              <a:ahLst/>
              <a:cxnLst/>
              <a:rect l="l" t="t" r="r" b="b"/>
              <a:pathLst>
                <a:path w="7373" h="7008" extrusionOk="0">
                  <a:moveTo>
                    <a:pt x="3647" y="1"/>
                  </a:moveTo>
                  <a:cubicBezTo>
                    <a:pt x="2741" y="1"/>
                    <a:pt x="1847" y="325"/>
                    <a:pt x="1168" y="1003"/>
                  </a:cubicBezTo>
                  <a:cubicBezTo>
                    <a:pt x="601" y="1537"/>
                    <a:pt x="234" y="2271"/>
                    <a:pt x="168" y="3071"/>
                  </a:cubicBezTo>
                  <a:cubicBezTo>
                    <a:pt x="1" y="4706"/>
                    <a:pt x="1102" y="6274"/>
                    <a:pt x="2636" y="6774"/>
                  </a:cubicBezTo>
                  <a:cubicBezTo>
                    <a:pt x="3103" y="6907"/>
                    <a:pt x="3603" y="7007"/>
                    <a:pt x="4037" y="7007"/>
                  </a:cubicBezTo>
                  <a:cubicBezTo>
                    <a:pt x="5471" y="7007"/>
                    <a:pt x="6472" y="6073"/>
                    <a:pt x="6972" y="4773"/>
                  </a:cubicBezTo>
                  <a:cubicBezTo>
                    <a:pt x="7306" y="3872"/>
                    <a:pt x="7373" y="2871"/>
                    <a:pt x="6972" y="2037"/>
                  </a:cubicBezTo>
                  <a:cubicBezTo>
                    <a:pt x="6672" y="1270"/>
                    <a:pt x="6005" y="703"/>
                    <a:pt x="5305" y="369"/>
                  </a:cubicBezTo>
                  <a:cubicBezTo>
                    <a:pt x="4780" y="126"/>
                    <a:pt x="4211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3877950" y="5081550"/>
              <a:ext cx="182650" cy="175175"/>
            </a:xfrm>
            <a:custGeom>
              <a:avLst/>
              <a:gdLst/>
              <a:ahLst/>
              <a:cxnLst/>
              <a:rect l="l" t="t" r="r" b="b"/>
              <a:pathLst>
                <a:path w="7306" h="7007" extrusionOk="0">
                  <a:moveTo>
                    <a:pt x="3615" y="0"/>
                  </a:moveTo>
                  <a:cubicBezTo>
                    <a:pt x="2712" y="0"/>
                    <a:pt x="1826" y="324"/>
                    <a:pt x="1168" y="1002"/>
                  </a:cubicBezTo>
                  <a:cubicBezTo>
                    <a:pt x="567" y="1536"/>
                    <a:pt x="234" y="2270"/>
                    <a:pt x="167" y="3071"/>
                  </a:cubicBezTo>
                  <a:cubicBezTo>
                    <a:pt x="0" y="4705"/>
                    <a:pt x="1068" y="6273"/>
                    <a:pt x="2602" y="6773"/>
                  </a:cubicBezTo>
                  <a:cubicBezTo>
                    <a:pt x="3069" y="6907"/>
                    <a:pt x="3569" y="7007"/>
                    <a:pt x="4036" y="7007"/>
                  </a:cubicBezTo>
                  <a:cubicBezTo>
                    <a:pt x="5437" y="7007"/>
                    <a:pt x="6438" y="6073"/>
                    <a:pt x="6938" y="4772"/>
                  </a:cubicBezTo>
                  <a:cubicBezTo>
                    <a:pt x="7272" y="3904"/>
                    <a:pt x="7305" y="2870"/>
                    <a:pt x="6938" y="2036"/>
                  </a:cubicBezTo>
                  <a:cubicBezTo>
                    <a:pt x="6672" y="1269"/>
                    <a:pt x="6004" y="702"/>
                    <a:pt x="5271" y="369"/>
                  </a:cubicBezTo>
                  <a:cubicBezTo>
                    <a:pt x="4746" y="126"/>
                    <a:pt x="4177" y="0"/>
                    <a:pt x="3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310750" y="4648325"/>
              <a:ext cx="119275" cy="113875"/>
            </a:xfrm>
            <a:custGeom>
              <a:avLst/>
              <a:gdLst/>
              <a:ahLst/>
              <a:cxnLst/>
              <a:rect l="l" t="t" r="r" b="b"/>
              <a:pathLst>
                <a:path w="4771" h="4555" extrusionOk="0">
                  <a:moveTo>
                    <a:pt x="2371" y="1"/>
                  </a:moveTo>
                  <a:cubicBezTo>
                    <a:pt x="1784" y="1"/>
                    <a:pt x="1200" y="200"/>
                    <a:pt x="768" y="652"/>
                  </a:cubicBezTo>
                  <a:cubicBezTo>
                    <a:pt x="434" y="1019"/>
                    <a:pt x="201" y="1519"/>
                    <a:pt x="134" y="2020"/>
                  </a:cubicBezTo>
                  <a:cubicBezTo>
                    <a:pt x="0" y="3054"/>
                    <a:pt x="734" y="4088"/>
                    <a:pt x="1735" y="4421"/>
                  </a:cubicBezTo>
                  <a:cubicBezTo>
                    <a:pt x="2035" y="4522"/>
                    <a:pt x="2369" y="4555"/>
                    <a:pt x="2636" y="4555"/>
                  </a:cubicBezTo>
                  <a:cubicBezTo>
                    <a:pt x="3570" y="4555"/>
                    <a:pt x="4237" y="3988"/>
                    <a:pt x="4537" y="3154"/>
                  </a:cubicBezTo>
                  <a:cubicBezTo>
                    <a:pt x="4737" y="2553"/>
                    <a:pt x="4771" y="1886"/>
                    <a:pt x="4537" y="1319"/>
                  </a:cubicBezTo>
                  <a:cubicBezTo>
                    <a:pt x="4304" y="786"/>
                    <a:pt x="3903" y="419"/>
                    <a:pt x="3436" y="218"/>
                  </a:cubicBezTo>
                  <a:cubicBezTo>
                    <a:pt x="3104" y="78"/>
                    <a:pt x="2737" y="1"/>
                    <a:pt x="2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429275" y="4905900"/>
              <a:ext cx="399500" cy="380025"/>
            </a:xfrm>
            <a:custGeom>
              <a:avLst/>
              <a:gdLst/>
              <a:ahLst/>
              <a:cxnLst/>
              <a:rect l="l" t="t" r="r" b="b"/>
              <a:pathLst>
                <a:path w="15980" h="15201" extrusionOk="0">
                  <a:moveTo>
                    <a:pt x="7790" y="0"/>
                  </a:moveTo>
                  <a:cubicBezTo>
                    <a:pt x="5831" y="0"/>
                    <a:pt x="3911" y="675"/>
                    <a:pt x="2503" y="2124"/>
                  </a:cubicBezTo>
                  <a:cubicBezTo>
                    <a:pt x="1335" y="3392"/>
                    <a:pt x="535" y="4960"/>
                    <a:pt x="368" y="6661"/>
                  </a:cubicBezTo>
                  <a:cubicBezTo>
                    <a:pt x="1" y="10197"/>
                    <a:pt x="2369" y="13632"/>
                    <a:pt x="5672" y="14733"/>
                  </a:cubicBezTo>
                  <a:cubicBezTo>
                    <a:pt x="6672" y="15067"/>
                    <a:pt x="7706" y="15200"/>
                    <a:pt x="8774" y="15200"/>
                  </a:cubicBezTo>
                  <a:cubicBezTo>
                    <a:pt x="11843" y="15200"/>
                    <a:pt x="14044" y="13199"/>
                    <a:pt x="15112" y="10430"/>
                  </a:cubicBezTo>
                  <a:cubicBezTo>
                    <a:pt x="15846" y="8462"/>
                    <a:pt x="15979" y="6260"/>
                    <a:pt x="15112" y="4392"/>
                  </a:cubicBezTo>
                  <a:cubicBezTo>
                    <a:pt x="14378" y="2791"/>
                    <a:pt x="12977" y="1524"/>
                    <a:pt x="11442" y="790"/>
                  </a:cubicBezTo>
                  <a:cubicBezTo>
                    <a:pt x="10290" y="272"/>
                    <a:pt x="9032" y="0"/>
                    <a:pt x="7790" y="0"/>
                  </a:cubicBezTo>
                  <a:close/>
                </a:path>
              </a:pathLst>
            </a:custGeom>
            <a:solidFill>
              <a:srgbClr val="FFD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3553550" y="3800075"/>
              <a:ext cx="512050" cy="688375"/>
            </a:xfrm>
            <a:custGeom>
              <a:avLst/>
              <a:gdLst/>
              <a:ahLst/>
              <a:cxnLst/>
              <a:rect l="l" t="t" r="r" b="b"/>
              <a:pathLst>
                <a:path w="20482" h="27535" extrusionOk="0">
                  <a:moveTo>
                    <a:pt x="7818" y="0"/>
                  </a:moveTo>
                  <a:cubicBezTo>
                    <a:pt x="7277" y="0"/>
                    <a:pt x="6740" y="163"/>
                    <a:pt x="6171" y="391"/>
                  </a:cubicBezTo>
                  <a:cubicBezTo>
                    <a:pt x="4337" y="1091"/>
                    <a:pt x="2502" y="1725"/>
                    <a:pt x="701" y="2492"/>
                  </a:cubicBezTo>
                  <a:cubicBezTo>
                    <a:pt x="334" y="2726"/>
                    <a:pt x="0" y="3293"/>
                    <a:pt x="34" y="3727"/>
                  </a:cubicBezTo>
                  <a:cubicBezTo>
                    <a:pt x="300" y="7463"/>
                    <a:pt x="234" y="11265"/>
                    <a:pt x="367" y="15001"/>
                  </a:cubicBezTo>
                  <a:cubicBezTo>
                    <a:pt x="467" y="16836"/>
                    <a:pt x="534" y="18737"/>
                    <a:pt x="634" y="20605"/>
                  </a:cubicBezTo>
                  <a:cubicBezTo>
                    <a:pt x="667" y="22407"/>
                    <a:pt x="734" y="24141"/>
                    <a:pt x="1001" y="25909"/>
                  </a:cubicBezTo>
                  <a:lnTo>
                    <a:pt x="1001" y="25976"/>
                  </a:lnTo>
                  <a:cubicBezTo>
                    <a:pt x="867" y="26576"/>
                    <a:pt x="1068" y="27177"/>
                    <a:pt x="1701" y="27444"/>
                  </a:cubicBezTo>
                  <a:cubicBezTo>
                    <a:pt x="1843" y="27506"/>
                    <a:pt x="1989" y="27535"/>
                    <a:pt x="2135" y="27535"/>
                  </a:cubicBezTo>
                  <a:cubicBezTo>
                    <a:pt x="2539" y="27535"/>
                    <a:pt x="2942" y="27311"/>
                    <a:pt x="3236" y="26943"/>
                  </a:cubicBezTo>
                  <a:cubicBezTo>
                    <a:pt x="5804" y="23908"/>
                    <a:pt x="9340" y="20272"/>
                    <a:pt x="10808" y="18971"/>
                  </a:cubicBezTo>
                  <a:cubicBezTo>
                    <a:pt x="13810" y="16269"/>
                    <a:pt x="16846" y="13500"/>
                    <a:pt x="19981" y="10898"/>
                  </a:cubicBezTo>
                  <a:cubicBezTo>
                    <a:pt x="20415" y="10498"/>
                    <a:pt x="20481" y="9598"/>
                    <a:pt x="20014" y="9164"/>
                  </a:cubicBezTo>
                  <a:cubicBezTo>
                    <a:pt x="17046" y="6796"/>
                    <a:pt x="14044" y="4494"/>
                    <a:pt x="11175" y="2092"/>
                  </a:cubicBezTo>
                  <a:cubicBezTo>
                    <a:pt x="10474" y="1492"/>
                    <a:pt x="9874" y="758"/>
                    <a:pt x="9073" y="324"/>
                  </a:cubicBezTo>
                  <a:cubicBezTo>
                    <a:pt x="8642" y="94"/>
                    <a:pt x="8229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3816225" y="4262850"/>
              <a:ext cx="262725" cy="230025"/>
            </a:xfrm>
            <a:custGeom>
              <a:avLst/>
              <a:gdLst/>
              <a:ahLst/>
              <a:cxnLst/>
              <a:rect l="l" t="t" r="r" b="b"/>
              <a:pathLst>
                <a:path w="10509" h="9201" extrusionOk="0">
                  <a:moveTo>
                    <a:pt x="6633" y="0"/>
                  </a:moveTo>
                  <a:cubicBezTo>
                    <a:pt x="6529" y="0"/>
                    <a:pt x="6427" y="30"/>
                    <a:pt x="6339" y="93"/>
                  </a:cubicBezTo>
                  <a:cubicBezTo>
                    <a:pt x="5938" y="393"/>
                    <a:pt x="5538" y="593"/>
                    <a:pt x="5204" y="927"/>
                  </a:cubicBezTo>
                  <a:cubicBezTo>
                    <a:pt x="4871" y="1260"/>
                    <a:pt x="4537" y="1561"/>
                    <a:pt x="4204" y="1828"/>
                  </a:cubicBezTo>
                  <a:cubicBezTo>
                    <a:pt x="3503" y="2461"/>
                    <a:pt x="2836" y="3095"/>
                    <a:pt x="2169" y="3729"/>
                  </a:cubicBezTo>
                  <a:cubicBezTo>
                    <a:pt x="1869" y="3996"/>
                    <a:pt x="1535" y="4296"/>
                    <a:pt x="1235" y="4596"/>
                  </a:cubicBezTo>
                  <a:cubicBezTo>
                    <a:pt x="901" y="4963"/>
                    <a:pt x="401" y="5297"/>
                    <a:pt x="268" y="5797"/>
                  </a:cubicBezTo>
                  <a:cubicBezTo>
                    <a:pt x="1" y="6831"/>
                    <a:pt x="1101" y="7632"/>
                    <a:pt x="1869" y="8165"/>
                  </a:cubicBezTo>
                  <a:cubicBezTo>
                    <a:pt x="2791" y="8831"/>
                    <a:pt x="3783" y="9200"/>
                    <a:pt x="4769" y="9200"/>
                  </a:cubicBezTo>
                  <a:cubicBezTo>
                    <a:pt x="5709" y="9200"/>
                    <a:pt x="6643" y="8865"/>
                    <a:pt x="7506" y="8132"/>
                  </a:cubicBezTo>
                  <a:cubicBezTo>
                    <a:pt x="9908" y="6097"/>
                    <a:pt x="10508" y="2128"/>
                    <a:pt x="7406" y="326"/>
                  </a:cubicBezTo>
                  <a:cubicBezTo>
                    <a:pt x="7273" y="260"/>
                    <a:pt x="7206" y="260"/>
                    <a:pt x="7106" y="226"/>
                  </a:cubicBezTo>
                  <a:cubicBezTo>
                    <a:pt x="6981" y="81"/>
                    <a:pt x="6805" y="0"/>
                    <a:pt x="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2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>
            <a:off x="4711675" y="2396575"/>
            <a:ext cx="27060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title" idx="2" hasCustomPrompt="1"/>
          </p:nvPr>
        </p:nvSpPr>
        <p:spPr>
          <a:xfrm>
            <a:off x="4711675" y="1047425"/>
            <a:ext cx="3185400" cy="11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5" name="Google Shape;225;p17"/>
          <p:cNvSpPr txBox="1">
            <a:spLocks noGrp="1"/>
          </p:cNvSpPr>
          <p:nvPr>
            <p:ph type="subTitle" idx="1"/>
          </p:nvPr>
        </p:nvSpPr>
        <p:spPr>
          <a:xfrm>
            <a:off x="4711675" y="3546475"/>
            <a:ext cx="2706000" cy="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1"/>
          </p:nvPr>
        </p:nvSpPr>
        <p:spPr>
          <a:xfrm>
            <a:off x="1187038" y="17316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subTitle" idx="2"/>
          </p:nvPr>
        </p:nvSpPr>
        <p:spPr>
          <a:xfrm>
            <a:off x="1187050" y="2084450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subTitle" idx="3"/>
          </p:nvPr>
        </p:nvSpPr>
        <p:spPr>
          <a:xfrm>
            <a:off x="5901446" y="17316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subTitle" idx="4"/>
          </p:nvPr>
        </p:nvSpPr>
        <p:spPr>
          <a:xfrm>
            <a:off x="5901453" y="2084452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0"/>
          <p:cNvSpPr txBox="1">
            <a:spLocks noGrp="1"/>
          </p:cNvSpPr>
          <p:nvPr>
            <p:ph type="subTitle" idx="5"/>
          </p:nvPr>
        </p:nvSpPr>
        <p:spPr>
          <a:xfrm>
            <a:off x="5901654" y="29750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subTitle" idx="6"/>
          </p:nvPr>
        </p:nvSpPr>
        <p:spPr>
          <a:xfrm>
            <a:off x="5901650" y="3327823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subTitle" idx="7"/>
          </p:nvPr>
        </p:nvSpPr>
        <p:spPr>
          <a:xfrm>
            <a:off x="1187054" y="29750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subTitle" idx="8"/>
          </p:nvPr>
        </p:nvSpPr>
        <p:spPr>
          <a:xfrm>
            <a:off x="1187050" y="3327823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68" name="Google Shape;268;p20"/>
          <p:cNvGrpSpPr/>
          <p:nvPr/>
        </p:nvGrpSpPr>
        <p:grpSpPr>
          <a:xfrm rot="1231349">
            <a:off x="118513" y="4373843"/>
            <a:ext cx="816518" cy="823731"/>
            <a:chOff x="1087900" y="2832300"/>
            <a:chExt cx="785756" cy="792598"/>
          </a:xfrm>
        </p:grpSpPr>
        <p:sp>
          <p:nvSpPr>
            <p:cNvPr id="269" name="Google Shape;269;p20"/>
            <p:cNvSpPr/>
            <p:nvPr/>
          </p:nvSpPr>
          <p:spPr>
            <a:xfrm>
              <a:off x="1132122" y="2832300"/>
              <a:ext cx="130331" cy="159814"/>
            </a:xfrm>
            <a:custGeom>
              <a:avLst/>
              <a:gdLst/>
              <a:ahLst/>
              <a:cxnLst/>
              <a:rect l="l" t="t" r="r" b="b"/>
              <a:pathLst>
                <a:path w="5505" h="6845" extrusionOk="0">
                  <a:moveTo>
                    <a:pt x="3776" y="0"/>
                  </a:moveTo>
                  <a:cubicBezTo>
                    <a:pt x="3228" y="0"/>
                    <a:pt x="2708" y="267"/>
                    <a:pt x="2402" y="791"/>
                  </a:cubicBezTo>
                  <a:cubicBezTo>
                    <a:pt x="1702" y="1959"/>
                    <a:pt x="1001" y="3159"/>
                    <a:pt x="301" y="4327"/>
                  </a:cubicBezTo>
                  <a:cubicBezTo>
                    <a:pt x="67" y="4727"/>
                    <a:pt x="0" y="5228"/>
                    <a:pt x="134" y="5628"/>
                  </a:cubicBezTo>
                  <a:cubicBezTo>
                    <a:pt x="234" y="5995"/>
                    <a:pt x="534" y="6428"/>
                    <a:pt x="868" y="6629"/>
                  </a:cubicBezTo>
                  <a:cubicBezTo>
                    <a:pt x="1137" y="6774"/>
                    <a:pt x="1429" y="6845"/>
                    <a:pt x="1717" y="6845"/>
                  </a:cubicBezTo>
                  <a:cubicBezTo>
                    <a:pt x="2285" y="6845"/>
                    <a:pt x="2837" y="6571"/>
                    <a:pt x="3169" y="6062"/>
                  </a:cubicBezTo>
                  <a:cubicBezTo>
                    <a:pt x="3870" y="4827"/>
                    <a:pt x="4537" y="3626"/>
                    <a:pt x="5204" y="2459"/>
                  </a:cubicBezTo>
                  <a:cubicBezTo>
                    <a:pt x="5404" y="2092"/>
                    <a:pt x="5504" y="1592"/>
                    <a:pt x="5371" y="1158"/>
                  </a:cubicBezTo>
                  <a:cubicBezTo>
                    <a:pt x="5304" y="791"/>
                    <a:pt x="5004" y="391"/>
                    <a:pt x="4637" y="224"/>
                  </a:cubicBezTo>
                  <a:cubicBezTo>
                    <a:pt x="4361" y="74"/>
                    <a:pt x="4064" y="0"/>
                    <a:pt x="377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1535637" y="3037656"/>
              <a:ext cx="130331" cy="159697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6" y="1"/>
                  </a:moveTo>
                  <a:cubicBezTo>
                    <a:pt x="3248" y="1"/>
                    <a:pt x="2714" y="268"/>
                    <a:pt x="2403" y="801"/>
                  </a:cubicBezTo>
                  <a:cubicBezTo>
                    <a:pt x="1702" y="1969"/>
                    <a:pt x="1002" y="3170"/>
                    <a:pt x="301" y="4337"/>
                  </a:cubicBezTo>
                  <a:cubicBezTo>
                    <a:pt x="68" y="4704"/>
                    <a:pt x="1" y="5205"/>
                    <a:pt x="134" y="5638"/>
                  </a:cubicBezTo>
                  <a:cubicBezTo>
                    <a:pt x="234" y="6005"/>
                    <a:pt x="535" y="6439"/>
                    <a:pt x="868" y="6639"/>
                  </a:cubicBezTo>
                  <a:cubicBezTo>
                    <a:pt x="1135" y="6772"/>
                    <a:pt x="1424" y="6839"/>
                    <a:pt x="1710" y="6839"/>
                  </a:cubicBezTo>
                  <a:cubicBezTo>
                    <a:pt x="2280" y="6839"/>
                    <a:pt x="2836" y="6572"/>
                    <a:pt x="3170" y="6038"/>
                  </a:cubicBezTo>
                  <a:cubicBezTo>
                    <a:pt x="3870" y="4838"/>
                    <a:pt x="4538" y="3637"/>
                    <a:pt x="5205" y="2469"/>
                  </a:cubicBezTo>
                  <a:cubicBezTo>
                    <a:pt x="5472" y="2036"/>
                    <a:pt x="5505" y="1602"/>
                    <a:pt x="5371" y="1168"/>
                  </a:cubicBezTo>
                  <a:cubicBezTo>
                    <a:pt x="5305" y="801"/>
                    <a:pt x="5005" y="368"/>
                    <a:pt x="4638" y="201"/>
                  </a:cubicBezTo>
                  <a:cubicBezTo>
                    <a:pt x="4371" y="68"/>
                    <a:pt x="4085" y="1"/>
                    <a:pt x="3806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1107644" y="3063758"/>
              <a:ext cx="130331" cy="159837"/>
            </a:xfrm>
            <a:custGeom>
              <a:avLst/>
              <a:gdLst/>
              <a:ahLst/>
              <a:cxnLst/>
              <a:rect l="l" t="t" r="r" b="b"/>
              <a:pathLst>
                <a:path w="5505" h="6846" extrusionOk="0">
                  <a:moveTo>
                    <a:pt x="3788" y="1"/>
                  </a:moveTo>
                  <a:cubicBezTo>
                    <a:pt x="3242" y="1"/>
                    <a:pt x="2712" y="275"/>
                    <a:pt x="2402" y="784"/>
                  </a:cubicBezTo>
                  <a:cubicBezTo>
                    <a:pt x="1702" y="1985"/>
                    <a:pt x="1001" y="3186"/>
                    <a:pt x="267" y="4353"/>
                  </a:cubicBezTo>
                  <a:cubicBezTo>
                    <a:pt x="67" y="4720"/>
                    <a:pt x="0" y="5221"/>
                    <a:pt x="100" y="5621"/>
                  </a:cubicBezTo>
                  <a:cubicBezTo>
                    <a:pt x="234" y="6021"/>
                    <a:pt x="534" y="6422"/>
                    <a:pt x="868" y="6622"/>
                  </a:cubicBezTo>
                  <a:cubicBezTo>
                    <a:pt x="1144" y="6771"/>
                    <a:pt x="1444" y="6846"/>
                    <a:pt x="1740" y="6846"/>
                  </a:cubicBezTo>
                  <a:cubicBezTo>
                    <a:pt x="2300" y="6846"/>
                    <a:pt x="2842" y="6579"/>
                    <a:pt x="3169" y="6055"/>
                  </a:cubicBezTo>
                  <a:cubicBezTo>
                    <a:pt x="3870" y="4854"/>
                    <a:pt x="4537" y="3620"/>
                    <a:pt x="5204" y="2452"/>
                  </a:cubicBezTo>
                  <a:cubicBezTo>
                    <a:pt x="5404" y="2052"/>
                    <a:pt x="5504" y="1585"/>
                    <a:pt x="5371" y="1184"/>
                  </a:cubicBezTo>
                  <a:cubicBezTo>
                    <a:pt x="5271" y="784"/>
                    <a:pt x="5004" y="384"/>
                    <a:pt x="4604" y="217"/>
                  </a:cubicBezTo>
                  <a:cubicBezTo>
                    <a:pt x="4346" y="71"/>
                    <a:pt x="4065" y="1"/>
                    <a:pt x="3788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1305057" y="3197323"/>
              <a:ext cx="128745" cy="159674"/>
            </a:xfrm>
            <a:custGeom>
              <a:avLst/>
              <a:gdLst/>
              <a:ahLst/>
              <a:cxnLst/>
              <a:rect l="l" t="t" r="r" b="b"/>
              <a:pathLst>
                <a:path w="5438" h="6839" extrusionOk="0">
                  <a:moveTo>
                    <a:pt x="3796" y="0"/>
                  </a:moveTo>
                  <a:cubicBezTo>
                    <a:pt x="3247" y="0"/>
                    <a:pt x="2714" y="267"/>
                    <a:pt x="2402" y="801"/>
                  </a:cubicBezTo>
                  <a:cubicBezTo>
                    <a:pt x="1702" y="1968"/>
                    <a:pt x="1001" y="3169"/>
                    <a:pt x="268" y="4336"/>
                  </a:cubicBezTo>
                  <a:cubicBezTo>
                    <a:pt x="67" y="4703"/>
                    <a:pt x="1" y="5204"/>
                    <a:pt x="101" y="5637"/>
                  </a:cubicBezTo>
                  <a:cubicBezTo>
                    <a:pt x="234" y="6004"/>
                    <a:pt x="534" y="6438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1"/>
                    <a:pt x="3170" y="6038"/>
                  </a:cubicBezTo>
                  <a:cubicBezTo>
                    <a:pt x="3870" y="4837"/>
                    <a:pt x="4537" y="3636"/>
                    <a:pt x="5204" y="2468"/>
                  </a:cubicBezTo>
                  <a:cubicBezTo>
                    <a:pt x="5405" y="2035"/>
                    <a:pt x="5438" y="1601"/>
                    <a:pt x="5371" y="1168"/>
                  </a:cubicBezTo>
                  <a:cubicBezTo>
                    <a:pt x="5271" y="801"/>
                    <a:pt x="5004" y="367"/>
                    <a:pt x="4604" y="200"/>
                  </a:cubicBezTo>
                  <a:cubicBezTo>
                    <a:pt x="4348" y="67"/>
                    <a:pt x="4070" y="0"/>
                    <a:pt x="379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1523019" y="3283752"/>
              <a:ext cx="129526" cy="160024"/>
            </a:xfrm>
            <a:custGeom>
              <a:avLst/>
              <a:gdLst/>
              <a:ahLst/>
              <a:cxnLst/>
              <a:rect l="l" t="t" r="r" b="b"/>
              <a:pathLst>
                <a:path w="5471" h="6854" extrusionOk="0">
                  <a:moveTo>
                    <a:pt x="3805" y="1"/>
                  </a:moveTo>
                  <a:cubicBezTo>
                    <a:pt x="3247" y="1"/>
                    <a:pt x="2713" y="268"/>
                    <a:pt x="2402" y="801"/>
                  </a:cubicBezTo>
                  <a:cubicBezTo>
                    <a:pt x="1701" y="1969"/>
                    <a:pt x="1001" y="3170"/>
                    <a:pt x="300" y="4337"/>
                  </a:cubicBezTo>
                  <a:cubicBezTo>
                    <a:pt x="67" y="4704"/>
                    <a:pt x="0" y="5204"/>
                    <a:pt x="100" y="5638"/>
                  </a:cubicBezTo>
                  <a:cubicBezTo>
                    <a:pt x="234" y="6005"/>
                    <a:pt x="534" y="6439"/>
                    <a:pt x="868" y="6639"/>
                  </a:cubicBezTo>
                  <a:cubicBezTo>
                    <a:pt x="1134" y="6783"/>
                    <a:pt x="1423" y="6854"/>
                    <a:pt x="1709" y="6854"/>
                  </a:cubicBezTo>
                  <a:cubicBezTo>
                    <a:pt x="2280" y="6854"/>
                    <a:pt x="2836" y="6572"/>
                    <a:pt x="3169" y="6038"/>
                  </a:cubicBezTo>
                  <a:cubicBezTo>
                    <a:pt x="3870" y="4837"/>
                    <a:pt x="4537" y="3637"/>
                    <a:pt x="5204" y="2469"/>
                  </a:cubicBezTo>
                  <a:cubicBezTo>
                    <a:pt x="5404" y="2069"/>
                    <a:pt x="5471" y="1602"/>
                    <a:pt x="5371" y="1168"/>
                  </a:cubicBezTo>
                  <a:cubicBezTo>
                    <a:pt x="5304" y="801"/>
                    <a:pt x="5004" y="368"/>
                    <a:pt x="4637" y="201"/>
                  </a:cubicBezTo>
                  <a:cubicBezTo>
                    <a:pt x="4370" y="67"/>
                    <a:pt x="4085" y="1"/>
                    <a:pt x="3805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1087900" y="3356967"/>
              <a:ext cx="130331" cy="159674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796" y="0"/>
                  </a:moveTo>
                  <a:cubicBezTo>
                    <a:pt x="3247" y="0"/>
                    <a:pt x="2713" y="267"/>
                    <a:pt x="2402" y="801"/>
                  </a:cubicBezTo>
                  <a:cubicBezTo>
                    <a:pt x="1702" y="1968"/>
                    <a:pt x="1001" y="3169"/>
                    <a:pt x="267" y="4337"/>
                  </a:cubicBezTo>
                  <a:cubicBezTo>
                    <a:pt x="67" y="4704"/>
                    <a:pt x="0" y="5204"/>
                    <a:pt x="101" y="5638"/>
                  </a:cubicBezTo>
                  <a:cubicBezTo>
                    <a:pt x="234" y="6005"/>
                    <a:pt x="534" y="6438"/>
                    <a:pt x="868" y="6638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69" y="6038"/>
                  </a:cubicBezTo>
                  <a:cubicBezTo>
                    <a:pt x="3870" y="4837"/>
                    <a:pt x="4537" y="3636"/>
                    <a:pt x="5204" y="2469"/>
                  </a:cubicBezTo>
                  <a:cubicBezTo>
                    <a:pt x="5404" y="2035"/>
                    <a:pt x="5504" y="1535"/>
                    <a:pt x="5371" y="1168"/>
                  </a:cubicBezTo>
                  <a:cubicBezTo>
                    <a:pt x="5271" y="801"/>
                    <a:pt x="5004" y="367"/>
                    <a:pt x="4604" y="200"/>
                  </a:cubicBezTo>
                  <a:cubicBezTo>
                    <a:pt x="4348" y="67"/>
                    <a:pt x="4070" y="0"/>
                    <a:pt x="3796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1305057" y="3465202"/>
              <a:ext cx="128745" cy="159697"/>
            </a:xfrm>
            <a:custGeom>
              <a:avLst/>
              <a:gdLst/>
              <a:ahLst/>
              <a:cxnLst/>
              <a:rect l="l" t="t" r="r" b="b"/>
              <a:pathLst>
                <a:path w="5438" h="6840" extrusionOk="0">
                  <a:moveTo>
                    <a:pt x="3796" y="1"/>
                  </a:moveTo>
                  <a:cubicBezTo>
                    <a:pt x="3247" y="1"/>
                    <a:pt x="2714" y="268"/>
                    <a:pt x="2402" y="802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5"/>
                    <a:pt x="101" y="5638"/>
                  </a:cubicBezTo>
                  <a:cubicBezTo>
                    <a:pt x="234" y="6005"/>
                    <a:pt x="534" y="6406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036"/>
                    <a:pt x="5438" y="1569"/>
                    <a:pt x="5371" y="1168"/>
                  </a:cubicBezTo>
                  <a:cubicBezTo>
                    <a:pt x="5271" y="802"/>
                    <a:pt x="5004" y="368"/>
                    <a:pt x="4604" y="201"/>
                  </a:cubicBezTo>
                  <a:cubicBezTo>
                    <a:pt x="4348" y="68"/>
                    <a:pt x="4070" y="1"/>
                    <a:pt x="3796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1326387" y="2928628"/>
              <a:ext cx="130331" cy="159697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7" y="1"/>
                  </a:moveTo>
                  <a:cubicBezTo>
                    <a:pt x="3251" y="1"/>
                    <a:pt x="2724" y="268"/>
                    <a:pt x="2435" y="801"/>
                  </a:cubicBezTo>
                  <a:cubicBezTo>
                    <a:pt x="1702" y="1969"/>
                    <a:pt x="1001" y="3170"/>
                    <a:pt x="301" y="4337"/>
                  </a:cubicBezTo>
                  <a:cubicBezTo>
                    <a:pt x="100" y="4704"/>
                    <a:pt x="0" y="5205"/>
                    <a:pt x="134" y="5638"/>
                  </a:cubicBezTo>
                  <a:cubicBezTo>
                    <a:pt x="267" y="6005"/>
                    <a:pt x="534" y="6439"/>
                    <a:pt x="868" y="6639"/>
                  </a:cubicBezTo>
                  <a:cubicBezTo>
                    <a:pt x="1134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69" y="6038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38" y="2036"/>
                    <a:pt x="5504" y="1602"/>
                    <a:pt x="5371" y="1168"/>
                  </a:cubicBezTo>
                  <a:cubicBezTo>
                    <a:pt x="5304" y="801"/>
                    <a:pt x="5004" y="368"/>
                    <a:pt x="4637" y="201"/>
                  </a:cubicBezTo>
                  <a:cubicBezTo>
                    <a:pt x="4370" y="68"/>
                    <a:pt x="4085" y="1"/>
                    <a:pt x="3807" y="1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1742543" y="3143813"/>
              <a:ext cx="131112" cy="159814"/>
            </a:xfrm>
            <a:custGeom>
              <a:avLst/>
              <a:gdLst/>
              <a:ahLst/>
              <a:cxnLst/>
              <a:rect l="l" t="t" r="r" b="b"/>
              <a:pathLst>
                <a:path w="5538" h="6845" extrusionOk="0">
                  <a:moveTo>
                    <a:pt x="3785" y="0"/>
                  </a:moveTo>
                  <a:cubicBezTo>
                    <a:pt x="3247" y="0"/>
                    <a:pt x="2741" y="267"/>
                    <a:pt x="2436" y="791"/>
                  </a:cubicBezTo>
                  <a:cubicBezTo>
                    <a:pt x="1735" y="1958"/>
                    <a:pt x="1001" y="3159"/>
                    <a:pt x="301" y="4327"/>
                  </a:cubicBezTo>
                  <a:cubicBezTo>
                    <a:pt x="101" y="4727"/>
                    <a:pt x="1" y="5227"/>
                    <a:pt x="134" y="5628"/>
                  </a:cubicBezTo>
                  <a:cubicBezTo>
                    <a:pt x="267" y="5995"/>
                    <a:pt x="568" y="6428"/>
                    <a:pt x="901" y="6628"/>
                  </a:cubicBezTo>
                  <a:cubicBezTo>
                    <a:pt x="1159" y="6774"/>
                    <a:pt x="1447" y="6845"/>
                    <a:pt x="1734" y="6845"/>
                  </a:cubicBezTo>
                  <a:cubicBezTo>
                    <a:pt x="2300" y="6845"/>
                    <a:pt x="2860" y="6571"/>
                    <a:pt x="3169" y="6061"/>
                  </a:cubicBezTo>
                  <a:cubicBezTo>
                    <a:pt x="3903" y="4827"/>
                    <a:pt x="4570" y="3626"/>
                    <a:pt x="5238" y="2459"/>
                  </a:cubicBezTo>
                  <a:cubicBezTo>
                    <a:pt x="5471" y="2059"/>
                    <a:pt x="5538" y="1592"/>
                    <a:pt x="5404" y="1158"/>
                  </a:cubicBezTo>
                  <a:cubicBezTo>
                    <a:pt x="5304" y="791"/>
                    <a:pt x="5004" y="391"/>
                    <a:pt x="4637" y="224"/>
                  </a:cubicBezTo>
                  <a:cubicBezTo>
                    <a:pt x="4361" y="74"/>
                    <a:pt x="4068" y="0"/>
                    <a:pt x="378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0"/>
          <p:cNvGrpSpPr/>
          <p:nvPr/>
        </p:nvGrpSpPr>
        <p:grpSpPr>
          <a:xfrm rot="-1035479">
            <a:off x="-364353" y="-99866"/>
            <a:ext cx="1334799" cy="1178968"/>
            <a:chOff x="749313" y="3826325"/>
            <a:chExt cx="1284466" cy="1134407"/>
          </a:xfrm>
        </p:grpSpPr>
        <p:sp>
          <p:nvSpPr>
            <p:cNvPr id="279" name="Google Shape;279;p20"/>
            <p:cNvSpPr/>
            <p:nvPr/>
          </p:nvSpPr>
          <p:spPr>
            <a:xfrm>
              <a:off x="1321382" y="3826325"/>
              <a:ext cx="712397" cy="671336"/>
            </a:xfrm>
            <a:custGeom>
              <a:avLst/>
              <a:gdLst/>
              <a:ahLst/>
              <a:cxnLst/>
              <a:rect l="l" t="t" r="r" b="b"/>
              <a:pathLst>
                <a:path w="30823" h="29451" extrusionOk="0">
                  <a:moveTo>
                    <a:pt x="15052" y="0"/>
                  </a:moveTo>
                  <a:cubicBezTo>
                    <a:pt x="11278" y="0"/>
                    <a:pt x="7567" y="1302"/>
                    <a:pt x="4838" y="4132"/>
                  </a:cubicBezTo>
                  <a:cubicBezTo>
                    <a:pt x="2569" y="6534"/>
                    <a:pt x="1068" y="9603"/>
                    <a:pt x="735" y="12939"/>
                  </a:cubicBezTo>
                  <a:cubicBezTo>
                    <a:pt x="1" y="19710"/>
                    <a:pt x="4604" y="26382"/>
                    <a:pt x="10975" y="28517"/>
                  </a:cubicBezTo>
                  <a:cubicBezTo>
                    <a:pt x="12910" y="29184"/>
                    <a:pt x="14945" y="29451"/>
                    <a:pt x="16946" y="29451"/>
                  </a:cubicBezTo>
                  <a:cubicBezTo>
                    <a:pt x="16972" y="29451"/>
                    <a:pt x="16997" y="29451"/>
                    <a:pt x="17022" y="29451"/>
                  </a:cubicBezTo>
                  <a:cubicBezTo>
                    <a:pt x="22855" y="29451"/>
                    <a:pt x="27162" y="25625"/>
                    <a:pt x="29155" y="20277"/>
                  </a:cubicBezTo>
                  <a:cubicBezTo>
                    <a:pt x="30589" y="16475"/>
                    <a:pt x="30823" y="12272"/>
                    <a:pt x="29222" y="8469"/>
                  </a:cubicBezTo>
                  <a:cubicBezTo>
                    <a:pt x="27821" y="5367"/>
                    <a:pt x="25152" y="2932"/>
                    <a:pt x="22117" y="1531"/>
                  </a:cubicBezTo>
                  <a:cubicBezTo>
                    <a:pt x="19895" y="530"/>
                    <a:pt x="17461" y="0"/>
                    <a:pt x="15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749313" y="3984696"/>
              <a:ext cx="993814" cy="976036"/>
            </a:xfrm>
            <a:custGeom>
              <a:avLst/>
              <a:gdLst/>
              <a:ahLst/>
              <a:cxnLst/>
              <a:rect l="l" t="t" r="r" b="b"/>
              <a:pathLst>
                <a:path w="42999" h="42818" extrusionOk="0">
                  <a:moveTo>
                    <a:pt x="34205" y="0"/>
                  </a:moveTo>
                  <a:cubicBezTo>
                    <a:pt x="31818" y="0"/>
                    <a:pt x="29485" y="871"/>
                    <a:pt x="27521" y="2221"/>
                  </a:cubicBezTo>
                  <a:cubicBezTo>
                    <a:pt x="25352" y="3722"/>
                    <a:pt x="23518" y="5824"/>
                    <a:pt x="22250" y="8159"/>
                  </a:cubicBezTo>
                  <a:cubicBezTo>
                    <a:pt x="20883" y="10694"/>
                    <a:pt x="20149" y="13496"/>
                    <a:pt x="19548" y="16265"/>
                  </a:cubicBezTo>
                  <a:cubicBezTo>
                    <a:pt x="18381" y="21735"/>
                    <a:pt x="18181" y="27673"/>
                    <a:pt x="15545" y="32743"/>
                  </a:cubicBezTo>
                  <a:cubicBezTo>
                    <a:pt x="14211" y="35378"/>
                    <a:pt x="12143" y="37880"/>
                    <a:pt x="9541" y="39348"/>
                  </a:cubicBezTo>
                  <a:cubicBezTo>
                    <a:pt x="8635" y="39866"/>
                    <a:pt x="7628" y="40203"/>
                    <a:pt x="6614" y="40203"/>
                  </a:cubicBezTo>
                  <a:cubicBezTo>
                    <a:pt x="6322" y="40203"/>
                    <a:pt x="6029" y="40175"/>
                    <a:pt x="5738" y="40115"/>
                  </a:cubicBezTo>
                  <a:cubicBezTo>
                    <a:pt x="4304" y="39815"/>
                    <a:pt x="3003" y="38981"/>
                    <a:pt x="1836" y="38114"/>
                  </a:cubicBezTo>
                  <a:cubicBezTo>
                    <a:pt x="1674" y="37998"/>
                    <a:pt x="1480" y="37947"/>
                    <a:pt x="1284" y="37947"/>
                  </a:cubicBezTo>
                  <a:cubicBezTo>
                    <a:pt x="912" y="37947"/>
                    <a:pt x="531" y="38130"/>
                    <a:pt x="335" y="38414"/>
                  </a:cubicBezTo>
                  <a:cubicBezTo>
                    <a:pt x="1" y="38881"/>
                    <a:pt x="1" y="39548"/>
                    <a:pt x="401" y="39948"/>
                  </a:cubicBezTo>
                  <a:cubicBezTo>
                    <a:pt x="2098" y="41704"/>
                    <a:pt x="4487" y="42817"/>
                    <a:pt x="6939" y="42817"/>
                  </a:cubicBezTo>
                  <a:cubicBezTo>
                    <a:pt x="7283" y="42817"/>
                    <a:pt x="7629" y="42796"/>
                    <a:pt x="7973" y="42750"/>
                  </a:cubicBezTo>
                  <a:cubicBezTo>
                    <a:pt x="9308" y="42550"/>
                    <a:pt x="10575" y="41950"/>
                    <a:pt x="11676" y="41149"/>
                  </a:cubicBezTo>
                  <a:cubicBezTo>
                    <a:pt x="12843" y="40382"/>
                    <a:pt x="13944" y="39448"/>
                    <a:pt x="14845" y="38414"/>
                  </a:cubicBezTo>
                  <a:cubicBezTo>
                    <a:pt x="16680" y="36379"/>
                    <a:pt x="18047" y="33977"/>
                    <a:pt x="19015" y="31442"/>
                  </a:cubicBezTo>
                  <a:cubicBezTo>
                    <a:pt x="19982" y="28874"/>
                    <a:pt x="20516" y="26139"/>
                    <a:pt x="20916" y="23437"/>
                  </a:cubicBezTo>
                  <a:cubicBezTo>
                    <a:pt x="21750" y="18233"/>
                    <a:pt x="22317" y="12762"/>
                    <a:pt x="25219" y="8259"/>
                  </a:cubicBezTo>
                  <a:cubicBezTo>
                    <a:pt x="26487" y="6358"/>
                    <a:pt x="28188" y="4790"/>
                    <a:pt x="30256" y="3756"/>
                  </a:cubicBezTo>
                  <a:cubicBezTo>
                    <a:pt x="31454" y="3167"/>
                    <a:pt x="32738" y="2850"/>
                    <a:pt x="34033" y="2850"/>
                  </a:cubicBezTo>
                  <a:cubicBezTo>
                    <a:pt x="34867" y="2850"/>
                    <a:pt x="35704" y="2981"/>
                    <a:pt x="36527" y="3255"/>
                  </a:cubicBezTo>
                  <a:cubicBezTo>
                    <a:pt x="36827" y="3356"/>
                    <a:pt x="37061" y="3522"/>
                    <a:pt x="37394" y="3689"/>
                  </a:cubicBezTo>
                  <a:cubicBezTo>
                    <a:pt x="37494" y="3722"/>
                    <a:pt x="37594" y="3789"/>
                    <a:pt x="37695" y="3889"/>
                  </a:cubicBezTo>
                  <a:cubicBezTo>
                    <a:pt x="37728" y="3923"/>
                    <a:pt x="37828" y="3956"/>
                    <a:pt x="37861" y="4023"/>
                  </a:cubicBezTo>
                  <a:lnTo>
                    <a:pt x="37928" y="4089"/>
                  </a:lnTo>
                  <a:cubicBezTo>
                    <a:pt x="38428" y="4590"/>
                    <a:pt x="38662" y="4790"/>
                    <a:pt x="38929" y="5257"/>
                  </a:cubicBezTo>
                  <a:cubicBezTo>
                    <a:pt x="38995" y="5357"/>
                    <a:pt x="39062" y="5457"/>
                    <a:pt x="39096" y="5557"/>
                  </a:cubicBezTo>
                  <a:cubicBezTo>
                    <a:pt x="39096" y="5590"/>
                    <a:pt x="39262" y="5924"/>
                    <a:pt x="39262" y="5924"/>
                  </a:cubicBezTo>
                  <a:lnTo>
                    <a:pt x="39529" y="6691"/>
                  </a:lnTo>
                  <a:cubicBezTo>
                    <a:pt x="39563" y="6791"/>
                    <a:pt x="39596" y="6958"/>
                    <a:pt x="39596" y="7092"/>
                  </a:cubicBezTo>
                  <a:lnTo>
                    <a:pt x="39663" y="7358"/>
                  </a:lnTo>
                  <a:cubicBezTo>
                    <a:pt x="39696" y="7625"/>
                    <a:pt x="39696" y="7892"/>
                    <a:pt x="39696" y="8192"/>
                  </a:cubicBezTo>
                  <a:cubicBezTo>
                    <a:pt x="39663" y="9093"/>
                    <a:pt x="39329" y="10027"/>
                    <a:pt x="38562" y="10694"/>
                  </a:cubicBezTo>
                  <a:lnTo>
                    <a:pt x="38428" y="10794"/>
                  </a:lnTo>
                  <a:cubicBezTo>
                    <a:pt x="38328" y="10894"/>
                    <a:pt x="38162" y="11028"/>
                    <a:pt x="38028" y="11061"/>
                  </a:cubicBezTo>
                  <a:cubicBezTo>
                    <a:pt x="37995" y="11094"/>
                    <a:pt x="37895" y="11094"/>
                    <a:pt x="37861" y="11128"/>
                  </a:cubicBezTo>
                  <a:cubicBezTo>
                    <a:pt x="37861" y="11128"/>
                    <a:pt x="37528" y="11228"/>
                    <a:pt x="37494" y="11261"/>
                  </a:cubicBezTo>
                  <a:cubicBezTo>
                    <a:pt x="37428" y="11261"/>
                    <a:pt x="37428" y="11261"/>
                    <a:pt x="37394" y="11295"/>
                  </a:cubicBezTo>
                  <a:lnTo>
                    <a:pt x="37094" y="11295"/>
                  </a:lnTo>
                  <a:cubicBezTo>
                    <a:pt x="37027" y="11295"/>
                    <a:pt x="36927" y="11261"/>
                    <a:pt x="36861" y="11261"/>
                  </a:cubicBezTo>
                  <a:cubicBezTo>
                    <a:pt x="36761" y="11261"/>
                    <a:pt x="36694" y="11228"/>
                    <a:pt x="36594" y="11228"/>
                  </a:cubicBezTo>
                  <a:cubicBezTo>
                    <a:pt x="36594" y="11228"/>
                    <a:pt x="36560" y="11228"/>
                    <a:pt x="36560" y="11195"/>
                  </a:cubicBezTo>
                  <a:cubicBezTo>
                    <a:pt x="36323" y="11070"/>
                    <a:pt x="36068" y="11006"/>
                    <a:pt x="35818" y="11006"/>
                  </a:cubicBezTo>
                  <a:cubicBezTo>
                    <a:pt x="35400" y="11006"/>
                    <a:pt x="34997" y="11185"/>
                    <a:pt x="34726" y="11561"/>
                  </a:cubicBezTo>
                  <a:cubicBezTo>
                    <a:pt x="34325" y="12095"/>
                    <a:pt x="34259" y="12962"/>
                    <a:pt x="34859" y="13429"/>
                  </a:cubicBezTo>
                  <a:cubicBezTo>
                    <a:pt x="35493" y="13963"/>
                    <a:pt x="36160" y="14297"/>
                    <a:pt x="36994" y="14363"/>
                  </a:cubicBezTo>
                  <a:cubicBezTo>
                    <a:pt x="37056" y="14367"/>
                    <a:pt x="37118" y="14369"/>
                    <a:pt x="37181" y="14369"/>
                  </a:cubicBezTo>
                  <a:cubicBezTo>
                    <a:pt x="37725" y="14369"/>
                    <a:pt x="38290" y="14243"/>
                    <a:pt x="38829" y="14063"/>
                  </a:cubicBezTo>
                  <a:cubicBezTo>
                    <a:pt x="40063" y="13563"/>
                    <a:pt x="41164" y="12629"/>
                    <a:pt x="41764" y="11461"/>
                  </a:cubicBezTo>
                  <a:cubicBezTo>
                    <a:pt x="42998" y="9160"/>
                    <a:pt x="42832" y="6324"/>
                    <a:pt x="41664" y="4056"/>
                  </a:cubicBezTo>
                  <a:cubicBezTo>
                    <a:pt x="40330" y="1488"/>
                    <a:pt x="37628" y="220"/>
                    <a:pt x="34826" y="20"/>
                  </a:cubicBezTo>
                  <a:cubicBezTo>
                    <a:pt x="34619" y="7"/>
                    <a:pt x="34412" y="0"/>
                    <a:pt x="3420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20"/>
          <p:cNvGrpSpPr/>
          <p:nvPr/>
        </p:nvGrpSpPr>
        <p:grpSpPr>
          <a:xfrm rot="-10036787">
            <a:off x="7244267" y="2778568"/>
            <a:ext cx="2297104" cy="2521872"/>
            <a:chOff x="-312899" y="-249103"/>
            <a:chExt cx="2297003" cy="2521761"/>
          </a:xfrm>
        </p:grpSpPr>
        <p:sp>
          <p:nvSpPr>
            <p:cNvPr id="282" name="Google Shape;282;p20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rgbClr val="71B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1"/>
          <p:cNvSpPr/>
          <p:nvPr/>
        </p:nvSpPr>
        <p:spPr>
          <a:xfrm>
            <a:off x="405199" y="362975"/>
            <a:ext cx="8333952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1"/>
          <p:cNvSpPr txBox="1">
            <a:spLocks noGrp="1"/>
          </p:cNvSpPr>
          <p:nvPr>
            <p:ph type="subTitle" idx="1"/>
          </p:nvPr>
        </p:nvSpPr>
        <p:spPr>
          <a:xfrm>
            <a:off x="1862150" y="23755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subTitle" idx="2"/>
          </p:nvPr>
        </p:nvSpPr>
        <p:spPr>
          <a:xfrm>
            <a:off x="1862163" y="2728325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1"/>
          <p:cNvSpPr txBox="1">
            <a:spLocks noGrp="1"/>
          </p:cNvSpPr>
          <p:nvPr>
            <p:ph type="subTitle" idx="3"/>
          </p:nvPr>
        </p:nvSpPr>
        <p:spPr>
          <a:xfrm>
            <a:off x="5479458" y="23755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92" name="Google Shape;292;p21"/>
          <p:cNvSpPr txBox="1">
            <a:spLocks noGrp="1"/>
          </p:cNvSpPr>
          <p:nvPr>
            <p:ph type="subTitle" idx="4"/>
          </p:nvPr>
        </p:nvSpPr>
        <p:spPr>
          <a:xfrm>
            <a:off x="5479465" y="2728327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21"/>
          <p:cNvSpPr txBox="1">
            <a:spLocks noGrp="1"/>
          </p:cNvSpPr>
          <p:nvPr>
            <p:ph type="subTitle" idx="5"/>
          </p:nvPr>
        </p:nvSpPr>
        <p:spPr>
          <a:xfrm>
            <a:off x="5479667" y="35022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94" name="Google Shape;294;p21"/>
          <p:cNvSpPr txBox="1">
            <a:spLocks noGrp="1"/>
          </p:cNvSpPr>
          <p:nvPr>
            <p:ph type="subTitle" idx="6"/>
          </p:nvPr>
        </p:nvSpPr>
        <p:spPr>
          <a:xfrm>
            <a:off x="5479663" y="3854998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21"/>
          <p:cNvSpPr txBox="1">
            <a:spLocks noGrp="1"/>
          </p:cNvSpPr>
          <p:nvPr>
            <p:ph type="subTitle" idx="7"/>
          </p:nvPr>
        </p:nvSpPr>
        <p:spPr>
          <a:xfrm>
            <a:off x="1862167" y="3502200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96" name="Google Shape;296;p21"/>
          <p:cNvSpPr txBox="1">
            <a:spLocks noGrp="1"/>
          </p:cNvSpPr>
          <p:nvPr>
            <p:ph type="subTitle" idx="8"/>
          </p:nvPr>
        </p:nvSpPr>
        <p:spPr>
          <a:xfrm>
            <a:off x="1862163" y="3854998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21"/>
          <p:cNvSpPr txBox="1">
            <a:spLocks noGrp="1"/>
          </p:cNvSpPr>
          <p:nvPr>
            <p:ph type="subTitle" idx="9"/>
          </p:nvPr>
        </p:nvSpPr>
        <p:spPr>
          <a:xfrm>
            <a:off x="1862150" y="12488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298" name="Google Shape;298;p21"/>
          <p:cNvSpPr txBox="1">
            <a:spLocks noGrp="1"/>
          </p:cNvSpPr>
          <p:nvPr>
            <p:ph type="subTitle" idx="13"/>
          </p:nvPr>
        </p:nvSpPr>
        <p:spPr>
          <a:xfrm>
            <a:off x="1862163" y="1601650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21"/>
          <p:cNvSpPr txBox="1">
            <a:spLocks noGrp="1"/>
          </p:cNvSpPr>
          <p:nvPr>
            <p:ph type="subTitle" idx="14"/>
          </p:nvPr>
        </p:nvSpPr>
        <p:spPr>
          <a:xfrm>
            <a:off x="5479458" y="1248825"/>
            <a:ext cx="2256600" cy="3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1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000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300" name="Google Shape;300;p21"/>
          <p:cNvSpPr txBox="1">
            <a:spLocks noGrp="1"/>
          </p:cNvSpPr>
          <p:nvPr>
            <p:ph type="subTitle" idx="15"/>
          </p:nvPr>
        </p:nvSpPr>
        <p:spPr>
          <a:xfrm>
            <a:off x="5479465" y="1601652"/>
            <a:ext cx="2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01" name="Google Shape;301;p21"/>
          <p:cNvGrpSpPr/>
          <p:nvPr/>
        </p:nvGrpSpPr>
        <p:grpSpPr>
          <a:xfrm rot="6634728">
            <a:off x="29051" y="4369902"/>
            <a:ext cx="1027023" cy="964774"/>
            <a:chOff x="3730325" y="553550"/>
            <a:chExt cx="1345150" cy="1220675"/>
          </a:xfrm>
        </p:grpSpPr>
        <p:sp>
          <p:nvSpPr>
            <p:cNvPr id="302" name="Google Shape;302;p21"/>
            <p:cNvSpPr/>
            <p:nvPr/>
          </p:nvSpPr>
          <p:spPr>
            <a:xfrm>
              <a:off x="4718550" y="1187100"/>
              <a:ext cx="185150" cy="175175"/>
            </a:xfrm>
            <a:custGeom>
              <a:avLst/>
              <a:gdLst/>
              <a:ahLst/>
              <a:cxnLst/>
              <a:rect l="l" t="t" r="r" b="b"/>
              <a:pathLst>
                <a:path w="7406" h="7007" extrusionOk="0">
                  <a:moveTo>
                    <a:pt x="3647" y="0"/>
                  </a:moveTo>
                  <a:cubicBezTo>
                    <a:pt x="2740" y="0"/>
                    <a:pt x="1846" y="324"/>
                    <a:pt x="1168" y="1002"/>
                  </a:cubicBezTo>
                  <a:cubicBezTo>
                    <a:pt x="601" y="1536"/>
                    <a:pt x="267" y="2270"/>
                    <a:pt x="167" y="3070"/>
                  </a:cubicBezTo>
                  <a:cubicBezTo>
                    <a:pt x="0" y="4705"/>
                    <a:pt x="1101" y="6273"/>
                    <a:pt x="2635" y="6773"/>
                  </a:cubicBezTo>
                  <a:cubicBezTo>
                    <a:pt x="3102" y="6906"/>
                    <a:pt x="3603" y="7007"/>
                    <a:pt x="4070" y="7007"/>
                  </a:cubicBezTo>
                  <a:cubicBezTo>
                    <a:pt x="5471" y="7007"/>
                    <a:pt x="6471" y="6073"/>
                    <a:pt x="6972" y="4772"/>
                  </a:cubicBezTo>
                  <a:cubicBezTo>
                    <a:pt x="7305" y="3871"/>
                    <a:pt x="7405" y="2870"/>
                    <a:pt x="6972" y="2036"/>
                  </a:cubicBezTo>
                  <a:cubicBezTo>
                    <a:pt x="6672" y="1269"/>
                    <a:pt x="6004" y="702"/>
                    <a:pt x="5304" y="368"/>
                  </a:cubicBezTo>
                  <a:cubicBezTo>
                    <a:pt x="4779" y="125"/>
                    <a:pt x="4211" y="0"/>
                    <a:pt x="364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3990525" y="1150350"/>
              <a:ext cx="630475" cy="602200"/>
            </a:xfrm>
            <a:custGeom>
              <a:avLst/>
              <a:gdLst/>
              <a:ahLst/>
              <a:cxnLst/>
              <a:rect l="l" t="t" r="r" b="b"/>
              <a:pathLst>
                <a:path w="25219" h="24088" extrusionOk="0">
                  <a:moveTo>
                    <a:pt x="12257" y="0"/>
                  </a:moveTo>
                  <a:cubicBezTo>
                    <a:pt x="9173" y="0"/>
                    <a:pt x="6141" y="1054"/>
                    <a:pt x="3903" y="3373"/>
                  </a:cubicBezTo>
                  <a:cubicBezTo>
                    <a:pt x="2035" y="5341"/>
                    <a:pt x="834" y="7876"/>
                    <a:pt x="534" y="10578"/>
                  </a:cubicBezTo>
                  <a:cubicBezTo>
                    <a:pt x="0" y="16149"/>
                    <a:pt x="3736" y="21586"/>
                    <a:pt x="8940" y="23354"/>
                  </a:cubicBezTo>
                  <a:cubicBezTo>
                    <a:pt x="10508" y="23888"/>
                    <a:pt x="12209" y="24088"/>
                    <a:pt x="13844" y="24088"/>
                  </a:cubicBezTo>
                  <a:cubicBezTo>
                    <a:pt x="18680" y="24088"/>
                    <a:pt x="22183" y="20919"/>
                    <a:pt x="23851" y="16549"/>
                  </a:cubicBezTo>
                  <a:cubicBezTo>
                    <a:pt x="25018" y="13413"/>
                    <a:pt x="25218" y="9978"/>
                    <a:pt x="23851" y="6909"/>
                  </a:cubicBezTo>
                  <a:cubicBezTo>
                    <a:pt x="22750" y="4374"/>
                    <a:pt x="20515" y="2372"/>
                    <a:pt x="18047" y="1238"/>
                  </a:cubicBezTo>
                  <a:cubicBezTo>
                    <a:pt x="16225" y="431"/>
                    <a:pt x="14230" y="0"/>
                    <a:pt x="1225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3730325" y="1551725"/>
              <a:ext cx="215200" cy="205025"/>
            </a:xfrm>
            <a:custGeom>
              <a:avLst/>
              <a:gdLst/>
              <a:ahLst/>
              <a:cxnLst/>
              <a:rect l="l" t="t" r="r" b="b"/>
              <a:pathLst>
                <a:path w="8608" h="8201" extrusionOk="0">
                  <a:moveTo>
                    <a:pt x="4173" y="1"/>
                  </a:moveTo>
                  <a:cubicBezTo>
                    <a:pt x="3128" y="1"/>
                    <a:pt x="2103" y="373"/>
                    <a:pt x="1335" y="1161"/>
                  </a:cubicBezTo>
                  <a:cubicBezTo>
                    <a:pt x="668" y="1828"/>
                    <a:pt x="268" y="2696"/>
                    <a:pt x="168" y="3630"/>
                  </a:cubicBezTo>
                  <a:cubicBezTo>
                    <a:pt x="1" y="5498"/>
                    <a:pt x="1268" y="7366"/>
                    <a:pt x="3070" y="7966"/>
                  </a:cubicBezTo>
                  <a:cubicBezTo>
                    <a:pt x="3603" y="8133"/>
                    <a:pt x="4171" y="8199"/>
                    <a:pt x="4738" y="8199"/>
                  </a:cubicBezTo>
                  <a:cubicBezTo>
                    <a:pt x="4763" y="8200"/>
                    <a:pt x="4788" y="8200"/>
                    <a:pt x="4813" y="8200"/>
                  </a:cubicBezTo>
                  <a:cubicBezTo>
                    <a:pt x="6441" y="8200"/>
                    <a:pt x="7582" y="7143"/>
                    <a:pt x="8140" y="5664"/>
                  </a:cubicBezTo>
                  <a:cubicBezTo>
                    <a:pt x="8507" y="4630"/>
                    <a:pt x="8607" y="3463"/>
                    <a:pt x="8140" y="2362"/>
                  </a:cubicBezTo>
                  <a:cubicBezTo>
                    <a:pt x="7773" y="1528"/>
                    <a:pt x="7006" y="828"/>
                    <a:pt x="6172" y="461"/>
                  </a:cubicBezTo>
                  <a:cubicBezTo>
                    <a:pt x="5541" y="158"/>
                    <a:pt x="4853" y="1"/>
                    <a:pt x="4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3805400" y="1320650"/>
              <a:ext cx="635475" cy="367175"/>
            </a:xfrm>
            <a:custGeom>
              <a:avLst/>
              <a:gdLst/>
              <a:ahLst/>
              <a:cxnLst/>
              <a:rect l="l" t="t" r="r" b="b"/>
              <a:pathLst>
                <a:path w="25419" h="14687" extrusionOk="0">
                  <a:moveTo>
                    <a:pt x="19915" y="1"/>
                  </a:moveTo>
                  <a:cubicBezTo>
                    <a:pt x="18560" y="1"/>
                    <a:pt x="17194" y="499"/>
                    <a:pt x="16145" y="1698"/>
                  </a:cubicBezTo>
                  <a:cubicBezTo>
                    <a:pt x="14844" y="3199"/>
                    <a:pt x="14477" y="5100"/>
                    <a:pt x="15011" y="6835"/>
                  </a:cubicBezTo>
                  <a:cubicBezTo>
                    <a:pt x="13610" y="7402"/>
                    <a:pt x="12142" y="8002"/>
                    <a:pt x="10708" y="8536"/>
                  </a:cubicBezTo>
                  <a:cubicBezTo>
                    <a:pt x="9173" y="9170"/>
                    <a:pt x="7639" y="9737"/>
                    <a:pt x="6104" y="10337"/>
                  </a:cubicBezTo>
                  <a:cubicBezTo>
                    <a:pt x="4770" y="10804"/>
                    <a:pt x="3369" y="11338"/>
                    <a:pt x="2035" y="11905"/>
                  </a:cubicBezTo>
                  <a:cubicBezTo>
                    <a:pt x="1968" y="11872"/>
                    <a:pt x="1935" y="11838"/>
                    <a:pt x="1835" y="11838"/>
                  </a:cubicBezTo>
                  <a:cubicBezTo>
                    <a:pt x="1688" y="11790"/>
                    <a:pt x="1560" y="11759"/>
                    <a:pt x="1423" y="11759"/>
                  </a:cubicBezTo>
                  <a:cubicBezTo>
                    <a:pt x="1372" y="11759"/>
                    <a:pt x="1321" y="11763"/>
                    <a:pt x="1268" y="11772"/>
                  </a:cubicBezTo>
                  <a:cubicBezTo>
                    <a:pt x="1034" y="11772"/>
                    <a:pt x="867" y="11872"/>
                    <a:pt x="701" y="11939"/>
                  </a:cubicBezTo>
                  <a:cubicBezTo>
                    <a:pt x="534" y="12039"/>
                    <a:pt x="434" y="12172"/>
                    <a:pt x="300" y="12339"/>
                  </a:cubicBezTo>
                  <a:cubicBezTo>
                    <a:pt x="167" y="12439"/>
                    <a:pt x="100" y="12606"/>
                    <a:pt x="33" y="12839"/>
                  </a:cubicBezTo>
                  <a:cubicBezTo>
                    <a:pt x="33" y="12939"/>
                    <a:pt x="0" y="13073"/>
                    <a:pt x="0" y="13206"/>
                  </a:cubicBezTo>
                  <a:cubicBezTo>
                    <a:pt x="0" y="13440"/>
                    <a:pt x="100" y="13706"/>
                    <a:pt x="200" y="13940"/>
                  </a:cubicBezTo>
                  <a:cubicBezTo>
                    <a:pt x="300" y="14040"/>
                    <a:pt x="367" y="14173"/>
                    <a:pt x="467" y="14240"/>
                  </a:cubicBezTo>
                  <a:cubicBezTo>
                    <a:pt x="634" y="14407"/>
                    <a:pt x="867" y="14540"/>
                    <a:pt x="1134" y="14607"/>
                  </a:cubicBezTo>
                  <a:cubicBezTo>
                    <a:pt x="1281" y="14656"/>
                    <a:pt x="1409" y="14687"/>
                    <a:pt x="1546" y="14687"/>
                  </a:cubicBezTo>
                  <a:cubicBezTo>
                    <a:pt x="1596" y="14687"/>
                    <a:pt x="1648" y="14683"/>
                    <a:pt x="1701" y="14674"/>
                  </a:cubicBezTo>
                  <a:cubicBezTo>
                    <a:pt x="1935" y="14674"/>
                    <a:pt x="2102" y="14574"/>
                    <a:pt x="2268" y="14507"/>
                  </a:cubicBezTo>
                  <a:cubicBezTo>
                    <a:pt x="2435" y="14407"/>
                    <a:pt x="2535" y="14274"/>
                    <a:pt x="2669" y="14107"/>
                  </a:cubicBezTo>
                  <a:cubicBezTo>
                    <a:pt x="2769" y="14040"/>
                    <a:pt x="2835" y="13907"/>
                    <a:pt x="2869" y="13773"/>
                  </a:cubicBezTo>
                  <a:cubicBezTo>
                    <a:pt x="4203" y="13340"/>
                    <a:pt x="5504" y="12772"/>
                    <a:pt x="6805" y="12272"/>
                  </a:cubicBezTo>
                  <a:cubicBezTo>
                    <a:pt x="8373" y="11672"/>
                    <a:pt x="9974" y="11071"/>
                    <a:pt x="11542" y="10437"/>
                  </a:cubicBezTo>
                  <a:cubicBezTo>
                    <a:pt x="13109" y="9870"/>
                    <a:pt x="14644" y="9270"/>
                    <a:pt x="16212" y="8703"/>
                  </a:cubicBezTo>
                  <a:cubicBezTo>
                    <a:pt x="16212" y="8703"/>
                    <a:pt x="16278" y="8703"/>
                    <a:pt x="16278" y="8670"/>
                  </a:cubicBezTo>
                  <a:cubicBezTo>
                    <a:pt x="16445" y="8836"/>
                    <a:pt x="16645" y="9036"/>
                    <a:pt x="16845" y="9170"/>
                  </a:cubicBezTo>
                  <a:cubicBezTo>
                    <a:pt x="17740" y="9851"/>
                    <a:pt x="18817" y="10191"/>
                    <a:pt x="19903" y="10191"/>
                  </a:cubicBezTo>
                  <a:cubicBezTo>
                    <a:pt x="20679" y="10191"/>
                    <a:pt x="21460" y="10018"/>
                    <a:pt x="22183" y="9670"/>
                  </a:cubicBezTo>
                  <a:cubicBezTo>
                    <a:pt x="23784" y="8936"/>
                    <a:pt x="25018" y="7235"/>
                    <a:pt x="25285" y="5534"/>
                  </a:cubicBezTo>
                  <a:cubicBezTo>
                    <a:pt x="25418" y="4500"/>
                    <a:pt x="25285" y="3332"/>
                    <a:pt x="24618" y="2365"/>
                  </a:cubicBezTo>
                  <a:cubicBezTo>
                    <a:pt x="23984" y="1431"/>
                    <a:pt x="23117" y="864"/>
                    <a:pt x="22116" y="430"/>
                  </a:cubicBezTo>
                  <a:cubicBezTo>
                    <a:pt x="21423" y="156"/>
                    <a:pt x="20670" y="1"/>
                    <a:pt x="19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4639300" y="1497225"/>
              <a:ext cx="436175" cy="277000"/>
            </a:xfrm>
            <a:custGeom>
              <a:avLst/>
              <a:gdLst/>
              <a:ahLst/>
              <a:cxnLst/>
              <a:rect l="l" t="t" r="r" b="b"/>
              <a:pathLst>
                <a:path w="17447" h="11080" extrusionOk="0">
                  <a:moveTo>
                    <a:pt x="9814" y="1"/>
                  </a:moveTo>
                  <a:cubicBezTo>
                    <a:pt x="4875" y="1"/>
                    <a:pt x="0" y="4080"/>
                    <a:pt x="1636" y="9379"/>
                  </a:cubicBezTo>
                  <a:cubicBezTo>
                    <a:pt x="1669" y="9546"/>
                    <a:pt x="1769" y="9679"/>
                    <a:pt x="1836" y="9812"/>
                  </a:cubicBezTo>
                  <a:cubicBezTo>
                    <a:pt x="1836" y="10313"/>
                    <a:pt x="2136" y="10780"/>
                    <a:pt x="2636" y="10846"/>
                  </a:cubicBezTo>
                  <a:cubicBezTo>
                    <a:pt x="3404" y="10980"/>
                    <a:pt x="4104" y="11080"/>
                    <a:pt x="4838" y="11080"/>
                  </a:cubicBezTo>
                  <a:lnTo>
                    <a:pt x="7006" y="11080"/>
                  </a:lnTo>
                  <a:cubicBezTo>
                    <a:pt x="8474" y="11080"/>
                    <a:pt x="9975" y="11080"/>
                    <a:pt x="11443" y="11047"/>
                  </a:cubicBezTo>
                  <a:cubicBezTo>
                    <a:pt x="12110" y="11047"/>
                    <a:pt x="12810" y="11013"/>
                    <a:pt x="13477" y="10980"/>
                  </a:cubicBezTo>
                  <a:cubicBezTo>
                    <a:pt x="14311" y="10947"/>
                    <a:pt x="15245" y="11013"/>
                    <a:pt x="15946" y="10546"/>
                  </a:cubicBezTo>
                  <a:cubicBezTo>
                    <a:pt x="17447" y="9579"/>
                    <a:pt x="16980" y="7444"/>
                    <a:pt x="16746" y="6010"/>
                  </a:cubicBezTo>
                  <a:cubicBezTo>
                    <a:pt x="16079" y="2507"/>
                    <a:pt x="13778" y="139"/>
                    <a:pt x="10108" y="5"/>
                  </a:cubicBezTo>
                  <a:cubicBezTo>
                    <a:pt x="10010" y="2"/>
                    <a:pt x="9912" y="1"/>
                    <a:pt x="9814" y="1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3909625" y="553550"/>
              <a:ext cx="933975" cy="519775"/>
            </a:xfrm>
            <a:custGeom>
              <a:avLst/>
              <a:gdLst/>
              <a:ahLst/>
              <a:cxnLst/>
              <a:rect l="l" t="t" r="r" b="b"/>
              <a:pathLst>
                <a:path w="37359" h="20791" extrusionOk="0">
                  <a:moveTo>
                    <a:pt x="34032" y="1"/>
                  </a:moveTo>
                  <a:cubicBezTo>
                    <a:pt x="28926" y="1"/>
                    <a:pt x="23780" y="884"/>
                    <a:pt x="19014" y="2627"/>
                  </a:cubicBezTo>
                  <a:cubicBezTo>
                    <a:pt x="13677" y="4562"/>
                    <a:pt x="8540" y="7431"/>
                    <a:pt x="4637" y="11600"/>
                  </a:cubicBezTo>
                  <a:cubicBezTo>
                    <a:pt x="3570" y="12734"/>
                    <a:pt x="2603" y="14035"/>
                    <a:pt x="1769" y="15370"/>
                  </a:cubicBezTo>
                  <a:cubicBezTo>
                    <a:pt x="1335" y="16037"/>
                    <a:pt x="1001" y="16704"/>
                    <a:pt x="668" y="17404"/>
                  </a:cubicBezTo>
                  <a:cubicBezTo>
                    <a:pt x="401" y="18072"/>
                    <a:pt x="1" y="18839"/>
                    <a:pt x="134" y="19573"/>
                  </a:cubicBezTo>
                  <a:cubicBezTo>
                    <a:pt x="101" y="19940"/>
                    <a:pt x="201" y="20273"/>
                    <a:pt x="568" y="20540"/>
                  </a:cubicBezTo>
                  <a:cubicBezTo>
                    <a:pt x="760" y="20700"/>
                    <a:pt x="1020" y="20791"/>
                    <a:pt x="1284" y="20791"/>
                  </a:cubicBezTo>
                  <a:cubicBezTo>
                    <a:pt x="1570" y="20791"/>
                    <a:pt x="1860" y="20683"/>
                    <a:pt x="2069" y="20440"/>
                  </a:cubicBezTo>
                  <a:cubicBezTo>
                    <a:pt x="2769" y="19606"/>
                    <a:pt x="3470" y="18739"/>
                    <a:pt x="4337" y="18038"/>
                  </a:cubicBezTo>
                  <a:cubicBezTo>
                    <a:pt x="5138" y="17338"/>
                    <a:pt x="6105" y="16771"/>
                    <a:pt x="7072" y="16270"/>
                  </a:cubicBezTo>
                  <a:cubicBezTo>
                    <a:pt x="9174" y="15203"/>
                    <a:pt x="11609" y="14536"/>
                    <a:pt x="13944" y="14069"/>
                  </a:cubicBezTo>
                  <a:cubicBezTo>
                    <a:pt x="15584" y="13734"/>
                    <a:pt x="17243" y="13560"/>
                    <a:pt x="18894" y="13560"/>
                  </a:cubicBezTo>
                  <a:cubicBezTo>
                    <a:pt x="22176" y="13560"/>
                    <a:pt x="25424" y="14249"/>
                    <a:pt x="28421" y="15737"/>
                  </a:cubicBezTo>
                  <a:cubicBezTo>
                    <a:pt x="30689" y="16904"/>
                    <a:pt x="32757" y="18439"/>
                    <a:pt x="34492" y="20373"/>
                  </a:cubicBezTo>
                  <a:cubicBezTo>
                    <a:pt x="34727" y="20618"/>
                    <a:pt x="35006" y="20723"/>
                    <a:pt x="35280" y="20723"/>
                  </a:cubicBezTo>
                  <a:cubicBezTo>
                    <a:pt x="35903" y="20723"/>
                    <a:pt x="36504" y="20187"/>
                    <a:pt x="36527" y="19539"/>
                  </a:cubicBezTo>
                  <a:cubicBezTo>
                    <a:pt x="36827" y="13702"/>
                    <a:pt x="37027" y="7898"/>
                    <a:pt x="37327" y="2060"/>
                  </a:cubicBezTo>
                  <a:cubicBezTo>
                    <a:pt x="37359" y="336"/>
                    <a:pt x="37066" y="56"/>
                    <a:pt x="36422" y="56"/>
                  </a:cubicBezTo>
                  <a:cubicBezTo>
                    <a:pt x="36381" y="56"/>
                    <a:pt x="36338" y="57"/>
                    <a:pt x="36293" y="59"/>
                  </a:cubicBezTo>
                  <a:cubicBezTo>
                    <a:pt x="35541" y="20"/>
                    <a:pt x="34787" y="1"/>
                    <a:pt x="34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21"/>
          <p:cNvSpPr/>
          <p:nvPr/>
        </p:nvSpPr>
        <p:spPr>
          <a:xfrm>
            <a:off x="8393349" y="4656369"/>
            <a:ext cx="441388" cy="239696"/>
          </a:xfrm>
          <a:custGeom>
            <a:avLst/>
            <a:gdLst/>
            <a:ahLst/>
            <a:cxnLst/>
            <a:rect l="l" t="t" r="r" b="b"/>
            <a:pathLst>
              <a:path w="37328" h="20271" extrusionOk="0">
                <a:moveTo>
                  <a:pt x="19723" y="0"/>
                </a:moveTo>
                <a:cubicBezTo>
                  <a:pt x="14825" y="0"/>
                  <a:pt x="9931" y="2033"/>
                  <a:pt x="6472" y="5560"/>
                </a:cubicBezTo>
                <a:cubicBezTo>
                  <a:pt x="3369" y="8662"/>
                  <a:pt x="1201" y="13265"/>
                  <a:pt x="367" y="17569"/>
                </a:cubicBezTo>
                <a:cubicBezTo>
                  <a:pt x="134" y="18936"/>
                  <a:pt x="0" y="19970"/>
                  <a:pt x="1201" y="19970"/>
                </a:cubicBezTo>
                <a:cubicBezTo>
                  <a:pt x="10241" y="20104"/>
                  <a:pt x="19314" y="20170"/>
                  <a:pt x="28354" y="20237"/>
                </a:cubicBezTo>
                <a:cubicBezTo>
                  <a:pt x="30889" y="20237"/>
                  <a:pt x="33491" y="20237"/>
                  <a:pt x="36026" y="20270"/>
                </a:cubicBezTo>
                <a:cubicBezTo>
                  <a:pt x="36693" y="20270"/>
                  <a:pt x="37327" y="19670"/>
                  <a:pt x="37327" y="18970"/>
                </a:cubicBezTo>
                <a:cubicBezTo>
                  <a:pt x="37127" y="11931"/>
                  <a:pt x="33391" y="4626"/>
                  <a:pt x="26820" y="1557"/>
                </a:cubicBezTo>
                <a:cubicBezTo>
                  <a:pt x="24568" y="498"/>
                  <a:pt x="22145" y="0"/>
                  <a:pt x="19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userDrawn="1">
  <p:cSld name="CUSTOM_6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3"/>
          <p:cNvSpPr txBox="1">
            <a:spLocks noGrp="1"/>
          </p:cNvSpPr>
          <p:nvPr>
            <p:ph type="ctrTitle"/>
          </p:nvPr>
        </p:nvSpPr>
        <p:spPr>
          <a:xfrm>
            <a:off x="713225" y="1656313"/>
            <a:ext cx="3957900" cy="9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26" name="Google Shape;326;p23"/>
          <p:cNvGrpSpPr/>
          <p:nvPr/>
        </p:nvGrpSpPr>
        <p:grpSpPr>
          <a:xfrm>
            <a:off x="66757" y="4035886"/>
            <a:ext cx="649436" cy="937252"/>
            <a:chOff x="2360200" y="3392875"/>
            <a:chExt cx="1038250" cy="1777250"/>
          </a:xfrm>
        </p:grpSpPr>
        <p:sp>
          <p:nvSpPr>
            <p:cNvPr id="327" name="Google Shape;327;p23"/>
            <p:cNvSpPr/>
            <p:nvPr/>
          </p:nvSpPr>
          <p:spPr>
            <a:xfrm>
              <a:off x="2736300" y="3392875"/>
              <a:ext cx="172650" cy="1420325"/>
            </a:xfrm>
            <a:custGeom>
              <a:avLst/>
              <a:gdLst/>
              <a:ahLst/>
              <a:cxnLst/>
              <a:rect l="l" t="t" r="r" b="b"/>
              <a:pathLst>
                <a:path w="6906" h="56813" extrusionOk="0">
                  <a:moveTo>
                    <a:pt x="5771" y="0"/>
                  </a:moveTo>
                  <a:cubicBezTo>
                    <a:pt x="5137" y="0"/>
                    <a:pt x="4403" y="34"/>
                    <a:pt x="3736" y="34"/>
                  </a:cubicBezTo>
                  <a:cubicBezTo>
                    <a:pt x="3169" y="34"/>
                    <a:pt x="2702" y="534"/>
                    <a:pt x="2669" y="1101"/>
                  </a:cubicBezTo>
                  <a:cubicBezTo>
                    <a:pt x="2535" y="3670"/>
                    <a:pt x="2402" y="6238"/>
                    <a:pt x="2435" y="8773"/>
                  </a:cubicBezTo>
                  <a:cubicBezTo>
                    <a:pt x="2402" y="10108"/>
                    <a:pt x="2335" y="11409"/>
                    <a:pt x="2268" y="12743"/>
                  </a:cubicBezTo>
                  <a:cubicBezTo>
                    <a:pt x="2102" y="16112"/>
                    <a:pt x="1935" y="19548"/>
                    <a:pt x="1735" y="22917"/>
                  </a:cubicBezTo>
                  <a:cubicBezTo>
                    <a:pt x="1368" y="29755"/>
                    <a:pt x="1068" y="36627"/>
                    <a:pt x="701" y="43465"/>
                  </a:cubicBezTo>
                  <a:cubicBezTo>
                    <a:pt x="501" y="47368"/>
                    <a:pt x="234" y="51237"/>
                    <a:pt x="34" y="55106"/>
                  </a:cubicBezTo>
                  <a:cubicBezTo>
                    <a:pt x="0" y="55707"/>
                    <a:pt x="534" y="56441"/>
                    <a:pt x="1101" y="56541"/>
                  </a:cubicBezTo>
                  <a:lnTo>
                    <a:pt x="2602" y="56774"/>
                  </a:lnTo>
                  <a:cubicBezTo>
                    <a:pt x="2724" y="56800"/>
                    <a:pt x="2846" y="56813"/>
                    <a:pt x="2966" y="56813"/>
                  </a:cubicBezTo>
                  <a:cubicBezTo>
                    <a:pt x="3304" y="56813"/>
                    <a:pt x="3623" y="56713"/>
                    <a:pt x="3870" y="56541"/>
                  </a:cubicBezTo>
                  <a:cubicBezTo>
                    <a:pt x="3892" y="56542"/>
                    <a:pt x="3915" y="56543"/>
                    <a:pt x="3938" y="56543"/>
                  </a:cubicBezTo>
                  <a:cubicBezTo>
                    <a:pt x="4415" y="56543"/>
                    <a:pt x="4873" y="56210"/>
                    <a:pt x="4937" y="55573"/>
                  </a:cubicBezTo>
                  <a:cubicBezTo>
                    <a:pt x="5171" y="53806"/>
                    <a:pt x="5104" y="52038"/>
                    <a:pt x="5204" y="50270"/>
                  </a:cubicBezTo>
                  <a:cubicBezTo>
                    <a:pt x="5237" y="48535"/>
                    <a:pt x="5337" y="46734"/>
                    <a:pt x="5404" y="44966"/>
                  </a:cubicBezTo>
                  <a:cubicBezTo>
                    <a:pt x="5537" y="41430"/>
                    <a:pt x="5704" y="37894"/>
                    <a:pt x="5771" y="34392"/>
                  </a:cubicBezTo>
                  <a:cubicBezTo>
                    <a:pt x="6038" y="27287"/>
                    <a:pt x="6271" y="20181"/>
                    <a:pt x="6505" y="13076"/>
                  </a:cubicBezTo>
                  <a:cubicBezTo>
                    <a:pt x="6605" y="9073"/>
                    <a:pt x="6772" y="5104"/>
                    <a:pt x="6872" y="1101"/>
                  </a:cubicBezTo>
                  <a:cubicBezTo>
                    <a:pt x="6905" y="501"/>
                    <a:pt x="6371" y="0"/>
                    <a:pt x="5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3"/>
            <p:cNvSpPr/>
            <p:nvPr/>
          </p:nvSpPr>
          <p:spPr>
            <a:xfrm>
              <a:off x="2360200" y="3898150"/>
              <a:ext cx="953200" cy="1271975"/>
            </a:xfrm>
            <a:custGeom>
              <a:avLst/>
              <a:gdLst/>
              <a:ahLst/>
              <a:cxnLst/>
              <a:rect l="l" t="t" r="r" b="b"/>
              <a:pathLst>
                <a:path w="38128" h="50879" extrusionOk="0">
                  <a:moveTo>
                    <a:pt x="30162" y="0"/>
                  </a:moveTo>
                  <a:cubicBezTo>
                    <a:pt x="29982" y="0"/>
                    <a:pt x="29802" y="1"/>
                    <a:pt x="29621" y="4"/>
                  </a:cubicBezTo>
                  <a:cubicBezTo>
                    <a:pt x="28787" y="4"/>
                    <a:pt x="28187" y="671"/>
                    <a:pt x="28120" y="1505"/>
                  </a:cubicBezTo>
                  <a:cubicBezTo>
                    <a:pt x="28020" y="3206"/>
                    <a:pt x="27887" y="4907"/>
                    <a:pt x="27853" y="6642"/>
                  </a:cubicBezTo>
                  <a:cubicBezTo>
                    <a:pt x="27853" y="7409"/>
                    <a:pt x="27720" y="8243"/>
                    <a:pt x="27853" y="9044"/>
                  </a:cubicBezTo>
                  <a:cubicBezTo>
                    <a:pt x="27687" y="12079"/>
                    <a:pt x="27453" y="15081"/>
                    <a:pt x="27253" y="18150"/>
                  </a:cubicBezTo>
                  <a:cubicBezTo>
                    <a:pt x="26919" y="23320"/>
                    <a:pt x="26519" y="28491"/>
                    <a:pt x="26052" y="33661"/>
                  </a:cubicBezTo>
                  <a:cubicBezTo>
                    <a:pt x="25919" y="35096"/>
                    <a:pt x="25785" y="36530"/>
                    <a:pt x="25685" y="37998"/>
                  </a:cubicBezTo>
                  <a:cubicBezTo>
                    <a:pt x="25585" y="38765"/>
                    <a:pt x="25485" y="39532"/>
                    <a:pt x="25418" y="40266"/>
                  </a:cubicBezTo>
                  <a:cubicBezTo>
                    <a:pt x="25385" y="40600"/>
                    <a:pt x="25318" y="41000"/>
                    <a:pt x="25285" y="41333"/>
                  </a:cubicBezTo>
                  <a:cubicBezTo>
                    <a:pt x="25285" y="41433"/>
                    <a:pt x="25251" y="41567"/>
                    <a:pt x="25251" y="41700"/>
                  </a:cubicBezTo>
                  <a:lnTo>
                    <a:pt x="24885" y="41700"/>
                  </a:lnTo>
                  <a:cubicBezTo>
                    <a:pt x="24518" y="41700"/>
                    <a:pt x="24117" y="41667"/>
                    <a:pt x="23750" y="41667"/>
                  </a:cubicBezTo>
                  <a:lnTo>
                    <a:pt x="21482" y="41534"/>
                  </a:lnTo>
                  <a:cubicBezTo>
                    <a:pt x="19948" y="41400"/>
                    <a:pt x="18413" y="41333"/>
                    <a:pt x="16879" y="41200"/>
                  </a:cubicBezTo>
                  <a:cubicBezTo>
                    <a:pt x="14210" y="41033"/>
                    <a:pt x="11575" y="40766"/>
                    <a:pt x="8906" y="40533"/>
                  </a:cubicBezTo>
                  <a:cubicBezTo>
                    <a:pt x="9273" y="35696"/>
                    <a:pt x="9607" y="30893"/>
                    <a:pt x="9974" y="26089"/>
                  </a:cubicBezTo>
                  <a:cubicBezTo>
                    <a:pt x="10408" y="20919"/>
                    <a:pt x="10808" y="15748"/>
                    <a:pt x="11208" y="10578"/>
                  </a:cubicBezTo>
                  <a:cubicBezTo>
                    <a:pt x="11408" y="7709"/>
                    <a:pt x="11775" y="4807"/>
                    <a:pt x="11608" y="1905"/>
                  </a:cubicBezTo>
                  <a:cubicBezTo>
                    <a:pt x="11608" y="1738"/>
                    <a:pt x="11575" y="1638"/>
                    <a:pt x="11475" y="1505"/>
                  </a:cubicBezTo>
                  <a:cubicBezTo>
                    <a:pt x="11283" y="1058"/>
                    <a:pt x="10908" y="702"/>
                    <a:pt x="10437" y="702"/>
                  </a:cubicBezTo>
                  <a:cubicBezTo>
                    <a:pt x="10416" y="702"/>
                    <a:pt x="10395" y="703"/>
                    <a:pt x="10374" y="704"/>
                  </a:cubicBezTo>
                  <a:cubicBezTo>
                    <a:pt x="8506" y="804"/>
                    <a:pt x="6605" y="871"/>
                    <a:pt x="4737" y="1005"/>
                  </a:cubicBezTo>
                  <a:cubicBezTo>
                    <a:pt x="4003" y="1038"/>
                    <a:pt x="3503" y="1538"/>
                    <a:pt x="3403" y="2339"/>
                  </a:cubicBezTo>
                  <a:cubicBezTo>
                    <a:pt x="3236" y="4407"/>
                    <a:pt x="3169" y="6475"/>
                    <a:pt x="3069" y="8543"/>
                  </a:cubicBezTo>
                  <a:cubicBezTo>
                    <a:pt x="3002" y="10678"/>
                    <a:pt x="2769" y="12746"/>
                    <a:pt x="2602" y="14881"/>
                  </a:cubicBezTo>
                  <a:cubicBezTo>
                    <a:pt x="2335" y="19017"/>
                    <a:pt x="2002" y="23187"/>
                    <a:pt x="1668" y="27323"/>
                  </a:cubicBezTo>
                  <a:cubicBezTo>
                    <a:pt x="1368" y="31493"/>
                    <a:pt x="1034" y="35696"/>
                    <a:pt x="701" y="39866"/>
                  </a:cubicBezTo>
                  <a:cubicBezTo>
                    <a:pt x="601" y="40900"/>
                    <a:pt x="534" y="41934"/>
                    <a:pt x="400" y="43001"/>
                  </a:cubicBezTo>
                  <a:cubicBezTo>
                    <a:pt x="267" y="44002"/>
                    <a:pt x="67" y="45069"/>
                    <a:pt x="33" y="46070"/>
                  </a:cubicBezTo>
                  <a:cubicBezTo>
                    <a:pt x="0" y="47271"/>
                    <a:pt x="901" y="47938"/>
                    <a:pt x="2002" y="48172"/>
                  </a:cubicBezTo>
                  <a:cubicBezTo>
                    <a:pt x="3002" y="48372"/>
                    <a:pt x="4003" y="48572"/>
                    <a:pt x="5004" y="48739"/>
                  </a:cubicBezTo>
                  <a:cubicBezTo>
                    <a:pt x="13176" y="50073"/>
                    <a:pt x="21415" y="50507"/>
                    <a:pt x="29688" y="50773"/>
                  </a:cubicBezTo>
                  <a:cubicBezTo>
                    <a:pt x="30518" y="50773"/>
                    <a:pt x="31401" y="50879"/>
                    <a:pt x="32290" y="50879"/>
                  </a:cubicBezTo>
                  <a:cubicBezTo>
                    <a:pt x="32401" y="50879"/>
                    <a:pt x="32512" y="50877"/>
                    <a:pt x="32623" y="50874"/>
                  </a:cubicBezTo>
                  <a:cubicBezTo>
                    <a:pt x="33891" y="50840"/>
                    <a:pt x="34558" y="50040"/>
                    <a:pt x="34692" y="48839"/>
                  </a:cubicBezTo>
                  <a:cubicBezTo>
                    <a:pt x="34892" y="46771"/>
                    <a:pt x="34958" y="44702"/>
                    <a:pt x="35125" y="42601"/>
                  </a:cubicBezTo>
                  <a:cubicBezTo>
                    <a:pt x="35425" y="38431"/>
                    <a:pt x="35759" y="34228"/>
                    <a:pt x="36059" y="30059"/>
                  </a:cubicBezTo>
                  <a:cubicBezTo>
                    <a:pt x="36626" y="21719"/>
                    <a:pt x="37227" y="13380"/>
                    <a:pt x="37860" y="5041"/>
                  </a:cubicBezTo>
                  <a:lnTo>
                    <a:pt x="38094" y="1905"/>
                  </a:lnTo>
                  <a:cubicBezTo>
                    <a:pt x="38127" y="1371"/>
                    <a:pt x="37627" y="671"/>
                    <a:pt x="36993" y="538"/>
                  </a:cubicBezTo>
                  <a:cubicBezTo>
                    <a:pt x="34734" y="197"/>
                    <a:pt x="32475" y="0"/>
                    <a:pt x="30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3"/>
            <p:cNvSpPr/>
            <p:nvPr/>
          </p:nvSpPr>
          <p:spPr>
            <a:xfrm>
              <a:off x="3153250" y="4003300"/>
              <a:ext cx="245200" cy="237000"/>
            </a:xfrm>
            <a:custGeom>
              <a:avLst/>
              <a:gdLst/>
              <a:ahLst/>
              <a:cxnLst/>
              <a:rect l="l" t="t" r="r" b="b"/>
              <a:pathLst>
                <a:path w="9808" h="9480" extrusionOk="0">
                  <a:moveTo>
                    <a:pt x="1835" y="1"/>
                  </a:moveTo>
                  <a:cubicBezTo>
                    <a:pt x="1202" y="1"/>
                    <a:pt x="801" y="501"/>
                    <a:pt x="735" y="1102"/>
                  </a:cubicBezTo>
                  <a:cubicBezTo>
                    <a:pt x="735" y="1268"/>
                    <a:pt x="301" y="5938"/>
                    <a:pt x="234" y="6606"/>
                  </a:cubicBezTo>
                  <a:cubicBezTo>
                    <a:pt x="201" y="7273"/>
                    <a:pt x="1" y="8107"/>
                    <a:pt x="468" y="8674"/>
                  </a:cubicBezTo>
                  <a:cubicBezTo>
                    <a:pt x="968" y="9307"/>
                    <a:pt x="1869" y="9207"/>
                    <a:pt x="2569" y="9307"/>
                  </a:cubicBezTo>
                  <a:cubicBezTo>
                    <a:pt x="3236" y="9374"/>
                    <a:pt x="3870" y="9374"/>
                    <a:pt x="4537" y="9441"/>
                  </a:cubicBezTo>
                  <a:cubicBezTo>
                    <a:pt x="5101" y="9469"/>
                    <a:pt x="5665" y="9479"/>
                    <a:pt x="6229" y="9479"/>
                  </a:cubicBezTo>
                  <a:cubicBezTo>
                    <a:pt x="6999" y="9479"/>
                    <a:pt x="7770" y="9460"/>
                    <a:pt x="8540" y="9441"/>
                  </a:cubicBezTo>
                  <a:cubicBezTo>
                    <a:pt x="9174" y="9374"/>
                    <a:pt x="9574" y="8941"/>
                    <a:pt x="9641" y="8340"/>
                  </a:cubicBezTo>
                  <a:cubicBezTo>
                    <a:pt x="9741" y="6038"/>
                    <a:pt x="9808" y="3703"/>
                    <a:pt x="9641" y="1435"/>
                  </a:cubicBezTo>
                  <a:cubicBezTo>
                    <a:pt x="9574" y="801"/>
                    <a:pt x="9141" y="368"/>
                    <a:pt x="8540" y="334"/>
                  </a:cubicBezTo>
                  <a:cubicBezTo>
                    <a:pt x="6339" y="134"/>
                    <a:pt x="4070" y="34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3"/>
            <p:cNvSpPr/>
            <p:nvPr/>
          </p:nvSpPr>
          <p:spPr>
            <a:xfrm>
              <a:off x="3133250" y="4356900"/>
              <a:ext cx="244350" cy="236775"/>
            </a:xfrm>
            <a:custGeom>
              <a:avLst/>
              <a:gdLst/>
              <a:ahLst/>
              <a:cxnLst/>
              <a:rect l="l" t="t" r="r" b="b"/>
              <a:pathLst>
                <a:path w="9774" h="9471" extrusionOk="0">
                  <a:moveTo>
                    <a:pt x="1835" y="0"/>
                  </a:moveTo>
                  <a:cubicBezTo>
                    <a:pt x="1201" y="0"/>
                    <a:pt x="801" y="501"/>
                    <a:pt x="767" y="1068"/>
                  </a:cubicBezTo>
                  <a:cubicBezTo>
                    <a:pt x="767" y="1234"/>
                    <a:pt x="300" y="5904"/>
                    <a:pt x="267" y="6572"/>
                  </a:cubicBezTo>
                  <a:cubicBezTo>
                    <a:pt x="200" y="7239"/>
                    <a:pt x="0" y="8073"/>
                    <a:pt x="467" y="8673"/>
                  </a:cubicBezTo>
                  <a:cubicBezTo>
                    <a:pt x="968" y="9307"/>
                    <a:pt x="1868" y="9207"/>
                    <a:pt x="2602" y="9307"/>
                  </a:cubicBezTo>
                  <a:cubicBezTo>
                    <a:pt x="3269" y="9374"/>
                    <a:pt x="3870" y="9374"/>
                    <a:pt x="4537" y="9407"/>
                  </a:cubicBezTo>
                  <a:cubicBezTo>
                    <a:pt x="5139" y="9452"/>
                    <a:pt x="5741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3" y="9374"/>
                    <a:pt x="9607" y="8907"/>
                    <a:pt x="9640" y="8340"/>
                  </a:cubicBezTo>
                  <a:cubicBezTo>
                    <a:pt x="9707" y="6005"/>
                    <a:pt x="9774" y="3703"/>
                    <a:pt x="9640" y="1401"/>
                  </a:cubicBezTo>
                  <a:cubicBezTo>
                    <a:pt x="9607" y="801"/>
                    <a:pt x="9140" y="367"/>
                    <a:pt x="8540" y="334"/>
                  </a:cubicBezTo>
                  <a:cubicBezTo>
                    <a:pt x="6338" y="134"/>
                    <a:pt x="4103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3"/>
            <p:cNvSpPr/>
            <p:nvPr/>
          </p:nvSpPr>
          <p:spPr>
            <a:xfrm>
              <a:off x="3104050" y="4723825"/>
              <a:ext cx="245200" cy="236775"/>
            </a:xfrm>
            <a:custGeom>
              <a:avLst/>
              <a:gdLst/>
              <a:ahLst/>
              <a:cxnLst/>
              <a:rect l="l" t="t" r="r" b="b"/>
              <a:pathLst>
                <a:path w="9808" h="9471" extrusionOk="0">
                  <a:moveTo>
                    <a:pt x="1835" y="0"/>
                  </a:moveTo>
                  <a:cubicBezTo>
                    <a:pt x="1202" y="0"/>
                    <a:pt x="801" y="501"/>
                    <a:pt x="768" y="1068"/>
                  </a:cubicBezTo>
                  <a:cubicBezTo>
                    <a:pt x="768" y="1235"/>
                    <a:pt x="301" y="5905"/>
                    <a:pt x="268" y="6572"/>
                  </a:cubicBezTo>
                  <a:cubicBezTo>
                    <a:pt x="201" y="7239"/>
                    <a:pt x="1" y="8073"/>
                    <a:pt x="468" y="8673"/>
                  </a:cubicBezTo>
                  <a:cubicBezTo>
                    <a:pt x="968" y="9307"/>
                    <a:pt x="1869" y="9207"/>
                    <a:pt x="2603" y="9307"/>
                  </a:cubicBezTo>
                  <a:cubicBezTo>
                    <a:pt x="3270" y="9374"/>
                    <a:pt x="3870" y="9374"/>
                    <a:pt x="4537" y="9407"/>
                  </a:cubicBezTo>
                  <a:cubicBezTo>
                    <a:pt x="5140" y="9452"/>
                    <a:pt x="5742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4" y="9374"/>
                    <a:pt x="9608" y="8907"/>
                    <a:pt x="9641" y="8340"/>
                  </a:cubicBezTo>
                  <a:cubicBezTo>
                    <a:pt x="9774" y="6038"/>
                    <a:pt x="9808" y="3703"/>
                    <a:pt x="9641" y="1401"/>
                  </a:cubicBezTo>
                  <a:cubicBezTo>
                    <a:pt x="9608" y="801"/>
                    <a:pt x="9141" y="367"/>
                    <a:pt x="8540" y="334"/>
                  </a:cubicBezTo>
                  <a:cubicBezTo>
                    <a:pt x="6339" y="134"/>
                    <a:pt x="4104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23"/>
          <p:cNvSpPr/>
          <p:nvPr/>
        </p:nvSpPr>
        <p:spPr>
          <a:xfrm>
            <a:off x="378856" y="232384"/>
            <a:ext cx="270897" cy="261838"/>
          </a:xfrm>
          <a:custGeom>
            <a:avLst/>
            <a:gdLst/>
            <a:ahLst/>
            <a:cxnLst/>
            <a:rect l="l" t="t" r="r" b="b"/>
            <a:pathLst>
              <a:path w="9808" h="9480" extrusionOk="0">
                <a:moveTo>
                  <a:pt x="1835" y="1"/>
                </a:moveTo>
                <a:cubicBezTo>
                  <a:pt x="1202" y="1"/>
                  <a:pt x="801" y="501"/>
                  <a:pt x="735" y="1102"/>
                </a:cubicBezTo>
                <a:cubicBezTo>
                  <a:pt x="735" y="1268"/>
                  <a:pt x="301" y="5938"/>
                  <a:pt x="234" y="6606"/>
                </a:cubicBezTo>
                <a:cubicBezTo>
                  <a:pt x="201" y="7273"/>
                  <a:pt x="1" y="8107"/>
                  <a:pt x="468" y="8674"/>
                </a:cubicBezTo>
                <a:cubicBezTo>
                  <a:pt x="968" y="9307"/>
                  <a:pt x="1869" y="9207"/>
                  <a:pt x="2569" y="9307"/>
                </a:cubicBezTo>
                <a:cubicBezTo>
                  <a:pt x="3236" y="9374"/>
                  <a:pt x="3870" y="9374"/>
                  <a:pt x="4537" y="9441"/>
                </a:cubicBezTo>
                <a:cubicBezTo>
                  <a:pt x="5101" y="9469"/>
                  <a:pt x="5665" y="9479"/>
                  <a:pt x="6229" y="9479"/>
                </a:cubicBezTo>
                <a:cubicBezTo>
                  <a:pt x="6999" y="9479"/>
                  <a:pt x="7770" y="9460"/>
                  <a:pt x="8540" y="9441"/>
                </a:cubicBezTo>
                <a:cubicBezTo>
                  <a:pt x="9174" y="9374"/>
                  <a:pt x="9574" y="8941"/>
                  <a:pt x="9641" y="8340"/>
                </a:cubicBezTo>
                <a:cubicBezTo>
                  <a:pt x="9741" y="6038"/>
                  <a:pt x="9808" y="3703"/>
                  <a:pt x="9641" y="1435"/>
                </a:cubicBezTo>
                <a:cubicBezTo>
                  <a:pt x="9574" y="801"/>
                  <a:pt x="9141" y="368"/>
                  <a:pt x="8540" y="334"/>
                </a:cubicBezTo>
                <a:cubicBezTo>
                  <a:pt x="6339" y="134"/>
                  <a:pt x="4070" y="34"/>
                  <a:pt x="18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3"/>
          <p:cNvSpPr/>
          <p:nvPr/>
        </p:nvSpPr>
        <p:spPr>
          <a:xfrm>
            <a:off x="243506" y="120884"/>
            <a:ext cx="270897" cy="261838"/>
          </a:xfrm>
          <a:custGeom>
            <a:avLst/>
            <a:gdLst/>
            <a:ahLst/>
            <a:cxnLst/>
            <a:rect l="l" t="t" r="r" b="b"/>
            <a:pathLst>
              <a:path w="9808" h="9480" extrusionOk="0">
                <a:moveTo>
                  <a:pt x="1835" y="1"/>
                </a:moveTo>
                <a:cubicBezTo>
                  <a:pt x="1202" y="1"/>
                  <a:pt x="801" y="501"/>
                  <a:pt x="735" y="1102"/>
                </a:cubicBezTo>
                <a:cubicBezTo>
                  <a:pt x="735" y="1268"/>
                  <a:pt x="301" y="5938"/>
                  <a:pt x="234" y="6606"/>
                </a:cubicBezTo>
                <a:cubicBezTo>
                  <a:pt x="201" y="7273"/>
                  <a:pt x="1" y="8107"/>
                  <a:pt x="468" y="8674"/>
                </a:cubicBezTo>
                <a:cubicBezTo>
                  <a:pt x="968" y="9307"/>
                  <a:pt x="1869" y="9207"/>
                  <a:pt x="2569" y="9307"/>
                </a:cubicBezTo>
                <a:cubicBezTo>
                  <a:pt x="3236" y="9374"/>
                  <a:pt x="3870" y="9374"/>
                  <a:pt x="4537" y="9441"/>
                </a:cubicBezTo>
                <a:cubicBezTo>
                  <a:pt x="5101" y="9469"/>
                  <a:pt x="5665" y="9479"/>
                  <a:pt x="6229" y="9479"/>
                </a:cubicBezTo>
                <a:cubicBezTo>
                  <a:pt x="6999" y="9479"/>
                  <a:pt x="7770" y="9460"/>
                  <a:pt x="8540" y="9441"/>
                </a:cubicBezTo>
                <a:cubicBezTo>
                  <a:pt x="9174" y="9374"/>
                  <a:pt x="9574" y="8941"/>
                  <a:pt x="9641" y="8340"/>
                </a:cubicBezTo>
                <a:cubicBezTo>
                  <a:pt x="9741" y="6038"/>
                  <a:pt x="9808" y="3703"/>
                  <a:pt x="9641" y="1435"/>
                </a:cubicBezTo>
                <a:cubicBezTo>
                  <a:pt x="9574" y="801"/>
                  <a:pt x="9141" y="368"/>
                  <a:pt x="8540" y="334"/>
                </a:cubicBezTo>
                <a:cubicBezTo>
                  <a:pt x="6339" y="134"/>
                  <a:pt x="4070" y="34"/>
                  <a:pt x="1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23"/>
          <p:cNvGrpSpPr/>
          <p:nvPr/>
        </p:nvGrpSpPr>
        <p:grpSpPr>
          <a:xfrm>
            <a:off x="8335924" y="3918812"/>
            <a:ext cx="429570" cy="986854"/>
            <a:chOff x="3003150" y="1845675"/>
            <a:chExt cx="746400" cy="1802275"/>
          </a:xfrm>
        </p:grpSpPr>
        <p:sp>
          <p:nvSpPr>
            <p:cNvPr id="335" name="Google Shape;335;p23"/>
            <p:cNvSpPr/>
            <p:nvPr/>
          </p:nvSpPr>
          <p:spPr>
            <a:xfrm>
              <a:off x="3003150" y="2837575"/>
              <a:ext cx="746400" cy="810375"/>
            </a:xfrm>
            <a:custGeom>
              <a:avLst/>
              <a:gdLst/>
              <a:ahLst/>
              <a:cxnLst/>
              <a:rect l="l" t="t" r="r" b="b"/>
              <a:pathLst>
                <a:path w="29856" h="32415" extrusionOk="0">
                  <a:moveTo>
                    <a:pt x="25687" y="0"/>
                  </a:moveTo>
                  <a:cubicBezTo>
                    <a:pt x="25316" y="0"/>
                    <a:pt x="24930" y="30"/>
                    <a:pt x="24585" y="30"/>
                  </a:cubicBezTo>
                  <a:cubicBezTo>
                    <a:pt x="21516" y="63"/>
                    <a:pt x="18414" y="297"/>
                    <a:pt x="15345" y="430"/>
                  </a:cubicBezTo>
                  <a:cubicBezTo>
                    <a:pt x="14644" y="463"/>
                    <a:pt x="14211" y="964"/>
                    <a:pt x="14144" y="1631"/>
                  </a:cubicBezTo>
                  <a:cubicBezTo>
                    <a:pt x="14010" y="3065"/>
                    <a:pt x="14077" y="18276"/>
                    <a:pt x="14044" y="22146"/>
                  </a:cubicBezTo>
                  <a:cubicBezTo>
                    <a:pt x="12009" y="22346"/>
                    <a:pt x="9974" y="22429"/>
                    <a:pt x="7935" y="22429"/>
                  </a:cubicBezTo>
                  <a:cubicBezTo>
                    <a:pt x="5896" y="22429"/>
                    <a:pt x="3853" y="22346"/>
                    <a:pt x="1802" y="22212"/>
                  </a:cubicBezTo>
                  <a:cubicBezTo>
                    <a:pt x="1769" y="22209"/>
                    <a:pt x="1737" y="22207"/>
                    <a:pt x="1705" y="22207"/>
                  </a:cubicBezTo>
                  <a:cubicBezTo>
                    <a:pt x="1087" y="22207"/>
                    <a:pt x="631" y="22810"/>
                    <a:pt x="568" y="23413"/>
                  </a:cubicBezTo>
                  <a:cubicBezTo>
                    <a:pt x="401" y="26048"/>
                    <a:pt x="234" y="28617"/>
                    <a:pt x="34" y="31252"/>
                  </a:cubicBezTo>
                  <a:cubicBezTo>
                    <a:pt x="0" y="31886"/>
                    <a:pt x="568" y="32386"/>
                    <a:pt x="1168" y="32386"/>
                  </a:cubicBezTo>
                  <a:cubicBezTo>
                    <a:pt x="2546" y="32406"/>
                    <a:pt x="3922" y="32415"/>
                    <a:pt x="5298" y="32415"/>
                  </a:cubicBezTo>
                  <a:cubicBezTo>
                    <a:pt x="11081" y="32415"/>
                    <a:pt x="16843" y="32249"/>
                    <a:pt x="22583" y="31953"/>
                  </a:cubicBezTo>
                  <a:cubicBezTo>
                    <a:pt x="24651" y="31819"/>
                    <a:pt x="26653" y="31686"/>
                    <a:pt x="28688" y="31552"/>
                  </a:cubicBezTo>
                  <a:cubicBezTo>
                    <a:pt x="29255" y="31486"/>
                    <a:pt x="29855" y="31052"/>
                    <a:pt x="29822" y="30418"/>
                  </a:cubicBezTo>
                  <a:cubicBezTo>
                    <a:pt x="29421" y="24948"/>
                    <a:pt x="29021" y="19444"/>
                    <a:pt x="28588" y="13973"/>
                  </a:cubicBezTo>
                  <a:cubicBezTo>
                    <a:pt x="28387" y="11238"/>
                    <a:pt x="28221" y="8469"/>
                    <a:pt x="28020" y="5701"/>
                  </a:cubicBezTo>
                  <a:cubicBezTo>
                    <a:pt x="27920" y="4333"/>
                    <a:pt x="27887" y="2965"/>
                    <a:pt x="27720" y="1631"/>
                  </a:cubicBezTo>
                  <a:cubicBezTo>
                    <a:pt x="27654" y="930"/>
                    <a:pt x="27253" y="297"/>
                    <a:pt x="26553" y="97"/>
                  </a:cubicBezTo>
                  <a:cubicBezTo>
                    <a:pt x="26295" y="21"/>
                    <a:pt x="25996" y="0"/>
                    <a:pt x="25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3"/>
            <p:cNvSpPr/>
            <p:nvPr/>
          </p:nvSpPr>
          <p:spPr>
            <a:xfrm>
              <a:off x="3174950" y="1845675"/>
              <a:ext cx="423650" cy="1456875"/>
            </a:xfrm>
            <a:custGeom>
              <a:avLst/>
              <a:gdLst/>
              <a:ahLst/>
              <a:cxnLst/>
              <a:rect l="l" t="t" r="r" b="b"/>
              <a:pathLst>
                <a:path w="16946" h="58275" extrusionOk="0">
                  <a:moveTo>
                    <a:pt x="14010" y="2246"/>
                  </a:moveTo>
                  <a:cubicBezTo>
                    <a:pt x="14143" y="9084"/>
                    <a:pt x="14310" y="15922"/>
                    <a:pt x="14377" y="22760"/>
                  </a:cubicBezTo>
                  <a:cubicBezTo>
                    <a:pt x="14477" y="30032"/>
                    <a:pt x="14544" y="37271"/>
                    <a:pt x="14610" y="44543"/>
                  </a:cubicBezTo>
                  <a:cubicBezTo>
                    <a:pt x="14644" y="48279"/>
                    <a:pt x="14677" y="52048"/>
                    <a:pt x="14677" y="55784"/>
                  </a:cubicBezTo>
                  <a:cubicBezTo>
                    <a:pt x="12348" y="55943"/>
                    <a:pt x="10006" y="56019"/>
                    <a:pt x="7674" y="56019"/>
                  </a:cubicBezTo>
                  <a:cubicBezTo>
                    <a:pt x="6099" y="56019"/>
                    <a:pt x="4529" y="55985"/>
                    <a:pt x="2969" y="55917"/>
                  </a:cubicBezTo>
                  <a:cubicBezTo>
                    <a:pt x="2802" y="48812"/>
                    <a:pt x="2635" y="41774"/>
                    <a:pt x="2569" y="34702"/>
                  </a:cubicBezTo>
                  <a:cubicBezTo>
                    <a:pt x="2535" y="27264"/>
                    <a:pt x="2468" y="19892"/>
                    <a:pt x="2335" y="12520"/>
                  </a:cubicBezTo>
                  <a:cubicBezTo>
                    <a:pt x="2302" y="10418"/>
                    <a:pt x="2302" y="8350"/>
                    <a:pt x="2268" y="6249"/>
                  </a:cubicBezTo>
                  <a:cubicBezTo>
                    <a:pt x="2268" y="5214"/>
                    <a:pt x="2202" y="4180"/>
                    <a:pt x="2202" y="3113"/>
                  </a:cubicBezTo>
                  <a:cubicBezTo>
                    <a:pt x="2202" y="2913"/>
                    <a:pt x="2168" y="2679"/>
                    <a:pt x="2168" y="2446"/>
                  </a:cubicBezTo>
                  <a:lnTo>
                    <a:pt x="2168" y="2446"/>
                  </a:lnTo>
                  <a:cubicBezTo>
                    <a:pt x="3848" y="2573"/>
                    <a:pt x="5516" y="2640"/>
                    <a:pt x="7182" y="2640"/>
                  </a:cubicBezTo>
                  <a:cubicBezTo>
                    <a:pt x="9453" y="2640"/>
                    <a:pt x="11720" y="2515"/>
                    <a:pt x="14010" y="2246"/>
                  </a:cubicBezTo>
                  <a:close/>
                  <a:moveTo>
                    <a:pt x="15259" y="1"/>
                  </a:moveTo>
                  <a:cubicBezTo>
                    <a:pt x="15221" y="1"/>
                    <a:pt x="15183" y="4"/>
                    <a:pt x="15144" y="11"/>
                  </a:cubicBezTo>
                  <a:cubicBezTo>
                    <a:pt x="12548" y="350"/>
                    <a:pt x="9904" y="534"/>
                    <a:pt x="7262" y="534"/>
                  </a:cubicBezTo>
                  <a:cubicBezTo>
                    <a:pt x="5491" y="534"/>
                    <a:pt x="3722" y="452"/>
                    <a:pt x="1968" y="278"/>
                  </a:cubicBezTo>
                  <a:cubicBezTo>
                    <a:pt x="1968" y="177"/>
                    <a:pt x="100" y="111"/>
                    <a:pt x="100" y="111"/>
                  </a:cubicBezTo>
                  <a:cubicBezTo>
                    <a:pt x="100" y="1045"/>
                    <a:pt x="0" y="4781"/>
                    <a:pt x="0" y="5715"/>
                  </a:cubicBezTo>
                  <a:lnTo>
                    <a:pt x="100" y="11219"/>
                  </a:lnTo>
                  <a:cubicBezTo>
                    <a:pt x="133" y="14921"/>
                    <a:pt x="200" y="18624"/>
                    <a:pt x="267" y="22360"/>
                  </a:cubicBezTo>
                  <a:cubicBezTo>
                    <a:pt x="367" y="29765"/>
                    <a:pt x="667" y="37137"/>
                    <a:pt x="701" y="44543"/>
                  </a:cubicBezTo>
                  <a:cubicBezTo>
                    <a:pt x="767" y="48646"/>
                    <a:pt x="767" y="52815"/>
                    <a:pt x="801" y="56985"/>
                  </a:cubicBezTo>
                  <a:cubicBezTo>
                    <a:pt x="801" y="57619"/>
                    <a:pt x="1301" y="58019"/>
                    <a:pt x="1868" y="58086"/>
                  </a:cubicBezTo>
                  <a:cubicBezTo>
                    <a:pt x="3841" y="58213"/>
                    <a:pt x="5820" y="58275"/>
                    <a:pt x="7800" y="58275"/>
                  </a:cubicBezTo>
                  <a:cubicBezTo>
                    <a:pt x="10473" y="58275"/>
                    <a:pt x="13148" y="58163"/>
                    <a:pt x="15811" y="57952"/>
                  </a:cubicBezTo>
                  <a:cubicBezTo>
                    <a:pt x="16445" y="57919"/>
                    <a:pt x="16945" y="57452"/>
                    <a:pt x="16945" y="56818"/>
                  </a:cubicBezTo>
                  <a:cubicBezTo>
                    <a:pt x="16879" y="49580"/>
                    <a:pt x="16812" y="42308"/>
                    <a:pt x="16812" y="35102"/>
                  </a:cubicBezTo>
                  <a:cubicBezTo>
                    <a:pt x="16712" y="27864"/>
                    <a:pt x="16612" y="20592"/>
                    <a:pt x="16478" y="13354"/>
                  </a:cubicBezTo>
                  <a:lnTo>
                    <a:pt x="16212" y="1078"/>
                  </a:lnTo>
                  <a:cubicBezTo>
                    <a:pt x="16212" y="612"/>
                    <a:pt x="15777" y="1"/>
                    <a:pt x="15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8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28"/>
          <p:cNvGrpSpPr/>
          <p:nvPr/>
        </p:nvGrpSpPr>
        <p:grpSpPr>
          <a:xfrm rot="5400000">
            <a:off x="63041" y="3970569"/>
            <a:ext cx="1735016" cy="2170186"/>
            <a:chOff x="3429275" y="3800075"/>
            <a:chExt cx="1225900" cy="1533375"/>
          </a:xfrm>
        </p:grpSpPr>
        <p:sp>
          <p:nvSpPr>
            <p:cNvPr id="384" name="Google Shape;384;p28"/>
            <p:cNvSpPr/>
            <p:nvPr/>
          </p:nvSpPr>
          <p:spPr>
            <a:xfrm>
              <a:off x="3764525" y="4562375"/>
              <a:ext cx="407825" cy="386625"/>
            </a:xfrm>
            <a:custGeom>
              <a:avLst/>
              <a:gdLst/>
              <a:ahLst/>
              <a:cxnLst/>
              <a:rect l="l" t="t" r="r" b="b"/>
              <a:pathLst>
                <a:path w="16313" h="15465" extrusionOk="0">
                  <a:moveTo>
                    <a:pt x="7962" y="0"/>
                  </a:moveTo>
                  <a:cubicBezTo>
                    <a:pt x="5975" y="0"/>
                    <a:pt x="4021" y="683"/>
                    <a:pt x="2569" y="2155"/>
                  </a:cubicBezTo>
                  <a:cubicBezTo>
                    <a:pt x="1368" y="3423"/>
                    <a:pt x="568" y="5024"/>
                    <a:pt x="401" y="6792"/>
                  </a:cubicBezTo>
                  <a:cubicBezTo>
                    <a:pt x="1" y="10361"/>
                    <a:pt x="2436" y="13864"/>
                    <a:pt x="5805" y="14998"/>
                  </a:cubicBezTo>
                  <a:cubicBezTo>
                    <a:pt x="6805" y="15331"/>
                    <a:pt x="7906" y="15465"/>
                    <a:pt x="8940" y="15465"/>
                  </a:cubicBezTo>
                  <a:cubicBezTo>
                    <a:pt x="12076" y="15465"/>
                    <a:pt x="14311" y="13463"/>
                    <a:pt x="15412" y="10628"/>
                  </a:cubicBezTo>
                  <a:cubicBezTo>
                    <a:pt x="16145" y="8627"/>
                    <a:pt x="16312" y="6425"/>
                    <a:pt x="15345" y="4424"/>
                  </a:cubicBezTo>
                  <a:cubicBezTo>
                    <a:pt x="14644" y="2823"/>
                    <a:pt x="13243" y="1488"/>
                    <a:pt x="11642" y="788"/>
                  </a:cubicBezTo>
                  <a:cubicBezTo>
                    <a:pt x="10481" y="272"/>
                    <a:pt x="9215" y="0"/>
                    <a:pt x="7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4154800" y="4856475"/>
              <a:ext cx="500375" cy="476975"/>
            </a:xfrm>
            <a:custGeom>
              <a:avLst/>
              <a:gdLst/>
              <a:ahLst/>
              <a:cxnLst/>
              <a:rect l="l" t="t" r="r" b="b"/>
              <a:pathLst>
                <a:path w="20015" h="19079" extrusionOk="0">
                  <a:moveTo>
                    <a:pt x="9784" y="0"/>
                  </a:moveTo>
                  <a:cubicBezTo>
                    <a:pt x="7350" y="0"/>
                    <a:pt x="4957" y="839"/>
                    <a:pt x="3170" y="2667"/>
                  </a:cubicBezTo>
                  <a:cubicBezTo>
                    <a:pt x="1635" y="4235"/>
                    <a:pt x="668" y="6203"/>
                    <a:pt x="468" y="8371"/>
                  </a:cubicBezTo>
                  <a:cubicBezTo>
                    <a:pt x="1" y="12774"/>
                    <a:pt x="3003" y="17110"/>
                    <a:pt x="7139" y="18511"/>
                  </a:cubicBezTo>
                  <a:cubicBezTo>
                    <a:pt x="8373" y="18912"/>
                    <a:pt x="9708" y="19079"/>
                    <a:pt x="11009" y="19079"/>
                  </a:cubicBezTo>
                  <a:cubicBezTo>
                    <a:pt x="14811" y="19079"/>
                    <a:pt x="17647" y="16577"/>
                    <a:pt x="18948" y="13108"/>
                  </a:cubicBezTo>
                  <a:cubicBezTo>
                    <a:pt x="19848" y="10673"/>
                    <a:pt x="20015" y="7937"/>
                    <a:pt x="18981" y="5502"/>
                  </a:cubicBezTo>
                  <a:cubicBezTo>
                    <a:pt x="18080" y="3501"/>
                    <a:pt x="16346" y="1866"/>
                    <a:pt x="14378" y="999"/>
                  </a:cubicBezTo>
                  <a:cubicBezTo>
                    <a:pt x="12929" y="347"/>
                    <a:pt x="11348" y="0"/>
                    <a:pt x="9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4144800" y="4323800"/>
              <a:ext cx="246875" cy="234100"/>
            </a:xfrm>
            <a:custGeom>
              <a:avLst/>
              <a:gdLst/>
              <a:ahLst/>
              <a:cxnLst/>
              <a:rect l="l" t="t" r="r" b="b"/>
              <a:pathLst>
                <a:path w="9875" h="9364" extrusionOk="0">
                  <a:moveTo>
                    <a:pt x="4808" y="0"/>
                  </a:moveTo>
                  <a:cubicBezTo>
                    <a:pt x="3593" y="0"/>
                    <a:pt x="2395" y="424"/>
                    <a:pt x="1535" y="1324"/>
                  </a:cubicBezTo>
                  <a:cubicBezTo>
                    <a:pt x="768" y="2058"/>
                    <a:pt x="334" y="3059"/>
                    <a:pt x="201" y="4126"/>
                  </a:cubicBezTo>
                  <a:cubicBezTo>
                    <a:pt x="0" y="6294"/>
                    <a:pt x="1435" y="8396"/>
                    <a:pt x="3503" y="9063"/>
                  </a:cubicBezTo>
                  <a:cubicBezTo>
                    <a:pt x="4103" y="9297"/>
                    <a:pt x="4770" y="9363"/>
                    <a:pt x="5404" y="9363"/>
                  </a:cubicBezTo>
                  <a:cubicBezTo>
                    <a:pt x="7272" y="9363"/>
                    <a:pt x="8707" y="8163"/>
                    <a:pt x="9340" y="6461"/>
                  </a:cubicBezTo>
                  <a:cubicBezTo>
                    <a:pt x="9774" y="5227"/>
                    <a:pt x="9874" y="3859"/>
                    <a:pt x="9274" y="2692"/>
                  </a:cubicBezTo>
                  <a:cubicBezTo>
                    <a:pt x="8873" y="1691"/>
                    <a:pt x="8006" y="891"/>
                    <a:pt x="7039" y="490"/>
                  </a:cubicBezTo>
                  <a:cubicBezTo>
                    <a:pt x="6343" y="168"/>
                    <a:pt x="5572" y="0"/>
                    <a:pt x="4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3470975" y="4618700"/>
              <a:ext cx="184325" cy="175200"/>
            </a:xfrm>
            <a:custGeom>
              <a:avLst/>
              <a:gdLst/>
              <a:ahLst/>
              <a:cxnLst/>
              <a:rect l="l" t="t" r="r" b="b"/>
              <a:pathLst>
                <a:path w="7373" h="7008" extrusionOk="0">
                  <a:moveTo>
                    <a:pt x="3647" y="1"/>
                  </a:moveTo>
                  <a:cubicBezTo>
                    <a:pt x="2741" y="1"/>
                    <a:pt x="1847" y="325"/>
                    <a:pt x="1168" y="1003"/>
                  </a:cubicBezTo>
                  <a:cubicBezTo>
                    <a:pt x="601" y="1537"/>
                    <a:pt x="234" y="2271"/>
                    <a:pt x="168" y="3071"/>
                  </a:cubicBezTo>
                  <a:cubicBezTo>
                    <a:pt x="1" y="4706"/>
                    <a:pt x="1102" y="6274"/>
                    <a:pt x="2636" y="6774"/>
                  </a:cubicBezTo>
                  <a:cubicBezTo>
                    <a:pt x="3103" y="6907"/>
                    <a:pt x="3603" y="7007"/>
                    <a:pt x="4037" y="7007"/>
                  </a:cubicBezTo>
                  <a:cubicBezTo>
                    <a:pt x="5471" y="7007"/>
                    <a:pt x="6472" y="6073"/>
                    <a:pt x="6972" y="4773"/>
                  </a:cubicBezTo>
                  <a:cubicBezTo>
                    <a:pt x="7306" y="3872"/>
                    <a:pt x="7373" y="2871"/>
                    <a:pt x="6972" y="2037"/>
                  </a:cubicBezTo>
                  <a:cubicBezTo>
                    <a:pt x="6672" y="1270"/>
                    <a:pt x="6005" y="703"/>
                    <a:pt x="5305" y="369"/>
                  </a:cubicBezTo>
                  <a:cubicBezTo>
                    <a:pt x="4780" y="126"/>
                    <a:pt x="4211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3877950" y="5081550"/>
              <a:ext cx="182650" cy="175175"/>
            </a:xfrm>
            <a:custGeom>
              <a:avLst/>
              <a:gdLst/>
              <a:ahLst/>
              <a:cxnLst/>
              <a:rect l="l" t="t" r="r" b="b"/>
              <a:pathLst>
                <a:path w="7306" h="7007" extrusionOk="0">
                  <a:moveTo>
                    <a:pt x="3615" y="0"/>
                  </a:moveTo>
                  <a:cubicBezTo>
                    <a:pt x="2712" y="0"/>
                    <a:pt x="1826" y="324"/>
                    <a:pt x="1168" y="1002"/>
                  </a:cubicBezTo>
                  <a:cubicBezTo>
                    <a:pt x="567" y="1536"/>
                    <a:pt x="234" y="2270"/>
                    <a:pt x="167" y="3071"/>
                  </a:cubicBezTo>
                  <a:cubicBezTo>
                    <a:pt x="0" y="4705"/>
                    <a:pt x="1068" y="6273"/>
                    <a:pt x="2602" y="6773"/>
                  </a:cubicBezTo>
                  <a:cubicBezTo>
                    <a:pt x="3069" y="6907"/>
                    <a:pt x="3569" y="7007"/>
                    <a:pt x="4036" y="7007"/>
                  </a:cubicBezTo>
                  <a:cubicBezTo>
                    <a:pt x="5437" y="7007"/>
                    <a:pt x="6438" y="6073"/>
                    <a:pt x="6938" y="4772"/>
                  </a:cubicBezTo>
                  <a:cubicBezTo>
                    <a:pt x="7272" y="3904"/>
                    <a:pt x="7305" y="2870"/>
                    <a:pt x="6938" y="2036"/>
                  </a:cubicBezTo>
                  <a:cubicBezTo>
                    <a:pt x="6672" y="1269"/>
                    <a:pt x="6004" y="702"/>
                    <a:pt x="5271" y="369"/>
                  </a:cubicBezTo>
                  <a:cubicBezTo>
                    <a:pt x="4746" y="126"/>
                    <a:pt x="4177" y="0"/>
                    <a:pt x="3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4310750" y="4648325"/>
              <a:ext cx="119275" cy="113875"/>
            </a:xfrm>
            <a:custGeom>
              <a:avLst/>
              <a:gdLst/>
              <a:ahLst/>
              <a:cxnLst/>
              <a:rect l="l" t="t" r="r" b="b"/>
              <a:pathLst>
                <a:path w="4771" h="4555" extrusionOk="0">
                  <a:moveTo>
                    <a:pt x="2371" y="1"/>
                  </a:moveTo>
                  <a:cubicBezTo>
                    <a:pt x="1784" y="1"/>
                    <a:pt x="1200" y="200"/>
                    <a:pt x="768" y="652"/>
                  </a:cubicBezTo>
                  <a:cubicBezTo>
                    <a:pt x="434" y="1019"/>
                    <a:pt x="201" y="1519"/>
                    <a:pt x="134" y="2020"/>
                  </a:cubicBezTo>
                  <a:cubicBezTo>
                    <a:pt x="0" y="3054"/>
                    <a:pt x="734" y="4088"/>
                    <a:pt x="1735" y="4421"/>
                  </a:cubicBezTo>
                  <a:cubicBezTo>
                    <a:pt x="2035" y="4522"/>
                    <a:pt x="2369" y="4555"/>
                    <a:pt x="2636" y="4555"/>
                  </a:cubicBezTo>
                  <a:cubicBezTo>
                    <a:pt x="3570" y="4555"/>
                    <a:pt x="4237" y="3988"/>
                    <a:pt x="4537" y="3154"/>
                  </a:cubicBezTo>
                  <a:cubicBezTo>
                    <a:pt x="4737" y="2553"/>
                    <a:pt x="4771" y="1886"/>
                    <a:pt x="4537" y="1319"/>
                  </a:cubicBezTo>
                  <a:cubicBezTo>
                    <a:pt x="4304" y="786"/>
                    <a:pt x="3903" y="419"/>
                    <a:pt x="3436" y="218"/>
                  </a:cubicBezTo>
                  <a:cubicBezTo>
                    <a:pt x="3104" y="78"/>
                    <a:pt x="2737" y="1"/>
                    <a:pt x="2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3429275" y="4905900"/>
              <a:ext cx="399500" cy="380025"/>
            </a:xfrm>
            <a:custGeom>
              <a:avLst/>
              <a:gdLst/>
              <a:ahLst/>
              <a:cxnLst/>
              <a:rect l="l" t="t" r="r" b="b"/>
              <a:pathLst>
                <a:path w="15980" h="15201" extrusionOk="0">
                  <a:moveTo>
                    <a:pt x="7790" y="0"/>
                  </a:moveTo>
                  <a:cubicBezTo>
                    <a:pt x="5831" y="0"/>
                    <a:pt x="3911" y="675"/>
                    <a:pt x="2503" y="2124"/>
                  </a:cubicBezTo>
                  <a:cubicBezTo>
                    <a:pt x="1335" y="3392"/>
                    <a:pt x="535" y="4960"/>
                    <a:pt x="368" y="6661"/>
                  </a:cubicBezTo>
                  <a:cubicBezTo>
                    <a:pt x="1" y="10197"/>
                    <a:pt x="2369" y="13632"/>
                    <a:pt x="5672" y="14733"/>
                  </a:cubicBezTo>
                  <a:cubicBezTo>
                    <a:pt x="6672" y="15067"/>
                    <a:pt x="7706" y="15200"/>
                    <a:pt x="8774" y="15200"/>
                  </a:cubicBezTo>
                  <a:cubicBezTo>
                    <a:pt x="11843" y="15200"/>
                    <a:pt x="14044" y="13199"/>
                    <a:pt x="15112" y="10430"/>
                  </a:cubicBezTo>
                  <a:cubicBezTo>
                    <a:pt x="15846" y="8462"/>
                    <a:pt x="15979" y="6260"/>
                    <a:pt x="15112" y="4392"/>
                  </a:cubicBezTo>
                  <a:cubicBezTo>
                    <a:pt x="14378" y="2791"/>
                    <a:pt x="12977" y="1524"/>
                    <a:pt x="11442" y="790"/>
                  </a:cubicBezTo>
                  <a:cubicBezTo>
                    <a:pt x="10290" y="272"/>
                    <a:pt x="9032" y="0"/>
                    <a:pt x="7790" y="0"/>
                  </a:cubicBezTo>
                  <a:close/>
                </a:path>
              </a:pathLst>
            </a:custGeom>
            <a:solidFill>
              <a:srgbClr val="FFD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3553550" y="3800075"/>
              <a:ext cx="512050" cy="688375"/>
            </a:xfrm>
            <a:custGeom>
              <a:avLst/>
              <a:gdLst/>
              <a:ahLst/>
              <a:cxnLst/>
              <a:rect l="l" t="t" r="r" b="b"/>
              <a:pathLst>
                <a:path w="20482" h="27535" extrusionOk="0">
                  <a:moveTo>
                    <a:pt x="7818" y="0"/>
                  </a:moveTo>
                  <a:cubicBezTo>
                    <a:pt x="7277" y="0"/>
                    <a:pt x="6740" y="163"/>
                    <a:pt x="6171" y="391"/>
                  </a:cubicBezTo>
                  <a:cubicBezTo>
                    <a:pt x="4337" y="1091"/>
                    <a:pt x="2502" y="1725"/>
                    <a:pt x="701" y="2492"/>
                  </a:cubicBezTo>
                  <a:cubicBezTo>
                    <a:pt x="334" y="2726"/>
                    <a:pt x="0" y="3293"/>
                    <a:pt x="34" y="3727"/>
                  </a:cubicBezTo>
                  <a:cubicBezTo>
                    <a:pt x="300" y="7463"/>
                    <a:pt x="234" y="11265"/>
                    <a:pt x="367" y="15001"/>
                  </a:cubicBezTo>
                  <a:cubicBezTo>
                    <a:pt x="467" y="16836"/>
                    <a:pt x="534" y="18737"/>
                    <a:pt x="634" y="20605"/>
                  </a:cubicBezTo>
                  <a:cubicBezTo>
                    <a:pt x="667" y="22407"/>
                    <a:pt x="734" y="24141"/>
                    <a:pt x="1001" y="25909"/>
                  </a:cubicBezTo>
                  <a:lnTo>
                    <a:pt x="1001" y="25976"/>
                  </a:lnTo>
                  <a:cubicBezTo>
                    <a:pt x="867" y="26576"/>
                    <a:pt x="1068" y="27177"/>
                    <a:pt x="1701" y="27444"/>
                  </a:cubicBezTo>
                  <a:cubicBezTo>
                    <a:pt x="1843" y="27506"/>
                    <a:pt x="1989" y="27535"/>
                    <a:pt x="2135" y="27535"/>
                  </a:cubicBezTo>
                  <a:cubicBezTo>
                    <a:pt x="2539" y="27535"/>
                    <a:pt x="2942" y="27311"/>
                    <a:pt x="3236" y="26943"/>
                  </a:cubicBezTo>
                  <a:cubicBezTo>
                    <a:pt x="5804" y="23908"/>
                    <a:pt x="9340" y="20272"/>
                    <a:pt x="10808" y="18971"/>
                  </a:cubicBezTo>
                  <a:cubicBezTo>
                    <a:pt x="13810" y="16269"/>
                    <a:pt x="16846" y="13500"/>
                    <a:pt x="19981" y="10898"/>
                  </a:cubicBezTo>
                  <a:cubicBezTo>
                    <a:pt x="20415" y="10498"/>
                    <a:pt x="20481" y="9598"/>
                    <a:pt x="20014" y="9164"/>
                  </a:cubicBezTo>
                  <a:cubicBezTo>
                    <a:pt x="17046" y="6796"/>
                    <a:pt x="14044" y="4494"/>
                    <a:pt x="11175" y="2092"/>
                  </a:cubicBezTo>
                  <a:cubicBezTo>
                    <a:pt x="10474" y="1492"/>
                    <a:pt x="9874" y="758"/>
                    <a:pt x="9073" y="324"/>
                  </a:cubicBezTo>
                  <a:cubicBezTo>
                    <a:pt x="8642" y="94"/>
                    <a:pt x="8229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3816225" y="4262850"/>
              <a:ext cx="262725" cy="230025"/>
            </a:xfrm>
            <a:custGeom>
              <a:avLst/>
              <a:gdLst/>
              <a:ahLst/>
              <a:cxnLst/>
              <a:rect l="l" t="t" r="r" b="b"/>
              <a:pathLst>
                <a:path w="10509" h="9201" extrusionOk="0">
                  <a:moveTo>
                    <a:pt x="6633" y="0"/>
                  </a:moveTo>
                  <a:cubicBezTo>
                    <a:pt x="6529" y="0"/>
                    <a:pt x="6427" y="30"/>
                    <a:pt x="6339" y="93"/>
                  </a:cubicBezTo>
                  <a:cubicBezTo>
                    <a:pt x="5938" y="393"/>
                    <a:pt x="5538" y="593"/>
                    <a:pt x="5204" y="927"/>
                  </a:cubicBezTo>
                  <a:cubicBezTo>
                    <a:pt x="4871" y="1260"/>
                    <a:pt x="4537" y="1561"/>
                    <a:pt x="4204" y="1828"/>
                  </a:cubicBezTo>
                  <a:cubicBezTo>
                    <a:pt x="3503" y="2461"/>
                    <a:pt x="2836" y="3095"/>
                    <a:pt x="2169" y="3729"/>
                  </a:cubicBezTo>
                  <a:cubicBezTo>
                    <a:pt x="1869" y="3996"/>
                    <a:pt x="1535" y="4296"/>
                    <a:pt x="1235" y="4596"/>
                  </a:cubicBezTo>
                  <a:cubicBezTo>
                    <a:pt x="901" y="4963"/>
                    <a:pt x="401" y="5297"/>
                    <a:pt x="268" y="5797"/>
                  </a:cubicBezTo>
                  <a:cubicBezTo>
                    <a:pt x="1" y="6831"/>
                    <a:pt x="1101" y="7632"/>
                    <a:pt x="1869" y="8165"/>
                  </a:cubicBezTo>
                  <a:cubicBezTo>
                    <a:pt x="2791" y="8831"/>
                    <a:pt x="3783" y="9200"/>
                    <a:pt x="4769" y="9200"/>
                  </a:cubicBezTo>
                  <a:cubicBezTo>
                    <a:pt x="5709" y="9200"/>
                    <a:pt x="6643" y="8865"/>
                    <a:pt x="7506" y="8132"/>
                  </a:cubicBezTo>
                  <a:cubicBezTo>
                    <a:pt x="9908" y="6097"/>
                    <a:pt x="10508" y="2128"/>
                    <a:pt x="7406" y="326"/>
                  </a:cubicBezTo>
                  <a:cubicBezTo>
                    <a:pt x="7273" y="260"/>
                    <a:pt x="7206" y="260"/>
                    <a:pt x="7106" y="226"/>
                  </a:cubicBezTo>
                  <a:cubicBezTo>
                    <a:pt x="6981" y="81"/>
                    <a:pt x="6805" y="0"/>
                    <a:pt x="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28"/>
          <p:cNvGrpSpPr/>
          <p:nvPr/>
        </p:nvGrpSpPr>
        <p:grpSpPr>
          <a:xfrm rot="7199872">
            <a:off x="6906026" y="-548333"/>
            <a:ext cx="2297151" cy="2521924"/>
            <a:chOff x="-312899" y="-249103"/>
            <a:chExt cx="2297003" cy="2521761"/>
          </a:xfrm>
        </p:grpSpPr>
        <p:sp>
          <p:nvSpPr>
            <p:cNvPr id="394" name="Google Shape;394;p28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28"/>
          <p:cNvGrpSpPr/>
          <p:nvPr/>
        </p:nvGrpSpPr>
        <p:grpSpPr>
          <a:xfrm>
            <a:off x="-186062" y="92500"/>
            <a:ext cx="1295125" cy="742225"/>
            <a:chOff x="3377575" y="1904775"/>
            <a:chExt cx="1295125" cy="742225"/>
          </a:xfrm>
        </p:grpSpPr>
        <p:sp>
          <p:nvSpPr>
            <p:cNvPr id="399" name="Google Shape;399;p28"/>
            <p:cNvSpPr/>
            <p:nvPr/>
          </p:nvSpPr>
          <p:spPr>
            <a:xfrm>
              <a:off x="4333275" y="2025925"/>
              <a:ext cx="339425" cy="329550"/>
            </a:xfrm>
            <a:custGeom>
              <a:avLst/>
              <a:gdLst/>
              <a:ahLst/>
              <a:cxnLst/>
              <a:rect l="l" t="t" r="r" b="b"/>
              <a:pathLst>
                <a:path w="13577" h="13182" extrusionOk="0">
                  <a:moveTo>
                    <a:pt x="12500" y="0"/>
                  </a:moveTo>
                  <a:cubicBezTo>
                    <a:pt x="12470" y="0"/>
                    <a:pt x="12440" y="2"/>
                    <a:pt x="12409" y="6"/>
                  </a:cubicBezTo>
                  <a:cubicBezTo>
                    <a:pt x="9367" y="219"/>
                    <a:pt x="6282" y="241"/>
                    <a:pt x="3223" y="241"/>
                  </a:cubicBezTo>
                  <a:cubicBezTo>
                    <a:pt x="2458" y="241"/>
                    <a:pt x="1695" y="239"/>
                    <a:pt x="934" y="239"/>
                  </a:cubicBezTo>
                  <a:cubicBezTo>
                    <a:pt x="434" y="239"/>
                    <a:pt x="0" y="673"/>
                    <a:pt x="0" y="1207"/>
                  </a:cubicBezTo>
                  <a:lnTo>
                    <a:pt x="234" y="12215"/>
                  </a:lnTo>
                  <a:cubicBezTo>
                    <a:pt x="234" y="12715"/>
                    <a:pt x="667" y="13182"/>
                    <a:pt x="1201" y="13182"/>
                  </a:cubicBezTo>
                  <a:cubicBezTo>
                    <a:pt x="3069" y="13082"/>
                    <a:pt x="4937" y="13015"/>
                    <a:pt x="6838" y="12982"/>
                  </a:cubicBezTo>
                  <a:cubicBezTo>
                    <a:pt x="8139" y="12935"/>
                    <a:pt x="9439" y="12873"/>
                    <a:pt x="10751" y="12873"/>
                  </a:cubicBezTo>
                  <a:cubicBezTo>
                    <a:pt x="11323" y="12873"/>
                    <a:pt x="11898" y="12885"/>
                    <a:pt x="12476" y="12915"/>
                  </a:cubicBezTo>
                  <a:cubicBezTo>
                    <a:pt x="12505" y="12919"/>
                    <a:pt x="12534" y="12920"/>
                    <a:pt x="12563" y="12920"/>
                  </a:cubicBezTo>
                  <a:cubicBezTo>
                    <a:pt x="13093" y="12920"/>
                    <a:pt x="13543" y="12354"/>
                    <a:pt x="13543" y="11848"/>
                  </a:cubicBezTo>
                  <a:cubicBezTo>
                    <a:pt x="13576" y="10146"/>
                    <a:pt x="13576" y="8412"/>
                    <a:pt x="13576" y="6711"/>
                  </a:cubicBezTo>
                  <a:lnTo>
                    <a:pt x="13576" y="4309"/>
                  </a:lnTo>
                  <a:cubicBezTo>
                    <a:pt x="13543" y="3809"/>
                    <a:pt x="13543" y="3275"/>
                    <a:pt x="13443" y="2808"/>
                  </a:cubicBezTo>
                  <a:cubicBezTo>
                    <a:pt x="13443" y="2207"/>
                    <a:pt x="13443" y="1574"/>
                    <a:pt x="13410" y="1007"/>
                  </a:cubicBezTo>
                  <a:cubicBezTo>
                    <a:pt x="13378" y="533"/>
                    <a:pt x="13018" y="0"/>
                    <a:pt x="12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3377575" y="1904775"/>
              <a:ext cx="1181700" cy="742225"/>
            </a:xfrm>
            <a:custGeom>
              <a:avLst/>
              <a:gdLst/>
              <a:ahLst/>
              <a:cxnLst/>
              <a:rect l="l" t="t" r="r" b="b"/>
              <a:pathLst>
                <a:path w="47268" h="29689" extrusionOk="0">
                  <a:moveTo>
                    <a:pt x="33782" y="0"/>
                  </a:moveTo>
                  <a:cubicBezTo>
                    <a:pt x="33276" y="0"/>
                    <a:pt x="32769" y="4"/>
                    <a:pt x="32257" y="15"/>
                  </a:cubicBezTo>
                  <a:cubicBezTo>
                    <a:pt x="30623" y="48"/>
                    <a:pt x="29022" y="48"/>
                    <a:pt x="27420" y="249"/>
                  </a:cubicBezTo>
                  <a:cubicBezTo>
                    <a:pt x="26553" y="382"/>
                    <a:pt x="26420" y="682"/>
                    <a:pt x="26420" y="2417"/>
                  </a:cubicBezTo>
                  <a:cubicBezTo>
                    <a:pt x="26420" y="3551"/>
                    <a:pt x="26586" y="4652"/>
                    <a:pt x="26420" y="5719"/>
                  </a:cubicBezTo>
                  <a:cubicBezTo>
                    <a:pt x="25753" y="10423"/>
                    <a:pt x="22717" y="14592"/>
                    <a:pt x="18614" y="17027"/>
                  </a:cubicBezTo>
                  <a:cubicBezTo>
                    <a:pt x="16079" y="18562"/>
                    <a:pt x="13210" y="19496"/>
                    <a:pt x="10241" y="19996"/>
                  </a:cubicBezTo>
                  <a:cubicBezTo>
                    <a:pt x="8740" y="20230"/>
                    <a:pt x="7239" y="20330"/>
                    <a:pt x="5738" y="20363"/>
                  </a:cubicBezTo>
                  <a:cubicBezTo>
                    <a:pt x="5004" y="20363"/>
                    <a:pt x="4204" y="20363"/>
                    <a:pt x="3437" y="20330"/>
                  </a:cubicBezTo>
                  <a:cubicBezTo>
                    <a:pt x="3008" y="20291"/>
                    <a:pt x="2318" y="20195"/>
                    <a:pt x="1686" y="20195"/>
                  </a:cubicBezTo>
                  <a:cubicBezTo>
                    <a:pt x="1234" y="20195"/>
                    <a:pt x="812" y="20244"/>
                    <a:pt x="535" y="20396"/>
                  </a:cubicBezTo>
                  <a:cubicBezTo>
                    <a:pt x="1" y="20730"/>
                    <a:pt x="101" y="23932"/>
                    <a:pt x="68" y="24599"/>
                  </a:cubicBezTo>
                  <a:cubicBezTo>
                    <a:pt x="34" y="25834"/>
                    <a:pt x="34" y="27034"/>
                    <a:pt x="1" y="28235"/>
                  </a:cubicBezTo>
                  <a:cubicBezTo>
                    <a:pt x="1" y="29036"/>
                    <a:pt x="668" y="29670"/>
                    <a:pt x="1402" y="29670"/>
                  </a:cubicBezTo>
                  <a:cubicBezTo>
                    <a:pt x="2542" y="29683"/>
                    <a:pt x="3680" y="29688"/>
                    <a:pt x="4818" y="29688"/>
                  </a:cubicBezTo>
                  <a:cubicBezTo>
                    <a:pt x="9507" y="29688"/>
                    <a:pt x="14183" y="29596"/>
                    <a:pt x="18881" y="29570"/>
                  </a:cubicBezTo>
                  <a:cubicBezTo>
                    <a:pt x="24718" y="29536"/>
                    <a:pt x="30589" y="29503"/>
                    <a:pt x="36427" y="29403"/>
                  </a:cubicBezTo>
                  <a:cubicBezTo>
                    <a:pt x="38061" y="29403"/>
                    <a:pt x="39696" y="29369"/>
                    <a:pt x="41297" y="29369"/>
                  </a:cubicBezTo>
                  <a:cubicBezTo>
                    <a:pt x="42131" y="29369"/>
                    <a:pt x="42965" y="29369"/>
                    <a:pt x="43799" y="29336"/>
                  </a:cubicBezTo>
                  <a:cubicBezTo>
                    <a:pt x="44566" y="29336"/>
                    <a:pt x="45300" y="29336"/>
                    <a:pt x="45900" y="28936"/>
                  </a:cubicBezTo>
                  <a:cubicBezTo>
                    <a:pt x="46401" y="28769"/>
                    <a:pt x="46768" y="28269"/>
                    <a:pt x="46768" y="27702"/>
                  </a:cubicBezTo>
                  <a:cubicBezTo>
                    <a:pt x="46868" y="25200"/>
                    <a:pt x="46901" y="22731"/>
                    <a:pt x="46968" y="20230"/>
                  </a:cubicBezTo>
                  <a:cubicBezTo>
                    <a:pt x="46401" y="20230"/>
                    <a:pt x="45733" y="20230"/>
                    <a:pt x="45066" y="20263"/>
                  </a:cubicBezTo>
                  <a:cubicBezTo>
                    <a:pt x="42464" y="20363"/>
                    <a:pt x="39829" y="20496"/>
                    <a:pt x="37261" y="20563"/>
                  </a:cubicBezTo>
                  <a:cubicBezTo>
                    <a:pt x="37242" y="20564"/>
                    <a:pt x="37224" y="20564"/>
                    <a:pt x="37206" y="20564"/>
                  </a:cubicBezTo>
                  <a:cubicBezTo>
                    <a:pt x="36467" y="20564"/>
                    <a:pt x="35926" y="19912"/>
                    <a:pt x="35926" y="19229"/>
                  </a:cubicBezTo>
                  <a:cubicBezTo>
                    <a:pt x="35793" y="14159"/>
                    <a:pt x="35726" y="9055"/>
                    <a:pt x="35560" y="4018"/>
                  </a:cubicBezTo>
                  <a:cubicBezTo>
                    <a:pt x="35526" y="3317"/>
                    <a:pt x="36193" y="2684"/>
                    <a:pt x="36894" y="2684"/>
                  </a:cubicBezTo>
                  <a:cubicBezTo>
                    <a:pt x="38050" y="2684"/>
                    <a:pt x="39203" y="2687"/>
                    <a:pt x="40354" y="2687"/>
                  </a:cubicBezTo>
                  <a:cubicBezTo>
                    <a:pt x="42657" y="2687"/>
                    <a:pt x="44955" y="2673"/>
                    <a:pt x="47268" y="2584"/>
                  </a:cubicBezTo>
                  <a:lnTo>
                    <a:pt x="47268" y="1516"/>
                  </a:lnTo>
                  <a:cubicBezTo>
                    <a:pt x="47268" y="816"/>
                    <a:pt x="46734" y="315"/>
                    <a:pt x="46067" y="315"/>
                  </a:cubicBezTo>
                  <a:cubicBezTo>
                    <a:pt x="42965" y="148"/>
                    <a:pt x="39896" y="15"/>
                    <a:pt x="36794" y="15"/>
                  </a:cubicBezTo>
                  <a:cubicBezTo>
                    <a:pt x="35793" y="15"/>
                    <a:pt x="34792" y="0"/>
                    <a:pt x="33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28"/>
          <p:cNvSpPr/>
          <p:nvPr/>
        </p:nvSpPr>
        <p:spPr>
          <a:xfrm>
            <a:off x="180438" y="571475"/>
            <a:ext cx="562100" cy="1003575"/>
          </a:xfrm>
          <a:custGeom>
            <a:avLst/>
            <a:gdLst/>
            <a:ahLst/>
            <a:cxnLst/>
            <a:rect l="l" t="t" r="r" b="b"/>
            <a:pathLst>
              <a:path w="22484" h="40143" extrusionOk="0">
                <a:moveTo>
                  <a:pt x="18914" y="6030"/>
                </a:moveTo>
                <a:cubicBezTo>
                  <a:pt x="17046" y="14169"/>
                  <a:pt x="15078" y="22275"/>
                  <a:pt x="13177" y="30381"/>
                </a:cubicBezTo>
                <a:cubicBezTo>
                  <a:pt x="12677" y="32415"/>
                  <a:pt x="12210" y="34450"/>
                  <a:pt x="11709" y="36518"/>
                </a:cubicBezTo>
                <a:cubicBezTo>
                  <a:pt x="11209" y="35918"/>
                  <a:pt x="10709" y="35384"/>
                  <a:pt x="10242" y="34784"/>
                </a:cubicBezTo>
                <a:cubicBezTo>
                  <a:pt x="9341" y="33683"/>
                  <a:pt x="8407" y="32515"/>
                  <a:pt x="7540" y="31348"/>
                </a:cubicBezTo>
                <a:cubicBezTo>
                  <a:pt x="5972" y="29146"/>
                  <a:pt x="4404" y="26911"/>
                  <a:pt x="3003" y="24610"/>
                </a:cubicBezTo>
                <a:cubicBezTo>
                  <a:pt x="5538" y="21975"/>
                  <a:pt x="7907" y="19239"/>
                  <a:pt x="10308" y="16471"/>
                </a:cubicBezTo>
                <a:cubicBezTo>
                  <a:pt x="12910" y="13435"/>
                  <a:pt x="15479" y="10366"/>
                  <a:pt x="17980" y="7231"/>
                </a:cubicBezTo>
                <a:cubicBezTo>
                  <a:pt x="18314" y="6797"/>
                  <a:pt x="18581" y="6430"/>
                  <a:pt x="18914" y="6030"/>
                </a:cubicBezTo>
                <a:close/>
                <a:moveTo>
                  <a:pt x="21223" y="1"/>
                </a:moveTo>
                <a:cubicBezTo>
                  <a:pt x="20824" y="1"/>
                  <a:pt x="20484" y="217"/>
                  <a:pt x="20215" y="559"/>
                </a:cubicBezTo>
                <a:cubicBezTo>
                  <a:pt x="15379" y="6864"/>
                  <a:pt x="10375" y="12935"/>
                  <a:pt x="5071" y="18872"/>
                </a:cubicBezTo>
                <a:cubicBezTo>
                  <a:pt x="3570" y="20574"/>
                  <a:pt x="2036" y="22208"/>
                  <a:pt x="568" y="23909"/>
                </a:cubicBezTo>
                <a:cubicBezTo>
                  <a:pt x="1" y="24576"/>
                  <a:pt x="401" y="25477"/>
                  <a:pt x="1035" y="25744"/>
                </a:cubicBezTo>
                <a:cubicBezTo>
                  <a:pt x="2503" y="28079"/>
                  <a:pt x="4037" y="30414"/>
                  <a:pt x="5705" y="32615"/>
                </a:cubicBezTo>
                <a:cubicBezTo>
                  <a:pt x="7540" y="35084"/>
                  <a:pt x="9408" y="37552"/>
                  <a:pt x="11442" y="39787"/>
                </a:cubicBezTo>
                <a:cubicBezTo>
                  <a:pt x="11663" y="40032"/>
                  <a:pt x="11959" y="40142"/>
                  <a:pt x="12257" y="40142"/>
                </a:cubicBezTo>
                <a:cubicBezTo>
                  <a:pt x="12769" y="40142"/>
                  <a:pt x="13284" y="39815"/>
                  <a:pt x="13410" y="39287"/>
                </a:cubicBezTo>
                <a:cubicBezTo>
                  <a:pt x="14545" y="34383"/>
                  <a:pt x="15745" y="29447"/>
                  <a:pt x="16913" y="24543"/>
                </a:cubicBezTo>
                <a:cubicBezTo>
                  <a:pt x="18047" y="19606"/>
                  <a:pt x="19248" y="14703"/>
                  <a:pt x="20415" y="9766"/>
                </a:cubicBezTo>
                <a:cubicBezTo>
                  <a:pt x="21049" y="7030"/>
                  <a:pt x="21683" y="4228"/>
                  <a:pt x="22350" y="1493"/>
                </a:cubicBezTo>
                <a:cubicBezTo>
                  <a:pt x="22484" y="893"/>
                  <a:pt x="22217" y="326"/>
                  <a:pt x="21683" y="92"/>
                </a:cubicBezTo>
                <a:cubicBezTo>
                  <a:pt x="21522" y="30"/>
                  <a:pt x="21368" y="1"/>
                  <a:pt x="212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8"/>
          <p:cNvSpPr/>
          <p:nvPr/>
        </p:nvSpPr>
        <p:spPr>
          <a:xfrm rot="4785068">
            <a:off x="8229613" y="4364032"/>
            <a:ext cx="742293" cy="460665"/>
          </a:xfrm>
          <a:custGeom>
            <a:avLst/>
            <a:gdLst/>
            <a:ahLst/>
            <a:cxnLst/>
            <a:rect l="l" t="t" r="r" b="b"/>
            <a:pathLst>
              <a:path w="22683" h="14077" extrusionOk="0">
                <a:moveTo>
                  <a:pt x="1034" y="0"/>
                </a:moveTo>
                <a:cubicBezTo>
                  <a:pt x="500" y="0"/>
                  <a:pt x="0" y="500"/>
                  <a:pt x="33" y="1001"/>
                </a:cubicBezTo>
                <a:lnTo>
                  <a:pt x="33" y="1134"/>
                </a:lnTo>
                <a:cubicBezTo>
                  <a:pt x="0" y="1234"/>
                  <a:pt x="0" y="1301"/>
                  <a:pt x="0" y="1434"/>
                </a:cubicBezTo>
                <a:cubicBezTo>
                  <a:pt x="33" y="5104"/>
                  <a:pt x="234" y="8773"/>
                  <a:pt x="367" y="12442"/>
                </a:cubicBezTo>
                <a:cubicBezTo>
                  <a:pt x="400" y="13009"/>
                  <a:pt x="834" y="13410"/>
                  <a:pt x="1368" y="13443"/>
                </a:cubicBezTo>
                <a:cubicBezTo>
                  <a:pt x="8072" y="13910"/>
                  <a:pt x="14811" y="14077"/>
                  <a:pt x="21515" y="14077"/>
                </a:cubicBezTo>
                <a:cubicBezTo>
                  <a:pt x="22049" y="14077"/>
                  <a:pt x="22516" y="13610"/>
                  <a:pt x="22516" y="13076"/>
                </a:cubicBezTo>
                <a:cubicBezTo>
                  <a:pt x="22683" y="9107"/>
                  <a:pt x="22683" y="5137"/>
                  <a:pt x="22650" y="1168"/>
                </a:cubicBezTo>
                <a:cubicBezTo>
                  <a:pt x="22650" y="634"/>
                  <a:pt x="22183" y="167"/>
                  <a:pt x="21649" y="167"/>
                </a:cubicBezTo>
                <a:cubicBezTo>
                  <a:pt x="18953" y="193"/>
                  <a:pt x="16263" y="214"/>
                  <a:pt x="13577" y="214"/>
                </a:cubicBezTo>
                <a:cubicBezTo>
                  <a:pt x="9384" y="214"/>
                  <a:pt x="5203" y="163"/>
                  <a:pt x="10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8"/>
          <p:cNvSpPr/>
          <p:nvPr/>
        </p:nvSpPr>
        <p:spPr>
          <a:xfrm rot="7824313">
            <a:off x="7787923" y="4481215"/>
            <a:ext cx="742319" cy="460681"/>
          </a:xfrm>
          <a:custGeom>
            <a:avLst/>
            <a:gdLst/>
            <a:ahLst/>
            <a:cxnLst/>
            <a:rect l="l" t="t" r="r" b="b"/>
            <a:pathLst>
              <a:path w="22683" h="14077" extrusionOk="0">
                <a:moveTo>
                  <a:pt x="1034" y="0"/>
                </a:moveTo>
                <a:cubicBezTo>
                  <a:pt x="500" y="0"/>
                  <a:pt x="0" y="500"/>
                  <a:pt x="33" y="1001"/>
                </a:cubicBezTo>
                <a:lnTo>
                  <a:pt x="33" y="1134"/>
                </a:lnTo>
                <a:cubicBezTo>
                  <a:pt x="0" y="1234"/>
                  <a:pt x="0" y="1301"/>
                  <a:pt x="0" y="1434"/>
                </a:cubicBezTo>
                <a:cubicBezTo>
                  <a:pt x="33" y="5104"/>
                  <a:pt x="234" y="8773"/>
                  <a:pt x="367" y="12442"/>
                </a:cubicBezTo>
                <a:cubicBezTo>
                  <a:pt x="400" y="13009"/>
                  <a:pt x="834" y="13410"/>
                  <a:pt x="1368" y="13443"/>
                </a:cubicBezTo>
                <a:cubicBezTo>
                  <a:pt x="8072" y="13910"/>
                  <a:pt x="14811" y="14077"/>
                  <a:pt x="21515" y="14077"/>
                </a:cubicBezTo>
                <a:cubicBezTo>
                  <a:pt x="22049" y="14077"/>
                  <a:pt x="22516" y="13610"/>
                  <a:pt x="22516" y="13076"/>
                </a:cubicBezTo>
                <a:cubicBezTo>
                  <a:pt x="22683" y="9107"/>
                  <a:pt x="22683" y="5137"/>
                  <a:pt x="22650" y="1168"/>
                </a:cubicBezTo>
                <a:cubicBezTo>
                  <a:pt x="22650" y="634"/>
                  <a:pt x="22183" y="167"/>
                  <a:pt x="21649" y="167"/>
                </a:cubicBezTo>
                <a:cubicBezTo>
                  <a:pt x="18953" y="193"/>
                  <a:pt x="16263" y="214"/>
                  <a:pt x="13577" y="214"/>
                </a:cubicBezTo>
                <a:cubicBezTo>
                  <a:pt x="9384" y="214"/>
                  <a:pt x="5203" y="163"/>
                  <a:pt x="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>
            <a:off x="548275" y="362975"/>
            <a:ext cx="8047800" cy="44121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29"/>
          <p:cNvGrpSpPr/>
          <p:nvPr/>
        </p:nvGrpSpPr>
        <p:grpSpPr>
          <a:xfrm>
            <a:off x="-270580" y="3179986"/>
            <a:ext cx="1147059" cy="1963506"/>
            <a:chOff x="2360200" y="3392875"/>
            <a:chExt cx="1038250" cy="1777250"/>
          </a:xfrm>
        </p:grpSpPr>
        <p:sp>
          <p:nvSpPr>
            <p:cNvPr id="407" name="Google Shape;407;p29"/>
            <p:cNvSpPr/>
            <p:nvPr/>
          </p:nvSpPr>
          <p:spPr>
            <a:xfrm>
              <a:off x="2736300" y="3392875"/>
              <a:ext cx="172650" cy="1420325"/>
            </a:xfrm>
            <a:custGeom>
              <a:avLst/>
              <a:gdLst/>
              <a:ahLst/>
              <a:cxnLst/>
              <a:rect l="l" t="t" r="r" b="b"/>
              <a:pathLst>
                <a:path w="6906" h="56813" extrusionOk="0">
                  <a:moveTo>
                    <a:pt x="5771" y="0"/>
                  </a:moveTo>
                  <a:cubicBezTo>
                    <a:pt x="5137" y="0"/>
                    <a:pt x="4403" y="34"/>
                    <a:pt x="3736" y="34"/>
                  </a:cubicBezTo>
                  <a:cubicBezTo>
                    <a:pt x="3169" y="34"/>
                    <a:pt x="2702" y="534"/>
                    <a:pt x="2669" y="1101"/>
                  </a:cubicBezTo>
                  <a:cubicBezTo>
                    <a:pt x="2535" y="3670"/>
                    <a:pt x="2402" y="6238"/>
                    <a:pt x="2435" y="8773"/>
                  </a:cubicBezTo>
                  <a:cubicBezTo>
                    <a:pt x="2402" y="10108"/>
                    <a:pt x="2335" y="11409"/>
                    <a:pt x="2268" y="12743"/>
                  </a:cubicBezTo>
                  <a:cubicBezTo>
                    <a:pt x="2102" y="16112"/>
                    <a:pt x="1935" y="19548"/>
                    <a:pt x="1735" y="22917"/>
                  </a:cubicBezTo>
                  <a:cubicBezTo>
                    <a:pt x="1368" y="29755"/>
                    <a:pt x="1068" y="36627"/>
                    <a:pt x="701" y="43465"/>
                  </a:cubicBezTo>
                  <a:cubicBezTo>
                    <a:pt x="501" y="47368"/>
                    <a:pt x="234" y="51237"/>
                    <a:pt x="34" y="55106"/>
                  </a:cubicBezTo>
                  <a:cubicBezTo>
                    <a:pt x="0" y="55707"/>
                    <a:pt x="534" y="56441"/>
                    <a:pt x="1101" y="56541"/>
                  </a:cubicBezTo>
                  <a:lnTo>
                    <a:pt x="2602" y="56774"/>
                  </a:lnTo>
                  <a:cubicBezTo>
                    <a:pt x="2724" y="56800"/>
                    <a:pt x="2846" y="56813"/>
                    <a:pt x="2966" y="56813"/>
                  </a:cubicBezTo>
                  <a:cubicBezTo>
                    <a:pt x="3304" y="56813"/>
                    <a:pt x="3623" y="56713"/>
                    <a:pt x="3870" y="56541"/>
                  </a:cubicBezTo>
                  <a:cubicBezTo>
                    <a:pt x="3892" y="56542"/>
                    <a:pt x="3915" y="56543"/>
                    <a:pt x="3938" y="56543"/>
                  </a:cubicBezTo>
                  <a:cubicBezTo>
                    <a:pt x="4415" y="56543"/>
                    <a:pt x="4873" y="56210"/>
                    <a:pt x="4937" y="55573"/>
                  </a:cubicBezTo>
                  <a:cubicBezTo>
                    <a:pt x="5171" y="53806"/>
                    <a:pt x="5104" y="52038"/>
                    <a:pt x="5204" y="50270"/>
                  </a:cubicBezTo>
                  <a:cubicBezTo>
                    <a:pt x="5237" y="48535"/>
                    <a:pt x="5337" y="46734"/>
                    <a:pt x="5404" y="44966"/>
                  </a:cubicBezTo>
                  <a:cubicBezTo>
                    <a:pt x="5537" y="41430"/>
                    <a:pt x="5704" y="37894"/>
                    <a:pt x="5771" y="34392"/>
                  </a:cubicBezTo>
                  <a:cubicBezTo>
                    <a:pt x="6038" y="27287"/>
                    <a:pt x="6271" y="20181"/>
                    <a:pt x="6505" y="13076"/>
                  </a:cubicBezTo>
                  <a:cubicBezTo>
                    <a:pt x="6605" y="9073"/>
                    <a:pt x="6772" y="5104"/>
                    <a:pt x="6872" y="1101"/>
                  </a:cubicBezTo>
                  <a:cubicBezTo>
                    <a:pt x="6905" y="501"/>
                    <a:pt x="6371" y="0"/>
                    <a:pt x="5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2360200" y="3898150"/>
              <a:ext cx="953200" cy="1271975"/>
            </a:xfrm>
            <a:custGeom>
              <a:avLst/>
              <a:gdLst/>
              <a:ahLst/>
              <a:cxnLst/>
              <a:rect l="l" t="t" r="r" b="b"/>
              <a:pathLst>
                <a:path w="38128" h="50879" extrusionOk="0">
                  <a:moveTo>
                    <a:pt x="30162" y="0"/>
                  </a:moveTo>
                  <a:cubicBezTo>
                    <a:pt x="29982" y="0"/>
                    <a:pt x="29802" y="1"/>
                    <a:pt x="29621" y="4"/>
                  </a:cubicBezTo>
                  <a:cubicBezTo>
                    <a:pt x="28787" y="4"/>
                    <a:pt x="28187" y="671"/>
                    <a:pt x="28120" y="1505"/>
                  </a:cubicBezTo>
                  <a:cubicBezTo>
                    <a:pt x="28020" y="3206"/>
                    <a:pt x="27887" y="4907"/>
                    <a:pt x="27853" y="6642"/>
                  </a:cubicBezTo>
                  <a:cubicBezTo>
                    <a:pt x="27853" y="7409"/>
                    <a:pt x="27720" y="8243"/>
                    <a:pt x="27853" y="9044"/>
                  </a:cubicBezTo>
                  <a:cubicBezTo>
                    <a:pt x="27687" y="12079"/>
                    <a:pt x="27453" y="15081"/>
                    <a:pt x="27253" y="18150"/>
                  </a:cubicBezTo>
                  <a:cubicBezTo>
                    <a:pt x="26919" y="23320"/>
                    <a:pt x="26519" y="28491"/>
                    <a:pt x="26052" y="33661"/>
                  </a:cubicBezTo>
                  <a:cubicBezTo>
                    <a:pt x="25919" y="35096"/>
                    <a:pt x="25785" y="36530"/>
                    <a:pt x="25685" y="37998"/>
                  </a:cubicBezTo>
                  <a:cubicBezTo>
                    <a:pt x="25585" y="38765"/>
                    <a:pt x="25485" y="39532"/>
                    <a:pt x="25418" y="40266"/>
                  </a:cubicBezTo>
                  <a:cubicBezTo>
                    <a:pt x="25385" y="40600"/>
                    <a:pt x="25318" y="41000"/>
                    <a:pt x="25285" y="41333"/>
                  </a:cubicBezTo>
                  <a:cubicBezTo>
                    <a:pt x="25285" y="41433"/>
                    <a:pt x="25251" y="41567"/>
                    <a:pt x="25251" y="41700"/>
                  </a:cubicBezTo>
                  <a:lnTo>
                    <a:pt x="24885" y="41700"/>
                  </a:lnTo>
                  <a:cubicBezTo>
                    <a:pt x="24518" y="41700"/>
                    <a:pt x="24117" y="41667"/>
                    <a:pt x="23750" y="41667"/>
                  </a:cubicBezTo>
                  <a:lnTo>
                    <a:pt x="21482" y="41534"/>
                  </a:lnTo>
                  <a:cubicBezTo>
                    <a:pt x="19948" y="41400"/>
                    <a:pt x="18413" y="41333"/>
                    <a:pt x="16879" y="41200"/>
                  </a:cubicBezTo>
                  <a:cubicBezTo>
                    <a:pt x="14210" y="41033"/>
                    <a:pt x="11575" y="40766"/>
                    <a:pt x="8906" y="40533"/>
                  </a:cubicBezTo>
                  <a:cubicBezTo>
                    <a:pt x="9273" y="35696"/>
                    <a:pt x="9607" y="30893"/>
                    <a:pt x="9974" y="26089"/>
                  </a:cubicBezTo>
                  <a:cubicBezTo>
                    <a:pt x="10408" y="20919"/>
                    <a:pt x="10808" y="15748"/>
                    <a:pt x="11208" y="10578"/>
                  </a:cubicBezTo>
                  <a:cubicBezTo>
                    <a:pt x="11408" y="7709"/>
                    <a:pt x="11775" y="4807"/>
                    <a:pt x="11608" y="1905"/>
                  </a:cubicBezTo>
                  <a:cubicBezTo>
                    <a:pt x="11608" y="1738"/>
                    <a:pt x="11575" y="1638"/>
                    <a:pt x="11475" y="1505"/>
                  </a:cubicBezTo>
                  <a:cubicBezTo>
                    <a:pt x="11283" y="1058"/>
                    <a:pt x="10908" y="702"/>
                    <a:pt x="10437" y="702"/>
                  </a:cubicBezTo>
                  <a:cubicBezTo>
                    <a:pt x="10416" y="702"/>
                    <a:pt x="10395" y="703"/>
                    <a:pt x="10374" y="704"/>
                  </a:cubicBezTo>
                  <a:cubicBezTo>
                    <a:pt x="8506" y="804"/>
                    <a:pt x="6605" y="871"/>
                    <a:pt x="4737" y="1005"/>
                  </a:cubicBezTo>
                  <a:cubicBezTo>
                    <a:pt x="4003" y="1038"/>
                    <a:pt x="3503" y="1538"/>
                    <a:pt x="3403" y="2339"/>
                  </a:cubicBezTo>
                  <a:cubicBezTo>
                    <a:pt x="3236" y="4407"/>
                    <a:pt x="3169" y="6475"/>
                    <a:pt x="3069" y="8543"/>
                  </a:cubicBezTo>
                  <a:cubicBezTo>
                    <a:pt x="3002" y="10678"/>
                    <a:pt x="2769" y="12746"/>
                    <a:pt x="2602" y="14881"/>
                  </a:cubicBezTo>
                  <a:cubicBezTo>
                    <a:pt x="2335" y="19017"/>
                    <a:pt x="2002" y="23187"/>
                    <a:pt x="1668" y="27323"/>
                  </a:cubicBezTo>
                  <a:cubicBezTo>
                    <a:pt x="1368" y="31493"/>
                    <a:pt x="1034" y="35696"/>
                    <a:pt x="701" y="39866"/>
                  </a:cubicBezTo>
                  <a:cubicBezTo>
                    <a:pt x="601" y="40900"/>
                    <a:pt x="534" y="41934"/>
                    <a:pt x="400" y="43001"/>
                  </a:cubicBezTo>
                  <a:cubicBezTo>
                    <a:pt x="267" y="44002"/>
                    <a:pt x="67" y="45069"/>
                    <a:pt x="33" y="46070"/>
                  </a:cubicBezTo>
                  <a:cubicBezTo>
                    <a:pt x="0" y="47271"/>
                    <a:pt x="901" y="47938"/>
                    <a:pt x="2002" y="48172"/>
                  </a:cubicBezTo>
                  <a:cubicBezTo>
                    <a:pt x="3002" y="48372"/>
                    <a:pt x="4003" y="48572"/>
                    <a:pt x="5004" y="48739"/>
                  </a:cubicBezTo>
                  <a:cubicBezTo>
                    <a:pt x="13176" y="50073"/>
                    <a:pt x="21415" y="50507"/>
                    <a:pt x="29688" y="50773"/>
                  </a:cubicBezTo>
                  <a:cubicBezTo>
                    <a:pt x="30518" y="50773"/>
                    <a:pt x="31401" y="50879"/>
                    <a:pt x="32290" y="50879"/>
                  </a:cubicBezTo>
                  <a:cubicBezTo>
                    <a:pt x="32401" y="50879"/>
                    <a:pt x="32512" y="50877"/>
                    <a:pt x="32623" y="50874"/>
                  </a:cubicBezTo>
                  <a:cubicBezTo>
                    <a:pt x="33891" y="50840"/>
                    <a:pt x="34558" y="50040"/>
                    <a:pt x="34692" y="48839"/>
                  </a:cubicBezTo>
                  <a:cubicBezTo>
                    <a:pt x="34892" y="46771"/>
                    <a:pt x="34958" y="44702"/>
                    <a:pt x="35125" y="42601"/>
                  </a:cubicBezTo>
                  <a:cubicBezTo>
                    <a:pt x="35425" y="38431"/>
                    <a:pt x="35759" y="34228"/>
                    <a:pt x="36059" y="30059"/>
                  </a:cubicBezTo>
                  <a:cubicBezTo>
                    <a:pt x="36626" y="21719"/>
                    <a:pt x="37227" y="13380"/>
                    <a:pt x="37860" y="5041"/>
                  </a:cubicBezTo>
                  <a:lnTo>
                    <a:pt x="38094" y="1905"/>
                  </a:lnTo>
                  <a:cubicBezTo>
                    <a:pt x="38127" y="1371"/>
                    <a:pt x="37627" y="671"/>
                    <a:pt x="36993" y="538"/>
                  </a:cubicBezTo>
                  <a:cubicBezTo>
                    <a:pt x="34734" y="197"/>
                    <a:pt x="32475" y="0"/>
                    <a:pt x="30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3153250" y="4003300"/>
              <a:ext cx="245200" cy="237000"/>
            </a:xfrm>
            <a:custGeom>
              <a:avLst/>
              <a:gdLst/>
              <a:ahLst/>
              <a:cxnLst/>
              <a:rect l="l" t="t" r="r" b="b"/>
              <a:pathLst>
                <a:path w="9808" h="9480" extrusionOk="0">
                  <a:moveTo>
                    <a:pt x="1835" y="1"/>
                  </a:moveTo>
                  <a:cubicBezTo>
                    <a:pt x="1202" y="1"/>
                    <a:pt x="801" y="501"/>
                    <a:pt x="735" y="1102"/>
                  </a:cubicBezTo>
                  <a:cubicBezTo>
                    <a:pt x="735" y="1268"/>
                    <a:pt x="301" y="5938"/>
                    <a:pt x="234" y="6606"/>
                  </a:cubicBezTo>
                  <a:cubicBezTo>
                    <a:pt x="201" y="7273"/>
                    <a:pt x="1" y="8107"/>
                    <a:pt x="468" y="8674"/>
                  </a:cubicBezTo>
                  <a:cubicBezTo>
                    <a:pt x="968" y="9307"/>
                    <a:pt x="1869" y="9207"/>
                    <a:pt x="2569" y="9307"/>
                  </a:cubicBezTo>
                  <a:cubicBezTo>
                    <a:pt x="3236" y="9374"/>
                    <a:pt x="3870" y="9374"/>
                    <a:pt x="4537" y="9441"/>
                  </a:cubicBezTo>
                  <a:cubicBezTo>
                    <a:pt x="5101" y="9469"/>
                    <a:pt x="5665" y="9479"/>
                    <a:pt x="6229" y="9479"/>
                  </a:cubicBezTo>
                  <a:cubicBezTo>
                    <a:pt x="6999" y="9479"/>
                    <a:pt x="7770" y="9460"/>
                    <a:pt x="8540" y="9441"/>
                  </a:cubicBezTo>
                  <a:cubicBezTo>
                    <a:pt x="9174" y="9374"/>
                    <a:pt x="9574" y="8941"/>
                    <a:pt x="9641" y="8340"/>
                  </a:cubicBezTo>
                  <a:cubicBezTo>
                    <a:pt x="9741" y="6038"/>
                    <a:pt x="9808" y="3703"/>
                    <a:pt x="9641" y="1435"/>
                  </a:cubicBezTo>
                  <a:cubicBezTo>
                    <a:pt x="9574" y="801"/>
                    <a:pt x="9141" y="368"/>
                    <a:pt x="8540" y="334"/>
                  </a:cubicBezTo>
                  <a:cubicBezTo>
                    <a:pt x="6339" y="134"/>
                    <a:pt x="4070" y="34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3133250" y="4356900"/>
              <a:ext cx="244350" cy="236775"/>
            </a:xfrm>
            <a:custGeom>
              <a:avLst/>
              <a:gdLst/>
              <a:ahLst/>
              <a:cxnLst/>
              <a:rect l="l" t="t" r="r" b="b"/>
              <a:pathLst>
                <a:path w="9774" h="9471" extrusionOk="0">
                  <a:moveTo>
                    <a:pt x="1835" y="0"/>
                  </a:moveTo>
                  <a:cubicBezTo>
                    <a:pt x="1201" y="0"/>
                    <a:pt x="801" y="501"/>
                    <a:pt x="767" y="1068"/>
                  </a:cubicBezTo>
                  <a:cubicBezTo>
                    <a:pt x="767" y="1234"/>
                    <a:pt x="300" y="5904"/>
                    <a:pt x="267" y="6572"/>
                  </a:cubicBezTo>
                  <a:cubicBezTo>
                    <a:pt x="200" y="7239"/>
                    <a:pt x="0" y="8073"/>
                    <a:pt x="467" y="8673"/>
                  </a:cubicBezTo>
                  <a:cubicBezTo>
                    <a:pt x="968" y="9307"/>
                    <a:pt x="1868" y="9207"/>
                    <a:pt x="2602" y="9307"/>
                  </a:cubicBezTo>
                  <a:cubicBezTo>
                    <a:pt x="3269" y="9374"/>
                    <a:pt x="3870" y="9374"/>
                    <a:pt x="4537" y="9407"/>
                  </a:cubicBezTo>
                  <a:cubicBezTo>
                    <a:pt x="5139" y="9452"/>
                    <a:pt x="5741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3" y="9374"/>
                    <a:pt x="9607" y="8907"/>
                    <a:pt x="9640" y="8340"/>
                  </a:cubicBezTo>
                  <a:cubicBezTo>
                    <a:pt x="9707" y="6005"/>
                    <a:pt x="9774" y="3703"/>
                    <a:pt x="9640" y="1401"/>
                  </a:cubicBezTo>
                  <a:cubicBezTo>
                    <a:pt x="9607" y="801"/>
                    <a:pt x="9140" y="367"/>
                    <a:pt x="8540" y="334"/>
                  </a:cubicBezTo>
                  <a:cubicBezTo>
                    <a:pt x="6338" y="134"/>
                    <a:pt x="4103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3104050" y="4723825"/>
              <a:ext cx="245200" cy="236775"/>
            </a:xfrm>
            <a:custGeom>
              <a:avLst/>
              <a:gdLst/>
              <a:ahLst/>
              <a:cxnLst/>
              <a:rect l="l" t="t" r="r" b="b"/>
              <a:pathLst>
                <a:path w="9808" h="9471" extrusionOk="0">
                  <a:moveTo>
                    <a:pt x="1835" y="0"/>
                  </a:moveTo>
                  <a:cubicBezTo>
                    <a:pt x="1202" y="0"/>
                    <a:pt x="801" y="501"/>
                    <a:pt x="768" y="1068"/>
                  </a:cubicBezTo>
                  <a:cubicBezTo>
                    <a:pt x="768" y="1235"/>
                    <a:pt x="301" y="5905"/>
                    <a:pt x="268" y="6572"/>
                  </a:cubicBezTo>
                  <a:cubicBezTo>
                    <a:pt x="201" y="7239"/>
                    <a:pt x="1" y="8073"/>
                    <a:pt x="468" y="8673"/>
                  </a:cubicBezTo>
                  <a:cubicBezTo>
                    <a:pt x="968" y="9307"/>
                    <a:pt x="1869" y="9207"/>
                    <a:pt x="2603" y="9307"/>
                  </a:cubicBezTo>
                  <a:cubicBezTo>
                    <a:pt x="3270" y="9374"/>
                    <a:pt x="3870" y="9374"/>
                    <a:pt x="4537" y="9407"/>
                  </a:cubicBezTo>
                  <a:cubicBezTo>
                    <a:pt x="5140" y="9452"/>
                    <a:pt x="5742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4" y="9374"/>
                    <a:pt x="9608" y="8907"/>
                    <a:pt x="9641" y="8340"/>
                  </a:cubicBezTo>
                  <a:cubicBezTo>
                    <a:pt x="9774" y="6038"/>
                    <a:pt x="9808" y="3703"/>
                    <a:pt x="9641" y="1401"/>
                  </a:cubicBezTo>
                  <a:cubicBezTo>
                    <a:pt x="9608" y="801"/>
                    <a:pt x="9141" y="367"/>
                    <a:pt x="8540" y="334"/>
                  </a:cubicBezTo>
                  <a:cubicBezTo>
                    <a:pt x="6339" y="134"/>
                    <a:pt x="4104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29"/>
          <p:cNvSpPr/>
          <p:nvPr/>
        </p:nvSpPr>
        <p:spPr>
          <a:xfrm rot="792347">
            <a:off x="8358235" y="171861"/>
            <a:ext cx="499436" cy="458719"/>
          </a:xfrm>
          <a:custGeom>
            <a:avLst/>
            <a:gdLst/>
            <a:ahLst/>
            <a:cxnLst/>
            <a:rect l="l" t="t" r="r" b="b"/>
            <a:pathLst>
              <a:path w="15112" h="13880" extrusionOk="0">
                <a:moveTo>
                  <a:pt x="1597" y="0"/>
                </a:moveTo>
                <a:cubicBezTo>
                  <a:pt x="1417" y="0"/>
                  <a:pt x="1262" y="60"/>
                  <a:pt x="1135" y="168"/>
                </a:cubicBezTo>
                <a:cubicBezTo>
                  <a:pt x="868" y="235"/>
                  <a:pt x="701" y="335"/>
                  <a:pt x="635" y="669"/>
                </a:cubicBezTo>
                <a:cubicBezTo>
                  <a:pt x="335" y="2737"/>
                  <a:pt x="335" y="4805"/>
                  <a:pt x="268" y="6840"/>
                </a:cubicBezTo>
                <a:cubicBezTo>
                  <a:pt x="168" y="8908"/>
                  <a:pt x="68" y="10976"/>
                  <a:pt x="1" y="13011"/>
                </a:cubicBezTo>
                <a:cubicBezTo>
                  <a:pt x="1" y="13423"/>
                  <a:pt x="363" y="13880"/>
                  <a:pt x="807" y="13880"/>
                </a:cubicBezTo>
                <a:cubicBezTo>
                  <a:pt x="902" y="13880"/>
                  <a:pt x="1001" y="13859"/>
                  <a:pt x="1102" y="13811"/>
                </a:cubicBezTo>
                <a:cubicBezTo>
                  <a:pt x="5672" y="11910"/>
                  <a:pt x="10108" y="9675"/>
                  <a:pt x="14445" y="7273"/>
                </a:cubicBezTo>
                <a:cubicBezTo>
                  <a:pt x="15112" y="6906"/>
                  <a:pt x="14945" y="5939"/>
                  <a:pt x="14211" y="5739"/>
                </a:cubicBezTo>
                <a:cubicBezTo>
                  <a:pt x="9941" y="4405"/>
                  <a:pt x="5972" y="2437"/>
                  <a:pt x="2102" y="135"/>
                </a:cubicBezTo>
                <a:cubicBezTo>
                  <a:pt x="1919" y="43"/>
                  <a:pt x="1749" y="0"/>
                  <a:pt x="15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9"/>
          <p:cNvSpPr/>
          <p:nvPr/>
        </p:nvSpPr>
        <p:spPr>
          <a:xfrm>
            <a:off x="378856" y="232384"/>
            <a:ext cx="270897" cy="261838"/>
          </a:xfrm>
          <a:custGeom>
            <a:avLst/>
            <a:gdLst/>
            <a:ahLst/>
            <a:cxnLst/>
            <a:rect l="l" t="t" r="r" b="b"/>
            <a:pathLst>
              <a:path w="9808" h="9480" extrusionOk="0">
                <a:moveTo>
                  <a:pt x="1835" y="1"/>
                </a:moveTo>
                <a:cubicBezTo>
                  <a:pt x="1202" y="1"/>
                  <a:pt x="801" y="501"/>
                  <a:pt x="735" y="1102"/>
                </a:cubicBezTo>
                <a:cubicBezTo>
                  <a:pt x="735" y="1268"/>
                  <a:pt x="301" y="5938"/>
                  <a:pt x="234" y="6606"/>
                </a:cubicBezTo>
                <a:cubicBezTo>
                  <a:pt x="201" y="7273"/>
                  <a:pt x="1" y="8107"/>
                  <a:pt x="468" y="8674"/>
                </a:cubicBezTo>
                <a:cubicBezTo>
                  <a:pt x="968" y="9307"/>
                  <a:pt x="1869" y="9207"/>
                  <a:pt x="2569" y="9307"/>
                </a:cubicBezTo>
                <a:cubicBezTo>
                  <a:pt x="3236" y="9374"/>
                  <a:pt x="3870" y="9374"/>
                  <a:pt x="4537" y="9441"/>
                </a:cubicBezTo>
                <a:cubicBezTo>
                  <a:pt x="5101" y="9469"/>
                  <a:pt x="5665" y="9479"/>
                  <a:pt x="6229" y="9479"/>
                </a:cubicBezTo>
                <a:cubicBezTo>
                  <a:pt x="6999" y="9479"/>
                  <a:pt x="7770" y="9460"/>
                  <a:pt x="8540" y="9441"/>
                </a:cubicBezTo>
                <a:cubicBezTo>
                  <a:pt x="9174" y="9374"/>
                  <a:pt x="9574" y="8941"/>
                  <a:pt x="9641" y="8340"/>
                </a:cubicBezTo>
                <a:cubicBezTo>
                  <a:pt x="9741" y="6038"/>
                  <a:pt x="9808" y="3703"/>
                  <a:pt x="9641" y="1435"/>
                </a:cubicBezTo>
                <a:cubicBezTo>
                  <a:pt x="9574" y="801"/>
                  <a:pt x="9141" y="368"/>
                  <a:pt x="8540" y="334"/>
                </a:cubicBezTo>
                <a:cubicBezTo>
                  <a:pt x="6339" y="134"/>
                  <a:pt x="4070" y="34"/>
                  <a:pt x="18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9"/>
          <p:cNvSpPr/>
          <p:nvPr/>
        </p:nvSpPr>
        <p:spPr>
          <a:xfrm>
            <a:off x="243506" y="120884"/>
            <a:ext cx="270897" cy="261838"/>
          </a:xfrm>
          <a:custGeom>
            <a:avLst/>
            <a:gdLst/>
            <a:ahLst/>
            <a:cxnLst/>
            <a:rect l="l" t="t" r="r" b="b"/>
            <a:pathLst>
              <a:path w="9808" h="9480" extrusionOk="0">
                <a:moveTo>
                  <a:pt x="1835" y="1"/>
                </a:moveTo>
                <a:cubicBezTo>
                  <a:pt x="1202" y="1"/>
                  <a:pt x="801" y="501"/>
                  <a:pt x="735" y="1102"/>
                </a:cubicBezTo>
                <a:cubicBezTo>
                  <a:pt x="735" y="1268"/>
                  <a:pt x="301" y="5938"/>
                  <a:pt x="234" y="6606"/>
                </a:cubicBezTo>
                <a:cubicBezTo>
                  <a:pt x="201" y="7273"/>
                  <a:pt x="1" y="8107"/>
                  <a:pt x="468" y="8674"/>
                </a:cubicBezTo>
                <a:cubicBezTo>
                  <a:pt x="968" y="9307"/>
                  <a:pt x="1869" y="9207"/>
                  <a:pt x="2569" y="9307"/>
                </a:cubicBezTo>
                <a:cubicBezTo>
                  <a:pt x="3236" y="9374"/>
                  <a:pt x="3870" y="9374"/>
                  <a:pt x="4537" y="9441"/>
                </a:cubicBezTo>
                <a:cubicBezTo>
                  <a:pt x="5101" y="9469"/>
                  <a:pt x="5665" y="9479"/>
                  <a:pt x="6229" y="9479"/>
                </a:cubicBezTo>
                <a:cubicBezTo>
                  <a:pt x="6999" y="9479"/>
                  <a:pt x="7770" y="9460"/>
                  <a:pt x="8540" y="9441"/>
                </a:cubicBezTo>
                <a:cubicBezTo>
                  <a:pt x="9174" y="9374"/>
                  <a:pt x="9574" y="8941"/>
                  <a:pt x="9641" y="8340"/>
                </a:cubicBezTo>
                <a:cubicBezTo>
                  <a:pt x="9741" y="6038"/>
                  <a:pt x="9808" y="3703"/>
                  <a:pt x="9641" y="1435"/>
                </a:cubicBezTo>
                <a:cubicBezTo>
                  <a:pt x="9574" y="801"/>
                  <a:pt x="9141" y="368"/>
                  <a:pt x="8540" y="334"/>
                </a:cubicBezTo>
                <a:cubicBezTo>
                  <a:pt x="6339" y="134"/>
                  <a:pt x="4070" y="34"/>
                  <a:pt x="1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9"/>
          <p:cNvSpPr/>
          <p:nvPr/>
        </p:nvSpPr>
        <p:spPr>
          <a:xfrm rot="792347">
            <a:off x="8408110" y="433711"/>
            <a:ext cx="499436" cy="458719"/>
          </a:xfrm>
          <a:custGeom>
            <a:avLst/>
            <a:gdLst/>
            <a:ahLst/>
            <a:cxnLst/>
            <a:rect l="l" t="t" r="r" b="b"/>
            <a:pathLst>
              <a:path w="15112" h="13880" extrusionOk="0">
                <a:moveTo>
                  <a:pt x="1597" y="0"/>
                </a:moveTo>
                <a:cubicBezTo>
                  <a:pt x="1417" y="0"/>
                  <a:pt x="1262" y="60"/>
                  <a:pt x="1135" y="168"/>
                </a:cubicBezTo>
                <a:cubicBezTo>
                  <a:pt x="868" y="235"/>
                  <a:pt x="701" y="335"/>
                  <a:pt x="635" y="669"/>
                </a:cubicBezTo>
                <a:cubicBezTo>
                  <a:pt x="335" y="2737"/>
                  <a:pt x="335" y="4805"/>
                  <a:pt x="268" y="6840"/>
                </a:cubicBezTo>
                <a:cubicBezTo>
                  <a:pt x="168" y="8908"/>
                  <a:pt x="68" y="10976"/>
                  <a:pt x="1" y="13011"/>
                </a:cubicBezTo>
                <a:cubicBezTo>
                  <a:pt x="1" y="13423"/>
                  <a:pt x="363" y="13880"/>
                  <a:pt x="807" y="13880"/>
                </a:cubicBezTo>
                <a:cubicBezTo>
                  <a:pt x="902" y="13880"/>
                  <a:pt x="1001" y="13859"/>
                  <a:pt x="1102" y="13811"/>
                </a:cubicBezTo>
                <a:cubicBezTo>
                  <a:pt x="5672" y="11910"/>
                  <a:pt x="10108" y="9675"/>
                  <a:pt x="14445" y="7273"/>
                </a:cubicBezTo>
                <a:cubicBezTo>
                  <a:pt x="15112" y="6906"/>
                  <a:pt x="14945" y="5939"/>
                  <a:pt x="14211" y="5739"/>
                </a:cubicBezTo>
                <a:cubicBezTo>
                  <a:pt x="9941" y="4405"/>
                  <a:pt x="5972" y="2437"/>
                  <a:pt x="2102" y="135"/>
                </a:cubicBezTo>
                <a:cubicBezTo>
                  <a:pt x="1919" y="43"/>
                  <a:pt x="1749" y="0"/>
                  <a:pt x="15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29"/>
          <p:cNvGrpSpPr/>
          <p:nvPr/>
        </p:nvGrpSpPr>
        <p:grpSpPr>
          <a:xfrm>
            <a:off x="8157075" y="3107425"/>
            <a:ext cx="746400" cy="1802275"/>
            <a:chOff x="3003150" y="1845675"/>
            <a:chExt cx="746400" cy="1802275"/>
          </a:xfrm>
        </p:grpSpPr>
        <p:sp>
          <p:nvSpPr>
            <p:cNvPr id="417" name="Google Shape;417;p29"/>
            <p:cNvSpPr/>
            <p:nvPr/>
          </p:nvSpPr>
          <p:spPr>
            <a:xfrm>
              <a:off x="3003150" y="2837575"/>
              <a:ext cx="746400" cy="810375"/>
            </a:xfrm>
            <a:custGeom>
              <a:avLst/>
              <a:gdLst/>
              <a:ahLst/>
              <a:cxnLst/>
              <a:rect l="l" t="t" r="r" b="b"/>
              <a:pathLst>
                <a:path w="29856" h="32415" extrusionOk="0">
                  <a:moveTo>
                    <a:pt x="25687" y="0"/>
                  </a:moveTo>
                  <a:cubicBezTo>
                    <a:pt x="25316" y="0"/>
                    <a:pt x="24930" y="30"/>
                    <a:pt x="24585" y="30"/>
                  </a:cubicBezTo>
                  <a:cubicBezTo>
                    <a:pt x="21516" y="63"/>
                    <a:pt x="18414" y="297"/>
                    <a:pt x="15345" y="430"/>
                  </a:cubicBezTo>
                  <a:cubicBezTo>
                    <a:pt x="14644" y="463"/>
                    <a:pt x="14211" y="964"/>
                    <a:pt x="14144" y="1631"/>
                  </a:cubicBezTo>
                  <a:cubicBezTo>
                    <a:pt x="14010" y="3065"/>
                    <a:pt x="14077" y="18276"/>
                    <a:pt x="14044" y="22146"/>
                  </a:cubicBezTo>
                  <a:cubicBezTo>
                    <a:pt x="12009" y="22346"/>
                    <a:pt x="9974" y="22429"/>
                    <a:pt x="7935" y="22429"/>
                  </a:cubicBezTo>
                  <a:cubicBezTo>
                    <a:pt x="5896" y="22429"/>
                    <a:pt x="3853" y="22346"/>
                    <a:pt x="1802" y="22212"/>
                  </a:cubicBezTo>
                  <a:cubicBezTo>
                    <a:pt x="1769" y="22209"/>
                    <a:pt x="1737" y="22207"/>
                    <a:pt x="1705" y="22207"/>
                  </a:cubicBezTo>
                  <a:cubicBezTo>
                    <a:pt x="1087" y="22207"/>
                    <a:pt x="631" y="22810"/>
                    <a:pt x="568" y="23413"/>
                  </a:cubicBezTo>
                  <a:cubicBezTo>
                    <a:pt x="401" y="26048"/>
                    <a:pt x="234" y="28617"/>
                    <a:pt x="34" y="31252"/>
                  </a:cubicBezTo>
                  <a:cubicBezTo>
                    <a:pt x="0" y="31886"/>
                    <a:pt x="568" y="32386"/>
                    <a:pt x="1168" y="32386"/>
                  </a:cubicBezTo>
                  <a:cubicBezTo>
                    <a:pt x="2546" y="32406"/>
                    <a:pt x="3922" y="32415"/>
                    <a:pt x="5298" y="32415"/>
                  </a:cubicBezTo>
                  <a:cubicBezTo>
                    <a:pt x="11081" y="32415"/>
                    <a:pt x="16843" y="32249"/>
                    <a:pt x="22583" y="31953"/>
                  </a:cubicBezTo>
                  <a:cubicBezTo>
                    <a:pt x="24651" y="31819"/>
                    <a:pt x="26653" y="31686"/>
                    <a:pt x="28688" y="31552"/>
                  </a:cubicBezTo>
                  <a:cubicBezTo>
                    <a:pt x="29255" y="31486"/>
                    <a:pt x="29855" y="31052"/>
                    <a:pt x="29822" y="30418"/>
                  </a:cubicBezTo>
                  <a:cubicBezTo>
                    <a:pt x="29421" y="24948"/>
                    <a:pt x="29021" y="19444"/>
                    <a:pt x="28588" y="13973"/>
                  </a:cubicBezTo>
                  <a:cubicBezTo>
                    <a:pt x="28387" y="11238"/>
                    <a:pt x="28221" y="8469"/>
                    <a:pt x="28020" y="5701"/>
                  </a:cubicBezTo>
                  <a:cubicBezTo>
                    <a:pt x="27920" y="4333"/>
                    <a:pt x="27887" y="2965"/>
                    <a:pt x="27720" y="1631"/>
                  </a:cubicBezTo>
                  <a:cubicBezTo>
                    <a:pt x="27654" y="930"/>
                    <a:pt x="27253" y="297"/>
                    <a:pt x="26553" y="97"/>
                  </a:cubicBezTo>
                  <a:cubicBezTo>
                    <a:pt x="26295" y="21"/>
                    <a:pt x="25996" y="0"/>
                    <a:pt x="25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174950" y="1845675"/>
              <a:ext cx="423650" cy="1456875"/>
            </a:xfrm>
            <a:custGeom>
              <a:avLst/>
              <a:gdLst/>
              <a:ahLst/>
              <a:cxnLst/>
              <a:rect l="l" t="t" r="r" b="b"/>
              <a:pathLst>
                <a:path w="16946" h="58275" extrusionOk="0">
                  <a:moveTo>
                    <a:pt x="14010" y="2246"/>
                  </a:moveTo>
                  <a:cubicBezTo>
                    <a:pt x="14143" y="9084"/>
                    <a:pt x="14310" y="15922"/>
                    <a:pt x="14377" y="22760"/>
                  </a:cubicBezTo>
                  <a:cubicBezTo>
                    <a:pt x="14477" y="30032"/>
                    <a:pt x="14544" y="37271"/>
                    <a:pt x="14610" y="44543"/>
                  </a:cubicBezTo>
                  <a:cubicBezTo>
                    <a:pt x="14644" y="48279"/>
                    <a:pt x="14677" y="52048"/>
                    <a:pt x="14677" y="55784"/>
                  </a:cubicBezTo>
                  <a:cubicBezTo>
                    <a:pt x="12348" y="55943"/>
                    <a:pt x="10006" y="56019"/>
                    <a:pt x="7674" y="56019"/>
                  </a:cubicBezTo>
                  <a:cubicBezTo>
                    <a:pt x="6099" y="56019"/>
                    <a:pt x="4529" y="55985"/>
                    <a:pt x="2969" y="55917"/>
                  </a:cubicBezTo>
                  <a:cubicBezTo>
                    <a:pt x="2802" y="48812"/>
                    <a:pt x="2635" y="41774"/>
                    <a:pt x="2569" y="34702"/>
                  </a:cubicBezTo>
                  <a:cubicBezTo>
                    <a:pt x="2535" y="27264"/>
                    <a:pt x="2468" y="19892"/>
                    <a:pt x="2335" y="12520"/>
                  </a:cubicBezTo>
                  <a:cubicBezTo>
                    <a:pt x="2302" y="10418"/>
                    <a:pt x="2302" y="8350"/>
                    <a:pt x="2268" y="6249"/>
                  </a:cubicBezTo>
                  <a:cubicBezTo>
                    <a:pt x="2268" y="5214"/>
                    <a:pt x="2202" y="4180"/>
                    <a:pt x="2202" y="3113"/>
                  </a:cubicBezTo>
                  <a:cubicBezTo>
                    <a:pt x="2202" y="2913"/>
                    <a:pt x="2168" y="2679"/>
                    <a:pt x="2168" y="2446"/>
                  </a:cubicBezTo>
                  <a:lnTo>
                    <a:pt x="2168" y="2446"/>
                  </a:lnTo>
                  <a:cubicBezTo>
                    <a:pt x="3848" y="2573"/>
                    <a:pt x="5516" y="2640"/>
                    <a:pt x="7182" y="2640"/>
                  </a:cubicBezTo>
                  <a:cubicBezTo>
                    <a:pt x="9453" y="2640"/>
                    <a:pt x="11720" y="2515"/>
                    <a:pt x="14010" y="2246"/>
                  </a:cubicBezTo>
                  <a:close/>
                  <a:moveTo>
                    <a:pt x="15259" y="1"/>
                  </a:moveTo>
                  <a:cubicBezTo>
                    <a:pt x="15221" y="1"/>
                    <a:pt x="15183" y="4"/>
                    <a:pt x="15144" y="11"/>
                  </a:cubicBezTo>
                  <a:cubicBezTo>
                    <a:pt x="12548" y="350"/>
                    <a:pt x="9904" y="534"/>
                    <a:pt x="7262" y="534"/>
                  </a:cubicBezTo>
                  <a:cubicBezTo>
                    <a:pt x="5491" y="534"/>
                    <a:pt x="3722" y="452"/>
                    <a:pt x="1968" y="278"/>
                  </a:cubicBezTo>
                  <a:cubicBezTo>
                    <a:pt x="1968" y="177"/>
                    <a:pt x="100" y="111"/>
                    <a:pt x="100" y="111"/>
                  </a:cubicBezTo>
                  <a:cubicBezTo>
                    <a:pt x="100" y="1045"/>
                    <a:pt x="0" y="4781"/>
                    <a:pt x="0" y="5715"/>
                  </a:cubicBezTo>
                  <a:lnTo>
                    <a:pt x="100" y="11219"/>
                  </a:lnTo>
                  <a:cubicBezTo>
                    <a:pt x="133" y="14921"/>
                    <a:pt x="200" y="18624"/>
                    <a:pt x="267" y="22360"/>
                  </a:cubicBezTo>
                  <a:cubicBezTo>
                    <a:pt x="367" y="29765"/>
                    <a:pt x="667" y="37137"/>
                    <a:pt x="701" y="44543"/>
                  </a:cubicBezTo>
                  <a:cubicBezTo>
                    <a:pt x="767" y="48646"/>
                    <a:pt x="767" y="52815"/>
                    <a:pt x="801" y="56985"/>
                  </a:cubicBezTo>
                  <a:cubicBezTo>
                    <a:pt x="801" y="57619"/>
                    <a:pt x="1301" y="58019"/>
                    <a:pt x="1868" y="58086"/>
                  </a:cubicBezTo>
                  <a:cubicBezTo>
                    <a:pt x="3841" y="58213"/>
                    <a:pt x="5820" y="58275"/>
                    <a:pt x="7800" y="58275"/>
                  </a:cubicBezTo>
                  <a:cubicBezTo>
                    <a:pt x="10473" y="58275"/>
                    <a:pt x="13148" y="58163"/>
                    <a:pt x="15811" y="57952"/>
                  </a:cubicBezTo>
                  <a:cubicBezTo>
                    <a:pt x="16445" y="57919"/>
                    <a:pt x="16945" y="57452"/>
                    <a:pt x="16945" y="56818"/>
                  </a:cubicBezTo>
                  <a:cubicBezTo>
                    <a:pt x="16879" y="49580"/>
                    <a:pt x="16812" y="42308"/>
                    <a:pt x="16812" y="35102"/>
                  </a:cubicBezTo>
                  <a:cubicBezTo>
                    <a:pt x="16712" y="27864"/>
                    <a:pt x="16612" y="20592"/>
                    <a:pt x="16478" y="13354"/>
                  </a:cubicBezTo>
                  <a:lnTo>
                    <a:pt x="16212" y="1078"/>
                  </a:lnTo>
                  <a:cubicBezTo>
                    <a:pt x="16212" y="612"/>
                    <a:pt x="15777" y="1"/>
                    <a:pt x="15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ete Round"/>
              <a:buNone/>
              <a:defRPr sz="28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●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■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●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■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●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■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  <p:sldLayoutId id="2147483663" r:id="rId4"/>
    <p:sldLayoutId id="2147483666" r:id="rId5"/>
    <p:sldLayoutId id="2147483667" r:id="rId6"/>
    <p:sldLayoutId id="2147483669" r:id="rId7"/>
    <p:sldLayoutId id="2147483674" r:id="rId8"/>
    <p:sldLayoutId id="2147483675" r:id="rId9"/>
    <p:sldLayoutId id="2147483678" r:id="rId10"/>
    <p:sldLayoutId id="214748368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495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DD8E-6050-2041-6E74-27CEBA9D5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068" y="537883"/>
            <a:ext cx="7849863" cy="1474470"/>
          </a:xfrm>
        </p:spPr>
        <p:txBody>
          <a:bodyPr/>
          <a:lstStyle/>
          <a:p>
            <a:pPr algn="just"/>
            <a:r>
              <a:rPr lang="en-GB" b="0" i="0" dirty="0">
                <a:solidFill>
                  <a:srgbClr val="1F1F1F"/>
                </a:solidFill>
                <a:effectLst/>
                <a:latin typeface="Google Sans"/>
              </a:rPr>
              <a:t>     </a:t>
            </a:r>
            <a:r>
              <a:rPr lang="vi-VN" b="0" i="0" dirty="0">
                <a:solidFill>
                  <a:srgbClr val="0070C0"/>
                </a:solidFill>
                <a:effectLst/>
                <a:latin typeface="Google Sans"/>
              </a:rPr>
              <a:t>Concerto</a:t>
            </a:r>
            <a:r>
              <a:rPr lang="vi-VN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vi-VN" b="0" i="0" dirty="0">
                <a:solidFill>
                  <a:srgbClr val="040C28"/>
                </a:solidFill>
                <a:effectLst/>
                <a:latin typeface="Google Sans"/>
              </a:rPr>
              <a:t>là một thể loại âm nhạc với đặc trưng gồm có 3 chương, cho 1 hay nhiều loại nhạc cụ độc tấu với dàn nhạc</a:t>
            </a:r>
            <a:r>
              <a:rPr lang="vi-VN" b="0" i="0" dirty="0">
                <a:solidFill>
                  <a:srgbClr val="1F1F1F"/>
                </a:solidFill>
                <a:effectLst/>
                <a:latin typeface="Google Sans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36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0B95FB5-1948-703E-A8A5-A11DFDE1338D}"/>
              </a:ext>
            </a:extLst>
          </p:cNvPr>
          <p:cNvGrpSpPr/>
          <p:nvPr/>
        </p:nvGrpSpPr>
        <p:grpSpPr>
          <a:xfrm>
            <a:off x="703773" y="611744"/>
            <a:ext cx="4358882" cy="3920011"/>
            <a:chOff x="5050920" y="643320"/>
            <a:chExt cx="5165850" cy="392001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B5B2BBF-34DB-6450-BB91-B98FD97C3C0D}"/>
                </a:ext>
              </a:extLst>
            </p:cNvPr>
            <p:cNvSpPr/>
            <p:nvPr/>
          </p:nvSpPr>
          <p:spPr>
            <a:xfrm>
              <a:off x="5050920" y="643320"/>
              <a:ext cx="5165850" cy="538466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Giao hưởng (Symphony)</a:t>
              </a:r>
              <a:endParaRPr lang="vi-V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BA3B63-ADCB-7FC2-C528-E6203904947B}"/>
                </a:ext>
              </a:extLst>
            </p:cNvPr>
            <p:cNvSpPr txBox="1"/>
            <p:nvPr/>
          </p:nvSpPr>
          <p:spPr>
            <a:xfrm>
              <a:off x="5050920" y="1198307"/>
              <a:ext cx="5165850" cy="336502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 Bản nhạc có quy mô lớn, đỉnh cao của nghệ thuật âm nhạc.</a:t>
              </a:r>
              <a:endParaRPr lang="vi-VN" sz="18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 Viết cho dàn nhạc giao hưởng biểu diễn, thường có 4 chường với tính chất âm nhạc tương phản rõ rệt.</a:t>
              </a:r>
              <a:endParaRPr lang="vi-VN" sz="18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 Nhạc sĩ Việt Nam viết giao hưởng như </a:t>
              </a:r>
              <a:r>
                <a:rPr lang="vi-VN" sz="1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Giao hưởng số 1 – Quê hương 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 Hoàng Việt, </a:t>
              </a:r>
              <a:r>
                <a:rPr lang="vi-VN" sz="1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Tấm Cám </a:t>
              </a: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 Đàm Linh,...</a:t>
              </a:r>
              <a:endParaRPr lang="vi-VN" sz="18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68C89BC-AD46-6197-1C52-0394DA5EC944}"/>
              </a:ext>
            </a:extLst>
          </p:cNvPr>
          <p:cNvSpPr txBox="1"/>
          <p:nvPr/>
        </p:nvSpPr>
        <p:spPr>
          <a:xfrm>
            <a:off x="5282404" y="3230519"/>
            <a:ext cx="3058709" cy="1021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bIns="108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i="1" dirty="0"/>
              <a:t>Symphony N.40 W.A. </a:t>
            </a:r>
            <a:r>
              <a:rPr lang="pl-PL" sz="2000" dirty="0"/>
              <a:t>Mozart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68541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42"/>
          <p:cNvGrpSpPr/>
          <p:nvPr/>
        </p:nvGrpSpPr>
        <p:grpSpPr>
          <a:xfrm>
            <a:off x="8516441" y="0"/>
            <a:ext cx="543960" cy="1068188"/>
            <a:chOff x="7218025" y="424475"/>
            <a:chExt cx="953200" cy="1777250"/>
          </a:xfrm>
        </p:grpSpPr>
        <p:sp>
          <p:nvSpPr>
            <p:cNvPr id="1108" name="Google Shape;1108;p42"/>
            <p:cNvSpPr/>
            <p:nvPr/>
          </p:nvSpPr>
          <p:spPr>
            <a:xfrm flipH="1">
              <a:off x="7622475" y="424475"/>
              <a:ext cx="172650" cy="1420325"/>
            </a:xfrm>
            <a:custGeom>
              <a:avLst/>
              <a:gdLst/>
              <a:ahLst/>
              <a:cxnLst/>
              <a:rect l="l" t="t" r="r" b="b"/>
              <a:pathLst>
                <a:path w="6906" h="56813" extrusionOk="0">
                  <a:moveTo>
                    <a:pt x="5771" y="0"/>
                  </a:moveTo>
                  <a:cubicBezTo>
                    <a:pt x="5137" y="0"/>
                    <a:pt x="4403" y="34"/>
                    <a:pt x="3736" y="34"/>
                  </a:cubicBezTo>
                  <a:cubicBezTo>
                    <a:pt x="3169" y="34"/>
                    <a:pt x="2702" y="534"/>
                    <a:pt x="2669" y="1101"/>
                  </a:cubicBezTo>
                  <a:cubicBezTo>
                    <a:pt x="2535" y="3670"/>
                    <a:pt x="2402" y="6238"/>
                    <a:pt x="2435" y="8773"/>
                  </a:cubicBezTo>
                  <a:cubicBezTo>
                    <a:pt x="2402" y="10108"/>
                    <a:pt x="2335" y="11409"/>
                    <a:pt x="2268" y="12743"/>
                  </a:cubicBezTo>
                  <a:cubicBezTo>
                    <a:pt x="2102" y="16112"/>
                    <a:pt x="1935" y="19548"/>
                    <a:pt x="1735" y="22917"/>
                  </a:cubicBezTo>
                  <a:cubicBezTo>
                    <a:pt x="1368" y="29755"/>
                    <a:pt x="1068" y="36627"/>
                    <a:pt x="701" y="43465"/>
                  </a:cubicBezTo>
                  <a:cubicBezTo>
                    <a:pt x="501" y="47368"/>
                    <a:pt x="234" y="51237"/>
                    <a:pt x="34" y="55106"/>
                  </a:cubicBezTo>
                  <a:cubicBezTo>
                    <a:pt x="0" y="55707"/>
                    <a:pt x="534" y="56441"/>
                    <a:pt x="1101" y="56541"/>
                  </a:cubicBezTo>
                  <a:lnTo>
                    <a:pt x="2602" y="56774"/>
                  </a:lnTo>
                  <a:cubicBezTo>
                    <a:pt x="2724" y="56800"/>
                    <a:pt x="2846" y="56813"/>
                    <a:pt x="2966" y="56813"/>
                  </a:cubicBezTo>
                  <a:cubicBezTo>
                    <a:pt x="3304" y="56813"/>
                    <a:pt x="3623" y="56713"/>
                    <a:pt x="3870" y="56541"/>
                  </a:cubicBezTo>
                  <a:cubicBezTo>
                    <a:pt x="3892" y="56542"/>
                    <a:pt x="3915" y="56543"/>
                    <a:pt x="3938" y="56543"/>
                  </a:cubicBezTo>
                  <a:cubicBezTo>
                    <a:pt x="4415" y="56543"/>
                    <a:pt x="4873" y="56210"/>
                    <a:pt x="4937" y="55573"/>
                  </a:cubicBezTo>
                  <a:cubicBezTo>
                    <a:pt x="5171" y="53806"/>
                    <a:pt x="5104" y="52038"/>
                    <a:pt x="5204" y="50270"/>
                  </a:cubicBezTo>
                  <a:cubicBezTo>
                    <a:pt x="5237" y="48535"/>
                    <a:pt x="5337" y="46734"/>
                    <a:pt x="5404" y="44966"/>
                  </a:cubicBezTo>
                  <a:cubicBezTo>
                    <a:pt x="5537" y="41430"/>
                    <a:pt x="5704" y="37894"/>
                    <a:pt x="5771" y="34392"/>
                  </a:cubicBezTo>
                  <a:cubicBezTo>
                    <a:pt x="6038" y="27287"/>
                    <a:pt x="6271" y="20181"/>
                    <a:pt x="6505" y="13076"/>
                  </a:cubicBezTo>
                  <a:cubicBezTo>
                    <a:pt x="6605" y="9073"/>
                    <a:pt x="6772" y="5104"/>
                    <a:pt x="6872" y="1101"/>
                  </a:cubicBezTo>
                  <a:cubicBezTo>
                    <a:pt x="6905" y="501"/>
                    <a:pt x="6371" y="0"/>
                    <a:pt x="577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2"/>
            <p:cNvSpPr/>
            <p:nvPr/>
          </p:nvSpPr>
          <p:spPr>
            <a:xfrm flipH="1">
              <a:off x="7218025" y="929750"/>
              <a:ext cx="953200" cy="1271975"/>
            </a:xfrm>
            <a:custGeom>
              <a:avLst/>
              <a:gdLst/>
              <a:ahLst/>
              <a:cxnLst/>
              <a:rect l="l" t="t" r="r" b="b"/>
              <a:pathLst>
                <a:path w="38128" h="50879" extrusionOk="0">
                  <a:moveTo>
                    <a:pt x="30162" y="0"/>
                  </a:moveTo>
                  <a:cubicBezTo>
                    <a:pt x="29982" y="0"/>
                    <a:pt x="29802" y="1"/>
                    <a:pt x="29621" y="4"/>
                  </a:cubicBezTo>
                  <a:cubicBezTo>
                    <a:pt x="28787" y="4"/>
                    <a:pt x="28187" y="671"/>
                    <a:pt x="28120" y="1505"/>
                  </a:cubicBezTo>
                  <a:cubicBezTo>
                    <a:pt x="28020" y="3206"/>
                    <a:pt x="27887" y="4907"/>
                    <a:pt x="27853" y="6642"/>
                  </a:cubicBezTo>
                  <a:cubicBezTo>
                    <a:pt x="27853" y="7409"/>
                    <a:pt x="27720" y="8243"/>
                    <a:pt x="27853" y="9044"/>
                  </a:cubicBezTo>
                  <a:cubicBezTo>
                    <a:pt x="27687" y="12079"/>
                    <a:pt x="27453" y="15081"/>
                    <a:pt x="27253" y="18150"/>
                  </a:cubicBezTo>
                  <a:cubicBezTo>
                    <a:pt x="26919" y="23320"/>
                    <a:pt x="26519" y="28491"/>
                    <a:pt x="26052" y="33661"/>
                  </a:cubicBezTo>
                  <a:cubicBezTo>
                    <a:pt x="25919" y="35096"/>
                    <a:pt x="25785" y="36530"/>
                    <a:pt x="25685" y="37998"/>
                  </a:cubicBezTo>
                  <a:cubicBezTo>
                    <a:pt x="25585" y="38765"/>
                    <a:pt x="25485" y="39532"/>
                    <a:pt x="25418" y="40266"/>
                  </a:cubicBezTo>
                  <a:cubicBezTo>
                    <a:pt x="25385" y="40600"/>
                    <a:pt x="25318" y="41000"/>
                    <a:pt x="25285" y="41333"/>
                  </a:cubicBezTo>
                  <a:cubicBezTo>
                    <a:pt x="25285" y="41433"/>
                    <a:pt x="25251" y="41567"/>
                    <a:pt x="25251" y="41700"/>
                  </a:cubicBezTo>
                  <a:lnTo>
                    <a:pt x="24885" y="41700"/>
                  </a:lnTo>
                  <a:cubicBezTo>
                    <a:pt x="24518" y="41700"/>
                    <a:pt x="24117" y="41667"/>
                    <a:pt x="23750" y="41667"/>
                  </a:cubicBezTo>
                  <a:lnTo>
                    <a:pt x="21482" y="41534"/>
                  </a:lnTo>
                  <a:cubicBezTo>
                    <a:pt x="19948" y="41400"/>
                    <a:pt x="18413" y="41333"/>
                    <a:pt x="16879" y="41200"/>
                  </a:cubicBezTo>
                  <a:cubicBezTo>
                    <a:pt x="14210" y="41033"/>
                    <a:pt x="11575" y="40766"/>
                    <a:pt x="8906" y="40533"/>
                  </a:cubicBezTo>
                  <a:cubicBezTo>
                    <a:pt x="9273" y="35696"/>
                    <a:pt x="9607" y="30893"/>
                    <a:pt x="9974" y="26089"/>
                  </a:cubicBezTo>
                  <a:cubicBezTo>
                    <a:pt x="10408" y="20919"/>
                    <a:pt x="10808" y="15748"/>
                    <a:pt x="11208" y="10578"/>
                  </a:cubicBezTo>
                  <a:cubicBezTo>
                    <a:pt x="11408" y="7709"/>
                    <a:pt x="11775" y="4807"/>
                    <a:pt x="11608" y="1905"/>
                  </a:cubicBezTo>
                  <a:cubicBezTo>
                    <a:pt x="11608" y="1738"/>
                    <a:pt x="11575" y="1638"/>
                    <a:pt x="11475" y="1505"/>
                  </a:cubicBezTo>
                  <a:cubicBezTo>
                    <a:pt x="11283" y="1058"/>
                    <a:pt x="10908" y="702"/>
                    <a:pt x="10437" y="702"/>
                  </a:cubicBezTo>
                  <a:cubicBezTo>
                    <a:pt x="10416" y="702"/>
                    <a:pt x="10395" y="703"/>
                    <a:pt x="10374" y="704"/>
                  </a:cubicBezTo>
                  <a:cubicBezTo>
                    <a:pt x="8506" y="804"/>
                    <a:pt x="6605" y="871"/>
                    <a:pt x="4737" y="1005"/>
                  </a:cubicBezTo>
                  <a:cubicBezTo>
                    <a:pt x="4003" y="1038"/>
                    <a:pt x="3503" y="1538"/>
                    <a:pt x="3403" y="2339"/>
                  </a:cubicBezTo>
                  <a:cubicBezTo>
                    <a:pt x="3236" y="4407"/>
                    <a:pt x="3169" y="6475"/>
                    <a:pt x="3069" y="8543"/>
                  </a:cubicBezTo>
                  <a:cubicBezTo>
                    <a:pt x="3002" y="10678"/>
                    <a:pt x="2769" y="12746"/>
                    <a:pt x="2602" y="14881"/>
                  </a:cubicBezTo>
                  <a:cubicBezTo>
                    <a:pt x="2335" y="19017"/>
                    <a:pt x="2002" y="23187"/>
                    <a:pt x="1668" y="27323"/>
                  </a:cubicBezTo>
                  <a:cubicBezTo>
                    <a:pt x="1368" y="31493"/>
                    <a:pt x="1034" y="35696"/>
                    <a:pt x="701" y="39866"/>
                  </a:cubicBezTo>
                  <a:cubicBezTo>
                    <a:pt x="601" y="40900"/>
                    <a:pt x="534" y="41934"/>
                    <a:pt x="400" y="43001"/>
                  </a:cubicBezTo>
                  <a:cubicBezTo>
                    <a:pt x="267" y="44002"/>
                    <a:pt x="67" y="45069"/>
                    <a:pt x="33" y="46070"/>
                  </a:cubicBezTo>
                  <a:cubicBezTo>
                    <a:pt x="0" y="47271"/>
                    <a:pt x="901" y="47938"/>
                    <a:pt x="2002" y="48172"/>
                  </a:cubicBezTo>
                  <a:cubicBezTo>
                    <a:pt x="3002" y="48372"/>
                    <a:pt x="4003" y="48572"/>
                    <a:pt x="5004" y="48739"/>
                  </a:cubicBezTo>
                  <a:cubicBezTo>
                    <a:pt x="13176" y="50073"/>
                    <a:pt x="21415" y="50507"/>
                    <a:pt x="29688" y="50773"/>
                  </a:cubicBezTo>
                  <a:cubicBezTo>
                    <a:pt x="30518" y="50773"/>
                    <a:pt x="31401" y="50879"/>
                    <a:pt x="32290" y="50879"/>
                  </a:cubicBezTo>
                  <a:cubicBezTo>
                    <a:pt x="32401" y="50879"/>
                    <a:pt x="32512" y="50877"/>
                    <a:pt x="32623" y="50874"/>
                  </a:cubicBezTo>
                  <a:cubicBezTo>
                    <a:pt x="33891" y="50840"/>
                    <a:pt x="34558" y="50040"/>
                    <a:pt x="34692" y="48839"/>
                  </a:cubicBezTo>
                  <a:cubicBezTo>
                    <a:pt x="34892" y="46771"/>
                    <a:pt x="34958" y="44702"/>
                    <a:pt x="35125" y="42601"/>
                  </a:cubicBezTo>
                  <a:cubicBezTo>
                    <a:pt x="35425" y="38431"/>
                    <a:pt x="35759" y="34228"/>
                    <a:pt x="36059" y="30059"/>
                  </a:cubicBezTo>
                  <a:cubicBezTo>
                    <a:pt x="36626" y="21719"/>
                    <a:pt x="37227" y="13380"/>
                    <a:pt x="37860" y="5041"/>
                  </a:cubicBezTo>
                  <a:lnTo>
                    <a:pt x="38094" y="1905"/>
                  </a:lnTo>
                  <a:cubicBezTo>
                    <a:pt x="38127" y="1371"/>
                    <a:pt x="37627" y="671"/>
                    <a:pt x="36993" y="538"/>
                  </a:cubicBezTo>
                  <a:cubicBezTo>
                    <a:pt x="34734" y="197"/>
                    <a:pt x="32475" y="0"/>
                    <a:pt x="30162" y="0"/>
                  </a:cubicBezTo>
                  <a:close/>
                </a:path>
              </a:pathLst>
            </a:custGeom>
            <a:solidFill>
              <a:srgbClr val="FF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AC7BFD-6A0C-DA8D-51CF-CDFD93A4CC7F}"/>
              </a:ext>
            </a:extLst>
          </p:cNvPr>
          <p:cNvGrpSpPr/>
          <p:nvPr/>
        </p:nvGrpSpPr>
        <p:grpSpPr>
          <a:xfrm>
            <a:off x="7089289" y="2302135"/>
            <a:ext cx="1038602" cy="2248119"/>
            <a:chOff x="5727938" y="967378"/>
            <a:chExt cx="2506095" cy="3484019"/>
          </a:xfrm>
        </p:grpSpPr>
        <p:grpSp>
          <p:nvGrpSpPr>
            <p:cNvPr id="981" name="Google Shape;981;p42"/>
            <p:cNvGrpSpPr/>
            <p:nvPr/>
          </p:nvGrpSpPr>
          <p:grpSpPr>
            <a:xfrm>
              <a:off x="5727938" y="967378"/>
              <a:ext cx="2451045" cy="3484019"/>
              <a:chOff x="5252547" y="-155679"/>
              <a:chExt cx="3554815" cy="5052964"/>
            </a:xfrm>
          </p:grpSpPr>
          <p:grpSp>
            <p:nvGrpSpPr>
              <p:cNvPr id="982" name="Google Shape;982;p42"/>
              <p:cNvGrpSpPr/>
              <p:nvPr/>
            </p:nvGrpSpPr>
            <p:grpSpPr>
              <a:xfrm>
                <a:off x="5252547" y="-155679"/>
                <a:ext cx="3554815" cy="5052964"/>
                <a:chOff x="2332675" y="1149550"/>
                <a:chExt cx="2865400" cy="4073000"/>
              </a:xfrm>
            </p:grpSpPr>
            <p:sp>
              <p:nvSpPr>
                <p:cNvPr id="983" name="Google Shape;983;p42"/>
                <p:cNvSpPr/>
                <p:nvPr/>
              </p:nvSpPr>
              <p:spPr>
                <a:xfrm>
                  <a:off x="3983850" y="1443150"/>
                  <a:ext cx="363625" cy="13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53095" extrusionOk="0">
                      <a:moveTo>
                        <a:pt x="0" y="0"/>
                      </a:moveTo>
                      <a:lnTo>
                        <a:pt x="3837" y="48468"/>
                      </a:lnTo>
                      <a:cubicBezTo>
                        <a:pt x="3937" y="49736"/>
                        <a:pt x="4070" y="51137"/>
                        <a:pt x="4937" y="52071"/>
                      </a:cubicBezTo>
                      <a:cubicBezTo>
                        <a:pt x="5587" y="52791"/>
                        <a:pt x="6514" y="53095"/>
                        <a:pt x="7480" y="53095"/>
                      </a:cubicBezTo>
                      <a:cubicBezTo>
                        <a:pt x="8349" y="53095"/>
                        <a:pt x="9249" y="52848"/>
                        <a:pt x="10008" y="52438"/>
                      </a:cubicBezTo>
                      <a:cubicBezTo>
                        <a:pt x="12710" y="50937"/>
                        <a:pt x="14077" y="47734"/>
                        <a:pt x="14311" y="44632"/>
                      </a:cubicBezTo>
                      <a:cubicBezTo>
                        <a:pt x="14544" y="41563"/>
                        <a:pt x="13877" y="38494"/>
                        <a:pt x="13443" y="35426"/>
                      </a:cubicBezTo>
                      <a:cubicBezTo>
                        <a:pt x="12643" y="29555"/>
                        <a:pt x="12743" y="23617"/>
                        <a:pt x="12009" y="17713"/>
                      </a:cubicBezTo>
                      <a:cubicBezTo>
                        <a:pt x="11275" y="11842"/>
                        <a:pt x="9574" y="5871"/>
                        <a:pt x="5671" y="143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42"/>
                <p:cNvSpPr/>
                <p:nvPr/>
              </p:nvSpPr>
              <p:spPr>
                <a:xfrm>
                  <a:off x="3563550" y="2481375"/>
                  <a:ext cx="614625" cy="2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85" h="8942" extrusionOk="0">
                      <a:moveTo>
                        <a:pt x="20649" y="1"/>
                      </a:moveTo>
                      <a:lnTo>
                        <a:pt x="2869" y="935"/>
                      </a:lnTo>
                      <a:lnTo>
                        <a:pt x="0" y="1702"/>
                      </a:lnTo>
                      <a:cubicBezTo>
                        <a:pt x="0" y="1702"/>
                        <a:pt x="331" y="8941"/>
                        <a:pt x="11258" y="8941"/>
                      </a:cubicBezTo>
                      <a:cubicBezTo>
                        <a:pt x="11308" y="8941"/>
                        <a:pt x="11358" y="8941"/>
                        <a:pt x="11409" y="8941"/>
                      </a:cubicBezTo>
                      <a:cubicBezTo>
                        <a:pt x="17446" y="8907"/>
                        <a:pt x="24585" y="835"/>
                        <a:pt x="24585" y="835"/>
                      </a:cubicBezTo>
                      <a:lnTo>
                        <a:pt x="20649" y="1"/>
                      </a:lnTo>
                      <a:close/>
                    </a:path>
                  </a:pathLst>
                </a:custGeom>
                <a:solidFill>
                  <a:srgbClr val="FFB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42"/>
                <p:cNvSpPr/>
                <p:nvPr/>
              </p:nvSpPr>
              <p:spPr>
                <a:xfrm>
                  <a:off x="3292525" y="1344275"/>
                  <a:ext cx="939850" cy="7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94" h="28540" extrusionOk="0">
                      <a:moveTo>
                        <a:pt x="18193" y="1"/>
                      </a:moveTo>
                      <a:cubicBezTo>
                        <a:pt x="14087" y="1"/>
                        <a:pt x="10007" y="920"/>
                        <a:pt x="6772" y="3388"/>
                      </a:cubicBezTo>
                      <a:cubicBezTo>
                        <a:pt x="3503" y="5857"/>
                        <a:pt x="1468" y="9759"/>
                        <a:pt x="734" y="13796"/>
                      </a:cubicBezTo>
                      <a:cubicBezTo>
                        <a:pt x="0" y="17865"/>
                        <a:pt x="1935" y="24637"/>
                        <a:pt x="3236" y="28539"/>
                      </a:cubicBezTo>
                      <a:lnTo>
                        <a:pt x="36360" y="25104"/>
                      </a:lnTo>
                      <a:cubicBezTo>
                        <a:pt x="37194" y="23669"/>
                        <a:pt x="37594" y="20500"/>
                        <a:pt x="37494" y="19033"/>
                      </a:cubicBezTo>
                      <a:cubicBezTo>
                        <a:pt x="37394" y="16531"/>
                        <a:pt x="37094" y="14062"/>
                        <a:pt x="36593" y="11661"/>
                      </a:cubicBezTo>
                      <a:cubicBezTo>
                        <a:pt x="36026" y="9226"/>
                        <a:pt x="35025" y="6891"/>
                        <a:pt x="33358" y="5056"/>
                      </a:cubicBezTo>
                      <a:cubicBezTo>
                        <a:pt x="30722" y="2221"/>
                        <a:pt x="26820" y="953"/>
                        <a:pt x="22983" y="386"/>
                      </a:cubicBezTo>
                      <a:cubicBezTo>
                        <a:pt x="21415" y="142"/>
                        <a:pt x="19802" y="1"/>
                        <a:pt x="181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42"/>
                <p:cNvSpPr/>
                <p:nvPr/>
              </p:nvSpPr>
              <p:spPr>
                <a:xfrm>
                  <a:off x="3315875" y="1386450"/>
                  <a:ext cx="917350" cy="63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94" h="25318" extrusionOk="0">
                      <a:moveTo>
                        <a:pt x="16653" y="0"/>
                      </a:moveTo>
                      <a:cubicBezTo>
                        <a:pt x="12048" y="0"/>
                        <a:pt x="8202" y="1688"/>
                        <a:pt x="6305" y="4103"/>
                      </a:cubicBezTo>
                      <a:cubicBezTo>
                        <a:pt x="0" y="12275"/>
                        <a:pt x="1568" y="17946"/>
                        <a:pt x="1568" y="17946"/>
                      </a:cubicBezTo>
                      <a:lnTo>
                        <a:pt x="33157" y="25318"/>
                      </a:lnTo>
                      <a:lnTo>
                        <a:pt x="35059" y="22416"/>
                      </a:lnTo>
                      <a:cubicBezTo>
                        <a:pt x="35059" y="22416"/>
                        <a:pt x="36693" y="8506"/>
                        <a:pt x="27653" y="3169"/>
                      </a:cubicBezTo>
                      <a:cubicBezTo>
                        <a:pt x="23892" y="926"/>
                        <a:pt x="20064" y="0"/>
                        <a:pt x="1665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42"/>
                <p:cNvSpPr/>
                <p:nvPr/>
              </p:nvSpPr>
              <p:spPr>
                <a:xfrm>
                  <a:off x="3354225" y="1457300"/>
                  <a:ext cx="751400" cy="13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56" h="53885" extrusionOk="0">
                      <a:moveTo>
                        <a:pt x="14591" y="1"/>
                      </a:moveTo>
                      <a:cubicBezTo>
                        <a:pt x="6607" y="1"/>
                        <a:pt x="134" y="6580"/>
                        <a:pt x="68" y="14578"/>
                      </a:cubicBezTo>
                      <a:lnTo>
                        <a:pt x="68" y="14812"/>
                      </a:lnTo>
                      <a:cubicBezTo>
                        <a:pt x="1" y="22751"/>
                        <a:pt x="201" y="23018"/>
                        <a:pt x="468" y="26687"/>
                      </a:cubicBezTo>
                      <a:cubicBezTo>
                        <a:pt x="1035" y="33592"/>
                        <a:pt x="3970" y="39296"/>
                        <a:pt x="9941" y="39896"/>
                      </a:cubicBezTo>
                      <a:lnTo>
                        <a:pt x="10075" y="44433"/>
                      </a:lnTo>
                      <a:cubicBezTo>
                        <a:pt x="10237" y="49709"/>
                        <a:pt x="14543" y="53885"/>
                        <a:pt x="19766" y="53885"/>
                      </a:cubicBezTo>
                      <a:cubicBezTo>
                        <a:pt x="19926" y="53885"/>
                        <a:pt x="20087" y="53881"/>
                        <a:pt x="20249" y="53873"/>
                      </a:cubicBezTo>
                      <a:cubicBezTo>
                        <a:pt x="25419" y="53606"/>
                        <a:pt x="29489" y="49337"/>
                        <a:pt x="29489" y="44166"/>
                      </a:cubicBezTo>
                      <a:lnTo>
                        <a:pt x="29489" y="35327"/>
                      </a:lnTo>
                      <a:cubicBezTo>
                        <a:pt x="29489" y="35327"/>
                        <a:pt x="29355" y="33992"/>
                        <a:pt x="29789" y="30190"/>
                      </a:cubicBezTo>
                      <a:cubicBezTo>
                        <a:pt x="30056" y="27921"/>
                        <a:pt x="30022" y="20282"/>
                        <a:pt x="29922" y="14512"/>
                      </a:cubicBezTo>
                      <a:cubicBezTo>
                        <a:pt x="29855" y="7473"/>
                        <a:pt x="24785" y="1302"/>
                        <a:pt x="17814" y="201"/>
                      </a:cubicBezTo>
                      <a:cubicBezTo>
                        <a:pt x="17180" y="135"/>
                        <a:pt x="16546" y="68"/>
                        <a:pt x="15912" y="35"/>
                      </a:cubicBezTo>
                      <a:cubicBezTo>
                        <a:pt x="15512" y="1"/>
                        <a:pt x="15112" y="1"/>
                        <a:pt x="14711" y="1"/>
                      </a:cubicBezTo>
                      <a:cubicBezTo>
                        <a:pt x="14671" y="1"/>
                        <a:pt x="14631" y="1"/>
                        <a:pt x="14591" y="1"/>
                      </a:cubicBezTo>
                      <a:close/>
                    </a:path>
                  </a:pathLst>
                </a:custGeom>
                <a:solidFill>
                  <a:srgbClr val="FFB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42"/>
                <p:cNvSpPr/>
                <p:nvPr/>
              </p:nvSpPr>
              <p:spPr>
                <a:xfrm>
                  <a:off x="4094750" y="1935125"/>
                  <a:ext cx="160975" cy="24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9" h="9818" extrusionOk="0">
                      <a:moveTo>
                        <a:pt x="2340" y="1"/>
                      </a:moveTo>
                      <a:cubicBezTo>
                        <a:pt x="1135" y="1"/>
                        <a:pt x="121" y="342"/>
                        <a:pt x="68" y="369"/>
                      </a:cubicBezTo>
                      <a:cubicBezTo>
                        <a:pt x="68" y="369"/>
                        <a:pt x="1" y="9409"/>
                        <a:pt x="1" y="9575"/>
                      </a:cubicBezTo>
                      <a:cubicBezTo>
                        <a:pt x="1" y="9640"/>
                        <a:pt x="664" y="9817"/>
                        <a:pt x="1564" y="9817"/>
                      </a:cubicBezTo>
                      <a:cubicBezTo>
                        <a:pt x="3469" y="9817"/>
                        <a:pt x="6439" y="9022"/>
                        <a:pt x="6439" y="4672"/>
                      </a:cubicBezTo>
                      <a:cubicBezTo>
                        <a:pt x="6439" y="790"/>
                        <a:pt x="4170" y="1"/>
                        <a:pt x="2340" y="1"/>
                      </a:cubicBezTo>
                      <a:close/>
                    </a:path>
                  </a:pathLst>
                </a:custGeom>
                <a:solidFill>
                  <a:srgbClr val="FFB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42"/>
                <p:cNvSpPr/>
                <p:nvPr/>
              </p:nvSpPr>
              <p:spPr>
                <a:xfrm>
                  <a:off x="4143125" y="1985825"/>
                  <a:ext cx="72575" cy="1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" h="5592" extrusionOk="0">
                      <a:moveTo>
                        <a:pt x="1215" y="0"/>
                      </a:moveTo>
                      <a:cubicBezTo>
                        <a:pt x="1023" y="0"/>
                        <a:pt x="839" y="65"/>
                        <a:pt x="701" y="176"/>
                      </a:cubicBezTo>
                      <a:cubicBezTo>
                        <a:pt x="568" y="276"/>
                        <a:pt x="501" y="409"/>
                        <a:pt x="468" y="576"/>
                      </a:cubicBezTo>
                      <a:cubicBezTo>
                        <a:pt x="401" y="843"/>
                        <a:pt x="501" y="943"/>
                        <a:pt x="534" y="943"/>
                      </a:cubicBezTo>
                      <a:cubicBezTo>
                        <a:pt x="568" y="943"/>
                        <a:pt x="534" y="809"/>
                        <a:pt x="634" y="643"/>
                      </a:cubicBezTo>
                      <a:cubicBezTo>
                        <a:pt x="712" y="436"/>
                        <a:pt x="890" y="309"/>
                        <a:pt x="1090" y="309"/>
                      </a:cubicBezTo>
                      <a:cubicBezTo>
                        <a:pt x="1148" y="309"/>
                        <a:pt x="1208" y="320"/>
                        <a:pt x="1268" y="342"/>
                      </a:cubicBezTo>
                      <a:cubicBezTo>
                        <a:pt x="1669" y="442"/>
                        <a:pt x="2002" y="776"/>
                        <a:pt x="2102" y="1176"/>
                      </a:cubicBezTo>
                      <a:cubicBezTo>
                        <a:pt x="2336" y="1677"/>
                        <a:pt x="2436" y="2244"/>
                        <a:pt x="2436" y="2777"/>
                      </a:cubicBezTo>
                      <a:cubicBezTo>
                        <a:pt x="2402" y="3945"/>
                        <a:pt x="1835" y="5046"/>
                        <a:pt x="1168" y="5279"/>
                      </a:cubicBezTo>
                      <a:cubicBezTo>
                        <a:pt x="1018" y="5329"/>
                        <a:pt x="876" y="5354"/>
                        <a:pt x="739" y="5354"/>
                      </a:cubicBezTo>
                      <a:cubicBezTo>
                        <a:pt x="601" y="5354"/>
                        <a:pt x="468" y="5329"/>
                        <a:pt x="334" y="5279"/>
                      </a:cubicBezTo>
                      <a:cubicBezTo>
                        <a:pt x="134" y="5212"/>
                        <a:pt x="34" y="5112"/>
                        <a:pt x="34" y="5112"/>
                      </a:cubicBezTo>
                      <a:lnTo>
                        <a:pt x="34" y="5112"/>
                      </a:lnTo>
                      <a:cubicBezTo>
                        <a:pt x="1" y="5146"/>
                        <a:pt x="34" y="5279"/>
                        <a:pt x="234" y="5379"/>
                      </a:cubicBezTo>
                      <a:cubicBezTo>
                        <a:pt x="441" y="5517"/>
                        <a:pt x="681" y="5592"/>
                        <a:pt x="929" y="5592"/>
                      </a:cubicBezTo>
                      <a:cubicBezTo>
                        <a:pt x="1041" y="5592"/>
                        <a:pt x="1155" y="5577"/>
                        <a:pt x="1268" y="5546"/>
                      </a:cubicBezTo>
                      <a:cubicBezTo>
                        <a:pt x="2202" y="5279"/>
                        <a:pt x="2836" y="4078"/>
                        <a:pt x="2869" y="2777"/>
                      </a:cubicBezTo>
                      <a:cubicBezTo>
                        <a:pt x="2903" y="2177"/>
                        <a:pt x="2769" y="1543"/>
                        <a:pt x="2502" y="1009"/>
                      </a:cubicBezTo>
                      <a:cubicBezTo>
                        <a:pt x="2302" y="476"/>
                        <a:pt x="1869" y="109"/>
                        <a:pt x="1335" y="9"/>
                      </a:cubicBezTo>
                      <a:cubicBezTo>
                        <a:pt x="1295" y="3"/>
                        <a:pt x="1255" y="0"/>
                        <a:pt x="1215" y="0"/>
                      </a:cubicBez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42"/>
                <p:cNvSpPr/>
                <p:nvPr/>
              </p:nvSpPr>
              <p:spPr>
                <a:xfrm>
                  <a:off x="3424275" y="1840850"/>
                  <a:ext cx="141800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2" h="1595" extrusionOk="0">
                      <a:moveTo>
                        <a:pt x="2887" y="0"/>
                      </a:moveTo>
                      <a:cubicBezTo>
                        <a:pt x="2837" y="0"/>
                        <a:pt x="2787" y="1"/>
                        <a:pt x="2736" y="4"/>
                      </a:cubicBezTo>
                      <a:cubicBezTo>
                        <a:pt x="1969" y="37"/>
                        <a:pt x="1202" y="304"/>
                        <a:pt x="601" y="804"/>
                      </a:cubicBezTo>
                      <a:cubicBezTo>
                        <a:pt x="134" y="1171"/>
                        <a:pt x="1" y="1505"/>
                        <a:pt x="68" y="1571"/>
                      </a:cubicBezTo>
                      <a:cubicBezTo>
                        <a:pt x="86" y="1587"/>
                        <a:pt x="113" y="1594"/>
                        <a:pt x="146" y="1594"/>
                      </a:cubicBezTo>
                      <a:cubicBezTo>
                        <a:pt x="467" y="1594"/>
                        <a:pt x="1443" y="934"/>
                        <a:pt x="2803" y="904"/>
                      </a:cubicBezTo>
                      <a:cubicBezTo>
                        <a:pt x="2871" y="901"/>
                        <a:pt x="2939" y="900"/>
                        <a:pt x="3006" y="900"/>
                      </a:cubicBezTo>
                      <a:cubicBezTo>
                        <a:pt x="4249" y="900"/>
                        <a:pt x="5207" y="1397"/>
                        <a:pt x="5495" y="1397"/>
                      </a:cubicBezTo>
                      <a:cubicBezTo>
                        <a:pt x="5531" y="1397"/>
                        <a:pt x="5557" y="1389"/>
                        <a:pt x="5571" y="1371"/>
                      </a:cubicBezTo>
                      <a:cubicBezTo>
                        <a:pt x="5672" y="1271"/>
                        <a:pt x="5471" y="938"/>
                        <a:pt x="4971" y="637"/>
                      </a:cubicBezTo>
                      <a:cubicBezTo>
                        <a:pt x="4346" y="231"/>
                        <a:pt x="3633" y="0"/>
                        <a:pt x="2887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42"/>
                <p:cNvSpPr/>
                <p:nvPr/>
              </p:nvSpPr>
              <p:spPr>
                <a:xfrm>
                  <a:off x="3775375" y="1845850"/>
                  <a:ext cx="140950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1595" extrusionOk="0">
                      <a:moveTo>
                        <a:pt x="2881" y="1"/>
                      </a:moveTo>
                      <a:cubicBezTo>
                        <a:pt x="2833" y="1"/>
                        <a:pt x="2784" y="2"/>
                        <a:pt x="2735" y="4"/>
                      </a:cubicBezTo>
                      <a:cubicBezTo>
                        <a:pt x="1935" y="37"/>
                        <a:pt x="1201" y="304"/>
                        <a:pt x="567" y="771"/>
                      </a:cubicBezTo>
                      <a:cubicBezTo>
                        <a:pt x="134" y="1171"/>
                        <a:pt x="0" y="1505"/>
                        <a:pt x="67" y="1571"/>
                      </a:cubicBezTo>
                      <a:cubicBezTo>
                        <a:pt x="83" y="1587"/>
                        <a:pt x="106" y="1594"/>
                        <a:pt x="137" y="1594"/>
                      </a:cubicBezTo>
                      <a:cubicBezTo>
                        <a:pt x="432" y="1594"/>
                        <a:pt x="1409" y="931"/>
                        <a:pt x="2769" y="871"/>
                      </a:cubicBezTo>
                      <a:cubicBezTo>
                        <a:pt x="2804" y="870"/>
                        <a:pt x="2839" y="870"/>
                        <a:pt x="2873" y="870"/>
                      </a:cubicBezTo>
                      <a:cubicBezTo>
                        <a:pt x="4164" y="870"/>
                        <a:pt x="5166" y="1397"/>
                        <a:pt x="5485" y="1397"/>
                      </a:cubicBezTo>
                      <a:cubicBezTo>
                        <a:pt x="5524" y="1397"/>
                        <a:pt x="5553" y="1389"/>
                        <a:pt x="5571" y="1371"/>
                      </a:cubicBezTo>
                      <a:cubicBezTo>
                        <a:pt x="5638" y="1271"/>
                        <a:pt x="5471" y="938"/>
                        <a:pt x="4970" y="604"/>
                      </a:cubicBezTo>
                      <a:cubicBezTo>
                        <a:pt x="4345" y="229"/>
                        <a:pt x="3603" y="1"/>
                        <a:pt x="288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42"/>
                <p:cNvSpPr/>
                <p:nvPr/>
              </p:nvSpPr>
              <p:spPr>
                <a:xfrm>
                  <a:off x="3780375" y="1747575"/>
                  <a:ext cx="145125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5" h="2093" extrusionOk="0">
                      <a:moveTo>
                        <a:pt x="2176" y="1"/>
                      </a:moveTo>
                      <a:cubicBezTo>
                        <a:pt x="1733" y="1"/>
                        <a:pt x="1295" y="69"/>
                        <a:pt x="868" y="199"/>
                      </a:cubicBezTo>
                      <a:cubicBezTo>
                        <a:pt x="267" y="365"/>
                        <a:pt x="0" y="632"/>
                        <a:pt x="34" y="799"/>
                      </a:cubicBezTo>
                      <a:cubicBezTo>
                        <a:pt x="167" y="1199"/>
                        <a:pt x="1435" y="1166"/>
                        <a:pt x="2836" y="1500"/>
                      </a:cubicBezTo>
                      <a:cubicBezTo>
                        <a:pt x="3907" y="1735"/>
                        <a:pt x="4834" y="2093"/>
                        <a:pt x="5347" y="2093"/>
                      </a:cubicBezTo>
                      <a:cubicBezTo>
                        <a:pt x="5489" y="2093"/>
                        <a:pt x="5599" y="2065"/>
                        <a:pt x="5671" y="2000"/>
                      </a:cubicBezTo>
                      <a:cubicBezTo>
                        <a:pt x="5804" y="1867"/>
                        <a:pt x="5704" y="1533"/>
                        <a:pt x="5271" y="1133"/>
                      </a:cubicBezTo>
                      <a:cubicBezTo>
                        <a:pt x="4704" y="599"/>
                        <a:pt x="3970" y="265"/>
                        <a:pt x="3236" y="132"/>
                      </a:cubicBezTo>
                      <a:cubicBezTo>
                        <a:pt x="2882" y="43"/>
                        <a:pt x="2527" y="1"/>
                        <a:pt x="2176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42"/>
                <p:cNvSpPr/>
                <p:nvPr/>
              </p:nvSpPr>
              <p:spPr>
                <a:xfrm>
                  <a:off x="3422625" y="1741700"/>
                  <a:ext cx="148450" cy="4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8" h="1829" extrusionOk="0">
                      <a:moveTo>
                        <a:pt x="4044" y="0"/>
                      </a:moveTo>
                      <a:cubicBezTo>
                        <a:pt x="3498" y="0"/>
                        <a:pt x="2867" y="68"/>
                        <a:pt x="2235" y="200"/>
                      </a:cubicBezTo>
                      <a:cubicBezTo>
                        <a:pt x="834" y="534"/>
                        <a:pt x="0" y="1101"/>
                        <a:pt x="400" y="1501"/>
                      </a:cubicBezTo>
                      <a:cubicBezTo>
                        <a:pt x="619" y="1719"/>
                        <a:pt x="1155" y="1829"/>
                        <a:pt x="1830" y="1829"/>
                      </a:cubicBezTo>
                      <a:cubicBezTo>
                        <a:pt x="2392" y="1829"/>
                        <a:pt x="3051" y="1753"/>
                        <a:pt x="3703" y="1601"/>
                      </a:cubicBezTo>
                      <a:cubicBezTo>
                        <a:pt x="5104" y="1301"/>
                        <a:pt x="5938" y="701"/>
                        <a:pt x="5537" y="334"/>
                      </a:cubicBezTo>
                      <a:cubicBezTo>
                        <a:pt x="5295" y="110"/>
                        <a:pt x="4739" y="0"/>
                        <a:pt x="4044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42"/>
                <p:cNvSpPr/>
                <p:nvPr/>
              </p:nvSpPr>
              <p:spPr>
                <a:xfrm>
                  <a:off x="3712825" y="2151900"/>
                  <a:ext cx="71700" cy="6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" h="2421" extrusionOk="0">
                      <a:moveTo>
                        <a:pt x="2686" y="1"/>
                      </a:moveTo>
                      <a:cubicBezTo>
                        <a:pt x="2680" y="1"/>
                        <a:pt x="2675" y="2"/>
                        <a:pt x="2669" y="4"/>
                      </a:cubicBezTo>
                      <a:cubicBezTo>
                        <a:pt x="2502" y="4"/>
                        <a:pt x="2369" y="838"/>
                        <a:pt x="1635" y="1405"/>
                      </a:cubicBezTo>
                      <a:cubicBezTo>
                        <a:pt x="901" y="2005"/>
                        <a:pt x="0" y="1939"/>
                        <a:pt x="0" y="2139"/>
                      </a:cubicBezTo>
                      <a:cubicBezTo>
                        <a:pt x="0" y="2205"/>
                        <a:pt x="201" y="2372"/>
                        <a:pt x="601" y="2406"/>
                      </a:cubicBezTo>
                      <a:cubicBezTo>
                        <a:pt x="679" y="2415"/>
                        <a:pt x="756" y="2420"/>
                        <a:pt x="832" y="2420"/>
                      </a:cubicBezTo>
                      <a:cubicBezTo>
                        <a:pt x="1279" y="2420"/>
                        <a:pt x="1698" y="2257"/>
                        <a:pt x="2069" y="1972"/>
                      </a:cubicBezTo>
                      <a:cubicBezTo>
                        <a:pt x="2469" y="1638"/>
                        <a:pt x="2769" y="1138"/>
                        <a:pt x="2836" y="604"/>
                      </a:cubicBezTo>
                      <a:cubicBezTo>
                        <a:pt x="2867" y="258"/>
                        <a:pt x="2780" y="1"/>
                        <a:pt x="2686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42"/>
                <p:cNvSpPr/>
                <p:nvPr/>
              </p:nvSpPr>
              <p:spPr>
                <a:xfrm>
                  <a:off x="3603575" y="2418850"/>
                  <a:ext cx="236875" cy="8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5" h="3575" extrusionOk="0">
                      <a:moveTo>
                        <a:pt x="9474" y="0"/>
                      </a:moveTo>
                      <a:lnTo>
                        <a:pt x="9474" y="0"/>
                      </a:lnTo>
                      <a:cubicBezTo>
                        <a:pt x="7706" y="1368"/>
                        <a:pt x="1" y="1434"/>
                        <a:pt x="1" y="1434"/>
                      </a:cubicBezTo>
                      <a:lnTo>
                        <a:pt x="67" y="3569"/>
                      </a:lnTo>
                      <a:cubicBezTo>
                        <a:pt x="245" y="3573"/>
                        <a:pt x="419" y="3575"/>
                        <a:pt x="591" y="3575"/>
                      </a:cubicBezTo>
                      <a:cubicBezTo>
                        <a:pt x="8261" y="3575"/>
                        <a:pt x="9474" y="0"/>
                        <a:pt x="9474" y="0"/>
                      </a:cubicBez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42"/>
                <p:cNvSpPr/>
                <p:nvPr/>
              </p:nvSpPr>
              <p:spPr>
                <a:xfrm>
                  <a:off x="3462650" y="1932925"/>
                  <a:ext cx="67575" cy="6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2473" extrusionOk="0">
                      <a:moveTo>
                        <a:pt x="1430" y="0"/>
                      </a:moveTo>
                      <a:cubicBezTo>
                        <a:pt x="1355" y="0"/>
                        <a:pt x="1278" y="8"/>
                        <a:pt x="1201" y="23"/>
                      </a:cubicBezTo>
                      <a:cubicBezTo>
                        <a:pt x="501" y="123"/>
                        <a:pt x="0" y="757"/>
                        <a:pt x="100" y="1458"/>
                      </a:cubicBezTo>
                      <a:cubicBezTo>
                        <a:pt x="191" y="2060"/>
                        <a:pt x="744" y="2473"/>
                        <a:pt x="1342" y="2473"/>
                      </a:cubicBezTo>
                      <a:cubicBezTo>
                        <a:pt x="1406" y="2473"/>
                        <a:pt x="1470" y="2468"/>
                        <a:pt x="1535" y="2458"/>
                      </a:cubicBezTo>
                      <a:cubicBezTo>
                        <a:pt x="2235" y="2358"/>
                        <a:pt x="2702" y="1724"/>
                        <a:pt x="2635" y="1024"/>
                      </a:cubicBezTo>
                      <a:cubicBezTo>
                        <a:pt x="2517" y="434"/>
                        <a:pt x="2008" y="0"/>
                        <a:pt x="143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42"/>
                <p:cNvSpPr/>
                <p:nvPr/>
              </p:nvSpPr>
              <p:spPr>
                <a:xfrm>
                  <a:off x="3791200" y="1937100"/>
                  <a:ext cx="67575" cy="6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2473" extrusionOk="0">
                      <a:moveTo>
                        <a:pt x="1408" y="0"/>
                      </a:moveTo>
                      <a:cubicBezTo>
                        <a:pt x="1329" y="0"/>
                        <a:pt x="1249" y="8"/>
                        <a:pt x="1168" y="23"/>
                      </a:cubicBezTo>
                      <a:cubicBezTo>
                        <a:pt x="501" y="123"/>
                        <a:pt x="1" y="724"/>
                        <a:pt x="101" y="1424"/>
                      </a:cubicBezTo>
                      <a:cubicBezTo>
                        <a:pt x="192" y="2057"/>
                        <a:pt x="745" y="2472"/>
                        <a:pt x="1344" y="2472"/>
                      </a:cubicBezTo>
                      <a:cubicBezTo>
                        <a:pt x="1407" y="2472"/>
                        <a:pt x="1471" y="2468"/>
                        <a:pt x="1535" y="2458"/>
                      </a:cubicBezTo>
                      <a:cubicBezTo>
                        <a:pt x="2236" y="2358"/>
                        <a:pt x="2703" y="1724"/>
                        <a:pt x="2636" y="1024"/>
                      </a:cubicBezTo>
                      <a:cubicBezTo>
                        <a:pt x="2518" y="434"/>
                        <a:pt x="2009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42"/>
                <p:cNvSpPr/>
                <p:nvPr/>
              </p:nvSpPr>
              <p:spPr>
                <a:xfrm>
                  <a:off x="3606925" y="1963450"/>
                  <a:ext cx="70075" cy="13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5407" extrusionOk="0">
                      <a:moveTo>
                        <a:pt x="2157" y="1"/>
                      </a:moveTo>
                      <a:cubicBezTo>
                        <a:pt x="1968" y="1"/>
                        <a:pt x="1184" y="1511"/>
                        <a:pt x="400" y="3406"/>
                      </a:cubicBezTo>
                      <a:cubicBezTo>
                        <a:pt x="300" y="3672"/>
                        <a:pt x="200" y="3906"/>
                        <a:pt x="100" y="4139"/>
                      </a:cubicBezTo>
                      <a:cubicBezTo>
                        <a:pt x="33" y="4273"/>
                        <a:pt x="0" y="4440"/>
                        <a:pt x="0" y="4640"/>
                      </a:cubicBezTo>
                      <a:cubicBezTo>
                        <a:pt x="33" y="4840"/>
                        <a:pt x="167" y="5007"/>
                        <a:pt x="334" y="5107"/>
                      </a:cubicBezTo>
                      <a:cubicBezTo>
                        <a:pt x="434" y="5173"/>
                        <a:pt x="567" y="5240"/>
                        <a:pt x="701" y="5274"/>
                      </a:cubicBezTo>
                      <a:cubicBezTo>
                        <a:pt x="834" y="5307"/>
                        <a:pt x="934" y="5340"/>
                        <a:pt x="1034" y="5374"/>
                      </a:cubicBezTo>
                      <a:cubicBezTo>
                        <a:pt x="1234" y="5407"/>
                        <a:pt x="1434" y="5407"/>
                        <a:pt x="1635" y="5407"/>
                      </a:cubicBezTo>
                      <a:cubicBezTo>
                        <a:pt x="2402" y="5407"/>
                        <a:pt x="2802" y="5140"/>
                        <a:pt x="2769" y="5073"/>
                      </a:cubicBezTo>
                      <a:cubicBezTo>
                        <a:pt x="2752" y="5023"/>
                        <a:pt x="2635" y="5023"/>
                        <a:pt x="2443" y="5023"/>
                      </a:cubicBezTo>
                      <a:cubicBezTo>
                        <a:pt x="2252" y="5023"/>
                        <a:pt x="1985" y="5023"/>
                        <a:pt x="1668" y="4973"/>
                      </a:cubicBezTo>
                      <a:cubicBezTo>
                        <a:pt x="1501" y="4940"/>
                        <a:pt x="1334" y="4907"/>
                        <a:pt x="1168" y="4873"/>
                      </a:cubicBezTo>
                      <a:cubicBezTo>
                        <a:pt x="1001" y="4807"/>
                        <a:pt x="801" y="4740"/>
                        <a:pt x="667" y="4640"/>
                      </a:cubicBezTo>
                      <a:cubicBezTo>
                        <a:pt x="600" y="4606"/>
                        <a:pt x="600" y="4573"/>
                        <a:pt x="600" y="4573"/>
                      </a:cubicBezTo>
                      <a:cubicBezTo>
                        <a:pt x="634" y="4506"/>
                        <a:pt x="634" y="4440"/>
                        <a:pt x="667" y="4373"/>
                      </a:cubicBezTo>
                      <a:lnTo>
                        <a:pt x="967" y="3639"/>
                      </a:lnTo>
                      <a:cubicBezTo>
                        <a:pt x="1801" y="1704"/>
                        <a:pt x="2335" y="70"/>
                        <a:pt x="2168" y="3"/>
                      </a:cubicBezTo>
                      <a:cubicBezTo>
                        <a:pt x="2165" y="2"/>
                        <a:pt x="2161" y="1"/>
                        <a:pt x="2157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42"/>
                <p:cNvSpPr/>
                <p:nvPr/>
              </p:nvSpPr>
              <p:spPr>
                <a:xfrm>
                  <a:off x="3403425" y="1149550"/>
                  <a:ext cx="992400" cy="47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96" h="18987" extrusionOk="0">
                      <a:moveTo>
                        <a:pt x="5321" y="0"/>
                      </a:moveTo>
                      <a:cubicBezTo>
                        <a:pt x="4580" y="0"/>
                        <a:pt x="3853" y="125"/>
                        <a:pt x="3203" y="469"/>
                      </a:cubicBezTo>
                      <a:cubicBezTo>
                        <a:pt x="1469" y="1370"/>
                        <a:pt x="835" y="3538"/>
                        <a:pt x="368" y="5473"/>
                      </a:cubicBezTo>
                      <a:cubicBezTo>
                        <a:pt x="168" y="6207"/>
                        <a:pt x="1" y="7074"/>
                        <a:pt x="401" y="7741"/>
                      </a:cubicBezTo>
                      <a:cubicBezTo>
                        <a:pt x="882" y="8552"/>
                        <a:pt x="1956" y="8714"/>
                        <a:pt x="2920" y="8714"/>
                      </a:cubicBezTo>
                      <a:cubicBezTo>
                        <a:pt x="3027" y="8714"/>
                        <a:pt x="3133" y="8712"/>
                        <a:pt x="3237" y="8709"/>
                      </a:cubicBezTo>
                      <a:cubicBezTo>
                        <a:pt x="8040" y="8609"/>
                        <a:pt x="12810" y="8442"/>
                        <a:pt x="17580" y="8242"/>
                      </a:cubicBezTo>
                      <a:lnTo>
                        <a:pt x="17647" y="8175"/>
                      </a:lnTo>
                      <a:cubicBezTo>
                        <a:pt x="17680" y="8275"/>
                        <a:pt x="17680" y="8408"/>
                        <a:pt x="17747" y="8542"/>
                      </a:cubicBezTo>
                      <a:lnTo>
                        <a:pt x="17680" y="8142"/>
                      </a:lnTo>
                      <a:lnTo>
                        <a:pt x="17680" y="8142"/>
                      </a:lnTo>
                      <a:cubicBezTo>
                        <a:pt x="17847" y="9009"/>
                        <a:pt x="18414" y="9743"/>
                        <a:pt x="19215" y="10143"/>
                      </a:cubicBezTo>
                      <a:cubicBezTo>
                        <a:pt x="19547" y="10289"/>
                        <a:pt x="19900" y="10361"/>
                        <a:pt x="20254" y="10361"/>
                      </a:cubicBezTo>
                      <a:cubicBezTo>
                        <a:pt x="20788" y="10361"/>
                        <a:pt x="21322" y="10197"/>
                        <a:pt x="21783" y="9876"/>
                      </a:cubicBezTo>
                      <a:cubicBezTo>
                        <a:pt x="21850" y="9809"/>
                        <a:pt x="21917" y="9743"/>
                        <a:pt x="22017" y="9676"/>
                      </a:cubicBezTo>
                      <a:cubicBezTo>
                        <a:pt x="26520" y="13312"/>
                        <a:pt x="31357" y="16548"/>
                        <a:pt x="36727" y="18682"/>
                      </a:cubicBezTo>
                      <a:cubicBezTo>
                        <a:pt x="37171" y="18847"/>
                        <a:pt x="37696" y="18987"/>
                        <a:pt x="38174" y="18987"/>
                      </a:cubicBezTo>
                      <a:cubicBezTo>
                        <a:pt x="38666" y="18987"/>
                        <a:pt x="39109" y="18839"/>
                        <a:pt x="39362" y="18416"/>
                      </a:cubicBezTo>
                      <a:cubicBezTo>
                        <a:pt x="39696" y="17849"/>
                        <a:pt x="39496" y="17181"/>
                        <a:pt x="39229" y="16581"/>
                      </a:cubicBezTo>
                      <a:cubicBezTo>
                        <a:pt x="38395" y="14680"/>
                        <a:pt x="37227" y="12778"/>
                        <a:pt x="37328" y="10677"/>
                      </a:cubicBezTo>
                      <a:cubicBezTo>
                        <a:pt x="37394" y="9743"/>
                        <a:pt x="37594" y="8609"/>
                        <a:pt x="36827" y="8075"/>
                      </a:cubicBezTo>
                      <a:cubicBezTo>
                        <a:pt x="36560" y="7908"/>
                        <a:pt x="36227" y="7808"/>
                        <a:pt x="35927" y="7775"/>
                      </a:cubicBezTo>
                      <a:cubicBezTo>
                        <a:pt x="34025" y="7501"/>
                        <a:pt x="32111" y="7364"/>
                        <a:pt x="30199" y="7364"/>
                      </a:cubicBezTo>
                      <a:cubicBezTo>
                        <a:pt x="27682" y="7364"/>
                        <a:pt x="25167" y="7601"/>
                        <a:pt x="22684" y="8075"/>
                      </a:cubicBezTo>
                      <a:cubicBezTo>
                        <a:pt x="22684" y="7875"/>
                        <a:pt x="22650" y="7641"/>
                        <a:pt x="22617" y="7441"/>
                      </a:cubicBezTo>
                      <a:cubicBezTo>
                        <a:pt x="22350" y="6574"/>
                        <a:pt x="21583" y="5907"/>
                        <a:pt x="20682" y="5773"/>
                      </a:cubicBezTo>
                      <a:cubicBezTo>
                        <a:pt x="20586" y="5765"/>
                        <a:pt x="20491" y="5761"/>
                        <a:pt x="20396" y="5761"/>
                      </a:cubicBezTo>
                      <a:cubicBezTo>
                        <a:pt x="19734" y="5761"/>
                        <a:pt x="19106" y="5965"/>
                        <a:pt x="18581" y="6374"/>
                      </a:cubicBezTo>
                      <a:cubicBezTo>
                        <a:pt x="15512" y="3071"/>
                        <a:pt x="11409" y="903"/>
                        <a:pt x="6973" y="169"/>
                      </a:cubicBezTo>
                      <a:cubicBezTo>
                        <a:pt x="6432" y="70"/>
                        <a:pt x="5872" y="0"/>
                        <a:pt x="5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42"/>
                <p:cNvSpPr/>
                <p:nvPr/>
              </p:nvSpPr>
              <p:spPr>
                <a:xfrm>
                  <a:off x="3306700" y="1385550"/>
                  <a:ext cx="818100" cy="6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4" h="25811" extrusionOk="0">
                      <a:moveTo>
                        <a:pt x="17165" y="0"/>
                      </a:moveTo>
                      <a:cubicBezTo>
                        <a:pt x="13305" y="0"/>
                        <a:pt x="8938" y="1258"/>
                        <a:pt x="6205" y="3372"/>
                      </a:cubicBezTo>
                      <a:cubicBezTo>
                        <a:pt x="0" y="8142"/>
                        <a:pt x="1035" y="16648"/>
                        <a:pt x="1035" y="16681"/>
                      </a:cubicBezTo>
                      <a:cubicBezTo>
                        <a:pt x="1201" y="18382"/>
                        <a:pt x="1802" y="22319"/>
                        <a:pt x="1969" y="24053"/>
                      </a:cubicBezTo>
                      <a:cubicBezTo>
                        <a:pt x="2335" y="21451"/>
                        <a:pt x="3403" y="18616"/>
                        <a:pt x="4003" y="16681"/>
                      </a:cubicBezTo>
                      <a:cubicBezTo>
                        <a:pt x="4704" y="14746"/>
                        <a:pt x="5871" y="12978"/>
                        <a:pt x="7339" y="11544"/>
                      </a:cubicBezTo>
                      <a:cubicBezTo>
                        <a:pt x="8507" y="10443"/>
                        <a:pt x="10174" y="10143"/>
                        <a:pt x="11609" y="9476"/>
                      </a:cubicBezTo>
                      <a:cubicBezTo>
                        <a:pt x="14044" y="8275"/>
                        <a:pt x="15778" y="5940"/>
                        <a:pt x="16212" y="3238"/>
                      </a:cubicBezTo>
                      <a:cubicBezTo>
                        <a:pt x="16679" y="7441"/>
                        <a:pt x="19181" y="11110"/>
                        <a:pt x="22883" y="13112"/>
                      </a:cubicBezTo>
                      <a:cubicBezTo>
                        <a:pt x="23451" y="13379"/>
                        <a:pt x="24018" y="13712"/>
                        <a:pt x="24551" y="14113"/>
                      </a:cubicBezTo>
                      <a:cubicBezTo>
                        <a:pt x="25385" y="14880"/>
                        <a:pt x="25786" y="16014"/>
                        <a:pt x="26119" y="17081"/>
                      </a:cubicBezTo>
                      <a:cubicBezTo>
                        <a:pt x="26820" y="19283"/>
                        <a:pt x="27520" y="21485"/>
                        <a:pt x="28221" y="23686"/>
                      </a:cubicBezTo>
                      <a:cubicBezTo>
                        <a:pt x="28354" y="24220"/>
                        <a:pt x="28588" y="24754"/>
                        <a:pt x="28921" y="25221"/>
                      </a:cubicBezTo>
                      <a:cubicBezTo>
                        <a:pt x="29203" y="25587"/>
                        <a:pt x="29676" y="25811"/>
                        <a:pt x="30158" y="25811"/>
                      </a:cubicBezTo>
                      <a:cubicBezTo>
                        <a:pt x="30246" y="25811"/>
                        <a:pt x="30334" y="25803"/>
                        <a:pt x="30422" y="25788"/>
                      </a:cubicBezTo>
                      <a:cubicBezTo>
                        <a:pt x="31189" y="25554"/>
                        <a:pt x="31456" y="24654"/>
                        <a:pt x="31590" y="23886"/>
                      </a:cubicBezTo>
                      <a:cubicBezTo>
                        <a:pt x="32490" y="19216"/>
                        <a:pt x="32724" y="14179"/>
                        <a:pt x="30756" y="9876"/>
                      </a:cubicBezTo>
                      <a:cubicBezTo>
                        <a:pt x="28888" y="5807"/>
                        <a:pt x="24718" y="1337"/>
                        <a:pt x="20382" y="336"/>
                      </a:cubicBezTo>
                      <a:cubicBezTo>
                        <a:pt x="19389" y="109"/>
                        <a:pt x="18299" y="0"/>
                        <a:pt x="1716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42"/>
                <p:cNvSpPr/>
                <p:nvPr/>
              </p:nvSpPr>
              <p:spPr>
                <a:xfrm>
                  <a:off x="3849575" y="1308875"/>
                  <a:ext cx="116775" cy="9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3995" extrusionOk="0">
                      <a:moveTo>
                        <a:pt x="701" y="1"/>
                      </a:moveTo>
                      <a:cubicBezTo>
                        <a:pt x="701" y="1"/>
                        <a:pt x="601" y="67"/>
                        <a:pt x="468" y="268"/>
                      </a:cubicBezTo>
                      <a:cubicBezTo>
                        <a:pt x="268" y="501"/>
                        <a:pt x="168" y="801"/>
                        <a:pt x="101" y="1101"/>
                      </a:cubicBezTo>
                      <a:cubicBezTo>
                        <a:pt x="1" y="1535"/>
                        <a:pt x="34" y="2002"/>
                        <a:pt x="168" y="2436"/>
                      </a:cubicBezTo>
                      <a:cubicBezTo>
                        <a:pt x="368" y="2969"/>
                        <a:pt x="768" y="3403"/>
                        <a:pt x="1269" y="3670"/>
                      </a:cubicBezTo>
                      <a:cubicBezTo>
                        <a:pt x="1599" y="3883"/>
                        <a:pt x="1997" y="3995"/>
                        <a:pt x="2402" y="3995"/>
                      </a:cubicBezTo>
                      <a:cubicBezTo>
                        <a:pt x="2569" y="3995"/>
                        <a:pt x="2738" y="3976"/>
                        <a:pt x="2903" y="3937"/>
                      </a:cubicBezTo>
                      <a:cubicBezTo>
                        <a:pt x="3337" y="3837"/>
                        <a:pt x="3737" y="3637"/>
                        <a:pt x="4071" y="3303"/>
                      </a:cubicBezTo>
                      <a:cubicBezTo>
                        <a:pt x="4304" y="3103"/>
                        <a:pt x="4471" y="2836"/>
                        <a:pt x="4571" y="2569"/>
                      </a:cubicBezTo>
                      <a:cubicBezTo>
                        <a:pt x="4638" y="2469"/>
                        <a:pt x="4671" y="2336"/>
                        <a:pt x="4671" y="2236"/>
                      </a:cubicBezTo>
                      <a:lnTo>
                        <a:pt x="4671" y="2236"/>
                      </a:lnTo>
                      <a:cubicBezTo>
                        <a:pt x="4504" y="2603"/>
                        <a:pt x="4271" y="2903"/>
                        <a:pt x="3970" y="3170"/>
                      </a:cubicBezTo>
                      <a:cubicBezTo>
                        <a:pt x="3670" y="3470"/>
                        <a:pt x="3270" y="3670"/>
                        <a:pt x="2870" y="3737"/>
                      </a:cubicBezTo>
                      <a:cubicBezTo>
                        <a:pt x="2745" y="3756"/>
                        <a:pt x="2621" y="3766"/>
                        <a:pt x="2498" y="3766"/>
                      </a:cubicBezTo>
                      <a:cubicBezTo>
                        <a:pt x="1569" y="3766"/>
                        <a:pt x="721" y="3223"/>
                        <a:pt x="368" y="2369"/>
                      </a:cubicBezTo>
                      <a:cubicBezTo>
                        <a:pt x="201" y="1969"/>
                        <a:pt x="168" y="1535"/>
                        <a:pt x="234" y="1101"/>
                      </a:cubicBezTo>
                      <a:cubicBezTo>
                        <a:pt x="335" y="701"/>
                        <a:pt x="468" y="334"/>
                        <a:pt x="70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42"/>
                <p:cNvSpPr/>
                <p:nvPr/>
              </p:nvSpPr>
              <p:spPr>
                <a:xfrm>
                  <a:off x="3886275" y="1304700"/>
                  <a:ext cx="60900" cy="8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3304" extrusionOk="0">
                      <a:moveTo>
                        <a:pt x="1" y="1"/>
                      </a:moveTo>
                      <a:cubicBezTo>
                        <a:pt x="1" y="34"/>
                        <a:pt x="201" y="134"/>
                        <a:pt x="534" y="334"/>
                      </a:cubicBezTo>
                      <a:cubicBezTo>
                        <a:pt x="935" y="601"/>
                        <a:pt x="1302" y="935"/>
                        <a:pt x="1602" y="1369"/>
                      </a:cubicBezTo>
                      <a:cubicBezTo>
                        <a:pt x="1902" y="1769"/>
                        <a:pt x="2102" y="2202"/>
                        <a:pt x="2236" y="2703"/>
                      </a:cubicBezTo>
                      <a:cubicBezTo>
                        <a:pt x="2236" y="2903"/>
                        <a:pt x="2302" y="3103"/>
                        <a:pt x="2369" y="3303"/>
                      </a:cubicBezTo>
                      <a:cubicBezTo>
                        <a:pt x="2436" y="3103"/>
                        <a:pt x="2436" y="2870"/>
                        <a:pt x="2369" y="2669"/>
                      </a:cubicBezTo>
                      <a:cubicBezTo>
                        <a:pt x="2302" y="2136"/>
                        <a:pt x="2102" y="1669"/>
                        <a:pt x="1769" y="1235"/>
                      </a:cubicBezTo>
                      <a:cubicBezTo>
                        <a:pt x="1468" y="801"/>
                        <a:pt x="1068" y="435"/>
                        <a:pt x="601" y="201"/>
                      </a:cubicBezTo>
                      <a:cubicBezTo>
                        <a:pt x="434" y="101"/>
                        <a:pt x="201" y="34"/>
                        <a:pt x="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42"/>
                <p:cNvSpPr/>
                <p:nvPr/>
              </p:nvSpPr>
              <p:spPr>
                <a:xfrm>
                  <a:off x="3926300" y="1322900"/>
                  <a:ext cx="3812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644" extrusionOk="0">
                      <a:moveTo>
                        <a:pt x="1087" y="0"/>
                      </a:moveTo>
                      <a:cubicBezTo>
                        <a:pt x="963" y="0"/>
                        <a:pt x="819" y="20"/>
                        <a:pt x="668" y="73"/>
                      </a:cubicBezTo>
                      <a:cubicBezTo>
                        <a:pt x="201" y="274"/>
                        <a:pt x="1" y="607"/>
                        <a:pt x="34" y="641"/>
                      </a:cubicBezTo>
                      <a:cubicBezTo>
                        <a:pt x="39" y="643"/>
                        <a:pt x="44" y="644"/>
                        <a:pt x="49" y="644"/>
                      </a:cubicBezTo>
                      <a:cubicBezTo>
                        <a:pt x="132" y="644"/>
                        <a:pt x="361" y="432"/>
                        <a:pt x="735" y="307"/>
                      </a:cubicBezTo>
                      <a:cubicBezTo>
                        <a:pt x="1135" y="140"/>
                        <a:pt x="1502" y="174"/>
                        <a:pt x="1502" y="107"/>
                      </a:cubicBezTo>
                      <a:cubicBezTo>
                        <a:pt x="1524" y="84"/>
                        <a:pt x="1348" y="0"/>
                        <a:pt x="1087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42"/>
                <p:cNvSpPr/>
                <p:nvPr/>
              </p:nvSpPr>
              <p:spPr>
                <a:xfrm>
                  <a:off x="3965500" y="1366125"/>
                  <a:ext cx="197675" cy="2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7" h="813" extrusionOk="0">
                      <a:moveTo>
                        <a:pt x="3304" y="0"/>
                      </a:moveTo>
                      <a:cubicBezTo>
                        <a:pt x="2581" y="0"/>
                        <a:pt x="1848" y="44"/>
                        <a:pt x="1135" y="146"/>
                      </a:cubicBezTo>
                      <a:cubicBezTo>
                        <a:pt x="734" y="179"/>
                        <a:pt x="368" y="246"/>
                        <a:pt x="1" y="379"/>
                      </a:cubicBezTo>
                      <a:cubicBezTo>
                        <a:pt x="368" y="379"/>
                        <a:pt x="768" y="346"/>
                        <a:pt x="1168" y="279"/>
                      </a:cubicBezTo>
                      <a:cubicBezTo>
                        <a:pt x="1745" y="238"/>
                        <a:pt x="2323" y="209"/>
                        <a:pt x="2900" y="209"/>
                      </a:cubicBezTo>
                      <a:cubicBezTo>
                        <a:pt x="3257" y="209"/>
                        <a:pt x="3613" y="220"/>
                        <a:pt x="3970" y="246"/>
                      </a:cubicBezTo>
                      <a:cubicBezTo>
                        <a:pt x="4904" y="279"/>
                        <a:pt x="5838" y="413"/>
                        <a:pt x="6739" y="579"/>
                      </a:cubicBezTo>
                      <a:cubicBezTo>
                        <a:pt x="7139" y="679"/>
                        <a:pt x="7506" y="780"/>
                        <a:pt x="7906" y="813"/>
                      </a:cubicBezTo>
                      <a:cubicBezTo>
                        <a:pt x="7539" y="646"/>
                        <a:pt x="7172" y="513"/>
                        <a:pt x="6772" y="446"/>
                      </a:cubicBezTo>
                      <a:cubicBezTo>
                        <a:pt x="5871" y="212"/>
                        <a:pt x="4937" y="79"/>
                        <a:pt x="3970" y="12"/>
                      </a:cubicBezTo>
                      <a:cubicBezTo>
                        <a:pt x="3750" y="4"/>
                        <a:pt x="3527" y="0"/>
                        <a:pt x="3304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42"/>
                <p:cNvSpPr/>
                <p:nvPr/>
              </p:nvSpPr>
              <p:spPr>
                <a:xfrm>
                  <a:off x="3960500" y="1376925"/>
                  <a:ext cx="169300" cy="5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2" h="2116" extrusionOk="0">
                      <a:moveTo>
                        <a:pt x="275" y="1"/>
                      </a:moveTo>
                      <a:cubicBezTo>
                        <a:pt x="182" y="1"/>
                        <a:pt x="90" y="5"/>
                        <a:pt x="0" y="14"/>
                      </a:cubicBezTo>
                      <a:cubicBezTo>
                        <a:pt x="334" y="114"/>
                        <a:pt x="668" y="181"/>
                        <a:pt x="1035" y="214"/>
                      </a:cubicBezTo>
                      <a:cubicBezTo>
                        <a:pt x="2669" y="514"/>
                        <a:pt x="4304" y="1015"/>
                        <a:pt x="5805" y="1715"/>
                      </a:cubicBezTo>
                      <a:cubicBezTo>
                        <a:pt x="6138" y="1849"/>
                        <a:pt x="6438" y="2015"/>
                        <a:pt x="6772" y="2115"/>
                      </a:cubicBezTo>
                      <a:cubicBezTo>
                        <a:pt x="6505" y="1882"/>
                        <a:pt x="6205" y="1715"/>
                        <a:pt x="5905" y="1582"/>
                      </a:cubicBezTo>
                      <a:cubicBezTo>
                        <a:pt x="5137" y="1181"/>
                        <a:pt x="4370" y="848"/>
                        <a:pt x="3536" y="581"/>
                      </a:cubicBezTo>
                      <a:cubicBezTo>
                        <a:pt x="2736" y="348"/>
                        <a:pt x="1902" y="181"/>
                        <a:pt x="1035" y="81"/>
                      </a:cubicBezTo>
                      <a:cubicBezTo>
                        <a:pt x="790" y="32"/>
                        <a:pt x="528" y="1"/>
                        <a:pt x="275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42"/>
                <p:cNvSpPr/>
                <p:nvPr/>
              </p:nvSpPr>
              <p:spPr>
                <a:xfrm>
                  <a:off x="3405100" y="1222150"/>
                  <a:ext cx="447850" cy="1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4" h="5885" extrusionOk="0">
                      <a:moveTo>
                        <a:pt x="1068" y="1"/>
                      </a:moveTo>
                      <a:cubicBezTo>
                        <a:pt x="1035" y="67"/>
                        <a:pt x="1001" y="134"/>
                        <a:pt x="968" y="234"/>
                      </a:cubicBezTo>
                      <a:cubicBezTo>
                        <a:pt x="901" y="367"/>
                        <a:pt x="835" y="568"/>
                        <a:pt x="734" y="834"/>
                      </a:cubicBezTo>
                      <a:cubicBezTo>
                        <a:pt x="468" y="1635"/>
                        <a:pt x="267" y="2402"/>
                        <a:pt x="101" y="3203"/>
                      </a:cubicBezTo>
                      <a:cubicBezTo>
                        <a:pt x="34" y="3503"/>
                        <a:pt x="1" y="3770"/>
                        <a:pt x="34" y="4037"/>
                      </a:cubicBezTo>
                      <a:cubicBezTo>
                        <a:pt x="34" y="4370"/>
                        <a:pt x="134" y="4671"/>
                        <a:pt x="301" y="4937"/>
                      </a:cubicBezTo>
                      <a:cubicBezTo>
                        <a:pt x="701" y="5471"/>
                        <a:pt x="1335" y="5805"/>
                        <a:pt x="2002" y="5838"/>
                      </a:cubicBezTo>
                      <a:cubicBezTo>
                        <a:pt x="2332" y="5868"/>
                        <a:pt x="2662" y="5885"/>
                        <a:pt x="2989" y="5885"/>
                      </a:cubicBezTo>
                      <a:cubicBezTo>
                        <a:pt x="3389" y="5885"/>
                        <a:pt x="3785" y="5860"/>
                        <a:pt x="4170" y="5805"/>
                      </a:cubicBezTo>
                      <a:lnTo>
                        <a:pt x="6472" y="5671"/>
                      </a:lnTo>
                      <a:cubicBezTo>
                        <a:pt x="9641" y="5504"/>
                        <a:pt x="12476" y="5504"/>
                        <a:pt x="14544" y="5504"/>
                      </a:cubicBezTo>
                      <a:lnTo>
                        <a:pt x="17013" y="5538"/>
                      </a:lnTo>
                      <a:lnTo>
                        <a:pt x="17913" y="5538"/>
                      </a:lnTo>
                      <a:cubicBezTo>
                        <a:pt x="17813" y="5538"/>
                        <a:pt x="17747" y="5504"/>
                        <a:pt x="17680" y="5504"/>
                      </a:cubicBezTo>
                      <a:lnTo>
                        <a:pt x="17013" y="5471"/>
                      </a:lnTo>
                      <a:cubicBezTo>
                        <a:pt x="16412" y="5438"/>
                        <a:pt x="15578" y="5371"/>
                        <a:pt x="14544" y="5371"/>
                      </a:cubicBezTo>
                      <a:cubicBezTo>
                        <a:pt x="13743" y="5345"/>
                        <a:pt x="12822" y="5329"/>
                        <a:pt x="11811" y="5329"/>
                      </a:cubicBezTo>
                      <a:cubicBezTo>
                        <a:pt x="10213" y="5329"/>
                        <a:pt x="8393" y="5369"/>
                        <a:pt x="6472" y="5471"/>
                      </a:cubicBezTo>
                      <a:cubicBezTo>
                        <a:pt x="5671" y="5504"/>
                        <a:pt x="4904" y="5538"/>
                        <a:pt x="4170" y="5605"/>
                      </a:cubicBezTo>
                      <a:cubicBezTo>
                        <a:pt x="3737" y="5646"/>
                        <a:pt x="3292" y="5674"/>
                        <a:pt x="2849" y="5674"/>
                      </a:cubicBezTo>
                      <a:cubicBezTo>
                        <a:pt x="2575" y="5674"/>
                        <a:pt x="2303" y="5663"/>
                        <a:pt x="2035" y="5638"/>
                      </a:cubicBezTo>
                      <a:cubicBezTo>
                        <a:pt x="1402" y="5605"/>
                        <a:pt x="835" y="5304"/>
                        <a:pt x="434" y="4804"/>
                      </a:cubicBezTo>
                      <a:cubicBezTo>
                        <a:pt x="167" y="4337"/>
                        <a:pt x="101" y="3770"/>
                        <a:pt x="267" y="3236"/>
                      </a:cubicBezTo>
                      <a:cubicBezTo>
                        <a:pt x="434" y="2235"/>
                        <a:pt x="668" y="1435"/>
                        <a:pt x="835" y="868"/>
                      </a:cubicBezTo>
                      <a:cubicBezTo>
                        <a:pt x="901" y="601"/>
                        <a:pt x="968" y="367"/>
                        <a:pt x="1001" y="234"/>
                      </a:cubicBezTo>
                      <a:cubicBezTo>
                        <a:pt x="1035" y="167"/>
                        <a:pt x="1068" y="101"/>
                        <a:pt x="1068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42"/>
                <p:cNvSpPr/>
                <p:nvPr/>
              </p:nvSpPr>
              <p:spPr>
                <a:xfrm>
                  <a:off x="3948000" y="1393100"/>
                  <a:ext cx="276875" cy="18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5" h="7206" extrusionOk="0">
                      <a:moveTo>
                        <a:pt x="0" y="1"/>
                      </a:moveTo>
                      <a:cubicBezTo>
                        <a:pt x="100" y="101"/>
                        <a:pt x="234" y="234"/>
                        <a:pt x="367" y="334"/>
                      </a:cubicBezTo>
                      <a:cubicBezTo>
                        <a:pt x="634" y="568"/>
                        <a:pt x="1001" y="868"/>
                        <a:pt x="1468" y="1268"/>
                      </a:cubicBezTo>
                      <a:cubicBezTo>
                        <a:pt x="2402" y="2002"/>
                        <a:pt x="3703" y="3003"/>
                        <a:pt x="5271" y="4004"/>
                      </a:cubicBezTo>
                      <a:cubicBezTo>
                        <a:pt x="6805" y="5004"/>
                        <a:pt x="8239" y="5838"/>
                        <a:pt x="9307" y="6372"/>
                      </a:cubicBezTo>
                      <a:cubicBezTo>
                        <a:pt x="9840" y="6639"/>
                        <a:pt x="10307" y="6872"/>
                        <a:pt x="10608" y="7006"/>
                      </a:cubicBezTo>
                      <a:cubicBezTo>
                        <a:pt x="10741" y="7072"/>
                        <a:pt x="10908" y="7139"/>
                        <a:pt x="11075" y="7206"/>
                      </a:cubicBezTo>
                      <a:cubicBezTo>
                        <a:pt x="10941" y="7106"/>
                        <a:pt x="10808" y="7006"/>
                        <a:pt x="10641" y="6939"/>
                      </a:cubicBezTo>
                      <a:lnTo>
                        <a:pt x="9373" y="6239"/>
                      </a:lnTo>
                      <a:cubicBezTo>
                        <a:pt x="8339" y="5671"/>
                        <a:pt x="6905" y="4838"/>
                        <a:pt x="5371" y="3837"/>
                      </a:cubicBezTo>
                      <a:cubicBezTo>
                        <a:pt x="3836" y="2836"/>
                        <a:pt x="2502" y="1869"/>
                        <a:pt x="1535" y="1135"/>
                      </a:cubicBezTo>
                      <a:lnTo>
                        <a:pt x="400" y="268"/>
                      </a:lnTo>
                      <a:cubicBezTo>
                        <a:pt x="267" y="168"/>
                        <a:pt x="134" y="67"/>
                        <a:pt x="0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42"/>
                <p:cNvSpPr/>
                <p:nvPr/>
              </p:nvSpPr>
              <p:spPr>
                <a:xfrm>
                  <a:off x="3662775" y="1282200"/>
                  <a:ext cx="193500" cy="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072" extrusionOk="0">
                      <a:moveTo>
                        <a:pt x="1202" y="0"/>
                      </a:moveTo>
                      <a:cubicBezTo>
                        <a:pt x="802" y="0"/>
                        <a:pt x="401" y="34"/>
                        <a:pt x="1" y="134"/>
                      </a:cubicBezTo>
                      <a:cubicBezTo>
                        <a:pt x="401" y="167"/>
                        <a:pt x="802" y="167"/>
                        <a:pt x="1202" y="167"/>
                      </a:cubicBezTo>
                      <a:cubicBezTo>
                        <a:pt x="2136" y="200"/>
                        <a:pt x="3070" y="334"/>
                        <a:pt x="4004" y="567"/>
                      </a:cubicBezTo>
                      <a:cubicBezTo>
                        <a:pt x="4904" y="801"/>
                        <a:pt x="5805" y="1134"/>
                        <a:pt x="6672" y="1535"/>
                      </a:cubicBezTo>
                      <a:cubicBezTo>
                        <a:pt x="7266" y="1847"/>
                        <a:pt x="7684" y="2072"/>
                        <a:pt x="7735" y="2072"/>
                      </a:cubicBezTo>
                      <a:cubicBezTo>
                        <a:pt x="7738" y="2072"/>
                        <a:pt x="7740" y="2071"/>
                        <a:pt x="7740" y="2068"/>
                      </a:cubicBezTo>
                      <a:cubicBezTo>
                        <a:pt x="7440" y="1802"/>
                        <a:pt x="7106" y="1568"/>
                        <a:pt x="6739" y="1401"/>
                      </a:cubicBezTo>
                      <a:cubicBezTo>
                        <a:pt x="5905" y="934"/>
                        <a:pt x="5005" y="601"/>
                        <a:pt x="4071" y="367"/>
                      </a:cubicBezTo>
                      <a:cubicBezTo>
                        <a:pt x="3103" y="134"/>
                        <a:pt x="2169" y="0"/>
                        <a:pt x="1202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42"/>
                <p:cNvSpPr/>
                <p:nvPr/>
              </p:nvSpPr>
              <p:spPr>
                <a:xfrm>
                  <a:off x="3656950" y="1254025"/>
                  <a:ext cx="197675" cy="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7" h="3163" extrusionOk="0">
                      <a:moveTo>
                        <a:pt x="1885" y="0"/>
                      </a:moveTo>
                      <a:cubicBezTo>
                        <a:pt x="1392" y="0"/>
                        <a:pt x="901" y="85"/>
                        <a:pt x="434" y="260"/>
                      </a:cubicBezTo>
                      <a:cubicBezTo>
                        <a:pt x="267" y="293"/>
                        <a:pt x="134" y="393"/>
                        <a:pt x="67" y="527"/>
                      </a:cubicBezTo>
                      <a:cubicBezTo>
                        <a:pt x="0" y="727"/>
                        <a:pt x="101" y="960"/>
                        <a:pt x="301" y="1061"/>
                      </a:cubicBezTo>
                      <a:cubicBezTo>
                        <a:pt x="501" y="1127"/>
                        <a:pt x="701" y="1161"/>
                        <a:pt x="934" y="1161"/>
                      </a:cubicBezTo>
                      <a:cubicBezTo>
                        <a:pt x="3370" y="1194"/>
                        <a:pt x="5738" y="1894"/>
                        <a:pt x="7839" y="3162"/>
                      </a:cubicBezTo>
                      <a:lnTo>
                        <a:pt x="7906" y="2995"/>
                      </a:lnTo>
                      <a:cubicBezTo>
                        <a:pt x="7272" y="2128"/>
                        <a:pt x="6272" y="1594"/>
                        <a:pt x="5304" y="1094"/>
                      </a:cubicBezTo>
                      <a:cubicBezTo>
                        <a:pt x="4570" y="694"/>
                        <a:pt x="3770" y="360"/>
                        <a:pt x="2936" y="127"/>
                      </a:cubicBezTo>
                      <a:cubicBezTo>
                        <a:pt x="2589" y="43"/>
                        <a:pt x="2236" y="0"/>
                        <a:pt x="1885" y="0"/>
                      </a:cubicBezTo>
                      <a:close/>
                    </a:path>
                  </a:pathLst>
                </a:custGeom>
                <a:solidFill>
                  <a:srgbClr val="263238">
                    <a:alpha val="411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42"/>
                <p:cNvSpPr/>
                <p:nvPr/>
              </p:nvSpPr>
              <p:spPr>
                <a:xfrm>
                  <a:off x="3963825" y="1376325"/>
                  <a:ext cx="194350" cy="6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4" h="2691" extrusionOk="0">
                      <a:moveTo>
                        <a:pt x="1231" y="1"/>
                      </a:moveTo>
                      <a:cubicBezTo>
                        <a:pt x="820" y="1"/>
                        <a:pt x="410" y="13"/>
                        <a:pt x="1" y="38"/>
                      </a:cubicBezTo>
                      <a:lnTo>
                        <a:pt x="101" y="105"/>
                      </a:lnTo>
                      <a:cubicBezTo>
                        <a:pt x="2636" y="472"/>
                        <a:pt x="5105" y="1306"/>
                        <a:pt x="7306" y="2606"/>
                      </a:cubicBezTo>
                      <a:cubicBezTo>
                        <a:pt x="7391" y="2649"/>
                        <a:pt x="7488" y="2691"/>
                        <a:pt x="7574" y="2691"/>
                      </a:cubicBezTo>
                      <a:cubicBezTo>
                        <a:pt x="7624" y="2691"/>
                        <a:pt x="7670" y="2677"/>
                        <a:pt x="7706" y="2640"/>
                      </a:cubicBezTo>
                      <a:cubicBezTo>
                        <a:pt x="7773" y="2573"/>
                        <a:pt x="7773" y="2473"/>
                        <a:pt x="7773" y="2406"/>
                      </a:cubicBezTo>
                      <a:cubicBezTo>
                        <a:pt x="7640" y="1806"/>
                        <a:pt x="7273" y="1272"/>
                        <a:pt x="6739" y="972"/>
                      </a:cubicBezTo>
                      <a:cubicBezTo>
                        <a:pt x="6205" y="672"/>
                        <a:pt x="5605" y="472"/>
                        <a:pt x="5004" y="372"/>
                      </a:cubicBezTo>
                      <a:cubicBezTo>
                        <a:pt x="3770" y="120"/>
                        <a:pt x="2498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263238">
                    <a:alpha val="411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42"/>
                <p:cNvSpPr/>
                <p:nvPr/>
              </p:nvSpPr>
              <p:spPr>
                <a:xfrm>
                  <a:off x="3236650" y="4381075"/>
                  <a:ext cx="607950" cy="80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8" h="32057" extrusionOk="0">
                      <a:moveTo>
                        <a:pt x="4470" y="1"/>
                      </a:moveTo>
                      <a:lnTo>
                        <a:pt x="0" y="12376"/>
                      </a:lnTo>
                      <a:lnTo>
                        <a:pt x="12910" y="16512"/>
                      </a:lnTo>
                      <a:cubicBezTo>
                        <a:pt x="12910" y="16512"/>
                        <a:pt x="13043" y="31056"/>
                        <a:pt x="15378" y="32057"/>
                      </a:cubicBezTo>
                      <a:lnTo>
                        <a:pt x="24318" y="7273"/>
                      </a:lnTo>
                      <a:lnTo>
                        <a:pt x="447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42"/>
                <p:cNvSpPr/>
                <p:nvPr/>
              </p:nvSpPr>
              <p:spPr>
                <a:xfrm>
                  <a:off x="3594400" y="4582175"/>
                  <a:ext cx="57575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991" extrusionOk="0">
                      <a:moveTo>
                        <a:pt x="1164" y="1"/>
                      </a:moveTo>
                      <a:cubicBezTo>
                        <a:pt x="835" y="1"/>
                        <a:pt x="524" y="155"/>
                        <a:pt x="334" y="429"/>
                      </a:cubicBezTo>
                      <a:lnTo>
                        <a:pt x="368" y="329"/>
                      </a:lnTo>
                      <a:lnTo>
                        <a:pt x="368" y="329"/>
                      </a:lnTo>
                      <a:cubicBezTo>
                        <a:pt x="1" y="696"/>
                        <a:pt x="101" y="1497"/>
                        <a:pt x="534" y="1830"/>
                      </a:cubicBezTo>
                      <a:cubicBezTo>
                        <a:pt x="715" y="1939"/>
                        <a:pt x="913" y="1991"/>
                        <a:pt x="1110" y="1991"/>
                      </a:cubicBezTo>
                      <a:cubicBezTo>
                        <a:pt x="1458" y="1991"/>
                        <a:pt x="1801" y="1828"/>
                        <a:pt x="2035" y="1530"/>
                      </a:cubicBezTo>
                      <a:cubicBezTo>
                        <a:pt x="2302" y="1063"/>
                        <a:pt x="2169" y="463"/>
                        <a:pt x="1735" y="163"/>
                      </a:cubicBezTo>
                      <a:cubicBezTo>
                        <a:pt x="1552" y="52"/>
                        <a:pt x="1355" y="1"/>
                        <a:pt x="1164" y="1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42"/>
                <p:cNvSpPr/>
                <p:nvPr/>
              </p:nvSpPr>
              <p:spPr>
                <a:xfrm>
                  <a:off x="3598575" y="4546200"/>
                  <a:ext cx="246025" cy="63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" h="25452" extrusionOk="0">
                      <a:moveTo>
                        <a:pt x="7806" y="0"/>
                      </a:moveTo>
                      <a:lnTo>
                        <a:pt x="0" y="24018"/>
                      </a:lnTo>
                      <a:cubicBezTo>
                        <a:pt x="0" y="24018"/>
                        <a:pt x="67" y="25318"/>
                        <a:pt x="901" y="25452"/>
                      </a:cubicBezTo>
                      <a:lnTo>
                        <a:pt x="9841" y="668"/>
                      </a:lnTo>
                      <a:lnTo>
                        <a:pt x="78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42"/>
                <p:cNvSpPr/>
                <p:nvPr/>
              </p:nvSpPr>
              <p:spPr>
                <a:xfrm>
                  <a:off x="3550200" y="4758225"/>
                  <a:ext cx="58400" cy="4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6" h="1795" extrusionOk="0">
                      <a:moveTo>
                        <a:pt x="2045" y="0"/>
                      </a:moveTo>
                      <a:cubicBezTo>
                        <a:pt x="1755" y="0"/>
                        <a:pt x="1289" y="108"/>
                        <a:pt x="835" y="459"/>
                      </a:cubicBezTo>
                      <a:cubicBezTo>
                        <a:pt x="134" y="1026"/>
                        <a:pt x="1" y="1793"/>
                        <a:pt x="134" y="1793"/>
                      </a:cubicBezTo>
                      <a:cubicBezTo>
                        <a:pt x="137" y="1794"/>
                        <a:pt x="140" y="1795"/>
                        <a:pt x="143" y="1795"/>
                      </a:cubicBezTo>
                      <a:cubicBezTo>
                        <a:pt x="251" y="1795"/>
                        <a:pt x="551" y="1246"/>
                        <a:pt x="1135" y="793"/>
                      </a:cubicBezTo>
                      <a:cubicBezTo>
                        <a:pt x="1735" y="359"/>
                        <a:pt x="2336" y="192"/>
                        <a:pt x="2336" y="92"/>
                      </a:cubicBezTo>
                      <a:cubicBezTo>
                        <a:pt x="2336" y="41"/>
                        <a:pt x="2224" y="0"/>
                        <a:pt x="2045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42"/>
                <p:cNvSpPr/>
                <p:nvPr/>
              </p:nvSpPr>
              <p:spPr>
                <a:xfrm>
                  <a:off x="3553550" y="4849175"/>
                  <a:ext cx="64825" cy="2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" h="1164" extrusionOk="0">
                      <a:moveTo>
                        <a:pt x="1798" y="1"/>
                      </a:moveTo>
                      <a:cubicBezTo>
                        <a:pt x="1599" y="1"/>
                        <a:pt x="1372" y="34"/>
                        <a:pt x="1134" y="123"/>
                      </a:cubicBezTo>
                      <a:cubicBezTo>
                        <a:pt x="300" y="424"/>
                        <a:pt x="0" y="1124"/>
                        <a:pt x="134" y="1158"/>
                      </a:cubicBezTo>
                      <a:cubicBezTo>
                        <a:pt x="140" y="1162"/>
                        <a:pt x="148" y="1164"/>
                        <a:pt x="157" y="1164"/>
                      </a:cubicBezTo>
                      <a:cubicBezTo>
                        <a:pt x="287" y="1164"/>
                        <a:pt x="676" y="744"/>
                        <a:pt x="1268" y="557"/>
                      </a:cubicBezTo>
                      <a:cubicBezTo>
                        <a:pt x="1935" y="324"/>
                        <a:pt x="2535" y="390"/>
                        <a:pt x="2569" y="257"/>
                      </a:cubicBezTo>
                      <a:cubicBezTo>
                        <a:pt x="2592" y="187"/>
                        <a:pt x="2270" y="1"/>
                        <a:pt x="1798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42"/>
                <p:cNvSpPr/>
                <p:nvPr/>
              </p:nvSpPr>
              <p:spPr>
                <a:xfrm>
                  <a:off x="3558550" y="4932125"/>
                  <a:ext cx="64100" cy="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667" extrusionOk="0">
                      <a:moveTo>
                        <a:pt x="1439" y="0"/>
                      </a:moveTo>
                      <a:cubicBezTo>
                        <a:pt x="1383" y="0"/>
                        <a:pt x="1326" y="3"/>
                        <a:pt x="1268" y="8"/>
                      </a:cubicBezTo>
                      <a:cubicBezTo>
                        <a:pt x="467" y="74"/>
                        <a:pt x="0" y="541"/>
                        <a:pt x="100" y="642"/>
                      </a:cubicBezTo>
                      <a:cubicBezTo>
                        <a:pt x="112" y="659"/>
                        <a:pt x="137" y="666"/>
                        <a:pt x="173" y="666"/>
                      </a:cubicBezTo>
                      <a:cubicBezTo>
                        <a:pt x="346" y="666"/>
                        <a:pt x="778" y="502"/>
                        <a:pt x="1301" y="475"/>
                      </a:cubicBezTo>
                      <a:cubicBezTo>
                        <a:pt x="1440" y="460"/>
                        <a:pt x="1572" y="455"/>
                        <a:pt x="1694" y="455"/>
                      </a:cubicBezTo>
                      <a:cubicBezTo>
                        <a:pt x="1967" y="455"/>
                        <a:pt x="2193" y="480"/>
                        <a:pt x="2337" y="480"/>
                      </a:cubicBezTo>
                      <a:cubicBezTo>
                        <a:pt x="2425" y="480"/>
                        <a:pt x="2482" y="471"/>
                        <a:pt x="2502" y="441"/>
                      </a:cubicBezTo>
                      <a:cubicBezTo>
                        <a:pt x="2564" y="349"/>
                        <a:pt x="2113" y="0"/>
                        <a:pt x="1439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42"/>
                <p:cNvSpPr/>
                <p:nvPr/>
              </p:nvSpPr>
              <p:spPr>
                <a:xfrm>
                  <a:off x="3475350" y="4708375"/>
                  <a:ext cx="35675" cy="6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" h="2521" extrusionOk="0">
                      <a:moveTo>
                        <a:pt x="1307" y="1"/>
                      </a:moveTo>
                      <a:cubicBezTo>
                        <a:pt x="1126" y="1"/>
                        <a:pt x="621" y="343"/>
                        <a:pt x="326" y="1052"/>
                      </a:cubicBezTo>
                      <a:cubicBezTo>
                        <a:pt x="0" y="1834"/>
                        <a:pt x="152" y="2521"/>
                        <a:pt x="252" y="2521"/>
                      </a:cubicBezTo>
                      <a:cubicBezTo>
                        <a:pt x="255" y="2521"/>
                        <a:pt x="257" y="2521"/>
                        <a:pt x="259" y="2520"/>
                      </a:cubicBezTo>
                      <a:cubicBezTo>
                        <a:pt x="393" y="2520"/>
                        <a:pt x="426" y="1886"/>
                        <a:pt x="726" y="1219"/>
                      </a:cubicBezTo>
                      <a:cubicBezTo>
                        <a:pt x="1027" y="552"/>
                        <a:pt x="1427" y="118"/>
                        <a:pt x="1360" y="18"/>
                      </a:cubicBezTo>
                      <a:cubicBezTo>
                        <a:pt x="1349" y="7"/>
                        <a:pt x="1331" y="1"/>
                        <a:pt x="1307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42"/>
                <p:cNvSpPr/>
                <p:nvPr/>
              </p:nvSpPr>
              <p:spPr>
                <a:xfrm>
                  <a:off x="3834575" y="4420275"/>
                  <a:ext cx="607950" cy="80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8" h="32091" extrusionOk="0">
                      <a:moveTo>
                        <a:pt x="19881" y="0"/>
                      </a:moveTo>
                      <a:lnTo>
                        <a:pt x="1" y="7306"/>
                      </a:lnTo>
                      <a:lnTo>
                        <a:pt x="8940" y="32090"/>
                      </a:lnTo>
                      <a:cubicBezTo>
                        <a:pt x="11275" y="31089"/>
                        <a:pt x="11409" y="16546"/>
                        <a:pt x="11409" y="16546"/>
                      </a:cubicBezTo>
                      <a:lnTo>
                        <a:pt x="24318" y="12409"/>
                      </a:lnTo>
                      <a:lnTo>
                        <a:pt x="1988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42"/>
                <p:cNvSpPr/>
                <p:nvPr/>
              </p:nvSpPr>
              <p:spPr>
                <a:xfrm>
                  <a:off x="4027225" y="4621975"/>
                  <a:ext cx="57550" cy="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2000" extrusionOk="0">
                      <a:moveTo>
                        <a:pt x="1087" y="1"/>
                      </a:moveTo>
                      <a:cubicBezTo>
                        <a:pt x="909" y="1"/>
                        <a:pt x="730" y="45"/>
                        <a:pt x="567" y="138"/>
                      </a:cubicBezTo>
                      <a:cubicBezTo>
                        <a:pt x="133" y="472"/>
                        <a:pt x="0" y="1072"/>
                        <a:pt x="267" y="1539"/>
                      </a:cubicBezTo>
                      <a:cubicBezTo>
                        <a:pt x="501" y="1838"/>
                        <a:pt x="845" y="2000"/>
                        <a:pt x="1192" y="2000"/>
                      </a:cubicBezTo>
                      <a:cubicBezTo>
                        <a:pt x="1389" y="2000"/>
                        <a:pt x="1587" y="1948"/>
                        <a:pt x="1768" y="1840"/>
                      </a:cubicBezTo>
                      <a:cubicBezTo>
                        <a:pt x="2168" y="1506"/>
                        <a:pt x="2302" y="705"/>
                        <a:pt x="1901" y="338"/>
                      </a:cubicBezTo>
                      <a:lnTo>
                        <a:pt x="1901" y="338"/>
                      </a:lnTo>
                      <a:lnTo>
                        <a:pt x="1968" y="439"/>
                      </a:lnTo>
                      <a:cubicBezTo>
                        <a:pt x="1751" y="156"/>
                        <a:pt x="1420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42"/>
                <p:cNvSpPr/>
                <p:nvPr/>
              </p:nvSpPr>
              <p:spPr>
                <a:xfrm>
                  <a:off x="3834575" y="4586225"/>
                  <a:ext cx="246025" cy="63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" h="25453" extrusionOk="0">
                      <a:moveTo>
                        <a:pt x="2035" y="1"/>
                      </a:moveTo>
                      <a:lnTo>
                        <a:pt x="1" y="668"/>
                      </a:lnTo>
                      <a:lnTo>
                        <a:pt x="8940" y="25452"/>
                      </a:lnTo>
                      <a:cubicBezTo>
                        <a:pt x="9741" y="25285"/>
                        <a:pt x="9841" y="24018"/>
                        <a:pt x="9841" y="24018"/>
                      </a:cubicBezTo>
                      <a:lnTo>
                        <a:pt x="203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42"/>
                <p:cNvSpPr/>
                <p:nvPr/>
              </p:nvSpPr>
              <p:spPr>
                <a:xfrm>
                  <a:off x="4069750" y="4797400"/>
                  <a:ext cx="59225" cy="4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1829" extrusionOk="0">
                      <a:moveTo>
                        <a:pt x="322" y="1"/>
                      </a:moveTo>
                      <a:cubicBezTo>
                        <a:pt x="145" y="1"/>
                        <a:pt x="34" y="42"/>
                        <a:pt x="34" y="93"/>
                      </a:cubicBezTo>
                      <a:cubicBezTo>
                        <a:pt x="0" y="226"/>
                        <a:pt x="634" y="360"/>
                        <a:pt x="1234" y="827"/>
                      </a:cubicBezTo>
                      <a:cubicBezTo>
                        <a:pt x="1818" y="1281"/>
                        <a:pt x="2086" y="1829"/>
                        <a:pt x="2224" y="1829"/>
                      </a:cubicBezTo>
                      <a:cubicBezTo>
                        <a:pt x="2228" y="1829"/>
                        <a:pt x="2231" y="1828"/>
                        <a:pt x="2235" y="1828"/>
                      </a:cubicBezTo>
                      <a:cubicBezTo>
                        <a:pt x="2369" y="1794"/>
                        <a:pt x="2235" y="1027"/>
                        <a:pt x="1501" y="460"/>
                      </a:cubicBezTo>
                      <a:cubicBezTo>
                        <a:pt x="1068" y="109"/>
                        <a:pt x="609" y="1"/>
                        <a:pt x="322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42"/>
                <p:cNvSpPr/>
                <p:nvPr/>
              </p:nvSpPr>
              <p:spPr>
                <a:xfrm>
                  <a:off x="4060825" y="4889225"/>
                  <a:ext cx="63975" cy="2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" h="1138" extrusionOk="0">
                      <a:moveTo>
                        <a:pt x="780" y="0"/>
                      </a:moveTo>
                      <a:cubicBezTo>
                        <a:pt x="306" y="0"/>
                        <a:pt x="0" y="186"/>
                        <a:pt x="24" y="256"/>
                      </a:cubicBezTo>
                      <a:cubicBezTo>
                        <a:pt x="57" y="389"/>
                        <a:pt x="624" y="323"/>
                        <a:pt x="1291" y="523"/>
                      </a:cubicBezTo>
                      <a:cubicBezTo>
                        <a:pt x="1895" y="734"/>
                        <a:pt x="2281" y="1137"/>
                        <a:pt x="2422" y="1137"/>
                      </a:cubicBezTo>
                      <a:cubicBezTo>
                        <a:pt x="2437" y="1137"/>
                        <a:pt x="2449" y="1133"/>
                        <a:pt x="2459" y="1123"/>
                      </a:cubicBezTo>
                      <a:cubicBezTo>
                        <a:pt x="2559" y="1090"/>
                        <a:pt x="2259" y="423"/>
                        <a:pt x="1458" y="123"/>
                      </a:cubicBezTo>
                      <a:cubicBezTo>
                        <a:pt x="1210" y="33"/>
                        <a:pt x="980" y="0"/>
                        <a:pt x="780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42"/>
                <p:cNvSpPr/>
                <p:nvPr/>
              </p:nvSpPr>
              <p:spPr>
                <a:xfrm>
                  <a:off x="4056550" y="4972125"/>
                  <a:ext cx="64100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657" extrusionOk="0">
                      <a:moveTo>
                        <a:pt x="1111" y="1"/>
                      </a:moveTo>
                      <a:cubicBezTo>
                        <a:pt x="444" y="1"/>
                        <a:pt x="0" y="317"/>
                        <a:pt x="61" y="409"/>
                      </a:cubicBezTo>
                      <a:cubicBezTo>
                        <a:pt x="73" y="456"/>
                        <a:pt x="145" y="470"/>
                        <a:pt x="262" y="470"/>
                      </a:cubicBezTo>
                      <a:cubicBezTo>
                        <a:pt x="440" y="470"/>
                        <a:pt x="720" y="437"/>
                        <a:pt x="1042" y="437"/>
                      </a:cubicBezTo>
                      <a:cubicBezTo>
                        <a:pt x="1114" y="437"/>
                        <a:pt x="1187" y="439"/>
                        <a:pt x="1262" y="443"/>
                      </a:cubicBezTo>
                      <a:cubicBezTo>
                        <a:pt x="1807" y="500"/>
                        <a:pt x="2229" y="656"/>
                        <a:pt x="2400" y="656"/>
                      </a:cubicBezTo>
                      <a:cubicBezTo>
                        <a:pt x="2428" y="656"/>
                        <a:pt x="2449" y="652"/>
                        <a:pt x="2463" y="643"/>
                      </a:cubicBezTo>
                      <a:cubicBezTo>
                        <a:pt x="2563" y="543"/>
                        <a:pt x="2063" y="76"/>
                        <a:pt x="1295" y="9"/>
                      </a:cubicBezTo>
                      <a:cubicBezTo>
                        <a:pt x="1232" y="3"/>
                        <a:pt x="1171" y="1"/>
                        <a:pt x="111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42"/>
                <p:cNvSpPr/>
                <p:nvPr/>
              </p:nvSpPr>
              <p:spPr>
                <a:xfrm>
                  <a:off x="4168150" y="4747600"/>
                  <a:ext cx="35875" cy="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" h="2552" extrusionOk="0">
                      <a:moveTo>
                        <a:pt x="116" y="1"/>
                      </a:moveTo>
                      <a:cubicBezTo>
                        <a:pt x="94" y="1"/>
                        <a:pt x="78" y="6"/>
                        <a:pt x="67" y="17"/>
                      </a:cubicBezTo>
                      <a:cubicBezTo>
                        <a:pt x="0" y="117"/>
                        <a:pt x="401" y="584"/>
                        <a:pt x="701" y="1251"/>
                      </a:cubicBezTo>
                      <a:cubicBezTo>
                        <a:pt x="1001" y="1918"/>
                        <a:pt x="1034" y="2552"/>
                        <a:pt x="1135" y="2552"/>
                      </a:cubicBezTo>
                      <a:cubicBezTo>
                        <a:pt x="1268" y="2552"/>
                        <a:pt x="1435" y="1851"/>
                        <a:pt x="1101" y="1084"/>
                      </a:cubicBezTo>
                      <a:cubicBezTo>
                        <a:pt x="803" y="370"/>
                        <a:pt x="293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42"/>
                <p:cNvSpPr/>
                <p:nvPr/>
              </p:nvSpPr>
              <p:spPr>
                <a:xfrm>
                  <a:off x="2332675" y="3829725"/>
                  <a:ext cx="1551125" cy="10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45" h="41669" extrusionOk="0">
                      <a:moveTo>
                        <a:pt x="10557" y="0"/>
                      </a:moveTo>
                      <a:cubicBezTo>
                        <a:pt x="7654" y="0"/>
                        <a:pt x="923" y="2528"/>
                        <a:pt x="467" y="8478"/>
                      </a:cubicBezTo>
                      <a:cubicBezTo>
                        <a:pt x="0" y="14616"/>
                        <a:pt x="67" y="18919"/>
                        <a:pt x="4504" y="21788"/>
                      </a:cubicBezTo>
                      <a:cubicBezTo>
                        <a:pt x="8940" y="24690"/>
                        <a:pt x="43765" y="41669"/>
                        <a:pt x="43765" y="41669"/>
                      </a:cubicBezTo>
                      <a:lnTo>
                        <a:pt x="48335" y="27492"/>
                      </a:lnTo>
                      <a:lnTo>
                        <a:pt x="55407" y="30160"/>
                      </a:lnTo>
                      <a:lnTo>
                        <a:pt x="62045" y="7311"/>
                      </a:lnTo>
                      <a:lnTo>
                        <a:pt x="41763" y="5976"/>
                      </a:lnTo>
                      <a:cubicBezTo>
                        <a:pt x="41296" y="5976"/>
                        <a:pt x="13577" y="139"/>
                        <a:pt x="10775" y="6"/>
                      </a:cubicBezTo>
                      <a:cubicBezTo>
                        <a:pt x="10705" y="2"/>
                        <a:pt x="10632" y="0"/>
                        <a:pt x="105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42"/>
                <p:cNvSpPr/>
                <p:nvPr/>
              </p:nvSpPr>
              <p:spPr>
                <a:xfrm>
                  <a:off x="2667900" y="3928475"/>
                  <a:ext cx="651325" cy="42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53" h="17138" extrusionOk="0">
                      <a:moveTo>
                        <a:pt x="151" y="0"/>
                      </a:moveTo>
                      <a:cubicBezTo>
                        <a:pt x="101" y="0"/>
                        <a:pt x="51" y="8"/>
                        <a:pt x="1" y="25"/>
                      </a:cubicBezTo>
                      <a:cubicBezTo>
                        <a:pt x="101" y="25"/>
                        <a:pt x="201" y="58"/>
                        <a:pt x="301" y="58"/>
                      </a:cubicBezTo>
                      <a:cubicBezTo>
                        <a:pt x="501" y="92"/>
                        <a:pt x="835" y="125"/>
                        <a:pt x="1202" y="225"/>
                      </a:cubicBezTo>
                      <a:cubicBezTo>
                        <a:pt x="2303" y="459"/>
                        <a:pt x="3370" y="859"/>
                        <a:pt x="4337" y="1393"/>
                      </a:cubicBezTo>
                      <a:cubicBezTo>
                        <a:pt x="5004" y="1760"/>
                        <a:pt x="5672" y="2193"/>
                        <a:pt x="6305" y="2627"/>
                      </a:cubicBezTo>
                      <a:cubicBezTo>
                        <a:pt x="6973" y="3161"/>
                        <a:pt x="7640" y="3728"/>
                        <a:pt x="8374" y="4295"/>
                      </a:cubicBezTo>
                      <a:cubicBezTo>
                        <a:pt x="9841" y="5496"/>
                        <a:pt x="11442" y="6797"/>
                        <a:pt x="13077" y="8264"/>
                      </a:cubicBezTo>
                      <a:cubicBezTo>
                        <a:pt x="15846" y="10699"/>
                        <a:pt x="18881" y="12901"/>
                        <a:pt x="22083" y="14802"/>
                      </a:cubicBezTo>
                      <a:cubicBezTo>
                        <a:pt x="23284" y="15536"/>
                        <a:pt x="24285" y="16103"/>
                        <a:pt x="24952" y="16537"/>
                      </a:cubicBezTo>
                      <a:lnTo>
                        <a:pt x="25753" y="16970"/>
                      </a:lnTo>
                      <a:cubicBezTo>
                        <a:pt x="25853" y="17037"/>
                        <a:pt x="25953" y="17071"/>
                        <a:pt x="26053" y="17137"/>
                      </a:cubicBezTo>
                      <a:cubicBezTo>
                        <a:pt x="25986" y="17037"/>
                        <a:pt x="25886" y="16970"/>
                        <a:pt x="25786" y="16904"/>
                      </a:cubicBezTo>
                      <a:lnTo>
                        <a:pt x="25019" y="16437"/>
                      </a:lnTo>
                      <a:lnTo>
                        <a:pt x="22150" y="14635"/>
                      </a:lnTo>
                      <a:cubicBezTo>
                        <a:pt x="18981" y="12701"/>
                        <a:pt x="16012" y="10499"/>
                        <a:pt x="13210" y="8064"/>
                      </a:cubicBezTo>
                      <a:cubicBezTo>
                        <a:pt x="11609" y="6630"/>
                        <a:pt x="9975" y="5295"/>
                        <a:pt x="8507" y="4128"/>
                      </a:cubicBezTo>
                      <a:cubicBezTo>
                        <a:pt x="7773" y="3528"/>
                        <a:pt x="7106" y="2960"/>
                        <a:pt x="6405" y="2460"/>
                      </a:cubicBezTo>
                      <a:cubicBezTo>
                        <a:pt x="5772" y="2026"/>
                        <a:pt x="5105" y="1593"/>
                        <a:pt x="4404" y="1259"/>
                      </a:cubicBezTo>
                      <a:cubicBezTo>
                        <a:pt x="3403" y="726"/>
                        <a:pt x="2336" y="325"/>
                        <a:pt x="1235" y="125"/>
                      </a:cubicBezTo>
                      <a:cubicBezTo>
                        <a:pt x="935" y="58"/>
                        <a:pt x="601" y="25"/>
                        <a:pt x="301" y="25"/>
                      </a:cubicBezTo>
                      <a:cubicBezTo>
                        <a:pt x="251" y="8"/>
                        <a:pt x="201" y="0"/>
                        <a:pt x="151" y="0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42"/>
                <p:cNvSpPr/>
                <p:nvPr/>
              </p:nvSpPr>
              <p:spPr>
                <a:xfrm>
                  <a:off x="2804675" y="3904075"/>
                  <a:ext cx="99250" cy="15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6006" extrusionOk="0">
                      <a:moveTo>
                        <a:pt x="67" y="0"/>
                      </a:moveTo>
                      <a:lnTo>
                        <a:pt x="67" y="0"/>
                      </a:lnTo>
                      <a:cubicBezTo>
                        <a:pt x="0" y="67"/>
                        <a:pt x="1401" y="1001"/>
                        <a:pt x="2569" y="2669"/>
                      </a:cubicBezTo>
                      <a:cubicBezTo>
                        <a:pt x="3725" y="4321"/>
                        <a:pt x="3900" y="6005"/>
                        <a:pt x="3968" y="6005"/>
                      </a:cubicBezTo>
                      <a:cubicBezTo>
                        <a:pt x="3969" y="6005"/>
                        <a:pt x="3969" y="6005"/>
                        <a:pt x="3970" y="6005"/>
                      </a:cubicBezTo>
                      <a:cubicBezTo>
                        <a:pt x="3970" y="5638"/>
                        <a:pt x="3937" y="5271"/>
                        <a:pt x="3837" y="4937"/>
                      </a:cubicBezTo>
                      <a:cubicBezTo>
                        <a:pt x="3603" y="4070"/>
                        <a:pt x="3236" y="3269"/>
                        <a:pt x="2736" y="2535"/>
                      </a:cubicBezTo>
                      <a:cubicBezTo>
                        <a:pt x="2235" y="1802"/>
                        <a:pt x="1635" y="1168"/>
                        <a:pt x="968" y="634"/>
                      </a:cubicBezTo>
                      <a:cubicBezTo>
                        <a:pt x="668" y="367"/>
                        <a:pt x="367" y="167"/>
                        <a:pt x="67" y="0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42"/>
                <p:cNvSpPr/>
                <p:nvPr/>
              </p:nvSpPr>
              <p:spPr>
                <a:xfrm>
                  <a:off x="3638600" y="3835575"/>
                  <a:ext cx="1551125" cy="10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45" h="41669" extrusionOk="0">
                      <a:moveTo>
                        <a:pt x="51452" y="0"/>
                      </a:moveTo>
                      <a:cubicBezTo>
                        <a:pt x="51378" y="0"/>
                        <a:pt x="51306" y="2"/>
                        <a:pt x="51237" y="5"/>
                      </a:cubicBezTo>
                      <a:cubicBezTo>
                        <a:pt x="48469" y="138"/>
                        <a:pt x="20749" y="5976"/>
                        <a:pt x="20248" y="5976"/>
                      </a:cubicBezTo>
                      <a:lnTo>
                        <a:pt x="1" y="7310"/>
                      </a:lnTo>
                      <a:lnTo>
                        <a:pt x="6639" y="30160"/>
                      </a:lnTo>
                      <a:lnTo>
                        <a:pt x="13710" y="27491"/>
                      </a:lnTo>
                      <a:lnTo>
                        <a:pt x="18247" y="41668"/>
                      </a:lnTo>
                      <a:cubicBezTo>
                        <a:pt x="18247" y="41668"/>
                        <a:pt x="53105" y="24689"/>
                        <a:pt x="57508" y="21821"/>
                      </a:cubicBezTo>
                      <a:cubicBezTo>
                        <a:pt x="61945" y="18919"/>
                        <a:pt x="62045" y="14615"/>
                        <a:pt x="61578" y="8511"/>
                      </a:cubicBezTo>
                      <a:cubicBezTo>
                        <a:pt x="61090" y="2559"/>
                        <a:pt x="54354" y="0"/>
                        <a:pt x="514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42"/>
                <p:cNvSpPr/>
                <p:nvPr/>
              </p:nvSpPr>
              <p:spPr>
                <a:xfrm>
                  <a:off x="4203175" y="3935750"/>
                  <a:ext cx="651325" cy="42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53" h="17080" extrusionOk="0">
                      <a:moveTo>
                        <a:pt x="25752" y="1"/>
                      </a:moveTo>
                      <a:cubicBezTo>
                        <a:pt x="25419" y="1"/>
                        <a:pt x="25118" y="68"/>
                        <a:pt x="24818" y="101"/>
                      </a:cubicBezTo>
                      <a:cubicBezTo>
                        <a:pt x="23717" y="334"/>
                        <a:pt x="22650" y="701"/>
                        <a:pt x="21649" y="1235"/>
                      </a:cubicBezTo>
                      <a:cubicBezTo>
                        <a:pt x="20949" y="1602"/>
                        <a:pt x="20282" y="2002"/>
                        <a:pt x="19648" y="2469"/>
                      </a:cubicBezTo>
                      <a:cubicBezTo>
                        <a:pt x="18947" y="2936"/>
                        <a:pt x="18280" y="3503"/>
                        <a:pt x="17546" y="4104"/>
                      </a:cubicBezTo>
                      <a:cubicBezTo>
                        <a:pt x="16079" y="5271"/>
                        <a:pt x="14444" y="6572"/>
                        <a:pt x="12843" y="8040"/>
                      </a:cubicBezTo>
                      <a:cubicBezTo>
                        <a:pt x="10041" y="10508"/>
                        <a:pt x="7072" y="12710"/>
                        <a:pt x="3903" y="14645"/>
                      </a:cubicBezTo>
                      <a:lnTo>
                        <a:pt x="1034" y="16413"/>
                      </a:lnTo>
                      <a:lnTo>
                        <a:pt x="234" y="16913"/>
                      </a:lnTo>
                      <a:cubicBezTo>
                        <a:pt x="167" y="16946"/>
                        <a:pt x="67" y="17013"/>
                        <a:pt x="0" y="17080"/>
                      </a:cubicBezTo>
                      <a:cubicBezTo>
                        <a:pt x="67" y="17046"/>
                        <a:pt x="167" y="17013"/>
                        <a:pt x="267" y="16980"/>
                      </a:cubicBezTo>
                      <a:lnTo>
                        <a:pt x="1068" y="16513"/>
                      </a:lnTo>
                      <a:cubicBezTo>
                        <a:pt x="1768" y="16112"/>
                        <a:pt x="2769" y="15545"/>
                        <a:pt x="3970" y="14811"/>
                      </a:cubicBezTo>
                      <a:cubicBezTo>
                        <a:pt x="7172" y="12910"/>
                        <a:pt x="10208" y="10709"/>
                        <a:pt x="12976" y="8240"/>
                      </a:cubicBezTo>
                      <a:cubicBezTo>
                        <a:pt x="14611" y="6806"/>
                        <a:pt x="16212" y="5471"/>
                        <a:pt x="17680" y="4304"/>
                      </a:cubicBezTo>
                      <a:cubicBezTo>
                        <a:pt x="18380" y="3704"/>
                        <a:pt x="19081" y="3103"/>
                        <a:pt x="19748" y="2636"/>
                      </a:cubicBezTo>
                      <a:cubicBezTo>
                        <a:pt x="20382" y="2169"/>
                        <a:pt x="21015" y="1735"/>
                        <a:pt x="21716" y="1369"/>
                      </a:cubicBezTo>
                      <a:cubicBezTo>
                        <a:pt x="22683" y="835"/>
                        <a:pt x="23751" y="435"/>
                        <a:pt x="24851" y="201"/>
                      </a:cubicBezTo>
                      <a:cubicBezTo>
                        <a:pt x="25218" y="134"/>
                        <a:pt x="25552" y="68"/>
                        <a:pt x="25752" y="34"/>
                      </a:cubicBezTo>
                      <a:cubicBezTo>
                        <a:pt x="25852" y="34"/>
                        <a:pt x="25952" y="34"/>
                        <a:pt x="26052" y="1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42"/>
                <p:cNvSpPr/>
                <p:nvPr/>
              </p:nvSpPr>
              <p:spPr>
                <a:xfrm>
                  <a:off x="4618475" y="3910750"/>
                  <a:ext cx="99250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5972" extrusionOk="0">
                      <a:moveTo>
                        <a:pt x="3903" y="0"/>
                      </a:moveTo>
                      <a:lnTo>
                        <a:pt x="3903" y="0"/>
                      </a:lnTo>
                      <a:cubicBezTo>
                        <a:pt x="3569" y="134"/>
                        <a:pt x="3269" y="334"/>
                        <a:pt x="3002" y="567"/>
                      </a:cubicBezTo>
                      <a:cubicBezTo>
                        <a:pt x="2335" y="1134"/>
                        <a:pt x="1701" y="1768"/>
                        <a:pt x="1234" y="2502"/>
                      </a:cubicBezTo>
                      <a:cubicBezTo>
                        <a:pt x="734" y="3236"/>
                        <a:pt x="367" y="4036"/>
                        <a:pt x="134" y="4904"/>
                      </a:cubicBezTo>
                      <a:cubicBezTo>
                        <a:pt x="34" y="5237"/>
                        <a:pt x="0" y="5604"/>
                        <a:pt x="0" y="5971"/>
                      </a:cubicBezTo>
                      <a:cubicBezTo>
                        <a:pt x="1" y="5971"/>
                        <a:pt x="2" y="5972"/>
                        <a:pt x="2" y="5972"/>
                      </a:cubicBezTo>
                      <a:cubicBezTo>
                        <a:pt x="71" y="5972"/>
                        <a:pt x="278" y="4287"/>
                        <a:pt x="1401" y="2635"/>
                      </a:cubicBezTo>
                      <a:cubicBezTo>
                        <a:pt x="2535" y="968"/>
                        <a:pt x="3970" y="67"/>
                        <a:pt x="3903" y="0"/>
                      </a:cubicBezTo>
                      <a:close/>
                    </a:path>
                  </a:pathLst>
                </a:custGeom>
                <a:solidFill>
                  <a:srgbClr val="455A6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42"/>
                <p:cNvSpPr/>
                <p:nvPr/>
              </p:nvSpPr>
              <p:spPr>
                <a:xfrm>
                  <a:off x="2589525" y="2600625"/>
                  <a:ext cx="760575" cy="11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3" h="47274" extrusionOk="0">
                      <a:moveTo>
                        <a:pt x="30422" y="1"/>
                      </a:moveTo>
                      <a:cubicBezTo>
                        <a:pt x="30422" y="1"/>
                        <a:pt x="27453" y="1"/>
                        <a:pt x="24751" y="2970"/>
                      </a:cubicBezTo>
                      <a:lnTo>
                        <a:pt x="10174" y="25419"/>
                      </a:lnTo>
                      <a:cubicBezTo>
                        <a:pt x="10174" y="25419"/>
                        <a:pt x="2169" y="29522"/>
                        <a:pt x="1168" y="35026"/>
                      </a:cubicBezTo>
                      <a:cubicBezTo>
                        <a:pt x="200" y="40497"/>
                        <a:pt x="0" y="44433"/>
                        <a:pt x="2736" y="46167"/>
                      </a:cubicBezTo>
                      <a:cubicBezTo>
                        <a:pt x="3236" y="46468"/>
                        <a:pt x="3770" y="46701"/>
                        <a:pt x="4337" y="46868"/>
                      </a:cubicBezTo>
                      <a:cubicBezTo>
                        <a:pt x="5318" y="47141"/>
                        <a:pt x="6313" y="47273"/>
                        <a:pt x="7298" y="47273"/>
                      </a:cubicBezTo>
                      <a:cubicBezTo>
                        <a:pt x="11002" y="47273"/>
                        <a:pt x="14557" y="45406"/>
                        <a:pt x="16612" y="42165"/>
                      </a:cubicBezTo>
                      <a:lnTo>
                        <a:pt x="27020" y="26120"/>
                      </a:lnTo>
                      <a:lnTo>
                        <a:pt x="3042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42"/>
                <p:cNvSpPr/>
                <p:nvPr/>
              </p:nvSpPr>
              <p:spPr>
                <a:xfrm>
                  <a:off x="2670400" y="3512950"/>
                  <a:ext cx="341125" cy="2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5" h="9435" extrusionOk="0">
                      <a:moveTo>
                        <a:pt x="5371" y="1"/>
                      </a:moveTo>
                      <a:cubicBezTo>
                        <a:pt x="5371" y="1"/>
                        <a:pt x="1" y="2036"/>
                        <a:pt x="368" y="6739"/>
                      </a:cubicBezTo>
                      <a:cubicBezTo>
                        <a:pt x="368" y="6739"/>
                        <a:pt x="1049" y="9435"/>
                        <a:pt x="5159" y="9435"/>
                      </a:cubicBezTo>
                      <a:cubicBezTo>
                        <a:pt x="5505" y="9435"/>
                        <a:pt x="5876" y="9416"/>
                        <a:pt x="6272" y="9374"/>
                      </a:cubicBezTo>
                      <a:lnTo>
                        <a:pt x="12843" y="7473"/>
                      </a:lnTo>
                      <a:lnTo>
                        <a:pt x="13644" y="501"/>
                      </a:lnTo>
                      <a:lnTo>
                        <a:pt x="7840" y="1"/>
                      </a:lnTo>
                      <a:close/>
                    </a:path>
                  </a:pathLst>
                </a:custGeom>
                <a:solidFill>
                  <a:srgbClr val="FFB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42"/>
                <p:cNvSpPr/>
                <p:nvPr/>
              </p:nvSpPr>
              <p:spPr>
                <a:xfrm>
                  <a:off x="3265825" y="2481375"/>
                  <a:ext cx="1184225" cy="154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69" h="61646" extrusionOk="0">
                      <a:moveTo>
                        <a:pt x="35827" y="1"/>
                      </a:moveTo>
                      <a:cubicBezTo>
                        <a:pt x="35827" y="1"/>
                        <a:pt x="29807" y="6509"/>
                        <a:pt x="21881" y="6509"/>
                      </a:cubicBezTo>
                      <a:cubicBezTo>
                        <a:pt x="21782" y="6509"/>
                        <a:pt x="21683" y="6508"/>
                        <a:pt x="21583" y="6506"/>
                      </a:cubicBezTo>
                      <a:cubicBezTo>
                        <a:pt x="13477" y="6305"/>
                        <a:pt x="11909" y="1702"/>
                        <a:pt x="11909" y="1702"/>
                      </a:cubicBezTo>
                      <a:lnTo>
                        <a:pt x="1602" y="5138"/>
                      </a:lnTo>
                      <a:lnTo>
                        <a:pt x="1" y="30890"/>
                      </a:lnTo>
                      <a:cubicBezTo>
                        <a:pt x="1" y="30890"/>
                        <a:pt x="34" y="60744"/>
                        <a:pt x="435" y="60744"/>
                      </a:cubicBezTo>
                      <a:cubicBezTo>
                        <a:pt x="802" y="60744"/>
                        <a:pt x="43232" y="61645"/>
                        <a:pt x="43232" y="61645"/>
                      </a:cubicBezTo>
                      <a:lnTo>
                        <a:pt x="42665" y="41697"/>
                      </a:lnTo>
                      <a:lnTo>
                        <a:pt x="47368" y="6339"/>
                      </a:lnTo>
                      <a:lnTo>
                        <a:pt x="3582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42"/>
                <p:cNvSpPr/>
                <p:nvPr/>
              </p:nvSpPr>
              <p:spPr>
                <a:xfrm>
                  <a:off x="4358275" y="2632325"/>
                  <a:ext cx="605475" cy="128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9" h="51304" extrusionOk="0">
                      <a:moveTo>
                        <a:pt x="3136" y="1"/>
                      </a:moveTo>
                      <a:cubicBezTo>
                        <a:pt x="3136" y="1"/>
                        <a:pt x="935" y="7573"/>
                        <a:pt x="635" y="11209"/>
                      </a:cubicBezTo>
                      <a:cubicBezTo>
                        <a:pt x="334" y="14878"/>
                        <a:pt x="1" y="27987"/>
                        <a:pt x="1" y="27987"/>
                      </a:cubicBezTo>
                      <a:lnTo>
                        <a:pt x="6372" y="39262"/>
                      </a:lnTo>
                      <a:lnTo>
                        <a:pt x="1969" y="42498"/>
                      </a:lnTo>
                      <a:lnTo>
                        <a:pt x="7573" y="51304"/>
                      </a:lnTo>
                      <a:cubicBezTo>
                        <a:pt x="7573" y="51304"/>
                        <a:pt x="21483" y="46501"/>
                        <a:pt x="22817" y="45066"/>
                      </a:cubicBezTo>
                      <a:cubicBezTo>
                        <a:pt x="23418" y="44366"/>
                        <a:pt x="23751" y="43298"/>
                        <a:pt x="23918" y="42131"/>
                      </a:cubicBezTo>
                      <a:cubicBezTo>
                        <a:pt x="24218" y="39629"/>
                        <a:pt x="23784" y="37060"/>
                        <a:pt x="22650" y="34792"/>
                      </a:cubicBezTo>
                      <a:cubicBezTo>
                        <a:pt x="19848" y="29055"/>
                        <a:pt x="13010" y="14878"/>
                        <a:pt x="11709" y="11309"/>
                      </a:cubicBezTo>
                      <a:cubicBezTo>
                        <a:pt x="8440" y="2169"/>
                        <a:pt x="3136" y="1"/>
                        <a:pt x="31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42"/>
                <p:cNvSpPr/>
                <p:nvPr/>
              </p:nvSpPr>
              <p:spPr>
                <a:xfrm>
                  <a:off x="3241650" y="2832475"/>
                  <a:ext cx="34225" cy="65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26086" extrusionOk="0">
                      <a:moveTo>
                        <a:pt x="67" y="0"/>
                      </a:moveTo>
                      <a:lnTo>
                        <a:pt x="67" y="0"/>
                      </a:lnTo>
                      <a:cubicBezTo>
                        <a:pt x="1" y="0"/>
                        <a:pt x="234" y="5838"/>
                        <a:pt x="568" y="13043"/>
                      </a:cubicBezTo>
                      <a:cubicBezTo>
                        <a:pt x="935" y="20248"/>
                        <a:pt x="1268" y="26086"/>
                        <a:pt x="1302" y="26086"/>
                      </a:cubicBezTo>
                      <a:cubicBezTo>
                        <a:pt x="1368" y="26052"/>
                        <a:pt x="1135" y="20215"/>
                        <a:pt x="801" y="13010"/>
                      </a:cubicBezTo>
                      <a:cubicBezTo>
                        <a:pt x="434" y="5838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42"/>
                <p:cNvSpPr/>
                <p:nvPr/>
              </p:nvSpPr>
              <p:spPr>
                <a:xfrm>
                  <a:off x="4331600" y="2808275"/>
                  <a:ext cx="106775" cy="6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27988" extrusionOk="0">
                      <a:moveTo>
                        <a:pt x="4203" y="1"/>
                      </a:moveTo>
                      <a:cubicBezTo>
                        <a:pt x="4137" y="1"/>
                        <a:pt x="3136" y="6239"/>
                        <a:pt x="2035" y="13978"/>
                      </a:cubicBezTo>
                      <a:cubicBezTo>
                        <a:pt x="901" y="21683"/>
                        <a:pt x="0" y="27954"/>
                        <a:pt x="67" y="27988"/>
                      </a:cubicBezTo>
                      <a:cubicBezTo>
                        <a:pt x="134" y="27988"/>
                        <a:pt x="1135" y="21716"/>
                        <a:pt x="2235" y="14011"/>
                      </a:cubicBezTo>
                      <a:cubicBezTo>
                        <a:pt x="3369" y="6272"/>
                        <a:pt x="4270" y="1"/>
                        <a:pt x="4203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42"/>
                <p:cNvSpPr/>
                <p:nvPr/>
              </p:nvSpPr>
              <p:spPr>
                <a:xfrm>
                  <a:off x="2858875" y="3276950"/>
                  <a:ext cx="129300" cy="10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2" h="4338" extrusionOk="0">
                      <a:moveTo>
                        <a:pt x="34" y="1"/>
                      </a:moveTo>
                      <a:lnTo>
                        <a:pt x="34" y="1"/>
                      </a:lnTo>
                      <a:cubicBezTo>
                        <a:pt x="1" y="34"/>
                        <a:pt x="1335" y="735"/>
                        <a:pt x="2769" y="1935"/>
                      </a:cubicBezTo>
                      <a:cubicBezTo>
                        <a:pt x="4185" y="3120"/>
                        <a:pt x="5080" y="4338"/>
                        <a:pt x="5168" y="4338"/>
                      </a:cubicBezTo>
                      <a:cubicBezTo>
                        <a:pt x="5169" y="4338"/>
                        <a:pt x="5170" y="4338"/>
                        <a:pt x="5171" y="4337"/>
                      </a:cubicBezTo>
                      <a:cubicBezTo>
                        <a:pt x="5004" y="4037"/>
                        <a:pt x="4837" y="3737"/>
                        <a:pt x="4604" y="3503"/>
                      </a:cubicBezTo>
                      <a:cubicBezTo>
                        <a:pt x="4104" y="2869"/>
                        <a:pt x="3537" y="2302"/>
                        <a:pt x="2903" y="1769"/>
                      </a:cubicBezTo>
                      <a:cubicBezTo>
                        <a:pt x="2302" y="1268"/>
                        <a:pt x="1635" y="801"/>
                        <a:pt x="935" y="401"/>
                      </a:cubicBezTo>
                      <a:cubicBezTo>
                        <a:pt x="634" y="234"/>
                        <a:pt x="334" y="67"/>
                        <a:pt x="34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42"/>
                <p:cNvSpPr/>
                <p:nvPr/>
              </p:nvSpPr>
              <p:spPr>
                <a:xfrm>
                  <a:off x="4515050" y="3535075"/>
                  <a:ext cx="24855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3052" extrusionOk="0">
                      <a:moveTo>
                        <a:pt x="7811" y="1"/>
                      </a:moveTo>
                      <a:cubicBezTo>
                        <a:pt x="5453" y="1"/>
                        <a:pt x="3174" y="728"/>
                        <a:pt x="1235" y="2051"/>
                      </a:cubicBezTo>
                      <a:cubicBezTo>
                        <a:pt x="902" y="2251"/>
                        <a:pt x="601" y="2485"/>
                        <a:pt x="335" y="2752"/>
                      </a:cubicBezTo>
                      <a:cubicBezTo>
                        <a:pt x="134" y="2918"/>
                        <a:pt x="1" y="3019"/>
                        <a:pt x="34" y="3052"/>
                      </a:cubicBezTo>
                      <a:cubicBezTo>
                        <a:pt x="68" y="3052"/>
                        <a:pt x="501" y="2685"/>
                        <a:pt x="1302" y="2185"/>
                      </a:cubicBezTo>
                      <a:cubicBezTo>
                        <a:pt x="2369" y="1517"/>
                        <a:pt x="3503" y="984"/>
                        <a:pt x="4704" y="650"/>
                      </a:cubicBezTo>
                      <a:cubicBezTo>
                        <a:pt x="5905" y="317"/>
                        <a:pt x="7139" y="150"/>
                        <a:pt x="8407" y="150"/>
                      </a:cubicBezTo>
                      <a:cubicBezTo>
                        <a:pt x="9208" y="150"/>
                        <a:pt x="9763" y="223"/>
                        <a:pt x="9905" y="223"/>
                      </a:cubicBezTo>
                      <a:cubicBezTo>
                        <a:pt x="9929" y="223"/>
                        <a:pt x="9941" y="221"/>
                        <a:pt x="9941" y="217"/>
                      </a:cubicBezTo>
                      <a:cubicBezTo>
                        <a:pt x="9808" y="150"/>
                        <a:pt x="9675" y="116"/>
                        <a:pt x="9541" y="116"/>
                      </a:cubicBezTo>
                      <a:cubicBezTo>
                        <a:pt x="9141" y="50"/>
                        <a:pt x="8774" y="16"/>
                        <a:pt x="8407" y="16"/>
                      </a:cubicBezTo>
                      <a:cubicBezTo>
                        <a:pt x="8208" y="6"/>
                        <a:pt x="8009" y="1"/>
                        <a:pt x="781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42"/>
                <p:cNvSpPr/>
                <p:nvPr/>
              </p:nvSpPr>
              <p:spPr>
                <a:xfrm>
                  <a:off x="4516725" y="3448750"/>
                  <a:ext cx="196825" cy="16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6474" extrusionOk="0">
                      <a:moveTo>
                        <a:pt x="7873" y="0"/>
                      </a:moveTo>
                      <a:cubicBezTo>
                        <a:pt x="7740" y="0"/>
                        <a:pt x="7606" y="34"/>
                        <a:pt x="7473" y="67"/>
                      </a:cubicBezTo>
                      <a:cubicBezTo>
                        <a:pt x="7106" y="134"/>
                        <a:pt x="6739" y="234"/>
                        <a:pt x="6372" y="367"/>
                      </a:cubicBezTo>
                      <a:cubicBezTo>
                        <a:pt x="5838" y="567"/>
                        <a:pt x="5338" y="801"/>
                        <a:pt x="4837" y="1068"/>
                      </a:cubicBezTo>
                      <a:cubicBezTo>
                        <a:pt x="4237" y="1401"/>
                        <a:pt x="3637" y="1802"/>
                        <a:pt x="3103" y="2235"/>
                      </a:cubicBezTo>
                      <a:cubicBezTo>
                        <a:pt x="2569" y="2669"/>
                        <a:pt x="2069" y="3169"/>
                        <a:pt x="1635" y="3703"/>
                      </a:cubicBezTo>
                      <a:cubicBezTo>
                        <a:pt x="1268" y="4137"/>
                        <a:pt x="935" y="4604"/>
                        <a:pt x="634" y="5071"/>
                      </a:cubicBezTo>
                      <a:cubicBezTo>
                        <a:pt x="468" y="5404"/>
                        <a:pt x="268" y="5738"/>
                        <a:pt x="134" y="6105"/>
                      </a:cubicBezTo>
                      <a:cubicBezTo>
                        <a:pt x="67" y="6205"/>
                        <a:pt x="34" y="6338"/>
                        <a:pt x="1" y="6472"/>
                      </a:cubicBezTo>
                      <a:cubicBezTo>
                        <a:pt x="2" y="6473"/>
                        <a:pt x="3" y="6473"/>
                        <a:pt x="4" y="6473"/>
                      </a:cubicBezTo>
                      <a:cubicBezTo>
                        <a:pt x="48" y="6473"/>
                        <a:pt x="282" y="5947"/>
                        <a:pt x="768" y="5171"/>
                      </a:cubicBezTo>
                      <a:cubicBezTo>
                        <a:pt x="1468" y="4103"/>
                        <a:pt x="2302" y="3169"/>
                        <a:pt x="3236" y="2402"/>
                      </a:cubicBezTo>
                      <a:cubicBezTo>
                        <a:pt x="3770" y="1968"/>
                        <a:pt x="4337" y="1568"/>
                        <a:pt x="4904" y="1234"/>
                      </a:cubicBezTo>
                      <a:cubicBezTo>
                        <a:pt x="5405" y="968"/>
                        <a:pt x="5905" y="734"/>
                        <a:pt x="6405" y="534"/>
                      </a:cubicBezTo>
                      <a:cubicBezTo>
                        <a:pt x="7306" y="167"/>
                        <a:pt x="7873" y="34"/>
                        <a:pt x="787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42"/>
                <p:cNvSpPr/>
                <p:nvPr/>
              </p:nvSpPr>
              <p:spPr>
                <a:xfrm>
                  <a:off x="4356625" y="2965900"/>
                  <a:ext cx="78400" cy="3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6" h="14678" extrusionOk="0">
                      <a:moveTo>
                        <a:pt x="2168" y="0"/>
                      </a:moveTo>
                      <a:lnTo>
                        <a:pt x="0" y="14678"/>
                      </a:lnTo>
                      <a:cubicBezTo>
                        <a:pt x="1901" y="12910"/>
                        <a:pt x="2802" y="10274"/>
                        <a:pt x="2969" y="7706"/>
                      </a:cubicBezTo>
                      <a:cubicBezTo>
                        <a:pt x="3136" y="5104"/>
                        <a:pt x="2669" y="2536"/>
                        <a:pt x="2168" y="0"/>
                      </a:cubicBezTo>
                      <a:close/>
                    </a:path>
                  </a:pathLst>
                </a:custGeom>
                <a:solidFill>
                  <a:srgbClr val="263238">
                    <a:alpha val="411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42"/>
                <p:cNvSpPr/>
                <p:nvPr/>
              </p:nvSpPr>
              <p:spPr>
                <a:xfrm>
                  <a:off x="4515900" y="3518350"/>
                  <a:ext cx="255200" cy="9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8" h="3621" extrusionOk="0">
                      <a:moveTo>
                        <a:pt x="6845" y="1"/>
                      </a:moveTo>
                      <a:cubicBezTo>
                        <a:pt x="4177" y="1"/>
                        <a:pt x="1594" y="1300"/>
                        <a:pt x="0" y="3621"/>
                      </a:cubicBezTo>
                      <a:lnTo>
                        <a:pt x="134" y="3554"/>
                      </a:lnTo>
                      <a:cubicBezTo>
                        <a:pt x="2544" y="1654"/>
                        <a:pt x="5534" y="622"/>
                        <a:pt x="8590" y="622"/>
                      </a:cubicBezTo>
                      <a:cubicBezTo>
                        <a:pt x="9128" y="622"/>
                        <a:pt x="9668" y="654"/>
                        <a:pt x="10208" y="719"/>
                      </a:cubicBezTo>
                      <a:cubicBezTo>
                        <a:pt x="9117" y="233"/>
                        <a:pt x="7973" y="1"/>
                        <a:pt x="6845" y="1"/>
                      </a:cubicBezTo>
                      <a:close/>
                    </a:path>
                  </a:pathLst>
                </a:custGeom>
                <a:solidFill>
                  <a:srgbClr val="263238">
                    <a:alpha val="411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42"/>
                <p:cNvSpPr/>
                <p:nvPr/>
              </p:nvSpPr>
              <p:spPr>
                <a:xfrm>
                  <a:off x="2874725" y="3275075"/>
                  <a:ext cx="119275" cy="1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679" extrusionOk="0">
                      <a:moveTo>
                        <a:pt x="684" y="1"/>
                      </a:moveTo>
                      <a:cubicBezTo>
                        <a:pt x="417" y="1"/>
                        <a:pt x="167" y="76"/>
                        <a:pt x="0" y="276"/>
                      </a:cubicBezTo>
                      <a:cubicBezTo>
                        <a:pt x="1902" y="1377"/>
                        <a:pt x="3503" y="2878"/>
                        <a:pt x="4771" y="4679"/>
                      </a:cubicBezTo>
                      <a:lnTo>
                        <a:pt x="4771" y="4479"/>
                      </a:lnTo>
                      <a:cubicBezTo>
                        <a:pt x="4470" y="2577"/>
                        <a:pt x="3236" y="976"/>
                        <a:pt x="1468" y="176"/>
                      </a:cubicBezTo>
                      <a:cubicBezTo>
                        <a:pt x="1235" y="76"/>
                        <a:pt x="951" y="1"/>
                        <a:pt x="684" y="1"/>
                      </a:cubicBezTo>
                      <a:close/>
                    </a:path>
                  </a:pathLst>
                </a:custGeom>
                <a:solidFill>
                  <a:srgbClr val="263238">
                    <a:alpha val="411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42"/>
                <p:cNvSpPr/>
                <p:nvPr/>
              </p:nvSpPr>
              <p:spPr>
                <a:xfrm>
                  <a:off x="2664575" y="3501575"/>
                  <a:ext cx="200175" cy="7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" h="2991" extrusionOk="0">
                      <a:moveTo>
                        <a:pt x="5125" y="1"/>
                      </a:moveTo>
                      <a:cubicBezTo>
                        <a:pt x="4554" y="1"/>
                        <a:pt x="3978" y="51"/>
                        <a:pt x="3403" y="156"/>
                      </a:cubicBezTo>
                      <a:cubicBezTo>
                        <a:pt x="2335" y="356"/>
                        <a:pt x="1335" y="956"/>
                        <a:pt x="601" y="1790"/>
                      </a:cubicBezTo>
                      <a:cubicBezTo>
                        <a:pt x="401" y="2057"/>
                        <a:pt x="234" y="2357"/>
                        <a:pt x="101" y="2657"/>
                      </a:cubicBezTo>
                      <a:cubicBezTo>
                        <a:pt x="34" y="2757"/>
                        <a:pt x="0" y="2891"/>
                        <a:pt x="0" y="2991"/>
                      </a:cubicBezTo>
                      <a:cubicBezTo>
                        <a:pt x="201" y="2624"/>
                        <a:pt x="434" y="2224"/>
                        <a:pt x="734" y="1890"/>
                      </a:cubicBezTo>
                      <a:cubicBezTo>
                        <a:pt x="1468" y="1123"/>
                        <a:pt x="2402" y="589"/>
                        <a:pt x="3470" y="356"/>
                      </a:cubicBezTo>
                      <a:cubicBezTo>
                        <a:pt x="4116" y="251"/>
                        <a:pt x="4788" y="199"/>
                        <a:pt x="5462" y="199"/>
                      </a:cubicBezTo>
                      <a:cubicBezTo>
                        <a:pt x="5867" y="199"/>
                        <a:pt x="6272" y="218"/>
                        <a:pt x="6672" y="256"/>
                      </a:cubicBezTo>
                      <a:cubicBezTo>
                        <a:pt x="7106" y="322"/>
                        <a:pt x="7573" y="356"/>
                        <a:pt x="8006" y="356"/>
                      </a:cubicBezTo>
                      <a:cubicBezTo>
                        <a:pt x="7906" y="322"/>
                        <a:pt x="7773" y="289"/>
                        <a:pt x="7673" y="289"/>
                      </a:cubicBezTo>
                      <a:cubicBezTo>
                        <a:pt x="7439" y="222"/>
                        <a:pt x="7106" y="156"/>
                        <a:pt x="6672" y="122"/>
                      </a:cubicBezTo>
                      <a:cubicBezTo>
                        <a:pt x="6162" y="43"/>
                        <a:pt x="5645" y="1"/>
                        <a:pt x="5125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42"/>
                <p:cNvSpPr/>
                <p:nvPr/>
              </p:nvSpPr>
              <p:spPr>
                <a:xfrm>
                  <a:off x="3570225" y="2903000"/>
                  <a:ext cx="260200" cy="42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17183" extrusionOk="0">
                      <a:moveTo>
                        <a:pt x="3375" y="0"/>
                      </a:moveTo>
                      <a:cubicBezTo>
                        <a:pt x="2442" y="0"/>
                        <a:pt x="1538" y="424"/>
                        <a:pt x="934" y="1149"/>
                      </a:cubicBezTo>
                      <a:cubicBezTo>
                        <a:pt x="0" y="2316"/>
                        <a:pt x="301" y="4184"/>
                        <a:pt x="1268" y="5318"/>
                      </a:cubicBezTo>
                      <a:cubicBezTo>
                        <a:pt x="2269" y="6453"/>
                        <a:pt x="3770" y="7053"/>
                        <a:pt x="5271" y="7353"/>
                      </a:cubicBezTo>
                      <a:cubicBezTo>
                        <a:pt x="6738" y="7687"/>
                        <a:pt x="8273" y="7787"/>
                        <a:pt x="9707" y="8254"/>
                      </a:cubicBezTo>
                      <a:cubicBezTo>
                        <a:pt x="8073" y="8621"/>
                        <a:pt x="6405" y="9021"/>
                        <a:pt x="5004" y="9955"/>
                      </a:cubicBezTo>
                      <a:cubicBezTo>
                        <a:pt x="3570" y="10856"/>
                        <a:pt x="2435" y="12390"/>
                        <a:pt x="2469" y="14058"/>
                      </a:cubicBezTo>
                      <a:cubicBezTo>
                        <a:pt x="2500" y="15650"/>
                        <a:pt x="3816" y="17183"/>
                        <a:pt x="5351" y="17183"/>
                      </a:cubicBezTo>
                      <a:cubicBezTo>
                        <a:pt x="5457" y="17183"/>
                        <a:pt x="5563" y="17175"/>
                        <a:pt x="5671" y="17160"/>
                      </a:cubicBezTo>
                      <a:cubicBezTo>
                        <a:pt x="6939" y="16993"/>
                        <a:pt x="7873" y="15893"/>
                        <a:pt x="8540" y="14792"/>
                      </a:cubicBezTo>
                      <a:cubicBezTo>
                        <a:pt x="9774" y="12690"/>
                        <a:pt x="10408" y="10289"/>
                        <a:pt x="10374" y="7820"/>
                      </a:cubicBezTo>
                      <a:lnTo>
                        <a:pt x="10374" y="7820"/>
                      </a:lnTo>
                      <a:lnTo>
                        <a:pt x="10374" y="7854"/>
                      </a:lnTo>
                      <a:cubicBezTo>
                        <a:pt x="10141" y="5118"/>
                        <a:pt x="8707" y="2650"/>
                        <a:pt x="6472" y="1082"/>
                      </a:cubicBezTo>
                      <a:cubicBezTo>
                        <a:pt x="5671" y="482"/>
                        <a:pt x="4670" y="115"/>
                        <a:pt x="3670" y="15"/>
                      </a:cubicBezTo>
                      <a:cubicBezTo>
                        <a:pt x="3571" y="5"/>
                        <a:pt x="3473" y="0"/>
                        <a:pt x="3375" y="0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42"/>
                <p:cNvSpPr/>
                <p:nvPr/>
              </p:nvSpPr>
              <p:spPr>
                <a:xfrm>
                  <a:off x="3574400" y="2901400"/>
                  <a:ext cx="256875" cy="43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7358" extrusionOk="0">
                      <a:moveTo>
                        <a:pt x="3332" y="0"/>
                      </a:moveTo>
                      <a:cubicBezTo>
                        <a:pt x="3122" y="0"/>
                        <a:pt x="2912" y="15"/>
                        <a:pt x="2702" y="45"/>
                      </a:cubicBezTo>
                      <a:cubicBezTo>
                        <a:pt x="1935" y="145"/>
                        <a:pt x="1234" y="512"/>
                        <a:pt x="734" y="1113"/>
                      </a:cubicBezTo>
                      <a:cubicBezTo>
                        <a:pt x="234" y="1747"/>
                        <a:pt x="0" y="2580"/>
                        <a:pt x="134" y="3414"/>
                      </a:cubicBezTo>
                      <a:cubicBezTo>
                        <a:pt x="267" y="4248"/>
                        <a:pt x="634" y="5049"/>
                        <a:pt x="1234" y="5649"/>
                      </a:cubicBezTo>
                      <a:cubicBezTo>
                        <a:pt x="1868" y="6283"/>
                        <a:pt x="2602" y="6750"/>
                        <a:pt x="3436" y="7050"/>
                      </a:cubicBezTo>
                      <a:cubicBezTo>
                        <a:pt x="5104" y="7717"/>
                        <a:pt x="6972" y="7818"/>
                        <a:pt x="8773" y="8218"/>
                      </a:cubicBezTo>
                      <a:cubicBezTo>
                        <a:pt x="8898" y="8249"/>
                        <a:pt x="9016" y="8280"/>
                        <a:pt x="9133" y="8312"/>
                      </a:cubicBezTo>
                      <a:lnTo>
                        <a:pt x="9133" y="8312"/>
                      </a:lnTo>
                      <a:cubicBezTo>
                        <a:pt x="7502" y="8693"/>
                        <a:pt x="5892" y="9162"/>
                        <a:pt x="4537" y="10086"/>
                      </a:cubicBezTo>
                      <a:cubicBezTo>
                        <a:pt x="3836" y="10586"/>
                        <a:pt x="3269" y="11220"/>
                        <a:pt x="2802" y="11954"/>
                      </a:cubicBezTo>
                      <a:cubicBezTo>
                        <a:pt x="2402" y="12654"/>
                        <a:pt x="2168" y="13488"/>
                        <a:pt x="2202" y="14289"/>
                      </a:cubicBezTo>
                      <a:cubicBezTo>
                        <a:pt x="2268" y="15089"/>
                        <a:pt x="2602" y="15857"/>
                        <a:pt x="3169" y="16424"/>
                      </a:cubicBezTo>
                      <a:cubicBezTo>
                        <a:pt x="3669" y="16991"/>
                        <a:pt x="4370" y="17324"/>
                        <a:pt x="5104" y="17358"/>
                      </a:cubicBezTo>
                      <a:cubicBezTo>
                        <a:pt x="5804" y="17358"/>
                        <a:pt x="6505" y="17124"/>
                        <a:pt x="7005" y="16657"/>
                      </a:cubicBezTo>
                      <a:cubicBezTo>
                        <a:pt x="7505" y="16257"/>
                        <a:pt x="7906" y="15757"/>
                        <a:pt x="8239" y="15223"/>
                      </a:cubicBezTo>
                      <a:cubicBezTo>
                        <a:pt x="9207" y="13622"/>
                        <a:pt x="9874" y="11820"/>
                        <a:pt x="10141" y="9952"/>
                      </a:cubicBezTo>
                      <a:cubicBezTo>
                        <a:pt x="10241" y="9285"/>
                        <a:pt x="10274" y="8585"/>
                        <a:pt x="10207" y="7918"/>
                      </a:cubicBezTo>
                      <a:lnTo>
                        <a:pt x="10207" y="7918"/>
                      </a:lnTo>
                      <a:cubicBezTo>
                        <a:pt x="10207" y="7951"/>
                        <a:pt x="10174" y="8018"/>
                        <a:pt x="10174" y="8051"/>
                      </a:cubicBezTo>
                      <a:lnTo>
                        <a:pt x="10174" y="8451"/>
                      </a:lnTo>
                      <a:cubicBezTo>
                        <a:pt x="10174" y="8952"/>
                        <a:pt x="10107" y="9452"/>
                        <a:pt x="10041" y="9952"/>
                      </a:cubicBezTo>
                      <a:cubicBezTo>
                        <a:pt x="9740" y="11787"/>
                        <a:pt x="9073" y="13555"/>
                        <a:pt x="8106" y="15123"/>
                      </a:cubicBezTo>
                      <a:cubicBezTo>
                        <a:pt x="7772" y="15656"/>
                        <a:pt x="7372" y="16123"/>
                        <a:pt x="6905" y="16524"/>
                      </a:cubicBezTo>
                      <a:cubicBezTo>
                        <a:pt x="6405" y="16957"/>
                        <a:pt x="5771" y="17191"/>
                        <a:pt x="5104" y="17191"/>
                      </a:cubicBezTo>
                      <a:cubicBezTo>
                        <a:pt x="3769" y="17124"/>
                        <a:pt x="2502" y="15790"/>
                        <a:pt x="2402" y="14289"/>
                      </a:cubicBezTo>
                      <a:cubicBezTo>
                        <a:pt x="2368" y="13488"/>
                        <a:pt x="2569" y="12721"/>
                        <a:pt x="3002" y="12054"/>
                      </a:cubicBezTo>
                      <a:cubicBezTo>
                        <a:pt x="3403" y="11320"/>
                        <a:pt x="3970" y="10720"/>
                        <a:pt x="4670" y="10253"/>
                      </a:cubicBezTo>
                      <a:cubicBezTo>
                        <a:pt x="6038" y="9285"/>
                        <a:pt x="7806" y="8852"/>
                        <a:pt x="9574" y="8418"/>
                      </a:cubicBezTo>
                      <a:lnTo>
                        <a:pt x="9974" y="8318"/>
                      </a:lnTo>
                      <a:lnTo>
                        <a:pt x="9574" y="8218"/>
                      </a:lnTo>
                      <a:cubicBezTo>
                        <a:pt x="9340" y="8151"/>
                        <a:pt x="9073" y="8084"/>
                        <a:pt x="8806" y="8018"/>
                      </a:cubicBezTo>
                      <a:cubicBezTo>
                        <a:pt x="6972" y="7584"/>
                        <a:pt x="5137" y="7517"/>
                        <a:pt x="3503" y="6850"/>
                      </a:cubicBezTo>
                      <a:cubicBezTo>
                        <a:pt x="2702" y="6550"/>
                        <a:pt x="1968" y="6116"/>
                        <a:pt x="1368" y="5516"/>
                      </a:cubicBezTo>
                      <a:cubicBezTo>
                        <a:pt x="801" y="4915"/>
                        <a:pt x="434" y="4182"/>
                        <a:pt x="334" y="3381"/>
                      </a:cubicBezTo>
                      <a:cubicBezTo>
                        <a:pt x="200" y="2614"/>
                        <a:pt x="400" y="1847"/>
                        <a:pt x="867" y="1213"/>
                      </a:cubicBezTo>
                      <a:cubicBezTo>
                        <a:pt x="1334" y="679"/>
                        <a:pt x="2002" y="312"/>
                        <a:pt x="2702" y="212"/>
                      </a:cubicBezTo>
                      <a:cubicBezTo>
                        <a:pt x="2912" y="182"/>
                        <a:pt x="3119" y="167"/>
                        <a:pt x="3323" y="167"/>
                      </a:cubicBezTo>
                      <a:cubicBezTo>
                        <a:pt x="3800" y="167"/>
                        <a:pt x="4260" y="249"/>
                        <a:pt x="4703" y="412"/>
                      </a:cubicBezTo>
                      <a:cubicBezTo>
                        <a:pt x="5304" y="612"/>
                        <a:pt x="5871" y="913"/>
                        <a:pt x="6371" y="1313"/>
                      </a:cubicBezTo>
                      <a:cubicBezTo>
                        <a:pt x="7272" y="1947"/>
                        <a:pt x="8039" y="2714"/>
                        <a:pt x="8640" y="3648"/>
                      </a:cubicBezTo>
                      <a:cubicBezTo>
                        <a:pt x="9107" y="4315"/>
                        <a:pt x="9474" y="5082"/>
                        <a:pt x="9740" y="5849"/>
                      </a:cubicBezTo>
                      <a:cubicBezTo>
                        <a:pt x="9907" y="6350"/>
                        <a:pt x="10041" y="6850"/>
                        <a:pt x="10107" y="7384"/>
                      </a:cubicBezTo>
                      <a:cubicBezTo>
                        <a:pt x="10141" y="7551"/>
                        <a:pt x="10174" y="7684"/>
                        <a:pt x="10174" y="7784"/>
                      </a:cubicBezTo>
                      <a:cubicBezTo>
                        <a:pt x="10174" y="7818"/>
                        <a:pt x="10174" y="7884"/>
                        <a:pt x="10207" y="7918"/>
                      </a:cubicBezTo>
                      <a:cubicBezTo>
                        <a:pt x="10207" y="7884"/>
                        <a:pt x="10207" y="7818"/>
                        <a:pt x="10207" y="7784"/>
                      </a:cubicBezTo>
                      <a:cubicBezTo>
                        <a:pt x="10207" y="7684"/>
                        <a:pt x="10174" y="7551"/>
                        <a:pt x="10174" y="7384"/>
                      </a:cubicBezTo>
                      <a:cubicBezTo>
                        <a:pt x="10107" y="6850"/>
                        <a:pt x="10007" y="6316"/>
                        <a:pt x="9840" y="5816"/>
                      </a:cubicBezTo>
                      <a:cubicBezTo>
                        <a:pt x="9574" y="5016"/>
                        <a:pt x="9207" y="4282"/>
                        <a:pt x="8773" y="3581"/>
                      </a:cubicBezTo>
                      <a:cubicBezTo>
                        <a:pt x="8139" y="2647"/>
                        <a:pt x="7372" y="1847"/>
                        <a:pt x="6471" y="1179"/>
                      </a:cubicBezTo>
                      <a:cubicBezTo>
                        <a:pt x="5971" y="779"/>
                        <a:pt x="5404" y="479"/>
                        <a:pt x="4770" y="245"/>
                      </a:cubicBezTo>
                      <a:cubicBezTo>
                        <a:pt x="4303" y="82"/>
                        <a:pt x="3820" y="0"/>
                        <a:pt x="3332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42"/>
                <p:cNvSpPr/>
                <p:nvPr/>
              </p:nvSpPr>
              <p:spPr>
                <a:xfrm>
                  <a:off x="3852925" y="2903000"/>
                  <a:ext cx="260200" cy="42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17183" extrusionOk="0">
                      <a:moveTo>
                        <a:pt x="7033" y="0"/>
                      </a:moveTo>
                      <a:cubicBezTo>
                        <a:pt x="6935" y="0"/>
                        <a:pt x="6837" y="5"/>
                        <a:pt x="6739" y="15"/>
                      </a:cubicBezTo>
                      <a:cubicBezTo>
                        <a:pt x="5704" y="115"/>
                        <a:pt x="4737" y="482"/>
                        <a:pt x="3903" y="1082"/>
                      </a:cubicBezTo>
                      <a:cubicBezTo>
                        <a:pt x="1668" y="2650"/>
                        <a:pt x="234" y="5118"/>
                        <a:pt x="34" y="7854"/>
                      </a:cubicBezTo>
                      <a:lnTo>
                        <a:pt x="34" y="7820"/>
                      </a:lnTo>
                      <a:lnTo>
                        <a:pt x="34" y="7820"/>
                      </a:lnTo>
                      <a:cubicBezTo>
                        <a:pt x="0" y="10289"/>
                        <a:pt x="634" y="12690"/>
                        <a:pt x="1868" y="14792"/>
                      </a:cubicBezTo>
                      <a:cubicBezTo>
                        <a:pt x="2502" y="15893"/>
                        <a:pt x="3436" y="16993"/>
                        <a:pt x="4704" y="17160"/>
                      </a:cubicBezTo>
                      <a:cubicBezTo>
                        <a:pt x="4811" y="17175"/>
                        <a:pt x="4918" y="17183"/>
                        <a:pt x="5024" y="17183"/>
                      </a:cubicBezTo>
                      <a:cubicBezTo>
                        <a:pt x="6563" y="17183"/>
                        <a:pt x="7908" y="15650"/>
                        <a:pt x="7939" y="14058"/>
                      </a:cubicBezTo>
                      <a:cubicBezTo>
                        <a:pt x="7939" y="12390"/>
                        <a:pt x="6805" y="10856"/>
                        <a:pt x="5404" y="9955"/>
                      </a:cubicBezTo>
                      <a:cubicBezTo>
                        <a:pt x="3970" y="9021"/>
                        <a:pt x="2302" y="8621"/>
                        <a:pt x="668" y="8254"/>
                      </a:cubicBezTo>
                      <a:cubicBezTo>
                        <a:pt x="2135" y="7787"/>
                        <a:pt x="3670" y="7687"/>
                        <a:pt x="5137" y="7353"/>
                      </a:cubicBezTo>
                      <a:cubicBezTo>
                        <a:pt x="6605" y="7053"/>
                        <a:pt x="8106" y="6453"/>
                        <a:pt x="9107" y="5318"/>
                      </a:cubicBezTo>
                      <a:cubicBezTo>
                        <a:pt x="10108" y="4184"/>
                        <a:pt x="10408" y="2316"/>
                        <a:pt x="9474" y="1149"/>
                      </a:cubicBezTo>
                      <a:cubicBezTo>
                        <a:pt x="8840" y="424"/>
                        <a:pt x="7960" y="0"/>
                        <a:pt x="7033" y="0"/>
                      </a:cubicBezTo>
                      <a:close/>
                    </a:path>
                  </a:pathLst>
                </a:custGeom>
                <a:solidFill>
                  <a:srgbClr val="FAFAF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42"/>
                <p:cNvSpPr/>
                <p:nvPr/>
              </p:nvSpPr>
              <p:spPr>
                <a:xfrm>
                  <a:off x="3852100" y="2901400"/>
                  <a:ext cx="256025" cy="43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1" h="17358" extrusionOk="0">
                      <a:moveTo>
                        <a:pt x="6909" y="0"/>
                      </a:moveTo>
                      <a:cubicBezTo>
                        <a:pt x="6421" y="0"/>
                        <a:pt x="5938" y="82"/>
                        <a:pt x="5471" y="245"/>
                      </a:cubicBezTo>
                      <a:cubicBezTo>
                        <a:pt x="4837" y="479"/>
                        <a:pt x="4270" y="779"/>
                        <a:pt x="3769" y="1179"/>
                      </a:cubicBezTo>
                      <a:cubicBezTo>
                        <a:pt x="2869" y="1847"/>
                        <a:pt x="2068" y="2647"/>
                        <a:pt x="1468" y="3581"/>
                      </a:cubicBezTo>
                      <a:cubicBezTo>
                        <a:pt x="1034" y="4282"/>
                        <a:pt x="667" y="5049"/>
                        <a:pt x="400" y="5816"/>
                      </a:cubicBezTo>
                      <a:cubicBezTo>
                        <a:pt x="234" y="6316"/>
                        <a:pt x="133" y="6850"/>
                        <a:pt x="67" y="7384"/>
                      </a:cubicBezTo>
                      <a:cubicBezTo>
                        <a:pt x="33" y="7551"/>
                        <a:pt x="33" y="7684"/>
                        <a:pt x="33" y="7784"/>
                      </a:cubicBezTo>
                      <a:cubicBezTo>
                        <a:pt x="33" y="7818"/>
                        <a:pt x="33" y="7884"/>
                        <a:pt x="33" y="7918"/>
                      </a:cubicBezTo>
                      <a:cubicBezTo>
                        <a:pt x="33" y="7884"/>
                        <a:pt x="67" y="7851"/>
                        <a:pt x="67" y="7784"/>
                      </a:cubicBezTo>
                      <a:cubicBezTo>
                        <a:pt x="67" y="7684"/>
                        <a:pt x="100" y="7551"/>
                        <a:pt x="100" y="7384"/>
                      </a:cubicBezTo>
                      <a:cubicBezTo>
                        <a:pt x="200" y="6850"/>
                        <a:pt x="334" y="6350"/>
                        <a:pt x="500" y="5849"/>
                      </a:cubicBezTo>
                      <a:cubicBezTo>
                        <a:pt x="767" y="5082"/>
                        <a:pt x="1134" y="4315"/>
                        <a:pt x="1568" y="3648"/>
                      </a:cubicBezTo>
                      <a:cubicBezTo>
                        <a:pt x="2202" y="2714"/>
                        <a:pt x="2969" y="1947"/>
                        <a:pt x="3836" y="1313"/>
                      </a:cubicBezTo>
                      <a:cubicBezTo>
                        <a:pt x="4370" y="913"/>
                        <a:pt x="4937" y="646"/>
                        <a:pt x="5504" y="412"/>
                      </a:cubicBezTo>
                      <a:cubicBezTo>
                        <a:pt x="5971" y="249"/>
                        <a:pt x="6438" y="167"/>
                        <a:pt x="6916" y="167"/>
                      </a:cubicBezTo>
                      <a:cubicBezTo>
                        <a:pt x="7121" y="167"/>
                        <a:pt x="7329" y="182"/>
                        <a:pt x="7539" y="212"/>
                      </a:cubicBezTo>
                      <a:cubicBezTo>
                        <a:pt x="8239" y="312"/>
                        <a:pt x="8906" y="679"/>
                        <a:pt x="9373" y="1213"/>
                      </a:cubicBezTo>
                      <a:cubicBezTo>
                        <a:pt x="9840" y="1847"/>
                        <a:pt x="10041" y="2614"/>
                        <a:pt x="9907" y="3381"/>
                      </a:cubicBezTo>
                      <a:cubicBezTo>
                        <a:pt x="9807" y="4182"/>
                        <a:pt x="9440" y="4915"/>
                        <a:pt x="8873" y="5516"/>
                      </a:cubicBezTo>
                      <a:cubicBezTo>
                        <a:pt x="8239" y="6116"/>
                        <a:pt x="7539" y="6583"/>
                        <a:pt x="6738" y="6850"/>
                      </a:cubicBezTo>
                      <a:cubicBezTo>
                        <a:pt x="5104" y="7517"/>
                        <a:pt x="3269" y="7584"/>
                        <a:pt x="1434" y="8018"/>
                      </a:cubicBezTo>
                      <a:cubicBezTo>
                        <a:pt x="1168" y="8084"/>
                        <a:pt x="901" y="8151"/>
                        <a:pt x="667" y="8218"/>
                      </a:cubicBezTo>
                      <a:lnTo>
                        <a:pt x="267" y="8318"/>
                      </a:lnTo>
                      <a:lnTo>
                        <a:pt x="667" y="8418"/>
                      </a:lnTo>
                      <a:cubicBezTo>
                        <a:pt x="2435" y="8852"/>
                        <a:pt x="4170" y="9285"/>
                        <a:pt x="5571" y="10253"/>
                      </a:cubicBezTo>
                      <a:cubicBezTo>
                        <a:pt x="6271" y="10720"/>
                        <a:pt x="6838" y="11353"/>
                        <a:pt x="7239" y="12054"/>
                      </a:cubicBezTo>
                      <a:cubicBezTo>
                        <a:pt x="7672" y="12721"/>
                        <a:pt x="7872" y="13488"/>
                        <a:pt x="7839" y="14289"/>
                      </a:cubicBezTo>
                      <a:cubicBezTo>
                        <a:pt x="7739" y="15790"/>
                        <a:pt x="6471" y="17124"/>
                        <a:pt x="5104" y="17191"/>
                      </a:cubicBezTo>
                      <a:cubicBezTo>
                        <a:pt x="4470" y="17191"/>
                        <a:pt x="3836" y="16957"/>
                        <a:pt x="3336" y="16524"/>
                      </a:cubicBezTo>
                      <a:cubicBezTo>
                        <a:pt x="2869" y="16123"/>
                        <a:pt x="2468" y="15656"/>
                        <a:pt x="2135" y="15123"/>
                      </a:cubicBezTo>
                      <a:cubicBezTo>
                        <a:pt x="1168" y="13555"/>
                        <a:pt x="500" y="11787"/>
                        <a:pt x="200" y="9952"/>
                      </a:cubicBezTo>
                      <a:cubicBezTo>
                        <a:pt x="133" y="9452"/>
                        <a:pt x="67" y="8952"/>
                        <a:pt x="67" y="8451"/>
                      </a:cubicBezTo>
                      <a:lnTo>
                        <a:pt x="67" y="8051"/>
                      </a:lnTo>
                      <a:cubicBezTo>
                        <a:pt x="67" y="8018"/>
                        <a:pt x="67" y="7951"/>
                        <a:pt x="67" y="7918"/>
                      </a:cubicBezTo>
                      <a:lnTo>
                        <a:pt x="67" y="7918"/>
                      </a:lnTo>
                      <a:cubicBezTo>
                        <a:pt x="0" y="8585"/>
                        <a:pt x="0" y="9285"/>
                        <a:pt x="100" y="9952"/>
                      </a:cubicBezTo>
                      <a:cubicBezTo>
                        <a:pt x="367" y="11820"/>
                        <a:pt x="1034" y="13622"/>
                        <a:pt x="2001" y="15223"/>
                      </a:cubicBezTo>
                      <a:cubicBezTo>
                        <a:pt x="2335" y="15757"/>
                        <a:pt x="2735" y="16257"/>
                        <a:pt x="3202" y="16657"/>
                      </a:cubicBezTo>
                      <a:cubicBezTo>
                        <a:pt x="3736" y="17124"/>
                        <a:pt x="4437" y="17358"/>
                        <a:pt x="5137" y="17358"/>
                      </a:cubicBezTo>
                      <a:cubicBezTo>
                        <a:pt x="5871" y="17324"/>
                        <a:pt x="6571" y="16991"/>
                        <a:pt x="7072" y="16424"/>
                      </a:cubicBezTo>
                      <a:cubicBezTo>
                        <a:pt x="7639" y="15857"/>
                        <a:pt x="7972" y="15089"/>
                        <a:pt x="8039" y="14289"/>
                      </a:cubicBezTo>
                      <a:cubicBezTo>
                        <a:pt x="8072" y="13488"/>
                        <a:pt x="7839" y="12654"/>
                        <a:pt x="7439" y="11954"/>
                      </a:cubicBezTo>
                      <a:cubicBezTo>
                        <a:pt x="6972" y="11220"/>
                        <a:pt x="6371" y="10586"/>
                        <a:pt x="5671" y="10086"/>
                      </a:cubicBezTo>
                      <a:cubicBezTo>
                        <a:pt x="4345" y="9161"/>
                        <a:pt x="2734" y="8692"/>
                        <a:pt x="1102" y="8310"/>
                      </a:cubicBezTo>
                      <a:lnTo>
                        <a:pt x="1102" y="8310"/>
                      </a:lnTo>
                      <a:cubicBezTo>
                        <a:pt x="1222" y="8279"/>
                        <a:pt x="1345" y="8249"/>
                        <a:pt x="1468" y="8218"/>
                      </a:cubicBezTo>
                      <a:cubicBezTo>
                        <a:pt x="3269" y="7818"/>
                        <a:pt x="5137" y="7717"/>
                        <a:pt x="6805" y="7050"/>
                      </a:cubicBezTo>
                      <a:cubicBezTo>
                        <a:pt x="7639" y="6750"/>
                        <a:pt x="8373" y="6283"/>
                        <a:pt x="9006" y="5649"/>
                      </a:cubicBezTo>
                      <a:cubicBezTo>
                        <a:pt x="9607" y="5049"/>
                        <a:pt x="9974" y="4248"/>
                        <a:pt x="10107" y="3414"/>
                      </a:cubicBezTo>
                      <a:cubicBezTo>
                        <a:pt x="10241" y="2580"/>
                        <a:pt x="10007" y="1747"/>
                        <a:pt x="9507" y="1113"/>
                      </a:cubicBezTo>
                      <a:cubicBezTo>
                        <a:pt x="9006" y="512"/>
                        <a:pt x="8306" y="145"/>
                        <a:pt x="7539" y="45"/>
                      </a:cubicBezTo>
                      <a:cubicBezTo>
                        <a:pt x="7329" y="15"/>
                        <a:pt x="7118" y="0"/>
                        <a:pt x="6909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42"/>
                <p:cNvSpPr/>
                <p:nvPr/>
              </p:nvSpPr>
              <p:spPr>
                <a:xfrm>
                  <a:off x="3829575" y="3027600"/>
                  <a:ext cx="233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" h="10009" extrusionOk="0">
                      <a:moveTo>
                        <a:pt x="467" y="1"/>
                      </a:moveTo>
                      <a:cubicBezTo>
                        <a:pt x="201" y="1"/>
                        <a:pt x="0" y="201"/>
                        <a:pt x="0" y="468"/>
                      </a:cubicBezTo>
                      <a:lnTo>
                        <a:pt x="0" y="9541"/>
                      </a:lnTo>
                      <a:cubicBezTo>
                        <a:pt x="0" y="9775"/>
                        <a:pt x="201" y="10008"/>
                        <a:pt x="467" y="10008"/>
                      </a:cubicBezTo>
                      <a:cubicBezTo>
                        <a:pt x="734" y="10008"/>
                        <a:pt x="934" y="9775"/>
                        <a:pt x="934" y="9541"/>
                      </a:cubicBezTo>
                      <a:lnTo>
                        <a:pt x="934" y="468"/>
                      </a:lnTo>
                      <a:cubicBezTo>
                        <a:pt x="934" y="201"/>
                        <a:pt x="734" y="1"/>
                        <a:pt x="467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42"/>
                <p:cNvSpPr/>
                <p:nvPr/>
              </p:nvSpPr>
              <p:spPr>
                <a:xfrm>
                  <a:off x="3829575" y="3026775"/>
                  <a:ext cx="24200" cy="2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10042" extrusionOk="0">
                      <a:moveTo>
                        <a:pt x="0" y="9574"/>
                      </a:moveTo>
                      <a:cubicBezTo>
                        <a:pt x="0" y="9654"/>
                        <a:pt x="17" y="9723"/>
                        <a:pt x="45" y="9781"/>
                      </a:cubicBezTo>
                      <a:lnTo>
                        <a:pt x="45" y="9781"/>
                      </a:lnTo>
                      <a:cubicBezTo>
                        <a:pt x="16" y="9719"/>
                        <a:pt x="0" y="9650"/>
                        <a:pt x="0" y="9574"/>
                      </a:cubicBezTo>
                      <a:close/>
                      <a:moveTo>
                        <a:pt x="484" y="1"/>
                      </a:moveTo>
                      <a:cubicBezTo>
                        <a:pt x="242" y="1"/>
                        <a:pt x="0" y="167"/>
                        <a:pt x="0" y="501"/>
                      </a:cubicBezTo>
                      <a:cubicBezTo>
                        <a:pt x="0" y="234"/>
                        <a:pt x="234" y="34"/>
                        <a:pt x="467" y="34"/>
                      </a:cubicBezTo>
                      <a:cubicBezTo>
                        <a:pt x="734" y="34"/>
                        <a:pt x="934" y="234"/>
                        <a:pt x="934" y="501"/>
                      </a:cubicBezTo>
                      <a:lnTo>
                        <a:pt x="934" y="9574"/>
                      </a:lnTo>
                      <a:cubicBezTo>
                        <a:pt x="934" y="9874"/>
                        <a:pt x="701" y="10024"/>
                        <a:pt x="467" y="10024"/>
                      </a:cubicBezTo>
                      <a:cubicBezTo>
                        <a:pt x="296" y="10024"/>
                        <a:pt x="124" y="9943"/>
                        <a:pt x="45" y="9781"/>
                      </a:cubicBezTo>
                      <a:lnTo>
                        <a:pt x="45" y="9781"/>
                      </a:lnTo>
                      <a:cubicBezTo>
                        <a:pt x="119" y="9938"/>
                        <a:pt x="276" y="10041"/>
                        <a:pt x="467" y="10041"/>
                      </a:cubicBezTo>
                      <a:cubicBezTo>
                        <a:pt x="734" y="10041"/>
                        <a:pt x="968" y="9841"/>
                        <a:pt x="968" y="9574"/>
                      </a:cubicBezTo>
                      <a:lnTo>
                        <a:pt x="968" y="501"/>
                      </a:lnTo>
                      <a:cubicBezTo>
                        <a:pt x="968" y="167"/>
                        <a:pt x="726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42"/>
                <p:cNvSpPr/>
                <p:nvPr/>
              </p:nvSpPr>
              <p:spPr>
                <a:xfrm>
                  <a:off x="3777025" y="2905850"/>
                  <a:ext cx="61750" cy="15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" h="6106" extrusionOk="0">
                      <a:moveTo>
                        <a:pt x="1" y="1"/>
                      </a:moveTo>
                      <a:lnTo>
                        <a:pt x="1" y="34"/>
                      </a:lnTo>
                      <a:cubicBezTo>
                        <a:pt x="1369" y="1769"/>
                        <a:pt x="2202" y="3904"/>
                        <a:pt x="2403" y="6105"/>
                      </a:cubicBezTo>
                      <a:cubicBezTo>
                        <a:pt x="2469" y="5772"/>
                        <a:pt x="2469" y="5438"/>
                        <a:pt x="2403" y="5138"/>
                      </a:cubicBezTo>
                      <a:cubicBezTo>
                        <a:pt x="2336" y="4337"/>
                        <a:pt x="2136" y="3537"/>
                        <a:pt x="1836" y="2803"/>
                      </a:cubicBezTo>
                      <a:cubicBezTo>
                        <a:pt x="1535" y="2069"/>
                        <a:pt x="1168" y="1368"/>
                        <a:pt x="668" y="735"/>
                      </a:cubicBezTo>
                      <a:cubicBezTo>
                        <a:pt x="468" y="468"/>
                        <a:pt x="234" y="201"/>
                        <a:pt x="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42"/>
                <p:cNvSpPr/>
                <p:nvPr/>
              </p:nvSpPr>
              <p:spPr>
                <a:xfrm>
                  <a:off x="3843750" y="2907525"/>
                  <a:ext cx="61725" cy="13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5538" extrusionOk="0">
                      <a:moveTo>
                        <a:pt x="2469" y="0"/>
                      </a:moveTo>
                      <a:lnTo>
                        <a:pt x="2469" y="0"/>
                      </a:lnTo>
                      <a:cubicBezTo>
                        <a:pt x="2235" y="167"/>
                        <a:pt x="2002" y="401"/>
                        <a:pt x="1835" y="634"/>
                      </a:cubicBezTo>
                      <a:cubicBezTo>
                        <a:pt x="934" y="1802"/>
                        <a:pt x="334" y="3169"/>
                        <a:pt x="101" y="4637"/>
                      </a:cubicBezTo>
                      <a:cubicBezTo>
                        <a:pt x="0" y="4937"/>
                        <a:pt x="0" y="5238"/>
                        <a:pt x="34" y="5538"/>
                      </a:cubicBezTo>
                      <a:cubicBezTo>
                        <a:pt x="234" y="4537"/>
                        <a:pt x="534" y="3570"/>
                        <a:pt x="901" y="2636"/>
                      </a:cubicBezTo>
                      <a:cubicBezTo>
                        <a:pt x="1368" y="1702"/>
                        <a:pt x="1868" y="834"/>
                        <a:pt x="2469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42"/>
                <p:cNvSpPr/>
                <p:nvPr/>
              </p:nvSpPr>
              <p:spPr>
                <a:xfrm>
                  <a:off x="3673625" y="2985200"/>
                  <a:ext cx="161800" cy="1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5467" extrusionOk="0">
                      <a:moveTo>
                        <a:pt x="64" y="0"/>
                      </a:moveTo>
                      <a:cubicBezTo>
                        <a:pt x="44" y="0"/>
                        <a:pt x="34" y="8"/>
                        <a:pt x="34" y="29"/>
                      </a:cubicBezTo>
                      <a:cubicBezTo>
                        <a:pt x="1" y="62"/>
                        <a:pt x="468" y="196"/>
                        <a:pt x="1201" y="496"/>
                      </a:cubicBezTo>
                      <a:cubicBezTo>
                        <a:pt x="3036" y="1363"/>
                        <a:pt x="4637" y="2698"/>
                        <a:pt x="5771" y="4399"/>
                      </a:cubicBezTo>
                      <a:cubicBezTo>
                        <a:pt x="6205" y="5033"/>
                        <a:pt x="6439" y="5466"/>
                        <a:pt x="6472" y="5466"/>
                      </a:cubicBezTo>
                      <a:cubicBezTo>
                        <a:pt x="6439" y="5333"/>
                        <a:pt x="6405" y="5233"/>
                        <a:pt x="6338" y="5133"/>
                      </a:cubicBezTo>
                      <a:cubicBezTo>
                        <a:pt x="6205" y="4866"/>
                        <a:pt x="6072" y="4566"/>
                        <a:pt x="5905" y="4299"/>
                      </a:cubicBezTo>
                      <a:cubicBezTo>
                        <a:pt x="4804" y="2531"/>
                        <a:pt x="3170" y="1163"/>
                        <a:pt x="1268" y="363"/>
                      </a:cubicBezTo>
                      <a:cubicBezTo>
                        <a:pt x="968" y="263"/>
                        <a:pt x="668" y="162"/>
                        <a:pt x="368" y="62"/>
                      </a:cubicBezTo>
                      <a:cubicBezTo>
                        <a:pt x="206" y="39"/>
                        <a:pt x="109" y="0"/>
                        <a:pt x="64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42"/>
                <p:cNvSpPr/>
                <p:nvPr/>
              </p:nvSpPr>
              <p:spPr>
                <a:xfrm>
                  <a:off x="3704475" y="3099325"/>
                  <a:ext cx="131800" cy="16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2" h="6539" extrusionOk="0">
                      <a:moveTo>
                        <a:pt x="5271" y="1"/>
                      </a:moveTo>
                      <a:lnTo>
                        <a:pt x="5271" y="1"/>
                      </a:lnTo>
                      <a:cubicBezTo>
                        <a:pt x="5004" y="334"/>
                        <a:pt x="4771" y="668"/>
                        <a:pt x="4537" y="1001"/>
                      </a:cubicBezTo>
                      <a:cubicBezTo>
                        <a:pt x="4137" y="1635"/>
                        <a:pt x="3503" y="2502"/>
                        <a:pt x="2803" y="3403"/>
                      </a:cubicBezTo>
                      <a:cubicBezTo>
                        <a:pt x="2069" y="4304"/>
                        <a:pt x="1368" y="5071"/>
                        <a:pt x="835" y="5638"/>
                      </a:cubicBezTo>
                      <a:cubicBezTo>
                        <a:pt x="535" y="5905"/>
                        <a:pt x="234" y="6205"/>
                        <a:pt x="1" y="6539"/>
                      </a:cubicBezTo>
                      <a:cubicBezTo>
                        <a:pt x="334" y="6305"/>
                        <a:pt x="635" y="6038"/>
                        <a:pt x="935" y="5738"/>
                      </a:cubicBezTo>
                      <a:cubicBezTo>
                        <a:pt x="1669" y="5038"/>
                        <a:pt x="2336" y="4304"/>
                        <a:pt x="2970" y="3536"/>
                      </a:cubicBezTo>
                      <a:cubicBezTo>
                        <a:pt x="3570" y="2769"/>
                        <a:pt x="4170" y="1935"/>
                        <a:pt x="4671" y="1101"/>
                      </a:cubicBezTo>
                      <a:cubicBezTo>
                        <a:pt x="4904" y="768"/>
                        <a:pt x="5104" y="401"/>
                        <a:pt x="527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42"/>
                <p:cNvSpPr/>
                <p:nvPr/>
              </p:nvSpPr>
              <p:spPr>
                <a:xfrm>
                  <a:off x="3832900" y="2997600"/>
                  <a:ext cx="136800" cy="12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138" extrusionOk="0">
                      <a:moveTo>
                        <a:pt x="5471" y="0"/>
                      </a:moveTo>
                      <a:cubicBezTo>
                        <a:pt x="5138" y="133"/>
                        <a:pt x="4804" y="300"/>
                        <a:pt x="4471" y="534"/>
                      </a:cubicBezTo>
                      <a:cubicBezTo>
                        <a:pt x="3703" y="1001"/>
                        <a:pt x="3003" y="1534"/>
                        <a:pt x="2336" y="2168"/>
                      </a:cubicBezTo>
                      <a:cubicBezTo>
                        <a:pt x="1669" y="2769"/>
                        <a:pt x="1068" y="3469"/>
                        <a:pt x="568" y="4170"/>
                      </a:cubicBezTo>
                      <a:cubicBezTo>
                        <a:pt x="334" y="4470"/>
                        <a:pt x="134" y="4803"/>
                        <a:pt x="1" y="5137"/>
                      </a:cubicBezTo>
                      <a:cubicBezTo>
                        <a:pt x="234" y="4870"/>
                        <a:pt x="468" y="4570"/>
                        <a:pt x="668" y="4270"/>
                      </a:cubicBezTo>
                      <a:cubicBezTo>
                        <a:pt x="1235" y="3569"/>
                        <a:pt x="1835" y="2935"/>
                        <a:pt x="2503" y="2302"/>
                      </a:cubicBezTo>
                      <a:cubicBezTo>
                        <a:pt x="3136" y="1701"/>
                        <a:pt x="3837" y="1168"/>
                        <a:pt x="4571" y="634"/>
                      </a:cubicBezTo>
                      <a:cubicBezTo>
                        <a:pt x="4904" y="467"/>
                        <a:pt x="5205" y="234"/>
                        <a:pt x="547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42"/>
                <p:cNvSpPr/>
                <p:nvPr/>
              </p:nvSpPr>
              <p:spPr>
                <a:xfrm>
                  <a:off x="3848750" y="3106000"/>
                  <a:ext cx="120125" cy="1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5" h="607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01" y="367"/>
                        <a:pt x="234" y="734"/>
                        <a:pt x="401" y="1101"/>
                      </a:cubicBezTo>
                      <a:cubicBezTo>
                        <a:pt x="1168" y="2802"/>
                        <a:pt x="2369" y="4270"/>
                        <a:pt x="3837" y="5438"/>
                      </a:cubicBezTo>
                      <a:cubicBezTo>
                        <a:pt x="4104" y="5705"/>
                        <a:pt x="4437" y="5905"/>
                        <a:pt x="4804" y="6071"/>
                      </a:cubicBezTo>
                      <a:cubicBezTo>
                        <a:pt x="4537" y="5805"/>
                        <a:pt x="4237" y="5571"/>
                        <a:pt x="3937" y="5338"/>
                      </a:cubicBezTo>
                      <a:cubicBezTo>
                        <a:pt x="2536" y="4137"/>
                        <a:pt x="1402" y="2669"/>
                        <a:pt x="534" y="1035"/>
                      </a:cubicBezTo>
                      <a:cubicBezTo>
                        <a:pt x="368" y="668"/>
                        <a:pt x="201" y="334"/>
                        <a:pt x="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42"/>
                <p:cNvSpPr/>
                <p:nvPr/>
              </p:nvSpPr>
              <p:spPr>
                <a:xfrm>
                  <a:off x="3584400" y="3399550"/>
                  <a:ext cx="537900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6" h="234" extrusionOk="0">
                      <a:moveTo>
                        <a:pt x="10741" y="0"/>
                      </a:moveTo>
                      <a:cubicBezTo>
                        <a:pt x="4804" y="0"/>
                        <a:pt x="0" y="67"/>
                        <a:pt x="0" y="134"/>
                      </a:cubicBezTo>
                      <a:cubicBezTo>
                        <a:pt x="0" y="167"/>
                        <a:pt x="4804" y="234"/>
                        <a:pt x="10741" y="234"/>
                      </a:cubicBezTo>
                      <a:cubicBezTo>
                        <a:pt x="16679" y="234"/>
                        <a:pt x="21516" y="167"/>
                        <a:pt x="21516" y="134"/>
                      </a:cubicBezTo>
                      <a:cubicBezTo>
                        <a:pt x="21516" y="67"/>
                        <a:pt x="16679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42"/>
                <p:cNvSpPr/>
                <p:nvPr/>
              </p:nvSpPr>
              <p:spPr>
                <a:xfrm>
                  <a:off x="3264175" y="2071100"/>
                  <a:ext cx="371950" cy="86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34423" extrusionOk="0">
                      <a:moveTo>
                        <a:pt x="3903" y="0"/>
                      </a:moveTo>
                      <a:lnTo>
                        <a:pt x="3903" y="0"/>
                      </a:lnTo>
                      <a:cubicBezTo>
                        <a:pt x="1501" y="4337"/>
                        <a:pt x="5771" y="10107"/>
                        <a:pt x="3536" y="14544"/>
                      </a:cubicBezTo>
                      <a:cubicBezTo>
                        <a:pt x="2902" y="15778"/>
                        <a:pt x="1735" y="16912"/>
                        <a:pt x="1735" y="18313"/>
                      </a:cubicBezTo>
                      <a:cubicBezTo>
                        <a:pt x="1768" y="19714"/>
                        <a:pt x="2902" y="20915"/>
                        <a:pt x="2702" y="22249"/>
                      </a:cubicBezTo>
                      <a:cubicBezTo>
                        <a:pt x="2569" y="23317"/>
                        <a:pt x="1668" y="24084"/>
                        <a:pt x="1101" y="24951"/>
                      </a:cubicBezTo>
                      <a:cubicBezTo>
                        <a:pt x="0" y="26719"/>
                        <a:pt x="200" y="29088"/>
                        <a:pt x="1234" y="30889"/>
                      </a:cubicBezTo>
                      <a:cubicBezTo>
                        <a:pt x="2618" y="33268"/>
                        <a:pt x="4995" y="34422"/>
                        <a:pt x="7362" y="34422"/>
                      </a:cubicBezTo>
                      <a:cubicBezTo>
                        <a:pt x="10072" y="34422"/>
                        <a:pt x="12768" y="32909"/>
                        <a:pt x="13944" y="29988"/>
                      </a:cubicBezTo>
                      <a:cubicBezTo>
                        <a:pt x="14878" y="27753"/>
                        <a:pt x="14177" y="25285"/>
                        <a:pt x="14077" y="22883"/>
                      </a:cubicBezTo>
                      <a:cubicBezTo>
                        <a:pt x="13977" y="20381"/>
                        <a:pt x="13643" y="17479"/>
                        <a:pt x="13577" y="15378"/>
                      </a:cubicBezTo>
                      <a:cubicBezTo>
                        <a:pt x="13577" y="15378"/>
                        <a:pt x="6805" y="14644"/>
                        <a:pt x="4937" y="6905"/>
                      </a:cubicBezTo>
                      <a:cubicBezTo>
                        <a:pt x="4503" y="5204"/>
                        <a:pt x="4237" y="3469"/>
                        <a:pt x="4070" y="1735"/>
                      </a:cubicBezTo>
                      <a:cubicBezTo>
                        <a:pt x="3903" y="367"/>
                        <a:pt x="3903" y="0"/>
                        <a:pt x="390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42"/>
                <p:cNvSpPr/>
                <p:nvPr/>
              </p:nvSpPr>
              <p:spPr>
                <a:xfrm>
                  <a:off x="4187325" y="3698100"/>
                  <a:ext cx="348600" cy="26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4" h="10575" extrusionOk="0">
                      <a:moveTo>
                        <a:pt x="8907" y="0"/>
                      </a:moveTo>
                      <a:lnTo>
                        <a:pt x="1" y="3102"/>
                      </a:lnTo>
                      <a:lnTo>
                        <a:pt x="1368" y="6138"/>
                      </a:lnTo>
                      <a:lnTo>
                        <a:pt x="4771" y="10574"/>
                      </a:lnTo>
                      <a:lnTo>
                        <a:pt x="13944" y="7972"/>
                      </a:lnTo>
                      <a:lnTo>
                        <a:pt x="8907" y="0"/>
                      </a:lnTo>
                      <a:close/>
                    </a:path>
                  </a:pathLst>
                </a:custGeom>
                <a:solidFill>
                  <a:srgbClr val="FFB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42"/>
                <p:cNvSpPr/>
                <p:nvPr/>
              </p:nvSpPr>
              <p:spPr>
                <a:xfrm>
                  <a:off x="2903900" y="3519625"/>
                  <a:ext cx="1350175" cy="8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07" h="33225" extrusionOk="0">
                      <a:moveTo>
                        <a:pt x="1" y="1"/>
                      </a:moveTo>
                      <a:lnTo>
                        <a:pt x="26220" y="33224"/>
                      </a:lnTo>
                      <a:lnTo>
                        <a:pt x="54006" y="30689"/>
                      </a:lnTo>
                      <a:lnTo>
                        <a:pt x="40530" y="13510"/>
                      </a:lnTo>
                      <a:lnTo>
                        <a:pt x="2978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42"/>
                <p:cNvSpPr/>
                <p:nvPr/>
              </p:nvSpPr>
              <p:spPr>
                <a:xfrm>
                  <a:off x="2862225" y="3525475"/>
                  <a:ext cx="1356825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73" h="36060" extrusionOk="0">
                      <a:moveTo>
                        <a:pt x="1868" y="0"/>
                      </a:moveTo>
                      <a:lnTo>
                        <a:pt x="0" y="2469"/>
                      </a:lnTo>
                      <a:lnTo>
                        <a:pt x="26853" y="36059"/>
                      </a:lnTo>
                      <a:lnTo>
                        <a:pt x="52404" y="33591"/>
                      </a:lnTo>
                      <a:lnTo>
                        <a:pt x="54272" y="30589"/>
                      </a:lnTo>
                      <a:lnTo>
                        <a:pt x="27887" y="32990"/>
                      </a:lnTo>
                      <a:lnTo>
                        <a:pt x="1868" y="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42"/>
                <p:cNvSpPr/>
                <p:nvPr/>
              </p:nvSpPr>
              <p:spPr>
                <a:xfrm>
                  <a:off x="3657775" y="3537100"/>
                  <a:ext cx="88425" cy="7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7" h="3172" extrusionOk="0">
                      <a:moveTo>
                        <a:pt x="1622" y="0"/>
                      </a:moveTo>
                      <a:cubicBezTo>
                        <a:pt x="1273" y="0"/>
                        <a:pt x="929" y="101"/>
                        <a:pt x="635" y="302"/>
                      </a:cubicBezTo>
                      <a:cubicBezTo>
                        <a:pt x="134" y="636"/>
                        <a:pt x="1" y="1003"/>
                        <a:pt x="34" y="1003"/>
                      </a:cubicBezTo>
                      <a:cubicBezTo>
                        <a:pt x="234" y="769"/>
                        <a:pt x="468" y="603"/>
                        <a:pt x="701" y="436"/>
                      </a:cubicBezTo>
                      <a:cubicBezTo>
                        <a:pt x="968" y="269"/>
                        <a:pt x="1268" y="202"/>
                        <a:pt x="1602" y="202"/>
                      </a:cubicBezTo>
                      <a:cubicBezTo>
                        <a:pt x="2369" y="236"/>
                        <a:pt x="3036" y="736"/>
                        <a:pt x="3270" y="1470"/>
                      </a:cubicBezTo>
                      <a:cubicBezTo>
                        <a:pt x="3337" y="1770"/>
                        <a:pt x="3337" y="2070"/>
                        <a:pt x="3270" y="2370"/>
                      </a:cubicBezTo>
                      <a:cubicBezTo>
                        <a:pt x="3170" y="2637"/>
                        <a:pt x="3070" y="2904"/>
                        <a:pt x="2903" y="3171"/>
                      </a:cubicBezTo>
                      <a:cubicBezTo>
                        <a:pt x="3170" y="3004"/>
                        <a:pt x="3337" y="2737"/>
                        <a:pt x="3403" y="2437"/>
                      </a:cubicBezTo>
                      <a:cubicBezTo>
                        <a:pt x="3503" y="2104"/>
                        <a:pt x="3537" y="1737"/>
                        <a:pt x="3437" y="1436"/>
                      </a:cubicBezTo>
                      <a:cubicBezTo>
                        <a:pt x="3337" y="1003"/>
                        <a:pt x="3103" y="636"/>
                        <a:pt x="2769" y="402"/>
                      </a:cubicBezTo>
                      <a:cubicBezTo>
                        <a:pt x="2430" y="134"/>
                        <a:pt x="2023" y="0"/>
                        <a:pt x="1622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42"/>
                <p:cNvSpPr/>
                <p:nvPr/>
              </p:nvSpPr>
              <p:spPr>
                <a:xfrm>
                  <a:off x="3695300" y="3573825"/>
                  <a:ext cx="933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3" h="3170" extrusionOk="0">
                      <a:moveTo>
                        <a:pt x="1586" y="0"/>
                      </a:moveTo>
                      <a:cubicBezTo>
                        <a:pt x="1569" y="0"/>
                        <a:pt x="1552" y="0"/>
                        <a:pt x="1535" y="1"/>
                      </a:cubicBezTo>
                      <a:cubicBezTo>
                        <a:pt x="1202" y="1"/>
                        <a:pt x="868" y="101"/>
                        <a:pt x="601" y="301"/>
                      </a:cubicBezTo>
                      <a:cubicBezTo>
                        <a:pt x="334" y="434"/>
                        <a:pt x="101" y="701"/>
                        <a:pt x="1" y="968"/>
                      </a:cubicBezTo>
                      <a:cubicBezTo>
                        <a:pt x="201" y="768"/>
                        <a:pt x="435" y="568"/>
                        <a:pt x="668" y="434"/>
                      </a:cubicBezTo>
                      <a:cubicBezTo>
                        <a:pt x="935" y="268"/>
                        <a:pt x="1235" y="201"/>
                        <a:pt x="1569" y="201"/>
                      </a:cubicBezTo>
                      <a:cubicBezTo>
                        <a:pt x="1936" y="201"/>
                        <a:pt x="2303" y="334"/>
                        <a:pt x="2603" y="568"/>
                      </a:cubicBezTo>
                      <a:cubicBezTo>
                        <a:pt x="2903" y="801"/>
                        <a:pt x="3136" y="1102"/>
                        <a:pt x="3237" y="1469"/>
                      </a:cubicBezTo>
                      <a:cubicBezTo>
                        <a:pt x="3303" y="1769"/>
                        <a:pt x="3303" y="2069"/>
                        <a:pt x="3237" y="2369"/>
                      </a:cubicBezTo>
                      <a:cubicBezTo>
                        <a:pt x="3136" y="2669"/>
                        <a:pt x="3036" y="2936"/>
                        <a:pt x="2870" y="3170"/>
                      </a:cubicBezTo>
                      <a:cubicBezTo>
                        <a:pt x="3136" y="3003"/>
                        <a:pt x="3303" y="2736"/>
                        <a:pt x="3370" y="2436"/>
                      </a:cubicBezTo>
                      <a:cubicBezTo>
                        <a:pt x="3732" y="1218"/>
                        <a:pt x="2827" y="0"/>
                        <a:pt x="1586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42"/>
                <p:cNvSpPr/>
                <p:nvPr/>
              </p:nvSpPr>
              <p:spPr>
                <a:xfrm>
                  <a:off x="3732000" y="3610950"/>
                  <a:ext cx="87600" cy="7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3153" extrusionOk="0">
                      <a:moveTo>
                        <a:pt x="1585" y="1"/>
                      </a:moveTo>
                      <a:cubicBezTo>
                        <a:pt x="1250" y="1"/>
                        <a:pt x="910" y="91"/>
                        <a:pt x="601" y="284"/>
                      </a:cubicBezTo>
                      <a:cubicBezTo>
                        <a:pt x="101" y="617"/>
                        <a:pt x="1" y="984"/>
                        <a:pt x="1" y="984"/>
                      </a:cubicBezTo>
                      <a:cubicBezTo>
                        <a:pt x="201" y="784"/>
                        <a:pt x="434" y="584"/>
                        <a:pt x="701" y="417"/>
                      </a:cubicBezTo>
                      <a:cubicBezTo>
                        <a:pt x="968" y="284"/>
                        <a:pt x="1268" y="217"/>
                        <a:pt x="1568" y="217"/>
                      </a:cubicBezTo>
                      <a:cubicBezTo>
                        <a:pt x="2336" y="217"/>
                        <a:pt x="3003" y="717"/>
                        <a:pt x="3236" y="1451"/>
                      </a:cubicBezTo>
                      <a:cubicBezTo>
                        <a:pt x="3303" y="1752"/>
                        <a:pt x="3303" y="2085"/>
                        <a:pt x="3236" y="2352"/>
                      </a:cubicBezTo>
                      <a:cubicBezTo>
                        <a:pt x="3136" y="2652"/>
                        <a:pt x="3036" y="2919"/>
                        <a:pt x="2869" y="3153"/>
                      </a:cubicBezTo>
                      <a:cubicBezTo>
                        <a:pt x="3136" y="2986"/>
                        <a:pt x="3336" y="2719"/>
                        <a:pt x="3403" y="2419"/>
                      </a:cubicBezTo>
                      <a:cubicBezTo>
                        <a:pt x="3503" y="2085"/>
                        <a:pt x="3503" y="1752"/>
                        <a:pt x="3436" y="1418"/>
                      </a:cubicBezTo>
                      <a:cubicBezTo>
                        <a:pt x="3199" y="541"/>
                        <a:pt x="2407" y="1"/>
                        <a:pt x="1585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42"/>
                <p:cNvSpPr/>
                <p:nvPr/>
              </p:nvSpPr>
              <p:spPr>
                <a:xfrm>
                  <a:off x="3768700" y="3648325"/>
                  <a:ext cx="87575" cy="7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3159" extrusionOk="0">
                      <a:moveTo>
                        <a:pt x="1622" y="0"/>
                      </a:moveTo>
                      <a:cubicBezTo>
                        <a:pt x="1279" y="0"/>
                        <a:pt x="927" y="92"/>
                        <a:pt x="601" y="290"/>
                      </a:cubicBezTo>
                      <a:cubicBezTo>
                        <a:pt x="134" y="590"/>
                        <a:pt x="0" y="957"/>
                        <a:pt x="0" y="957"/>
                      </a:cubicBezTo>
                      <a:cubicBezTo>
                        <a:pt x="234" y="757"/>
                        <a:pt x="434" y="557"/>
                        <a:pt x="701" y="423"/>
                      </a:cubicBezTo>
                      <a:cubicBezTo>
                        <a:pt x="968" y="257"/>
                        <a:pt x="1268" y="190"/>
                        <a:pt x="1568" y="190"/>
                      </a:cubicBezTo>
                      <a:cubicBezTo>
                        <a:pt x="2335" y="190"/>
                        <a:pt x="3002" y="690"/>
                        <a:pt x="3236" y="1424"/>
                      </a:cubicBezTo>
                      <a:cubicBezTo>
                        <a:pt x="3336" y="1724"/>
                        <a:pt x="3336" y="2058"/>
                        <a:pt x="3236" y="2358"/>
                      </a:cubicBezTo>
                      <a:cubicBezTo>
                        <a:pt x="3169" y="2625"/>
                        <a:pt x="3036" y="2892"/>
                        <a:pt x="2902" y="3159"/>
                      </a:cubicBezTo>
                      <a:cubicBezTo>
                        <a:pt x="3136" y="2958"/>
                        <a:pt x="3336" y="2692"/>
                        <a:pt x="3403" y="2391"/>
                      </a:cubicBezTo>
                      <a:cubicBezTo>
                        <a:pt x="3503" y="2058"/>
                        <a:pt x="3503" y="1724"/>
                        <a:pt x="3436" y="1391"/>
                      </a:cubicBezTo>
                      <a:cubicBezTo>
                        <a:pt x="3201" y="522"/>
                        <a:pt x="2437" y="0"/>
                        <a:pt x="1622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42"/>
                <p:cNvSpPr/>
                <p:nvPr/>
              </p:nvSpPr>
              <p:spPr>
                <a:xfrm>
                  <a:off x="3150750" y="3635550"/>
                  <a:ext cx="1235075" cy="81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03" h="32591" extrusionOk="0">
                      <a:moveTo>
                        <a:pt x="27620" y="0"/>
                      </a:moveTo>
                      <a:lnTo>
                        <a:pt x="868" y="2502"/>
                      </a:lnTo>
                      <a:lnTo>
                        <a:pt x="1" y="4637"/>
                      </a:lnTo>
                      <a:cubicBezTo>
                        <a:pt x="5538" y="12276"/>
                        <a:pt x="21983" y="32323"/>
                        <a:pt x="21983" y="32590"/>
                      </a:cubicBezTo>
                      <a:lnTo>
                        <a:pt x="49403" y="29421"/>
                      </a:lnTo>
                      <a:lnTo>
                        <a:pt x="29922" y="701"/>
                      </a:lnTo>
                      <a:lnTo>
                        <a:pt x="276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42"/>
                <p:cNvSpPr/>
                <p:nvPr/>
              </p:nvSpPr>
              <p:spPr>
                <a:xfrm>
                  <a:off x="2856375" y="3335325"/>
                  <a:ext cx="420325" cy="27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3" h="11113" extrusionOk="0">
                      <a:moveTo>
                        <a:pt x="9207" y="1"/>
                      </a:moveTo>
                      <a:cubicBezTo>
                        <a:pt x="8540" y="1"/>
                        <a:pt x="5138" y="2436"/>
                        <a:pt x="5138" y="2436"/>
                      </a:cubicBezTo>
                      <a:lnTo>
                        <a:pt x="4137" y="2436"/>
                      </a:lnTo>
                      <a:cubicBezTo>
                        <a:pt x="4137" y="2436"/>
                        <a:pt x="2135" y="3070"/>
                        <a:pt x="1568" y="3503"/>
                      </a:cubicBezTo>
                      <a:cubicBezTo>
                        <a:pt x="1101" y="3870"/>
                        <a:pt x="301" y="7506"/>
                        <a:pt x="67" y="8573"/>
                      </a:cubicBezTo>
                      <a:cubicBezTo>
                        <a:pt x="34" y="8774"/>
                        <a:pt x="1" y="8874"/>
                        <a:pt x="1" y="8874"/>
                      </a:cubicBezTo>
                      <a:lnTo>
                        <a:pt x="1068" y="8807"/>
                      </a:lnTo>
                      <a:lnTo>
                        <a:pt x="2102" y="7573"/>
                      </a:lnTo>
                      <a:lnTo>
                        <a:pt x="9307" y="7606"/>
                      </a:lnTo>
                      <a:cubicBezTo>
                        <a:pt x="9307" y="7606"/>
                        <a:pt x="9369" y="8311"/>
                        <a:pt x="10401" y="8311"/>
                      </a:cubicBezTo>
                      <a:cubicBezTo>
                        <a:pt x="10446" y="8311"/>
                        <a:pt x="10493" y="8309"/>
                        <a:pt x="10541" y="8307"/>
                      </a:cubicBezTo>
                      <a:cubicBezTo>
                        <a:pt x="11742" y="8240"/>
                        <a:pt x="11609" y="6939"/>
                        <a:pt x="11609" y="6939"/>
                      </a:cubicBezTo>
                      <a:lnTo>
                        <a:pt x="12109" y="6639"/>
                      </a:lnTo>
                      <a:cubicBezTo>
                        <a:pt x="12109" y="6639"/>
                        <a:pt x="12376" y="8140"/>
                        <a:pt x="12409" y="9007"/>
                      </a:cubicBezTo>
                      <a:cubicBezTo>
                        <a:pt x="12610" y="10008"/>
                        <a:pt x="13343" y="10808"/>
                        <a:pt x="14311" y="11075"/>
                      </a:cubicBezTo>
                      <a:cubicBezTo>
                        <a:pt x="14392" y="11100"/>
                        <a:pt x="14476" y="11113"/>
                        <a:pt x="14560" y="11113"/>
                      </a:cubicBezTo>
                      <a:cubicBezTo>
                        <a:pt x="14920" y="11113"/>
                        <a:pt x="15270" y="10887"/>
                        <a:pt x="15378" y="10508"/>
                      </a:cubicBezTo>
                      <a:cubicBezTo>
                        <a:pt x="15506" y="10601"/>
                        <a:pt x="15645" y="10637"/>
                        <a:pt x="15784" y="10637"/>
                      </a:cubicBezTo>
                      <a:cubicBezTo>
                        <a:pt x="16296" y="10637"/>
                        <a:pt x="16813" y="10141"/>
                        <a:pt x="16813" y="10141"/>
                      </a:cubicBezTo>
                      <a:cubicBezTo>
                        <a:pt x="16813" y="10141"/>
                        <a:pt x="16746" y="6305"/>
                        <a:pt x="16379" y="4871"/>
                      </a:cubicBezTo>
                      <a:cubicBezTo>
                        <a:pt x="15979" y="3436"/>
                        <a:pt x="14277" y="3003"/>
                        <a:pt x="14277" y="3003"/>
                      </a:cubicBezTo>
                      <a:cubicBezTo>
                        <a:pt x="14030" y="2393"/>
                        <a:pt x="13205" y="2262"/>
                        <a:pt x="12543" y="2262"/>
                      </a:cubicBezTo>
                      <a:cubicBezTo>
                        <a:pt x="12047" y="2262"/>
                        <a:pt x="11642" y="2336"/>
                        <a:pt x="11642" y="2336"/>
                      </a:cubicBezTo>
                      <a:cubicBezTo>
                        <a:pt x="11676" y="1935"/>
                        <a:pt x="11676" y="1535"/>
                        <a:pt x="11609" y="1168"/>
                      </a:cubicBezTo>
                      <a:cubicBezTo>
                        <a:pt x="11475" y="368"/>
                        <a:pt x="9908" y="1"/>
                        <a:pt x="9207" y="1"/>
                      </a:cubicBezTo>
                      <a:close/>
                    </a:path>
                  </a:pathLst>
                </a:custGeom>
                <a:solidFill>
                  <a:srgbClr val="FFB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42"/>
                <p:cNvSpPr/>
                <p:nvPr/>
              </p:nvSpPr>
              <p:spPr>
                <a:xfrm>
                  <a:off x="3143250" y="3377025"/>
                  <a:ext cx="83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5605" extrusionOk="0">
                      <a:moveTo>
                        <a:pt x="234" y="1"/>
                      </a:moveTo>
                      <a:cubicBezTo>
                        <a:pt x="101" y="935"/>
                        <a:pt x="34" y="1869"/>
                        <a:pt x="67" y="2803"/>
                      </a:cubicBezTo>
                      <a:cubicBezTo>
                        <a:pt x="0" y="3737"/>
                        <a:pt x="34" y="4671"/>
                        <a:pt x="134" y="5605"/>
                      </a:cubicBezTo>
                      <a:cubicBezTo>
                        <a:pt x="234" y="4671"/>
                        <a:pt x="301" y="3737"/>
                        <a:pt x="267" y="2803"/>
                      </a:cubicBezTo>
                      <a:cubicBezTo>
                        <a:pt x="334" y="1869"/>
                        <a:pt x="301" y="935"/>
                        <a:pt x="234" y="1"/>
                      </a:cubicBez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42"/>
                <p:cNvSpPr/>
                <p:nvPr/>
              </p:nvSpPr>
              <p:spPr>
                <a:xfrm>
                  <a:off x="3207450" y="3402875"/>
                  <a:ext cx="37575" cy="19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" h="7807" extrusionOk="0">
                      <a:moveTo>
                        <a:pt x="34" y="1"/>
                      </a:moveTo>
                      <a:cubicBezTo>
                        <a:pt x="1" y="1"/>
                        <a:pt x="268" y="401"/>
                        <a:pt x="501" y="1068"/>
                      </a:cubicBezTo>
                      <a:cubicBezTo>
                        <a:pt x="835" y="1935"/>
                        <a:pt x="1035" y="2869"/>
                        <a:pt x="1135" y="3803"/>
                      </a:cubicBezTo>
                      <a:cubicBezTo>
                        <a:pt x="1235" y="4737"/>
                        <a:pt x="1302" y="5671"/>
                        <a:pt x="1269" y="6639"/>
                      </a:cubicBezTo>
                      <a:cubicBezTo>
                        <a:pt x="1235" y="7006"/>
                        <a:pt x="1235" y="7406"/>
                        <a:pt x="1269" y="7806"/>
                      </a:cubicBezTo>
                      <a:cubicBezTo>
                        <a:pt x="1369" y="7439"/>
                        <a:pt x="1435" y="7039"/>
                        <a:pt x="1435" y="6639"/>
                      </a:cubicBezTo>
                      <a:cubicBezTo>
                        <a:pt x="1502" y="5671"/>
                        <a:pt x="1469" y="4737"/>
                        <a:pt x="1335" y="3770"/>
                      </a:cubicBezTo>
                      <a:cubicBezTo>
                        <a:pt x="1235" y="2836"/>
                        <a:pt x="1002" y="1902"/>
                        <a:pt x="668" y="1001"/>
                      </a:cubicBezTo>
                      <a:cubicBezTo>
                        <a:pt x="535" y="734"/>
                        <a:pt x="401" y="468"/>
                        <a:pt x="234" y="234"/>
                      </a:cubicBezTo>
                      <a:cubicBezTo>
                        <a:pt x="134" y="67"/>
                        <a:pt x="34" y="1"/>
                        <a:pt x="34" y="1"/>
                      </a:cubicBez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42"/>
                <p:cNvSpPr/>
                <p:nvPr/>
              </p:nvSpPr>
              <p:spPr>
                <a:xfrm>
                  <a:off x="3049850" y="3410375"/>
                  <a:ext cx="38375" cy="11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" h="4705" extrusionOk="0">
                      <a:moveTo>
                        <a:pt x="1435" y="1"/>
                      </a:moveTo>
                      <a:lnTo>
                        <a:pt x="1268" y="201"/>
                      </a:lnTo>
                      <a:cubicBezTo>
                        <a:pt x="801" y="568"/>
                        <a:pt x="367" y="1002"/>
                        <a:pt x="0" y="1469"/>
                      </a:cubicBezTo>
                      <a:cubicBezTo>
                        <a:pt x="424" y="1186"/>
                        <a:pt x="823" y="880"/>
                        <a:pt x="1198" y="530"/>
                      </a:cubicBezTo>
                      <a:lnTo>
                        <a:pt x="1198" y="530"/>
                      </a:lnTo>
                      <a:cubicBezTo>
                        <a:pt x="1156" y="878"/>
                        <a:pt x="1135" y="1229"/>
                        <a:pt x="1135" y="1602"/>
                      </a:cubicBezTo>
                      <a:cubicBezTo>
                        <a:pt x="1101" y="2336"/>
                        <a:pt x="1135" y="3070"/>
                        <a:pt x="1268" y="3804"/>
                      </a:cubicBezTo>
                      <a:cubicBezTo>
                        <a:pt x="1268" y="4104"/>
                        <a:pt x="1368" y="4404"/>
                        <a:pt x="1468" y="4704"/>
                      </a:cubicBezTo>
                      <a:cubicBezTo>
                        <a:pt x="1535" y="4704"/>
                        <a:pt x="1301" y="3303"/>
                        <a:pt x="1335" y="1602"/>
                      </a:cubicBezTo>
                      <a:cubicBezTo>
                        <a:pt x="1335" y="1132"/>
                        <a:pt x="1364" y="720"/>
                        <a:pt x="1395" y="340"/>
                      </a:cubicBezTo>
                      <a:lnTo>
                        <a:pt x="1395" y="340"/>
                      </a:lnTo>
                      <a:cubicBezTo>
                        <a:pt x="1397" y="338"/>
                        <a:pt x="1399" y="336"/>
                        <a:pt x="1401" y="334"/>
                      </a:cubicBezTo>
                      <a:lnTo>
                        <a:pt x="1396" y="332"/>
                      </a:lnTo>
                      <a:lnTo>
                        <a:pt x="1396" y="332"/>
                      </a:lnTo>
                      <a:cubicBezTo>
                        <a:pt x="1398" y="311"/>
                        <a:pt x="1400" y="289"/>
                        <a:pt x="1401" y="268"/>
                      </a:cubicBezTo>
                      <a:lnTo>
                        <a:pt x="1435" y="1"/>
                      </a:ln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42"/>
                <p:cNvSpPr/>
                <p:nvPr/>
              </p:nvSpPr>
              <p:spPr>
                <a:xfrm>
                  <a:off x="2941450" y="3399450"/>
                  <a:ext cx="81750" cy="1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5280" extrusionOk="0">
                      <a:moveTo>
                        <a:pt x="1776" y="0"/>
                      </a:moveTo>
                      <a:cubicBezTo>
                        <a:pt x="1740" y="0"/>
                        <a:pt x="1704" y="1"/>
                        <a:pt x="1668" y="4"/>
                      </a:cubicBezTo>
                      <a:cubicBezTo>
                        <a:pt x="1534" y="4"/>
                        <a:pt x="1434" y="38"/>
                        <a:pt x="1334" y="104"/>
                      </a:cubicBezTo>
                      <a:cubicBezTo>
                        <a:pt x="1268" y="138"/>
                        <a:pt x="1234" y="171"/>
                        <a:pt x="1234" y="171"/>
                      </a:cubicBezTo>
                      <a:cubicBezTo>
                        <a:pt x="1368" y="104"/>
                        <a:pt x="1534" y="104"/>
                        <a:pt x="1668" y="71"/>
                      </a:cubicBezTo>
                      <a:cubicBezTo>
                        <a:pt x="2035" y="71"/>
                        <a:pt x="2402" y="271"/>
                        <a:pt x="2635" y="571"/>
                      </a:cubicBezTo>
                      <a:cubicBezTo>
                        <a:pt x="3269" y="1372"/>
                        <a:pt x="2902" y="2873"/>
                        <a:pt x="2802" y="4374"/>
                      </a:cubicBezTo>
                      <a:cubicBezTo>
                        <a:pt x="2769" y="4708"/>
                        <a:pt x="2502" y="4974"/>
                        <a:pt x="2168" y="5041"/>
                      </a:cubicBezTo>
                      <a:cubicBezTo>
                        <a:pt x="2092" y="5067"/>
                        <a:pt x="2013" y="5079"/>
                        <a:pt x="1934" y="5079"/>
                      </a:cubicBezTo>
                      <a:cubicBezTo>
                        <a:pt x="1706" y="5079"/>
                        <a:pt x="1483" y="4973"/>
                        <a:pt x="1334" y="4774"/>
                      </a:cubicBezTo>
                      <a:cubicBezTo>
                        <a:pt x="1168" y="4541"/>
                        <a:pt x="1101" y="4241"/>
                        <a:pt x="1101" y="3940"/>
                      </a:cubicBezTo>
                      <a:cubicBezTo>
                        <a:pt x="1101" y="3640"/>
                        <a:pt x="1101" y="3373"/>
                        <a:pt x="1101" y="3106"/>
                      </a:cubicBezTo>
                      <a:cubicBezTo>
                        <a:pt x="1101" y="2873"/>
                        <a:pt x="1001" y="2639"/>
                        <a:pt x="834" y="2439"/>
                      </a:cubicBezTo>
                      <a:cubicBezTo>
                        <a:pt x="723" y="2329"/>
                        <a:pt x="590" y="2264"/>
                        <a:pt x="434" y="2264"/>
                      </a:cubicBezTo>
                      <a:cubicBezTo>
                        <a:pt x="401" y="2264"/>
                        <a:pt x="368" y="2267"/>
                        <a:pt x="334" y="2272"/>
                      </a:cubicBezTo>
                      <a:cubicBezTo>
                        <a:pt x="200" y="2272"/>
                        <a:pt x="100" y="2339"/>
                        <a:pt x="33" y="2439"/>
                      </a:cubicBezTo>
                      <a:cubicBezTo>
                        <a:pt x="0" y="2506"/>
                        <a:pt x="0" y="2539"/>
                        <a:pt x="0" y="2539"/>
                      </a:cubicBezTo>
                      <a:cubicBezTo>
                        <a:pt x="67" y="2439"/>
                        <a:pt x="200" y="2373"/>
                        <a:pt x="334" y="2373"/>
                      </a:cubicBezTo>
                      <a:cubicBezTo>
                        <a:pt x="356" y="2367"/>
                        <a:pt x="380" y="2364"/>
                        <a:pt x="405" y="2364"/>
                      </a:cubicBezTo>
                      <a:cubicBezTo>
                        <a:pt x="522" y="2364"/>
                        <a:pt x="651" y="2429"/>
                        <a:pt x="734" y="2539"/>
                      </a:cubicBezTo>
                      <a:cubicBezTo>
                        <a:pt x="867" y="2706"/>
                        <a:pt x="934" y="2906"/>
                        <a:pt x="934" y="3106"/>
                      </a:cubicBezTo>
                      <a:cubicBezTo>
                        <a:pt x="934" y="3373"/>
                        <a:pt x="934" y="3640"/>
                        <a:pt x="934" y="3940"/>
                      </a:cubicBezTo>
                      <a:cubicBezTo>
                        <a:pt x="901" y="4274"/>
                        <a:pt x="1001" y="4607"/>
                        <a:pt x="1201" y="4908"/>
                      </a:cubicBezTo>
                      <a:cubicBezTo>
                        <a:pt x="1301" y="5074"/>
                        <a:pt x="1468" y="5175"/>
                        <a:pt x="1635" y="5241"/>
                      </a:cubicBezTo>
                      <a:cubicBezTo>
                        <a:pt x="1737" y="5267"/>
                        <a:pt x="1841" y="5279"/>
                        <a:pt x="1945" y="5279"/>
                      </a:cubicBezTo>
                      <a:cubicBezTo>
                        <a:pt x="2248" y="5279"/>
                        <a:pt x="2545" y="5173"/>
                        <a:pt x="2769" y="4974"/>
                      </a:cubicBezTo>
                      <a:cubicBezTo>
                        <a:pt x="2902" y="4808"/>
                        <a:pt x="3002" y="4607"/>
                        <a:pt x="3036" y="4407"/>
                      </a:cubicBezTo>
                      <a:cubicBezTo>
                        <a:pt x="3102" y="3607"/>
                        <a:pt x="3169" y="2906"/>
                        <a:pt x="3202" y="2239"/>
                      </a:cubicBezTo>
                      <a:cubicBezTo>
                        <a:pt x="3269" y="1605"/>
                        <a:pt x="3102" y="1005"/>
                        <a:pt x="2769" y="505"/>
                      </a:cubicBezTo>
                      <a:cubicBezTo>
                        <a:pt x="2524" y="168"/>
                        <a:pt x="2167" y="0"/>
                        <a:pt x="1776" y="0"/>
                      </a:cubicBez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42"/>
                <p:cNvSpPr/>
                <p:nvPr/>
              </p:nvSpPr>
              <p:spPr>
                <a:xfrm>
                  <a:off x="3007325" y="4220125"/>
                  <a:ext cx="756400" cy="76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6" h="30680" extrusionOk="0">
                      <a:moveTo>
                        <a:pt x="8773" y="1"/>
                      </a:moveTo>
                      <a:cubicBezTo>
                        <a:pt x="5971" y="4471"/>
                        <a:pt x="3603" y="9207"/>
                        <a:pt x="1668" y="14144"/>
                      </a:cubicBezTo>
                      <a:cubicBezTo>
                        <a:pt x="801" y="16346"/>
                        <a:pt x="0" y="18714"/>
                        <a:pt x="567" y="21016"/>
                      </a:cubicBezTo>
                      <a:cubicBezTo>
                        <a:pt x="1168" y="23451"/>
                        <a:pt x="3136" y="25285"/>
                        <a:pt x="5604" y="25752"/>
                      </a:cubicBezTo>
                      <a:cubicBezTo>
                        <a:pt x="6027" y="25823"/>
                        <a:pt x="6455" y="25850"/>
                        <a:pt x="6885" y="25850"/>
                      </a:cubicBezTo>
                      <a:cubicBezTo>
                        <a:pt x="8359" y="25850"/>
                        <a:pt x="9862" y="25529"/>
                        <a:pt x="11312" y="25529"/>
                      </a:cubicBezTo>
                      <a:cubicBezTo>
                        <a:pt x="12039" y="25529"/>
                        <a:pt x="12753" y="25610"/>
                        <a:pt x="13443" y="25853"/>
                      </a:cubicBezTo>
                      <a:cubicBezTo>
                        <a:pt x="14677" y="26286"/>
                        <a:pt x="15678" y="27187"/>
                        <a:pt x="16712" y="27954"/>
                      </a:cubicBezTo>
                      <a:cubicBezTo>
                        <a:pt x="19288" y="29737"/>
                        <a:pt x="22344" y="30680"/>
                        <a:pt x="25453" y="30680"/>
                      </a:cubicBezTo>
                      <a:cubicBezTo>
                        <a:pt x="26008" y="30680"/>
                        <a:pt x="26564" y="30650"/>
                        <a:pt x="27120" y="30589"/>
                      </a:cubicBezTo>
                      <a:cubicBezTo>
                        <a:pt x="28487" y="30422"/>
                        <a:pt x="30122" y="29755"/>
                        <a:pt x="30255" y="28388"/>
                      </a:cubicBezTo>
                      <a:cubicBezTo>
                        <a:pt x="26619" y="27587"/>
                        <a:pt x="22883" y="26753"/>
                        <a:pt x="19914" y="24552"/>
                      </a:cubicBezTo>
                      <a:cubicBezTo>
                        <a:pt x="18680" y="23584"/>
                        <a:pt x="17546" y="22383"/>
                        <a:pt x="16078" y="21816"/>
                      </a:cubicBezTo>
                      <a:cubicBezTo>
                        <a:pt x="14477" y="21183"/>
                        <a:pt x="9440" y="21016"/>
                        <a:pt x="7839" y="20415"/>
                      </a:cubicBezTo>
                      <a:cubicBezTo>
                        <a:pt x="4870" y="19315"/>
                        <a:pt x="5638" y="16579"/>
                        <a:pt x="7072" y="12943"/>
                      </a:cubicBezTo>
                      <a:cubicBezTo>
                        <a:pt x="8239" y="10008"/>
                        <a:pt x="9841" y="7206"/>
                        <a:pt x="12476" y="5471"/>
                      </a:cubicBezTo>
                      <a:lnTo>
                        <a:pt x="877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42"/>
                <p:cNvSpPr/>
                <p:nvPr/>
              </p:nvSpPr>
              <p:spPr>
                <a:xfrm>
                  <a:off x="3088200" y="4272675"/>
                  <a:ext cx="676350" cy="6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54" h="27658" extrusionOk="0">
                      <a:moveTo>
                        <a:pt x="6205" y="0"/>
                      </a:moveTo>
                      <a:cubicBezTo>
                        <a:pt x="3937" y="3269"/>
                        <a:pt x="2169" y="6838"/>
                        <a:pt x="935" y="10608"/>
                      </a:cubicBezTo>
                      <a:cubicBezTo>
                        <a:pt x="468" y="11875"/>
                        <a:pt x="201" y="13210"/>
                        <a:pt x="101" y="14544"/>
                      </a:cubicBezTo>
                      <a:cubicBezTo>
                        <a:pt x="1" y="15878"/>
                        <a:pt x="401" y="17213"/>
                        <a:pt x="1135" y="18347"/>
                      </a:cubicBezTo>
                      <a:cubicBezTo>
                        <a:pt x="2503" y="20148"/>
                        <a:pt x="5004" y="20281"/>
                        <a:pt x="7206" y="20682"/>
                      </a:cubicBezTo>
                      <a:cubicBezTo>
                        <a:pt x="9107" y="21015"/>
                        <a:pt x="9841" y="20882"/>
                        <a:pt x="12076" y="21816"/>
                      </a:cubicBezTo>
                      <a:cubicBezTo>
                        <a:pt x="14211" y="22750"/>
                        <a:pt x="16046" y="24384"/>
                        <a:pt x="18080" y="25452"/>
                      </a:cubicBezTo>
                      <a:cubicBezTo>
                        <a:pt x="18080" y="25452"/>
                        <a:pt x="21857" y="27657"/>
                        <a:pt x="25251" y="27657"/>
                      </a:cubicBezTo>
                      <a:cubicBezTo>
                        <a:pt x="25590" y="27657"/>
                        <a:pt x="25925" y="27635"/>
                        <a:pt x="26253" y="27587"/>
                      </a:cubicBezTo>
                      <a:cubicBezTo>
                        <a:pt x="26253" y="27587"/>
                        <a:pt x="27054" y="26886"/>
                        <a:pt x="26987" y="26286"/>
                      </a:cubicBezTo>
                      <a:cubicBezTo>
                        <a:pt x="26987" y="26286"/>
                        <a:pt x="21483" y="25018"/>
                        <a:pt x="20315" y="24418"/>
                      </a:cubicBezTo>
                      <a:cubicBezTo>
                        <a:pt x="19115" y="23817"/>
                        <a:pt x="17380" y="23050"/>
                        <a:pt x="16012" y="21916"/>
                      </a:cubicBezTo>
                      <a:cubicBezTo>
                        <a:pt x="14645" y="20815"/>
                        <a:pt x="13677" y="19247"/>
                        <a:pt x="9141" y="19047"/>
                      </a:cubicBezTo>
                      <a:cubicBezTo>
                        <a:pt x="8607" y="19014"/>
                        <a:pt x="7640" y="18847"/>
                        <a:pt x="6606" y="18714"/>
                      </a:cubicBezTo>
                      <a:cubicBezTo>
                        <a:pt x="4504" y="18480"/>
                        <a:pt x="3003" y="17880"/>
                        <a:pt x="2669" y="16279"/>
                      </a:cubicBezTo>
                      <a:cubicBezTo>
                        <a:pt x="2136" y="13677"/>
                        <a:pt x="5171" y="8039"/>
                        <a:pt x="5171" y="8039"/>
                      </a:cubicBezTo>
                      <a:cubicBezTo>
                        <a:pt x="5171" y="8039"/>
                        <a:pt x="8173" y="3703"/>
                        <a:pt x="9341" y="3436"/>
                      </a:cubicBezTo>
                      <a:lnTo>
                        <a:pt x="620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42"/>
                <p:cNvSpPr/>
                <p:nvPr/>
              </p:nvSpPr>
              <p:spPr>
                <a:xfrm>
                  <a:off x="3084050" y="4271825"/>
                  <a:ext cx="660475" cy="69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9" h="27746" extrusionOk="0">
                      <a:moveTo>
                        <a:pt x="6371" y="1"/>
                      </a:moveTo>
                      <a:lnTo>
                        <a:pt x="6371" y="1"/>
                      </a:lnTo>
                      <a:cubicBezTo>
                        <a:pt x="6338" y="34"/>
                        <a:pt x="6305" y="68"/>
                        <a:pt x="6305" y="101"/>
                      </a:cubicBezTo>
                      <a:lnTo>
                        <a:pt x="6371" y="1"/>
                      </a:lnTo>
                      <a:close/>
                      <a:moveTo>
                        <a:pt x="6305" y="101"/>
                      </a:moveTo>
                      <a:lnTo>
                        <a:pt x="6071" y="401"/>
                      </a:lnTo>
                      <a:cubicBezTo>
                        <a:pt x="5904" y="635"/>
                        <a:pt x="5637" y="1035"/>
                        <a:pt x="5304" y="1502"/>
                      </a:cubicBezTo>
                      <a:cubicBezTo>
                        <a:pt x="4337" y="2936"/>
                        <a:pt x="3503" y="4404"/>
                        <a:pt x="2802" y="5938"/>
                      </a:cubicBezTo>
                      <a:cubicBezTo>
                        <a:pt x="1701" y="8207"/>
                        <a:pt x="901" y="10608"/>
                        <a:pt x="367" y="13077"/>
                      </a:cubicBezTo>
                      <a:cubicBezTo>
                        <a:pt x="0" y="14545"/>
                        <a:pt x="100" y="16079"/>
                        <a:pt x="634" y="17480"/>
                      </a:cubicBezTo>
                      <a:cubicBezTo>
                        <a:pt x="767" y="17847"/>
                        <a:pt x="967" y="18214"/>
                        <a:pt x="1201" y="18514"/>
                      </a:cubicBezTo>
                      <a:cubicBezTo>
                        <a:pt x="1468" y="18848"/>
                        <a:pt x="1768" y="19148"/>
                        <a:pt x="2102" y="19348"/>
                      </a:cubicBezTo>
                      <a:cubicBezTo>
                        <a:pt x="2802" y="19782"/>
                        <a:pt x="3569" y="20082"/>
                        <a:pt x="4370" y="20249"/>
                      </a:cubicBezTo>
                      <a:lnTo>
                        <a:pt x="5104" y="20449"/>
                      </a:lnTo>
                      <a:cubicBezTo>
                        <a:pt x="6672" y="20649"/>
                        <a:pt x="8206" y="20916"/>
                        <a:pt x="9674" y="21216"/>
                      </a:cubicBezTo>
                      <a:cubicBezTo>
                        <a:pt x="10408" y="21383"/>
                        <a:pt x="11108" y="21550"/>
                        <a:pt x="11809" y="21750"/>
                      </a:cubicBezTo>
                      <a:cubicBezTo>
                        <a:pt x="12142" y="21850"/>
                        <a:pt x="12442" y="21983"/>
                        <a:pt x="12776" y="22150"/>
                      </a:cubicBezTo>
                      <a:cubicBezTo>
                        <a:pt x="13076" y="22317"/>
                        <a:pt x="13376" y="22484"/>
                        <a:pt x="13677" y="22650"/>
                      </a:cubicBezTo>
                      <a:cubicBezTo>
                        <a:pt x="14844" y="23351"/>
                        <a:pt x="15911" y="24085"/>
                        <a:pt x="16946" y="24752"/>
                      </a:cubicBezTo>
                      <a:cubicBezTo>
                        <a:pt x="17880" y="25386"/>
                        <a:pt x="18880" y="25919"/>
                        <a:pt x="19914" y="26353"/>
                      </a:cubicBezTo>
                      <a:cubicBezTo>
                        <a:pt x="21415" y="27020"/>
                        <a:pt x="23017" y="27454"/>
                        <a:pt x="24618" y="27721"/>
                      </a:cubicBezTo>
                      <a:cubicBezTo>
                        <a:pt x="24835" y="27737"/>
                        <a:pt x="25060" y="27746"/>
                        <a:pt x="25285" y="27746"/>
                      </a:cubicBezTo>
                      <a:cubicBezTo>
                        <a:pt x="25510" y="27746"/>
                        <a:pt x="25735" y="27737"/>
                        <a:pt x="25952" y="27721"/>
                      </a:cubicBezTo>
                      <a:cubicBezTo>
                        <a:pt x="26119" y="27687"/>
                        <a:pt x="26252" y="27654"/>
                        <a:pt x="26419" y="27621"/>
                      </a:cubicBezTo>
                      <a:cubicBezTo>
                        <a:pt x="26419" y="27612"/>
                        <a:pt x="26407" y="27608"/>
                        <a:pt x="26384" y="27608"/>
                      </a:cubicBezTo>
                      <a:cubicBezTo>
                        <a:pt x="26322" y="27608"/>
                        <a:pt x="26181" y="27638"/>
                        <a:pt x="25985" y="27687"/>
                      </a:cubicBezTo>
                      <a:cubicBezTo>
                        <a:pt x="25869" y="27696"/>
                        <a:pt x="25753" y="27700"/>
                        <a:pt x="25637" y="27700"/>
                      </a:cubicBezTo>
                      <a:cubicBezTo>
                        <a:pt x="25319" y="27700"/>
                        <a:pt x="25002" y="27669"/>
                        <a:pt x="24684" y="27621"/>
                      </a:cubicBezTo>
                      <a:cubicBezTo>
                        <a:pt x="23083" y="27354"/>
                        <a:pt x="21515" y="26887"/>
                        <a:pt x="20014" y="26220"/>
                      </a:cubicBezTo>
                      <a:cubicBezTo>
                        <a:pt x="18980" y="25786"/>
                        <a:pt x="18013" y="25252"/>
                        <a:pt x="17079" y="24585"/>
                      </a:cubicBezTo>
                      <a:cubicBezTo>
                        <a:pt x="16045" y="23951"/>
                        <a:pt x="14977" y="23217"/>
                        <a:pt x="13810" y="22484"/>
                      </a:cubicBezTo>
                      <a:cubicBezTo>
                        <a:pt x="13510" y="22317"/>
                        <a:pt x="13210" y="22117"/>
                        <a:pt x="12909" y="21950"/>
                      </a:cubicBezTo>
                      <a:cubicBezTo>
                        <a:pt x="12576" y="21783"/>
                        <a:pt x="12242" y="21650"/>
                        <a:pt x="11909" y="21550"/>
                      </a:cubicBezTo>
                      <a:cubicBezTo>
                        <a:pt x="11208" y="21316"/>
                        <a:pt x="10508" y="21149"/>
                        <a:pt x="9774" y="20983"/>
                      </a:cubicBezTo>
                      <a:cubicBezTo>
                        <a:pt x="8306" y="20682"/>
                        <a:pt x="6772" y="20415"/>
                        <a:pt x="5170" y="20215"/>
                      </a:cubicBezTo>
                      <a:lnTo>
                        <a:pt x="4437" y="20015"/>
                      </a:lnTo>
                      <a:cubicBezTo>
                        <a:pt x="3669" y="19848"/>
                        <a:pt x="2902" y="19582"/>
                        <a:pt x="2235" y="19148"/>
                      </a:cubicBezTo>
                      <a:cubicBezTo>
                        <a:pt x="1901" y="18948"/>
                        <a:pt x="1635" y="18681"/>
                        <a:pt x="1401" y="18381"/>
                      </a:cubicBezTo>
                      <a:cubicBezTo>
                        <a:pt x="1168" y="18080"/>
                        <a:pt x="1001" y="17747"/>
                        <a:pt x="834" y="17380"/>
                      </a:cubicBezTo>
                      <a:cubicBezTo>
                        <a:pt x="300" y="16012"/>
                        <a:pt x="234" y="14511"/>
                        <a:pt x="601" y="13077"/>
                      </a:cubicBezTo>
                      <a:cubicBezTo>
                        <a:pt x="1101" y="10642"/>
                        <a:pt x="1901" y="8273"/>
                        <a:pt x="2936" y="6005"/>
                      </a:cubicBezTo>
                      <a:cubicBezTo>
                        <a:pt x="3636" y="4471"/>
                        <a:pt x="4437" y="2970"/>
                        <a:pt x="5371" y="1569"/>
                      </a:cubicBezTo>
                      <a:cubicBezTo>
                        <a:pt x="5704" y="1068"/>
                        <a:pt x="5938" y="668"/>
                        <a:pt x="6104" y="401"/>
                      </a:cubicBezTo>
                      <a:lnTo>
                        <a:pt x="6305" y="10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42"/>
                <p:cNvSpPr/>
                <p:nvPr/>
              </p:nvSpPr>
              <p:spPr>
                <a:xfrm>
                  <a:off x="3199950" y="3709750"/>
                  <a:ext cx="1998125" cy="14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25" h="56544" extrusionOk="0">
                      <a:moveTo>
                        <a:pt x="23342" y="1"/>
                      </a:moveTo>
                      <a:cubicBezTo>
                        <a:pt x="22699" y="1"/>
                        <a:pt x="22060" y="80"/>
                        <a:pt x="21449" y="268"/>
                      </a:cubicBezTo>
                      <a:cubicBezTo>
                        <a:pt x="17180" y="1569"/>
                        <a:pt x="12943" y="4805"/>
                        <a:pt x="12310" y="12176"/>
                      </a:cubicBezTo>
                      <a:cubicBezTo>
                        <a:pt x="11809" y="18014"/>
                        <a:pt x="13844" y="23685"/>
                        <a:pt x="13844" y="23685"/>
                      </a:cubicBezTo>
                      <a:lnTo>
                        <a:pt x="735" y="13044"/>
                      </a:lnTo>
                      <a:lnTo>
                        <a:pt x="735" y="13044"/>
                      </a:lnTo>
                      <a:cubicBezTo>
                        <a:pt x="735" y="13044"/>
                        <a:pt x="1" y="19248"/>
                        <a:pt x="1802" y="22584"/>
                      </a:cubicBezTo>
                      <a:cubicBezTo>
                        <a:pt x="2202" y="23384"/>
                        <a:pt x="4838" y="26020"/>
                        <a:pt x="8440" y="29055"/>
                      </a:cubicBezTo>
                      <a:cubicBezTo>
                        <a:pt x="15945" y="35426"/>
                        <a:pt x="26887" y="44099"/>
                        <a:pt x="26887" y="44099"/>
                      </a:cubicBezTo>
                      <a:cubicBezTo>
                        <a:pt x="26887" y="44099"/>
                        <a:pt x="46567" y="55841"/>
                        <a:pt x="50604" y="56508"/>
                      </a:cubicBezTo>
                      <a:cubicBezTo>
                        <a:pt x="50749" y="56532"/>
                        <a:pt x="50916" y="56544"/>
                        <a:pt x="51104" y="56544"/>
                      </a:cubicBezTo>
                      <a:cubicBezTo>
                        <a:pt x="56175" y="56544"/>
                        <a:pt x="76088" y="48169"/>
                        <a:pt x="76088" y="48169"/>
                      </a:cubicBezTo>
                      <a:cubicBezTo>
                        <a:pt x="76088" y="48169"/>
                        <a:pt x="79924" y="40030"/>
                        <a:pt x="79591" y="37628"/>
                      </a:cubicBezTo>
                      <a:cubicBezTo>
                        <a:pt x="79257" y="35226"/>
                        <a:pt x="50604" y="13978"/>
                        <a:pt x="47735" y="12343"/>
                      </a:cubicBezTo>
                      <a:cubicBezTo>
                        <a:pt x="44833" y="10742"/>
                        <a:pt x="30389" y="2303"/>
                        <a:pt x="30389" y="2303"/>
                      </a:cubicBezTo>
                      <a:cubicBezTo>
                        <a:pt x="30389" y="2303"/>
                        <a:pt x="26806" y="1"/>
                        <a:pt x="2334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42"/>
                <p:cNvSpPr/>
                <p:nvPr/>
              </p:nvSpPr>
              <p:spPr>
                <a:xfrm>
                  <a:off x="4451675" y="4871425"/>
                  <a:ext cx="59250" cy="2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9441" extrusionOk="0">
                      <a:moveTo>
                        <a:pt x="2369" y="1"/>
                      </a:moveTo>
                      <a:cubicBezTo>
                        <a:pt x="2336" y="1"/>
                        <a:pt x="2236" y="101"/>
                        <a:pt x="2102" y="301"/>
                      </a:cubicBezTo>
                      <a:cubicBezTo>
                        <a:pt x="1869" y="568"/>
                        <a:pt x="1669" y="868"/>
                        <a:pt x="1502" y="1168"/>
                      </a:cubicBezTo>
                      <a:cubicBezTo>
                        <a:pt x="901" y="2202"/>
                        <a:pt x="468" y="3336"/>
                        <a:pt x="234" y="4471"/>
                      </a:cubicBezTo>
                      <a:cubicBezTo>
                        <a:pt x="101" y="5138"/>
                        <a:pt x="34" y="5771"/>
                        <a:pt x="1" y="6439"/>
                      </a:cubicBezTo>
                      <a:cubicBezTo>
                        <a:pt x="1" y="6972"/>
                        <a:pt x="34" y="7506"/>
                        <a:pt x="134" y="8006"/>
                      </a:cubicBezTo>
                      <a:cubicBezTo>
                        <a:pt x="168" y="8373"/>
                        <a:pt x="234" y="8740"/>
                        <a:pt x="334" y="9074"/>
                      </a:cubicBezTo>
                      <a:cubicBezTo>
                        <a:pt x="368" y="9207"/>
                        <a:pt x="401" y="9341"/>
                        <a:pt x="468" y="9441"/>
                      </a:cubicBezTo>
                      <a:cubicBezTo>
                        <a:pt x="501" y="9441"/>
                        <a:pt x="368" y="8907"/>
                        <a:pt x="268" y="8006"/>
                      </a:cubicBezTo>
                      <a:cubicBezTo>
                        <a:pt x="201" y="7473"/>
                        <a:pt x="201" y="6972"/>
                        <a:pt x="201" y="6439"/>
                      </a:cubicBezTo>
                      <a:cubicBezTo>
                        <a:pt x="234" y="5805"/>
                        <a:pt x="334" y="5171"/>
                        <a:pt x="434" y="4537"/>
                      </a:cubicBezTo>
                      <a:cubicBezTo>
                        <a:pt x="701" y="3403"/>
                        <a:pt x="1102" y="2269"/>
                        <a:pt x="1635" y="1268"/>
                      </a:cubicBezTo>
                      <a:cubicBezTo>
                        <a:pt x="2069" y="468"/>
                        <a:pt x="2369" y="1"/>
                        <a:pt x="2369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42"/>
                <p:cNvSpPr/>
                <p:nvPr/>
              </p:nvSpPr>
              <p:spPr>
                <a:xfrm>
                  <a:off x="3546025" y="4301850"/>
                  <a:ext cx="326925" cy="29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191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34" y="167"/>
                        <a:pt x="301" y="334"/>
                        <a:pt x="468" y="501"/>
                      </a:cubicBezTo>
                      <a:lnTo>
                        <a:pt x="1802" y="1835"/>
                      </a:lnTo>
                      <a:cubicBezTo>
                        <a:pt x="2970" y="2936"/>
                        <a:pt x="4538" y="4504"/>
                        <a:pt x="6305" y="6172"/>
                      </a:cubicBezTo>
                      <a:cubicBezTo>
                        <a:pt x="8073" y="7840"/>
                        <a:pt x="9741" y="9307"/>
                        <a:pt x="11009" y="10308"/>
                      </a:cubicBezTo>
                      <a:cubicBezTo>
                        <a:pt x="11609" y="10842"/>
                        <a:pt x="12143" y="11242"/>
                        <a:pt x="12477" y="11509"/>
                      </a:cubicBezTo>
                      <a:cubicBezTo>
                        <a:pt x="12677" y="11642"/>
                        <a:pt x="12843" y="11776"/>
                        <a:pt x="13077" y="11909"/>
                      </a:cubicBezTo>
                      <a:cubicBezTo>
                        <a:pt x="12910" y="11742"/>
                        <a:pt x="12743" y="11576"/>
                        <a:pt x="12543" y="11442"/>
                      </a:cubicBezTo>
                      <a:lnTo>
                        <a:pt x="11109" y="10175"/>
                      </a:lnTo>
                      <a:cubicBezTo>
                        <a:pt x="9875" y="9174"/>
                        <a:pt x="8240" y="7673"/>
                        <a:pt x="6472" y="6005"/>
                      </a:cubicBezTo>
                      <a:lnTo>
                        <a:pt x="1936" y="1702"/>
                      </a:lnTo>
                      <a:cubicBezTo>
                        <a:pt x="1335" y="1168"/>
                        <a:pt x="868" y="735"/>
                        <a:pt x="535" y="434"/>
                      </a:cubicBezTo>
                      <a:cubicBezTo>
                        <a:pt x="368" y="268"/>
                        <a:pt x="168" y="101"/>
                        <a:pt x="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42"/>
                <p:cNvSpPr/>
                <p:nvPr/>
              </p:nvSpPr>
              <p:spPr>
                <a:xfrm>
                  <a:off x="3802050" y="4456975"/>
                  <a:ext cx="199325" cy="29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3" h="11876" extrusionOk="0">
                      <a:moveTo>
                        <a:pt x="7973" y="0"/>
                      </a:moveTo>
                      <a:cubicBezTo>
                        <a:pt x="7806" y="100"/>
                        <a:pt x="7639" y="200"/>
                        <a:pt x="7506" y="334"/>
                      </a:cubicBezTo>
                      <a:cubicBezTo>
                        <a:pt x="7339" y="434"/>
                        <a:pt x="7172" y="567"/>
                        <a:pt x="6972" y="734"/>
                      </a:cubicBezTo>
                      <a:cubicBezTo>
                        <a:pt x="6772" y="901"/>
                        <a:pt x="6539" y="1101"/>
                        <a:pt x="6305" y="1334"/>
                      </a:cubicBezTo>
                      <a:cubicBezTo>
                        <a:pt x="5004" y="2502"/>
                        <a:pt x="3870" y="3803"/>
                        <a:pt x="2903" y="5204"/>
                      </a:cubicBezTo>
                      <a:cubicBezTo>
                        <a:pt x="1902" y="6638"/>
                        <a:pt x="1101" y="8173"/>
                        <a:pt x="534" y="9807"/>
                      </a:cubicBezTo>
                      <a:cubicBezTo>
                        <a:pt x="434" y="10074"/>
                        <a:pt x="334" y="10341"/>
                        <a:pt x="267" y="10641"/>
                      </a:cubicBezTo>
                      <a:cubicBezTo>
                        <a:pt x="201" y="10841"/>
                        <a:pt x="134" y="11075"/>
                        <a:pt x="101" y="11308"/>
                      </a:cubicBezTo>
                      <a:cubicBezTo>
                        <a:pt x="34" y="11475"/>
                        <a:pt x="1" y="11675"/>
                        <a:pt x="1" y="11875"/>
                      </a:cubicBezTo>
                      <a:cubicBezTo>
                        <a:pt x="34" y="11875"/>
                        <a:pt x="201" y="11075"/>
                        <a:pt x="668" y="9841"/>
                      </a:cubicBezTo>
                      <a:cubicBezTo>
                        <a:pt x="1302" y="8239"/>
                        <a:pt x="2102" y="6738"/>
                        <a:pt x="3069" y="5337"/>
                      </a:cubicBezTo>
                      <a:cubicBezTo>
                        <a:pt x="4070" y="3936"/>
                        <a:pt x="5171" y="2635"/>
                        <a:pt x="6405" y="1434"/>
                      </a:cubicBezTo>
                      <a:cubicBezTo>
                        <a:pt x="6639" y="1201"/>
                        <a:pt x="6839" y="1001"/>
                        <a:pt x="7039" y="834"/>
                      </a:cubicBezTo>
                      <a:cubicBezTo>
                        <a:pt x="7239" y="634"/>
                        <a:pt x="7406" y="500"/>
                        <a:pt x="7539" y="367"/>
                      </a:cubicBezTo>
                      <a:cubicBezTo>
                        <a:pt x="7706" y="267"/>
                        <a:pt x="7840" y="134"/>
                        <a:pt x="797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42"/>
                <p:cNvSpPr/>
                <p:nvPr/>
              </p:nvSpPr>
              <p:spPr>
                <a:xfrm>
                  <a:off x="4510050" y="4639575"/>
                  <a:ext cx="661350" cy="2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4" h="9277" extrusionOk="0">
                      <a:moveTo>
                        <a:pt x="26418" y="1"/>
                      </a:moveTo>
                      <a:cubicBezTo>
                        <a:pt x="26289" y="1"/>
                        <a:pt x="20422" y="1991"/>
                        <a:pt x="13177" y="4538"/>
                      </a:cubicBezTo>
                      <a:cubicBezTo>
                        <a:pt x="5905" y="7106"/>
                        <a:pt x="1" y="9208"/>
                        <a:pt x="34" y="9275"/>
                      </a:cubicBezTo>
                      <a:cubicBezTo>
                        <a:pt x="34" y="9276"/>
                        <a:pt x="36" y="9276"/>
                        <a:pt x="39" y="9276"/>
                      </a:cubicBezTo>
                      <a:cubicBezTo>
                        <a:pt x="224" y="9276"/>
                        <a:pt x="6088" y="7266"/>
                        <a:pt x="13244" y="4738"/>
                      </a:cubicBezTo>
                      <a:cubicBezTo>
                        <a:pt x="20549" y="2170"/>
                        <a:pt x="26453" y="68"/>
                        <a:pt x="26420" y="1"/>
                      </a:cubicBezTo>
                      <a:cubicBezTo>
                        <a:pt x="26419" y="1"/>
                        <a:pt x="26419" y="1"/>
                        <a:pt x="26418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42"/>
                <p:cNvSpPr/>
                <p:nvPr/>
              </p:nvSpPr>
              <p:spPr>
                <a:xfrm>
                  <a:off x="3573550" y="3757250"/>
                  <a:ext cx="876500" cy="76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60" h="30425" extrusionOk="0">
                      <a:moveTo>
                        <a:pt x="9563" y="1"/>
                      </a:moveTo>
                      <a:cubicBezTo>
                        <a:pt x="8866" y="1"/>
                        <a:pt x="8170" y="77"/>
                        <a:pt x="7473" y="236"/>
                      </a:cubicBezTo>
                      <a:cubicBezTo>
                        <a:pt x="6305" y="503"/>
                        <a:pt x="5204" y="1037"/>
                        <a:pt x="4237" y="1770"/>
                      </a:cubicBezTo>
                      <a:cubicBezTo>
                        <a:pt x="2369" y="3271"/>
                        <a:pt x="1035" y="5340"/>
                        <a:pt x="501" y="7675"/>
                      </a:cubicBezTo>
                      <a:cubicBezTo>
                        <a:pt x="1" y="9843"/>
                        <a:pt x="101" y="12111"/>
                        <a:pt x="801" y="14213"/>
                      </a:cubicBezTo>
                      <a:cubicBezTo>
                        <a:pt x="1402" y="16114"/>
                        <a:pt x="2302" y="17915"/>
                        <a:pt x="3503" y="19516"/>
                      </a:cubicBezTo>
                      <a:cubicBezTo>
                        <a:pt x="4037" y="20250"/>
                        <a:pt x="4637" y="20917"/>
                        <a:pt x="5238" y="21585"/>
                      </a:cubicBezTo>
                      <a:cubicBezTo>
                        <a:pt x="5805" y="22252"/>
                        <a:pt x="6372" y="22852"/>
                        <a:pt x="6906" y="23419"/>
                      </a:cubicBezTo>
                      <a:cubicBezTo>
                        <a:pt x="9074" y="25754"/>
                        <a:pt x="10942" y="27522"/>
                        <a:pt x="12276" y="28690"/>
                      </a:cubicBezTo>
                      <a:cubicBezTo>
                        <a:pt x="12943" y="29257"/>
                        <a:pt x="13477" y="29690"/>
                        <a:pt x="13811" y="29991"/>
                      </a:cubicBezTo>
                      <a:lnTo>
                        <a:pt x="14244" y="30324"/>
                      </a:lnTo>
                      <a:cubicBezTo>
                        <a:pt x="14278" y="30358"/>
                        <a:pt x="14344" y="30391"/>
                        <a:pt x="14378" y="30424"/>
                      </a:cubicBezTo>
                      <a:cubicBezTo>
                        <a:pt x="14344" y="30391"/>
                        <a:pt x="14311" y="30324"/>
                        <a:pt x="14244" y="30291"/>
                      </a:cubicBezTo>
                      <a:lnTo>
                        <a:pt x="13844" y="29957"/>
                      </a:lnTo>
                      <a:cubicBezTo>
                        <a:pt x="13477" y="29657"/>
                        <a:pt x="12977" y="29190"/>
                        <a:pt x="12310" y="28623"/>
                      </a:cubicBezTo>
                      <a:cubicBezTo>
                        <a:pt x="10975" y="27422"/>
                        <a:pt x="9141" y="25654"/>
                        <a:pt x="7006" y="23319"/>
                      </a:cubicBezTo>
                      <a:cubicBezTo>
                        <a:pt x="6472" y="22752"/>
                        <a:pt x="5905" y="22152"/>
                        <a:pt x="5338" y="21484"/>
                      </a:cubicBezTo>
                      <a:cubicBezTo>
                        <a:pt x="4771" y="20817"/>
                        <a:pt x="4170" y="20150"/>
                        <a:pt x="3637" y="19416"/>
                      </a:cubicBezTo>
                      <a:cubicBezTo>
                        <a:pt x="2436" y="17815"/>
                        <a:pt x="1535" y="16047"/>
                        <a:pt x="968" y="14146"/>
                      </a:cubicBezTo>
                      <a:cubicBezTo>
                        <a:pt x="301" y="12078"/>
                        <a:pt x="201" y="9843"/>
                        <a:pt x="668" y="7741"/>
                      </a:cubicBezTo>
                      <a:cubicBezTo>
                        <a:pt x="1202" y="5440"/>
                        <a:pt x="2503" y="3405"/>
                        <a:pt x="4337" y="1937"/>
                      </a:cubicBezTo>
                      <a:cubicBezTo>
                        <a:pt x="5271" y="1203"/>
                        <a:pt x="6339" y="703"/>
                        <a:pt x="7506" y="436"/>
                      </a:cubicBezTo>
                      <a:cubicBezTo>
                        <a:pt x="8183" y="293"/>
                        <a:pt x="8885" y="225"/>
                        <a:pt x="9589" y="225"/>
                      </a:cubicBezTo>
                      <a:cubicBezTo>
                        <a:pt x="10030" y="225"/>
                        <a:pt x="10472" y="251"/>
                        <a:pt x="10909" y="303"/>
                      </a:cubicBezTo>
                      <a:cubicBezTo>
                        <a:pt x="13077" y="670"/>
                        <a:pt x="15112" y="1470"/>
                        <a:pt x="16946" y="2704"/>
                      </a:cubicBezTo>
                      <a:cubicBezTo>
                        <a:pt x="18714" y="3772"/>
                        <a:pt x="20315" y="4973"/>
                        <a:pt x="21883" y="6007"/>
                      </a:cubicBezTo>
                      <a:cubicBezTo>
                        <a:pt x="22650" y="6507"/>
                        <a:pt x="23417" y="6974"/>
                        <a:pt x="24151" y="7441"/>
                      </a:cubicBezTo>
                      <a:lnTo>
                        <a:pt x="26286" y="8742"/>
                      </a:lnTo>
                      <a:lnTo>
                        <a:pt x="32691" y="12645"/>
                      </a:lnTo>
                      <a:lnTo>
                        <a:pt x="34425" y="13679"/>
                      </a:lnTo>
                      <a:lnTo>
                        <a:pt x="34892" y="13946"/>
                      </a:lnTo>
                      <a:cubicBezTo>
                        <a:pt x="34959" y="13979"/>
                        <a:pt x="34992" y="14012"/>
                        <a:pt x="35059" y="14046"/>
                      </a:cubicBezTo>
                      <a:lnTo>
                        <a:pt x="34926" y="13946"/>
                      </a:lnTo>
                      <a:lnTo>
                        <a:pt x="34459" y="13679"/>
                      </a:lnTo>
                      <a:lnTo>
                        <a:pt x="32757" y="12578"/>
                      </a:lnTo>
                      <a:lnTo>
                        <a:pt x="26386" y="8609"/>
                      </a:lnTo>
                      <a:lnTo>
                        <a:pt x="24251" y="7308"/>
                      </a:lnTo>
                      <a:cubicBezTo>
                        <a:pt x="23518" y="6841"/>
                        <a:pt x="22750" y="6407"/>
                        <a:pt x="21983" y="5873"/>
                      </a:cubicBezTo>
                      <a:cubicBezTo>
                        <a:pt x="20449" y="4839"/>
                        <a:pt x="18848" y="3638"/>
                        <a:pt x="17080" y="2538"/>
                      </a:cubicBezTo>
                      <a:cubicBezTo>
                        <a:pt x="15245" y="1303"/>
                        <a:pt x="13143" y="469"/>
                        <a:pt x="10975" y="103"/>
                      </a:cubicBezTo>
                      <a:cubicBezTo>
                        <a:pt x="10505" y="35"/>
                        <a:pt x="10034" y="1"/>
                        <a:pt x="9563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42"/>
                <p:cNvSpPr/>
                <p:nvPr/>
              </p:nvSpPr>
              <p:spPr>
                <a:xfrm>
                  <a:off x="3706150" y="3706950"/>
                  <a:ext cx="743900" cy="35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56" h="14024" extrusionOk="0">
                      <a:moveTo>
                        <a:pt x="3444" y="0"/>
                      </a:moveTo>
                      <a:cubicBezTo>
                        <a:pt x="2687" y="0"/>
                        <a:pt x="1931" y="105"/>
                        <a:pt x="1201" y="313"/>
                      </a:cubicBezTo>
                      <a:cubicBezTo>
                        <a:pt x="768" y="447"/>
                        <a:pt x="367" y="613"/>
                        <a:pt x="1" y="847"/>
                      </a:cubicBezTo>
                      <a:cubicBezTo>
                        <a:pt x="401" y="680"/>
                        <a:pt x="834" y="513"/>
                        <a:pt x="1235" y="413"/>
                      </a:cubicBezTo>
                      <a:cubicBezTo>
                        <a:pt x="1929" y="215"/>
                        <a:pt x="2636" y="123"/>
                        <a:pt x="3340" y="123"/>
                      </a:cubicBezTo>
                      <a:cubicBezTo>
                        <a:pt x="3819" y="123"/>
                        <a:pt x="4298" y="165"/>
                        <a:pt x="4771" y="247"/>
                      </a:cubicBezTo>
                      <a:cubicBezTo>
                        <a:pt x="5605" y="413"/>
                        <a:pt x="6372" y="647"/>
                        <a:pt x="7139" y="980"/>
                      </a:cubicBezTo>
                      <a:cubicBezTo>
                        <a:pt x="7940" y="1314"/>
                        <a:pt x="8807" y="1714"/>
                        <a:pt x="9707" y="2181"/>
                      </a:cubicBezTo>
                      <a:cubicBezTo>
                        <a:pt x="10608" y="2648"/>
                        <a:pt x="11509" y="3149"/>
                        <a:pt x="12443" y="3716"/>
                      </a:cubicBezTo>
                      <a:cubicBezTo>
                        <a:pt x="13377" y="4249"/>
                        <a:pt x="14344" y="4850"/>
                        <a:pt x="15345" y="5450"/>
                      </a:cubicBezTo>
                      <a:cubicBezTo>
                        <a:pt x="19314" y="7819"/>
                        <a:pt x="22984" y="9887"/>
                        <a:pt x="25552" y="11455"/>
                      </a:cubicBezTo>
                      <a:cubicBezTo>
                        <a:pt x="26853" y="12222"/>
                        <a:pt x="27887" y="12889"/>
                        <a:pt x="28621" y="13323"/>
                      </a:cubicBezTo>
                      <a:lnTo>
                        <a:pt x="29455" y="13856"/>
                      </a:lnTo>
                      <a:cubicBezTo>
                        <a:pt x="29555" y="13923"/>
                        <a:pt x="29655" y="13990"/>
                        <a:pt x="29755" y="14023"/>
                      </a:cubicBezTo>
                      <a:cubicBezTo>
                        <a:pt x="29655" y="13956"/>
                        <a:pt x="29555" y="13890"/>
                        <a:pt x="29455" y="13823"/>
                      </a:cubicBezTo>
                      <a:cubicBezTo>
                        <a:pt x="29288" y="13689"/>
                        <a:pt x="29021" y="13489"/>
                        <a:pt x="28654" y="13256"/>
                      </a:cubicBezTo>
                      <a:cubicBezTo>
                        <a:pt x="27954" y="12789"/>
                        <a:pt x="26920" y="12122"/>
                        <a:pt x="25619" y="11321"/>
                      </a:cubicBezTo>
                      <a:cubicBezTo>
                        <a:pt x="23050" y="9720"/>
                        <a:pt x="19414" y="7618"/>
                        <a:pt x="15445" y="5250"/>
                      </a:cubicBezTo>
                      <a:lnTo>
                        <a:pt x="12543" y="3516"/>
                      </a:lnTo>
                      <a:cubicBezTo>
                        <a:pt x="11609" y="2948"/>
                        <a:pt x="10675" y="2448"/>
                        <a:pt x="9774" y="2014"/>
                      </a:cubicBezTo>
                      <a:cubicBezTo>
                        <a:pt x="8874" y="1547"/>
                        <a:pt x="8006" y="1147"/>
                        <a:pt x="7172" y="814"/>
                      </a:cubicBezTo>
                      <a:cubicBezTo>
                        <a:pt x="6405" y="480"/>
                        <a:pt x="5605" y="247"/>
                        <a:pt x="4804" y="113"/>
                      </a:cubicBezTo>
                      <a:cubicBezTo>
                        <a:pt x="4354" y="38"/>
                        <a:pt x="3899" y="0"/>
                        <a:pt x="3444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42"/>
                <p:cNvSpPr/>
                <p:nvPr/>
              </p:nvSpPr>
              <p:spPr>
                <a:xfrm>
                  <a:off x="3912975" y="3734775"/>
                  <a:ext cx="410300" cy="28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12" h="11517" extrusionOk="0">
                      <a:moveTo>
                        <a:pt x="6772" y="1"/>
                      </a:moveTo>
                      <a:lnTo>
                        <a:pt x="300" y="2503"/>
                      </a:lnTo>
                      <a:cubicBezTo>
                        <a:pt x="300" y="2503"/>
                        <a:pt x="0" y="3103"/>
                        <a:pt x="967" y="3737"/>
                      </a:cubicBezTo>
                      <a:cubicBezTo>
                        <a:pt x="1368" y="3994"/>
                        <a:pt x="1891" y="4068"/>
                        <a:pt x="2357" y="4068"/>
                      </a:cubicBezTo>
                      <a:cubicBezTo>
                        <a:pt x="2980" y="4068"/>
                        <a:pt x="3503" y="3937"/>
                        <a:pt x="3503" y="3937"/>
                      </a:cubicBezTo>
                      <a:lnTo>
                        <a:pt x="3503" y="3937"/>
                      </a:lnTo>
                      <a:lnTo>
                        <a:pt x="2268" y="8740"/>
                      </a:lnTo>
                      <a:cubicBezTo>
                        <a:pt x="2268" y="8740"/>
                        <a:pt x="2268" y="10041"/>
                        <a:pt x="3503" y="10041"/>
                      </a:cubicBezTo>
                      <a:cubicBezTo>
                        <a:pt x="3535" y="10043"/>
                        <a:pt x="3567" y="10044"/>
                        <a:pt x="3599" y="10044"/>
                      </a:cubicBezTo>
                      <a:cubicBezTo>
                        <a:pt x="4264" y="10044"/>
                        <a:pt x="4890" y="9717"/>
                        <a:pt x="5304" y="9207"/>
                      </a:cubicBezTo>
                      <a:lnTo>
                        <a:pt x="5304" y="9207"/>
                      </a:lnTo>
                      <a:cubicBezTo>
                        <a:pt x="5170" y="10075"/>
                        <a:pt x="5604" y="10909"/>
                        <a:pt x="6371" y="11309"/>
                      </a:cubicBezTo>
                      <a:cubicBezTo>
                        <a:pt x="6574" y="11451"/>
                        <a:pt x="6799" y="11516"/>
                        <a:pt x="7017" y="11516"/>
                      </a:cubicBezTo>
                      <a:cubicBezTo>
                        <a:pt x="7518" y="11516"/>
                        <a:pt x="7990" y="11176"/>
                        <a:pt x="8106" y="10642"/>
                      </a:cubicBezTo>
                      <a:cubicBezTo>
                        <a:pt x="8106" y="10642"/>
                        <a:pt x="8860" y="11516"/>
                        <a:pt x="9421" y="11516"/>
                      </a:cubicBezTo>
                      <a:cubicBezTo>
                        <a:pt x="9450" y="11516"/>
                        <a:pt x="9479" y="11514"/>
                        <a:pt x="9507" y="11509"/>
                      </a:cubicBezTo>
                      <a:cubicBezTo>
                        <a:pt x="10074" y="11442"/>
                        <a:pt x="12843" y="7406"/>
                        <a:pt x="12843" y="7406"/>
                      </a:cubicBezTo>
                      <a:lnTo>
                        <a:pt x="13777" y="7973"/>
                      </a:lnTo>
                      <a:lnTo>
                        <a:pt x="15745" y="9074"/>
                      </a:lnTo>
                      <a:cubicBezTo>
                        <a:pt x="16212" y="8040"/>
                        <a:pt x="16412" y="6906"/>
                        <a:pt x="16345" y="5738"/>
                      </a:cubicBezTo>
                      <a:cubicBezTo>
                        <a:pt x="16190" y="4123"/>
                        <a:pt x="14791" y="2509"/>
                        <a:pt x="13065" y="2509"/>
                      </a:cubicBezTo>
                      <a:cubicBezTo>
                        <a:pt x="12937" y="2509"/>
                        <a:pt x="12807" y="2518"/>
                        <a:pt x="12676" y="2536"/>
                      </a:cubicBezTo>
                      <a:cubicBezTo>
                        <a:pt x="12676" y="2536"/>
                        <a:pt x="11275" y="1268"/>
                        <a:pt x="10274" y="1102"/>
                      </a:cubicBezTo>
                      <a:cubicBezTo>
                        <a:pt x="10107" y="1075"/>
                        <a:pt x="9956" y="1063"/>
                        <a:pt x="9820" y="1063"/>
                      </a:cubicBezTo>
                      <a:cubicBezTo>
                        <a:pt x="9111" y="1063"/>
                        <a:pt x="8806" y="1368"/>
                        <a:pt x="8806" y="1368"/>
                      </a:cubicBezTo>
                      <a:cubicBezTo>
                        <a:pt x="8473" y="535"/>
                        <a:pt x="7672" y="1"/>
                        <a:pt x="6772" y="1"/>
                      </a:cubicBezTo>
                      <a:close/>
                    </a:path>
                  </a:pathLst>
                </a:custGeom>
                <a:solidFill>
                  <a:srgbClr val="FFB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42"/>
                <p:cNvSpPr/>
                <p:nvPr/>
              </p:nvSpPr>
              <p:spPr>
                <a:xfrm>
                  <a:off x="3914625" y="3732175"/>
                  <a:ext cx="408650" cy="29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6" h="11697" extrusionOk="0">
                      <a:moveTo>
                        <a:pt x="6791" y="0"/>
                      </a:moveTo>
                      <a:cubicBezTo>
                        <a:pt x="6752" y="0"/>
                        <a:pt x="6712" y="2"/>
                        <a:pt x="6672" y="5"/>
                      </a:cubicBezTo>
                      <a:lnTo>
                        <a:pt x="6639" y="5"/>
                      </a:lnTo>
                      <a:lnTo>
                        <a:pt x="1635" y="1906"/>
                      </a:lnTo>
                      <a:lnTo>
                        <a:pt x="134" y="2507"/>
                      </a:lnTo>
                      <a:lnTo>
                        <a:pt x="101" y="2507"/>
                      </a:lnTo>
                      <a:lnTo>
                        <a:pt x="101" y="2540"/>
                      </a:lnTo>
                      <a:cubicBezTo>
                        <a:pt x="1" y="2940"/>
                        <a:pt x="134" y="3340"/>
                        <a:pt x="434" y="3607"/>
                      </a:cubicBezTo>
                      <a:cubicBezTo>
                        <a:pt x="701" y="3874"/>
                        <a:pt x="1035" y="4041"/>
                        <a:pt x="1368" y="4141"/>
                      </a:cubicBezTo>
                      <a:cubicBezTo>
                        <a:pt x="1719" y="4224"/>
                        <a:pt x="2069" y="4266"/>
                        <a:pt x="2419" y="4266"/>
                      </a:cubicBezTo>
                      <a:cubicBezTo>
                        <a:pt x="2711" y="4266"/>
                        <a:pt x="3002" y="4237"/>
                        <a:pt x="3293" y="4180"/>
                      </a:cubicBezTo>
                      <a:lnTo>
                        <a:pt x="3293" y="4180"/>
                      </a:lnTo>
                      <a:cubicBezTo>
                        <a:pt x="2874" y="5850"/>
                        <a:pt x="2457" y="7425"/>
                        <a:pt x="2102" y="8844"/>
                      </a:cubicBezTo>
                      <a:cubicBezTo>
                        <a:pt x="2102" y="9245"/>
                        <a:pt x="2269" y="9612"/>
                        <a:pt x="2536" y="9912"/>
                      </a:cubicBezTo>
                      <a:cubicBezTo>
                        <a:pt x="2799" y="10116"/>
                        <a:pt x="3112" y="10218"/>
                        <a:pt x="3433" y="10218"/>
                      </a:cubicBezTo>
                      <a:cubicBezTo>
                        <a:pt x="3478" y="10218"/>
                        <a:pt x="3524" y="10216"/>
                        <a:pt x="3570" y="10212"/>
                      </a:cubicBezTo>
                      <a:cubicBezTo>
                        <a:pt x="4187" y="10212"/>
                        <a:pt x="4752" y="9953"/>
                        <a:pt x="5152" y="9527"/>
                      </a:cubicBezTo>
                      <a:lnTo>
                        <a:pt x="5152" y="9527"/>
                      </a:lnTo>
                      <a:cubicBezTo>
                        <a:pt x="5142" y="9943"/>
                        <a:pt x="5249" y="10351"/>
                        <a:pt x="5471" y="10712"/>
                      </a:cubicBezTo>
                      <a:cubicBezTo>
                        <a:pt x="5672" y="11079"/>
                        <a:pt x="6038" y="11380"/>
                        <a:pt x="6439" y="11546"/>
                      </a:cubicBezTo>
                      <a:cubicBezTo>
                        <a:pt x="6606" y="11646"/>
                        <a:pt x="6797" y="11696"/>
                        <a:pt x="6989" y="11696"/>
                      </a:cubicBezTo>
                      <a:cubicBezTo>
                        <a:pt x="7181" y="11696"/>
                        <a:pt x="7373" y="11646"/>
                        <a:pt x="7540" y="11546"/>
                      </a:cubicBezTo>
                      <a:cubicBezTo>
                        <a:pt x="7788" y="11360"/>
                        <a:pt x="7979" y="11116"/>
                        <a:pt x="8058" y="10841"/>
                      </a:cubicBezTo>
                      <a:lnTo>
                        <a:pt x="8058" y="10841"/>
                      </a:lnTo>
                      <a:cubicBezTo>
                        <a:pt x="8319" y="11146"/>
                        <a:pt x="8663" y="11392"/>
                        <a:pt x="9007" y="11580"/>
                      </a:cubicBezTo>
                      <a:cubicBezTo>
                        <a:pt x="9107" y="11613"/>
                        <a:pt x="9207" y="11646"/>
                        <a:pt x="9341" y="11646"/>
                      </a:cubicBezTo>
                      <a:lnTo>
                        <a:pt x="9441" y="11646"/>
                      </a:lnTo>
                      <a:cubicBezTo>
                        <a:pt x="9307" y="11646"/>
                        <a:pt x="9141" y="11613"/>
                        <a:pt x="9007" y="11546"/>
                      </a:cubicBezTo>
                      <a:cubicBezTo>
                        <a:pt x="8640" y="11346"/>
                        <a:pt x="8340" y="11079"/>
                        <a:pt x="8073" y="10746"/>
                      </a:cubicBezTo>
                      <a:lnTo>
                        <a:pt x="8007" y="10679"/>
                      </a:lnTo>
                      <a:lnTo>
                        <a:pt x="7973" y="10779"/>
                      </a:lnTo>
                      <a:cubicBezTo>
                        <a:pt x="7906" y="11046"/>
                        <a:pt x="7706" y="11279"/>
                        <a:pt x="7473" y="11480"/>
                      </a:cubicBezTo>
                      <a:cubicBezTo>
                        <a:pt x="7323" y="11563"/>
                        <a:pt x="7148" y="11605"/>
                        <a:pt x="6972" y="11605"/>
                      </a:cubicBezTo>
                      <a:cubicBezTo>
                        <a:pt x="6797" y="11605"/>
                        <a:pt x="6622" y="11563"/>
                        <a:pt x="6472" y="11480"/>
                      </a:cubicBezTo>
                      <a:cubicBezTo>
                        <a:pt x="6105" y="11313"/>
                        <a:pt x="5772" y="11013"/>
                        <a:pt x="5571" y="10679"/>
                      </a:cubicBezTo>
                      <a:cubicBezTo>
                        <a:pt x="5338" y="10279"/>
                        <a:pt x="5238" y="9812"/>
                        <a:pt x="5305" y="9345"/>
                      </a:cubicBezTo>
                      <a:lnTo>
                        <a:pt x="5371" y="9045"/>
                      </a:lnTo>
                      <a:lnTo>
                        <a:pt x="5171" y="9278"/>
                      </a:lnTo>
                      <a:cubicBezTo>
                        <a:pt x="5171" y="9278"/>
                        <a:pt x="5171" y="9278"/>
                        <a:pt x="5171" y="9278"/>
                      </a:cubicBezTo>
                      <a:lnTo>
                        <a:pt x="5171" y="9278"/>
                      </a:lnTo>
                      <a:cubicBezTo>
                        <a:pt x="4771" y="9778"/>
                        <a:pt x="4170" y="10079"/>
                        <a:pt x="3570" y="10079"/>
                      </a:cubicBezTo>
                      <a:cubicBezTo>
                        <a:pt x="3528" y="10083"/>
                        <a:pt x="3485" y="10085"/>
                        <a:pt x="3443" y="10085"/>
                      </a:cubicBezTo>
                      <a:cubicBezTo>
                        <a:pt x="3153" y="10085"/>
                        <a:pt x="2869" y="9986"/>
                        <a:pt x="2636" y="9812"/>
                      </a:cubicBezTo>
                      <a:cubicBezTo>
                        <a:pt x="2410" y="9553"/>
                        <a:pt x="2278" y="9232"/>
                        <a:pt x="2270" y="8909"/>
                      </a:cubicBezTo>
                      <a:lnTo>
                        <a:pt x="2270" y="8909"/>
                      </a:lnTo>
                      <a:cubicBezTo>
                        <a:pt x="2636" y="7442"/>
                        <a:pt x="3070" y="5808"/>
                        <a:pt x="3537" y="4108"/>
                      </a:cubicBezTo>
                      <a:lnTo>
                        <a:pt x="3570" y="3941"/>
                      </a:lnTo>
                      <a:lnTo>
                        <a:pt x="3403" y="3974"/>
                      </a:lnTo>
                      <a:cubicBezTo>
                        <a:pt x="3086" y="4058"/>
                        <a:pt x="2761" y="4099"/>
                        <a:pt x="2436" y="4099"/>
                      </a:cubicBezTo>
                      <a:cubicBezTo>
                        <a:pt x="2111" y="4099"/>
                        <a:pt x="1785" y="4058"/>
                        <a:pt x="1469" y="3974"/>
                      </a:cubicBezTo>
                      <a:cubicBezTo>
                        <a:pt x="1135" y="3874"/>
                        <a:pt x="868" y="3707"/>
                        <a:pt x="635" y="3507"/>
                      </a:cubicBezTo>
                      <a:cubicBezTo>
                        <a:pt x="370" y="3309"/>
                        <a:pt x="269" y="2979"/>
                        <a:pt x="333" y="2681"/>
                      </a:cubicBezTo>
                      <a:lnTo>
                        <a:pt x="333" y="2681"/>
                      </a:lnTo>
                      <a:lnTo>
                        <a:pt x="1702" y="2140"/>
                      </a:lnTo>
                      <a:lnTo>
                        <a:pt x="6672" y="205"/>
                      </a:lnTo>
                      <a:lnTo>
                        <a:pt x="6672" y="205"/>
                      </a:lnTo>
                      <a:cubicBezTo>
                        <a:pt x="7094" y="212"/>
                        <a:pt x="7515" y="344"/>
                        <a:pt x="7840" y="572"/>
                      </a:cubicBezTo>
                      <a:cubicBezTo>
                        <a:pt x="8173" y="805"/>
                        <a:pt x="8440" y="1139"/>
                        <a:pt x="8607" y="1539"/>
                      </a:cubicBezTo>
                      <a:lnTo>
                        <a:pt x="8674" y="1673"/>
                      </a:lnTo>
                      <a:lnTo>
                        <a:pt x="8774" y="1573"/>
                      </a:lnTo>
                      <a:cubicBezTo>
                        <a:pt x="9036" y="1368"/>
                        <a:pt x="9350" y="1266"/>
                        <a:pt x="9648" y="1266"/>
                      </a:cubicBezTo>
                      <a:cubicBezTo>
                        <a:pt x="9691" y="1266"/>
                        <a:pt x="9733" y="1268"/>
                        <a:pt x="9774" y="1272"/>
                      </a:cubicBezTo>
                      <a:cubicBezTo>
                        <a:pt x="10141" y="1272"/>
                        <a:pt x="10508" y="1372"/>
                        <a:pt x="10809" y="1539"/>
                      </a:cubicBezTo>
                      <a:cubicBezTo>
                        <a:pt x="11409" y="1873"/>
                        <a:pt x="11976" y="2273"/>
                        <a:pt x="12510" y="2740"/>
                      </a:cubicBezTo>
                      <a:lnTo>
                        <a:pt x="12543" y="2773"/>
                      </a:lnTo>
                      <a:lnTo>
                        <a:pt x="12576" y="2773"/>
                      </a:lnTo>
                      <a:cubicBezTo>
                        <a:pt x="12717" y="2751"/>
                        <a:pt x="12857" y="2741"/>
                        <a:pt x="12996" y="2741"/>
                      </a:cubicBezTo>
                      <a:cubicBezTo>
                        <a:pt x="13486" y="2741"/>
                        <a:pt x="13962" y="2873"/>
                        <a:pt x="14378" y="3107"/>
                      </a:cubicBezTo>
                      <a:cubicBezTo>
                        <a:pt x="15312" y="3674"/>
                        <a:pt x="15946" y="4575"/>
                        <a:pt x="16146" y="5609"/>
                      </a:cubicBezTo>
                      <a:cubicBezTo>
                        <a:pt x="16212" y="6042"/>
                        <a:pt x="16246" y="6443"/>
                        <a:pt x="16212" y="6876"/>
                      </a:cubicBezTo>
                      <a:cubicBezTo>
                        <a:pt x="16146" y="7443"/>
                        <a:pt x="16046" y="8044"/>
                        <a:pt x="15845" y="8611"/>
                      </a:cubicBezTo>
                      <a:cubicBezTo>
                        <a:pt x="15779" y="8811"/>
                        <a:pt x="15712" y="8944"/>
                        <a:pt x="15679" y="9045"/>
                      </a:cubicBezTo>
                      <a:cubicBezTo>
                        <a:pt x="15679" y="9078"/>
                        <a:pt x="15645" y="9145"/>
                        <a:pt x="15645" y="9178"/>
                      </a:cubicBezTo>
                      <a:cubicBezTo>
                        <a:pt x="15679" y="9145"/>
                        <a:pt x="15679" y="9111"/>
                        <a:pt x="15712" y="9045"/>
                      </a:cubicBezTo>
                      <a:cubicBezTo>
                        <a:pt x="15745" y="8978"/>
                        <a:pt x="15812" y="8844"/>
                        <a:pt x="15912" y="8644"/>
                      </a:cubicBezTo>
                      <a:cubicBezTo>
                        <a:pt x="16112" y="8077"/>
                        <a:pt x="16246" y="7477"/>
                        <a:pt x="16312" y="6910"/>
                      </a:cubicBezTo>
                      <a:cubicBezTo>
                        <a:pt x="16346" y="6476"/>
                        <a:pt x="16346" y="6042"/>
                        <a:pt x="16279" y="5609"/>
                      </a:cubicBezTo>
                      <a:cubicBezTo>
                        <a:pt x="16179" y="5108"/>
                        <a:pt x="16012" y="4608"/>
                        <a:pt x="15712" y="4174"/>
                      </a:cubicBezTo>
                      <a:cubicBezTo>
                        <a:pt x="15412" y="3674"/>
                        <a:pt x="14978" y="3274"/>
                        <a:pt x="14478" y="2974"/>
                      </a:cubicBezTo>
                      <a:cubicBezTo>
                        <a:pt x="14005" y="2696"/>
                        <a:pt x="13440" y="2557"/>
                        <a:pt x="12898" y="2557"/>
                      </a:cubicBezTo>
                      <a:cubicBezTo>
                        <a:pt x="12798" y="2557"/>
                        <a:pt x="12699" y="2561"/>
                        <a:pt x="12602" y="2571"/>
                      </a:cubicBezTo>
                      <a:lnTo>
                        <a:pt x="12602" y="2571"/>
                      </a:lnTo>
                      <a:cubicBezTo>
                        <a:pt x="12080" y="2117"/>
                        <a:pt x="11526" y="1697"/>
                        <a:pt x="10909" y="1372"/>
                      </a:cubicBezTo>
                      <a:cubicBezTo>
                        <a:pt x="10742" y="1306"/>
                        <a:pt x="10575" y="1239"/>
                        <a:pt x="10375" y="1172"/>
                      </a:cubicBezTo>
                      <a:cubicBezTo>
                        <a:pt x="10208" y="1106"/>
                        <a:pt x="10008" y="1106"/>
                        <a:pt x="9808" y="1072"/>
                      </a:cubicBezTo>
                      <a:cubicBezTo>
                        <a:pt x="9767" y="1069"/>
                        <a:pt x="9727" y="1067"/>
                        <a:pt x="9686" y="1067"/>
                      </a:cubicBezTo>
                      <a:cubicBezTo>
                        <a:pt x="9367" y="1067"/>
                        <a:pt x="9036" y="1168"/>
                        <a:pt x="8758" y="1353"/>
                      </a:cubicBezTo>
                      <a:lnTo>
                        <a:pt x="8758" y="1353"/>
                      </a:lnTo>
                      <a:cubicBezTo>
                        <a:pt x="8590" y="971"/>
                        <a:pt x="8336" y="647"/>
                        <a:pt x="7973" y="405"/>
                      </a:cubicBezTo>
                      <a:cubicBezTo>
                        <a:pt x="7638" y="161"/>
                        <a:pt x="7218" y="0"/>
                        <a:pt x="6791" y="0"/>
                      </a:cubicBez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42"/>
                <p:cNvSpPr/>
                <p:nvPr/>
              </p:nvSpPr>
              <p:spPr>
                <a:xfrm>
                  <a:off x="3997200" y="3783150"/>
                  <a:ext cx="122600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4" h="2369" extrusionOk="0">
                      <a:moveTo>
                        <a:pt x="4904" y="1"/>
                      </a:moveTo>
                      <a:cubicBezTo>
                        <a:pt x="3936" y="167"/>
                        <a:pt x="3036" y="434"/>
                        <a:pt x="2135" y="734"/>
                      </a:cubicBezTo>
                      <a:lnTo>
                        <a:pt x="1068" y="1101"/>
                      </a:lnTo>
                      <a:cubicBezTo>
                        <a:pt x="767" y="1168"/>
                        <a:pt x="467" y="1301"/>
                        <a:pt x="234" y="1535"/>
                      </a:cubicBezTo>
                      <a:cubicBezTo>
                        <a:pt x="134" y="1702"/>
                        <a:pt x="67" y="1935"/>
                        <a:pt x="34" y="2135"/>
                      </a:cubicBezTo>
                      <a:cubicBezTo>
                        <a:pt x="34" y="2269"/>
                        <a:pt x="0" y="2369"/>
                        <a:pt x="34" y="2369"/>
                      </a:cubicBezTo>
                      <a:cubicBezTo>
                        <a:pt x="34" y="2369"/>
                        <a:pt x="67" y="2302"/>
                        <a:pt x="134" y="2169"/>
                      </a:cubicBezTo>
                      <a:cubicBezTo>
                        <a:pt x="167" y="1969"/>
                        <a:pt x="267" y="1802"/>
                        <a:pt x="367" y="1635"/>
                      </a:cubicBezTo>
                      <a:cubicBezTo>
                        <a:pt x="601" y="1468"/>
                        <a:pt x="867" y="1335"/>
                        <a:pt x="1134" y="1268"/>
                      </a:cubicBezTo>
                      <a:lnTo>
                        <a:pt x="2202" y="968"/>
                      </a:lnTo>
                      <a:cubicBezTo>
                        <a:pt x="3136" y="701"/>
                        <a:pt x="4003" y="367"/>
                        <a:pt x="4904" y="1"/>
                      </a:cubicBez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42"/>
                <p:cNvSpPr/>
                <p:nvPr/>
              </p:nvSpPr>
              <p:spPr>
                <a:xfrm>
                  <a:off x="4047225" y="3823175"/>
                  <a:ext cx="116775" cy="1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5639" extrusionOk="0">
                      <a:moveTo>
                        <a:pt x="4671" y="1"/>
                      </a:moveTo>
                      <a:cubicBezTo>
                        <a:pt x="4304" y="1"/>
                        <a:pt x="3903" y="67"/>
                        <a:pt x="3536" y="167"/>
                      </a:cubicBezTo>
                      <a:cubicBezTo>
                        <a:pt x="3069" y="268"/>
                        <a:pt x="2669" y="401"/>
                        <a:pt x="2269" y="601"/>
                      </a:cubicBezTo>
                      <a:cubicBezTo>
                        <a:pt x="1769" y="868"/>
                        <a:pt x="1368" y="1235"/>
                        <a:pt x="1068" y="1669"/>
                      </a:cubicBezTo>
                      <a:cubicBezTo>
                        <a:pt x="901" y="1935"/>
                        <a:pt x="801" y="2202"/>
                        <a:pt x="734" y="2469"/>
                      </a:cubicBezTo>
                      <a:cubicBezTo>
                        <a:pt x="701" y="2736"/>
                        <a:pt x="634" y="2969"/>
                        <a:pt x="568" y="3203"/>
                      </a:cubicBezTo>
                      <a:cubicBezTo>
                        <a:pt x="468" y="3670"/>
                        <a:pt x="368" y="4104"/>
                        <a:pt x="267" y="4471"/>
                      </a:cubicBezTo>
                      <a:cubicBezTo>
                        <a:pt x="167" y="4837"/>
                        <a:pt x="67" y="5238"/>
                        <a:pt x="1" y="5638"/>
                      </a:cubicBezTo>
                      <a:cubicBezTo>
                        <a:pt x="167" y="5271"/>
                        <a:pt x="334" y="4904"/>
                        <a:pt x="401" y="4504"/>
                      </a:cubicBezTo>
                      <a:cubicBezTo>
                        <a:pt x="534" y="4137"/>
                        <a:pt x="634" y="3737"/>
                        <a:pt x="768" y="3270"/>
                      </a:cubicBezTo>
                      <a:lnTo>
                        <a:pt x="935" y="2536"/>
                      </a:lnTo>
                      <a:cubicBezTo>
                        <a:pt x="1001" y="2269"/>
                        <a:pt x="1101" y="2002"/>
                        <a:pt x="1235" y="1802"/>
                      </a:cubicBezTo>
                      <a:cubicBezTo>
                        <a:pt x="1502" y="1368"/>
                        <a:pt x="1902" y="1035"/>
                        <a:pt x="2369" y="768"/>
                      </a:cubicBezTo>
                      <a:cubicBezTo>
                        <a:pt x="2736" y="568"/>
                        <a:pt x="3136" y="434"/>
                        <a:pt x="3536" y="301"/>
                      </a:cubicBezTo>
                      <a:cubicBezTo>
                        <a:pt x="3937" y="234"/>
                        <a:pt x="4304" y="134"/>
                        <a:pt x="4671" y="1"/>
                      </a:cubicBez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42"/>
                <p:cNvSpPr/>
                <p:nvPr/>
              </p:nvSpPr>
              <p:spPr>
                <a:xfrm>
                  <a:off x="4113100" y="3863825"/>
                  <a:ext cx="100100" cy="1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5480" extrusionOk="0">
                      <a:moveTo>
                        <a:pt x="3809" y="0"/>
                      </a:moveTo>
                      <a:cubicBezTo>
                        <a:pt x="3507" y="0"/>
                        <a:pt x="3205" y="60"/>
                        <a:pt x="2903" y="143"/>
                      </a:cubicBezTo>
                      <a:cubicBezTo>
                        <a:pt x="2503" y="243"/>
                        <a:pt x="2136" y="409"/>
                        <a:pt x="1802" y="643"/>
                      </a:cubicBezTo>
                      <a:cubicBezTo>
                        <a:pt x="1402" y="977"/>
                        <a:pt x="1102" y="1377"/>
                        <a:pt x="901" y="1844"/>
                      </a:cubicBezTo>
                      <a:cubicBezTo>
                        <a:pt x="735" y="2311"/>
                        <a:pt x="601" y="2778"/>
                        <a:pt x="535" y="3278"/>
                      </a:cubicBezTo>
                      <a:cubicBezTo>
                        <a:pt x="434" y="3712"/>
                        <a:pt x="401" y="4112"/>
                        <a:pt x="334" y="4446"/>
                      </a:cubicBezTo>
                      <a:cubicBezTo>
                        <a:pt x="201" y="5079"/>
                        <a:pt x="1" y="5480"/>
                        <a:pt x="34" y="5480"/>
                      </a:cubicBezTo>
                      <a:cubicBezTo>
                        <a:pt x="234" y="5180"/>
                        <a:pt x="401" y="4846"/>
                        <a:pt x="468" y="4479"/>
                      </a:cubicBezTo>
                      <a:cubicBezTo>
                        <a:pt x="635" y="3812"/>
                        <a:pt x="701" y="2878"/>
                        <a:pt x="1102" y="1944"/>
                      </a:cubicBezTo>
                      <a:cubicBezTo>
                        <a:pt x="1268" y="1477"/>
                        <a:pt x="1569" y="1110"/>
                        <a:pt x="1936" y="810"/>
                      </a:cubicBezTo>
                      <a:cubicBezTo>
                        <a:pt x="2236" y="576"/>
                        <a:pt x="2603" y="409"/>
                        <a:pt x="2970" y="309"/>
                      </a:cubicBezTo>
                      <a:cubicBezTo>
                        <a:pt x="3603" y="109"/>
                        <a:pt x="4004" y="43"/>
                        <a:pt x="4004" y="9"/>
                      </a:cubicBezTo>
                      <a:cubicBezTo>
                        <a:pt x="3939" y="3"/>
                        <a:pt x="3874" y="0"/>
                        <a:pt x="3809" y="0"/>
                      </a:cubicBezTo>
                      <a:close/>
                    </a:path>
                  </a:pathLst>
                </a:custGeom>
                <a:solidFill>
                  <a:srgbClr val="EB9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42"/>
                <p:cNvSpPr/>
                <p:nvPr/>
              </p:nvSpPr>
              <p:spPr>
                <a:xfrm>
                  <a:off x="3988025" y="4091200"/>
                  <a:ext cx="1127500" cy="70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00" h="28179" extrusionOk="0">
                      <a:moveTo>
                        <a:pt x="21020" y="0"/>
                      </a:moveTo>
                      <a:cubicBezTo>
                        <a:pt x="20484" y="0"/>
                        <a:pt x="19944" y="89"/>
                        <a:pt x="19414" y="288"/>
                      </a:cubicBezTo>
                      <a:cubicBezTo>
                        <a:pt x="15111" y="1955"/>
                        <a:pt x="5938" y="7493"/>
                        <a:pt x="2302" y="10161"/>
                      </a:cubicBezTo>
                      <a:cubicBezTo>
                        <a:pt x="1268" y="10928"/>
                        <a:pt x="534" y="12029"/>
                        <a:pt x="234" y="13263"/>
                      </a:cubicBezTo>
                      <a:lnTo>
                        <a:pt x="0" y="14231"/>
                      </a:lnTo>
                      <a:cubicBezTo>
                        <a:pt x="0" y="14231"/>
                        <a:pt x="19114" y="27941"/>
                        <a:pt x="21682" y="28174"/>
                      </a:cubicBezTo>
                      <a:cubicBezTo>
                        <a:pt x="21716" y="28177"/>
                        <a:pt x="21753" y="28179"/>
                        <a:pt x="21793" y="28179"/>
                      </a:cubicBezTo>
                      <a:cubicBezTo>
                        <a:pt x="24740" y="28179"/>
                        <a:pt x="43932" y="19768"/>
                        <a:pt x="43932" y="19768"/>
                      </a:cubicBezTo>
                      <a:cubicBezTo>
                        <a:pt x="43932" y="19768"/>
                        <a:pt x="45099" y="16733"/>
                        <a:pt x="43231" y="15131"/>
                      </a:cubicBezTo>
                      <a:cubicBezTo>
                        <a:pt x="35359" y="8360"/>
                        <a:pt x="30255" y="5458"/>
                        <a:pt x="24751" y="1355"/>
                      </a:cubicBezTo>
                      <a:cubicBezTo>
                        <a:pt x="23700" y="566"/>
                        <a:pt x="22374" y="0"/>
                        <a:pt x="210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42"/>
                <p:cNvSpPr/>
                <p:nvPr/>
              </p:nvSpPr>
              <p:spPr>
                <a:xfrm>
                  <a:off x="4503375" y="4689625"/>
                  <a:ext cx="2505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4271" extrusionOk="0">
                      <a:moveTo>
                        <a:pt x="668" y="1"/>
                      </a:moveTo>
                      <a:lnTo>
                        <a:pt x="668" y="1"/>
                      </a:lnTo>
                      <a:cubicBezTo>
                        <a:pt x="501" y="168"/>
                        <a:pt x="401" y="368"/>
                        <a:pt x="335" y="601"/>
                      </a:cubicBezTo>
                      <a:cubicBezTo>
                        <a:pt x="134" y="1102"/>
                        <a:pt x="1" y="1635"/>
                        <a:pt x="1" y="2202"/>
                      </a:cubicBezTo>
                      <a:cubicBezTo>
                        <a:pt x="1" y="2769"/>
                        <a:pt x="168" y="3337"/>
                        <a:pt x="501" y="3804"/>
                      </a:cubicBezTo>
                      <a:cubicBezTo>
                        <a:pt x="768" y="4137"/>
                        <a:pt x="1002" y="4271"/>
                        <a:pt x="1002" y="4271"/>
                      </a:cubicBezTo>
                      <a:cubicBezTo>
                        <a:pt x="902" y="4070"/>
                        <a:pt x="768" y="3904"/>
                        <a:pt x="635" y="3703"/>
                      </a:cubicBezTo>
                      <a:cubicBezTo>
                        <a:pt x="368" y="3270"/>
                        <a:pt x="234" y="2736"/>
                        <a:pt x="234" y="2202"/>
                      </a:cubicBezTo>
                      <a:cubicBezTo>
                        <a:pt x="234" y="1669"/>
                        <a:pt x="335" y="1135"/>
                        <a:pt x="501" y="635"/>
                      </a:cubicBezTo>
                      <a:cubicBezTo>
                        <a:pt x="568" y="434"/>
                        <a:pt x="635" y="201"/>
                        <a:pt x="668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42"/>
                <p:cNvSpPr/>
                <p:nvPr/>
              </p:nvSpPr>
              <p:spPr>
                <a:xfrm>
                  <a:off x="4520075" y="4482825"/>
                  <a:ext cx="544575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3" h="8273" extrusionOk="0">
                      <a:moveTo>
                        <a:pt x="21782" y="0"/>
                      </a:moveTo>
                      <a:cubicBezTo>
                        <a:pt x="21716" y="0"/>
                        <a:pt x="21616" y="34"/>
                        <a:pt x="21549" y="67"/>
                      </a:cubicBezTo>
                      <a:lnTo>
                        <a:pt x="20915" y="300"/>
                      </a:lnTo>
                      <a:lnTo>
                        <a:pt x="18580" y="1201"/>
                      </a:lnTo>
                      <a:lnTo>
                        <a:pt x="10908" y="4170"/>
                      </a:lnTo>
                      <a:cubicBezTo>
                        <a:pt x="7906" y="5337"/>
                        <a:pt x="5170" y="6371"/>
                        <a:pt x="3202" y="7105"/>
                      </a:cubicBezTo>
                      <a:lnTo>
                        <a:pt x="834" y="7939"/>
                      </a:lnTo>
                      <a:lnTo>
                        <a:pt x="200" y="8173"/>
                      </a:lnTo>
                      <a:cubicBezTo>
                        <a:pt x="134" y="8173"/>
                        <a:pt x="67" y="8206"/>
                        <a:pt x="0" y="8273"/>
                      </a:cubicBezTo>
                      <a:cubicBezTo>
                        <a:pt x="67" y="8239"/>
                        <a:pt x="134" y="8239"/>
                        <a:pt x="200" y="8206"/>
                      </a:cubicBezTo>
                      <a:lnTo>
                        <a:pt x="867" y="8006"/>
                      </a:lnTo>
                      <a:cubicBezTo>
                        <a:pt x="1434" y="7839"/>
                        <a:pt x="2235" y="7572"/>
                        <a:pt x="3236" y="7205"/>
                      </a:cubicBezTo>
                      <a:cubicBezTo>
                        <a:pt x="5237" y="6538"/>
                        <a:pt x="7972" y="5538"/>
                        <a:pt x="10975" y="4370"/>
                      </a:cubicBezTo>
                      <a:cubicBezTo>
                        <a:pt x="13977" y="3203"/>
                        <a:pt x="16679" y="2135"/>
                        <a:pt x="18647" y="1335"/>
                      </a:cubicBezTo>
                      <a:lnTo>
                        <a:pt x="20948" y="367"/>
                      </a:lnTo>
                      <a:lnTo>
                        <a:pt x="21582" y="100"/>
                      </a:lnTo>
                      <a:cubicBezTo>
                        <a:pt x="21649" y="67"/>
                        <a:pt x="21716" y="34"/>
                        <a:pt x="21782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42"/>
                <p:cNvSpPr/>
                <p:nvPr/>
              </p:nvSpPr>
              <p:spPr>
                <a:xfrm>
                  <a:off x="4011375" y="4381075"/>
                  <a:ext cx="500375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5" h="12343" extrusionOk="0">
                      <a:moveTo>
                        <a:pt x="0" y="1"/>
                      </a:moveTo>
                      <a:cubicBezTo>
                        <a:pt x="0" y="1"/>
                        <a:pt x="67" y="67"/>
                        <a:pt x="167" y="167"/>
                      </a:cubicBezTo>
                      <a:cubicBezTo>
                        <a:pt x="300" y="267"/>
                        <a:pt x="467" y="401"/>
                        <a:pt x="701" y="601"/>
                      </a:cubicBezTo>
                      <a:cubicBezTo>
                        <a:pt x="1168" y="1001"/>
                        <a:pt x="1835" y="1535"/>
                        <a:pt x="2702" y="2135"/>
                      </a:cubicBezTo>
                      <a:cubicBezTo>
                        <a:pt x="4470" y="3336"/>
                        <a:pt x="7039" y="4804"/>
                        <a:pt x="9741" y="6572"/>
                      </a:cubicBezTo>
                      <a:cubicBezTo>
                        <a:pt x="12476" y="8373"/>
                        <a:pt x="14944" y="9974"/>
                        <a:pt x="16846" y="10975"/>
                      </a:cubicBezTo>
                      <a:cubicBezTo>
                        <a:pt x="17579" y="11342"/>
                        <a:pt x="18347" y="11709"/>
                        <a:pt x="19114" y="12043"/>
                      </a:cubicBezTo>
                      <a:cubicBezTo>
                        <a:pt x="19414" y="12143"/>
                        <a:pt x="19614" y="12209"/>
                        <a:pt x="19781" y="12276"/>
                      </a:cubicBezTo>
                      <a:cubicBezTo>
                        <a:pt x="19848" y="12309"/>
                        <a:pt x="19914" y="12309"/>
                        <a:pt x="20015" y="12343"/>
                      </a:cubicBezTo>
                      <a:cubicBezTo>
                        <a:pt x="20015" y="12343"/>
                        <a:pt x="19714" y="12209"/>
                        <a:pt x="19147" y="11943"/>
                      </a:cubicBezTo>
                      <a:cubicBezTo>
                        <a:pt x="18614" y="11709"/>
                        <a:pt x="17846" y="11342"/>
                        <a:pt x="16912" y="10842"/>
                      </a:cubicBezTo>
                      <a:cubicBezTo>
                        <a:pt x="15044" y="9808"/>
                        <a:pt x="12576" y="8207"/>
                        <a:pt x="9874" y="6405"/>
                      </a:cubicBezTo>
                      <a:cubicBezTo>
                        <a:pt x="7139" y="4604"/>
                        <a:pt x="4570" y="3170"/>
                        <a:pt x="2802" y="2002"/>
                      </a:cubicBezTo>
                      <a:cubicBezTo>
                        <a:pt x="1902" y="1402"/>
                        <a:pt x="1234" y="901"/>
                        <a:pt x="767" y="534"/>
                      </a:cubicBezTo>
                      <a:lnTo>
                        <a:pt x="200" y="134"/>
                      </a:lnTo>
                      <a:cubicBezTo>
                        <a:pt x="67" y="34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42"/>
                <p:cNvSpPr/>
                <p:nvPr/>
              </p:nvSpPr>
              <p:spPr>
                <a:xfrm>
                  <a:off x="4138125" y="4358550"/>
                  <a:ext cx="73400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2591" extrusionOk="0">
                      <a:moveTo>
                        <a:pt x="568" y="1"/>
                      </a:moveTo>
                      <a:lnTo>
                        <a:pt x="1" y="435"/>
                      </a:lnTo>
                      <a:cubicBezTo>
                        <a:pt x="434" y="1035"/>
                        <a:pt x="901" y="1635"/>
                        <a:pt x="1435" y="2136"/>
                      </a:cubicBezTo>
                      <a:cubicBezTo>
                        <a:pt x="1602" y="2336"/>
                        <a:pt x="1835" y="2469"/>
                        <a:pt x="2102" y="2569"/>
                      </a:cubicBezTo>
                      <a:cubicBezTo>
                        <a:pt x="2151" y="2583"/>
                        <a:pt x="2202" y="2590"/>
                        <a:pt x="2255" y="2590"/>
                      </a:cubicBezTo>
                      <a:cubicBezTo>
                        <a:pt x="2455" y="2590"/>
                        <a:pt x="2671" y="2494"/>
                        <a:pt x="2803" y="2336"/>
                      </a:cubicBezTo>
                      <a:cubicBezTo>
                        <a:pt x="2936" y="2102"/>
                        <a:pt x="2903" y="1836"/>
                        <a:pt x="2736" y="1602"/>
                      </a:cubicBezTo>
                      <a:cubicBezTo>
                        <a:pt x="2602" y="1402"/>
                        <a:pt x="2402" y="1202"/>
                        <a:pt x="2169" y="1102"/>
                      </a:cubicBezTo>
                      <a:lnTo>
                        <a:pt x="568" y="1"/>
                      </a:lnTo>
                      <a:close/>
                    </a:path>
                  </a:pathLst>
                </a:custGeom>
                <a:solidFill>
                  <a:srgbClr val="FF5A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42"/>
                <p:cNvSpPr/>
                <p:nvPr/>
              </p:nvSpPr>
              <p:spPr>
                <a:xfrm>
                  <a:off x="4064750" y="4117550"/>
                  <a:ext cx="531225" cy="30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49" h="12243" extrusionOk="0">
                      <a:moveTo>
                        <a:pt x="21249" y="1"/>
                      </a:moveTo>
                      <a:cubicBezTo>
                        <a:pt x="21182" y="1"/>
                        <a:pt x="21082" y="34"/>
                        <a:pt x="21015" y="67"/>
                      </a:cubicBezTo>
                      <a:lnTo>
                        <a:pt x="20348" y="334"/>
                      </a:lnTo>
                      <a:cubicBezTo>
                        <a:pt x="19781" y="601"/>
                        <a:pt x="18980" y="968"/>
                        <a:pt x="17980" y="1435"/>
                      </a:cubicBezTo>
                      <a:cubicBezTo>
                        <a:pt x="15945" y="2402"/>
                        <a:pt x="13176" y="3737"/>
                        <a:pt x="10207" y="5405"/>
                      </a:cubicBezTo>
                      <a:cubicBezTo>
                        <a:pt x="8740" y="6205"/>
                        <a:pt x="7339" y="7039"/>
                        <a:pt x="6071" y="7840"/>
                      </a:cubicBezTo>
                      <a:cubicBezTo>
                        <a:pt x="4837" y="8640"/>
                        <a:pt x="3736" y="9374"/>
                        <a:pt x="2835" y="10008"/>
                      </a:cubicBezTo>
                      <a:cubicBezTo>
                        <a:pt x="2368" y="10341"/>
                        <a:pt x="1968" y="10642"/>
                        <a:pt x="1635" y="10909"/>
                      </a:cubicBezTo>
                      <a:cubicBezTo>
                        <a:pt x="1268" y="11209"/>
                        <a:pt x="967" y="11409"/>
                        <a:pt x="734" y="11609"/>
                      </a:cubicBezTo>
                      <a:lnTo>
                        <a:pt x="167" y="12076"/>
                      </a:lnTo>
                      <a:cubicBezTo>
                        <a:pt x="100" y="12109"/>
                        <a:pt x="67" y="12176"/>
                        <a:pt x="0" y="12243"/>
                      </a:cubicBezTo>
                      <a:cubicBezTo>
                        <a:pt x="0" y="12243"/>
                        <a:pt x="67" y="12209"/>
                        <a:pt x="200" y="12109"/>
                      </a:cubicBezTo>
                      <a:lnTo>
                        <a:pt x="801" y="11709"/>
                      </a:lnTo>
                      <a:cubicBezTo>
                        <a:pt x="1034" y="11509"/>
                        <a:pt x="1334" y="11275"/>
                        <a:pt x="1701" y="11042"/>
                      </a:cubicBezTo>
                      <a:cubicBezTo>
                        <a:pt x="2068" y="10775"/>
                        <a:pt x="2469" y="10475"/>
                        <a:pt x="2936" y="10141"/>
                      </a:cubicBezTo>
                      <a:cubicBezTo>
                        <a:pt x="3836" y="9508"/>
                        <a:pt x="4937" y="8774"/>
                        <a:pt x="6205" y="8006"/>
                      </a:cubicBezTo>
                      <a:cubicBezTo>
                        <a:pt x="7439" y="7273"/>
                        <a:pt x="8840" y="6439"/>
                        <a:pt x="10307" y="5605"/>
                      </a:cubicBezTo>
                      <a:cubicBezTo>
                        <a:pt x="13276" y="3970"/>
                        <a:pt x="16045" y="2603"/>
                        <a:pt x="18046" y="1602"/>
                      </a:cubicBezTo>
                      <a:lnTo>
                        <a:pt x="20381" y="434"/>
                      </a:lnTo>
                      <a:lnTo>
                        <a:pt x="21048" y="134"/>
                      </a:lnTo>
                      <a:cubicBezTo>
                        <a:pt x="21115" y="67"/>
                        <a:pt x="21182" y="34"/>
                        <a:pt x="21249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42"/>
                <p:cNvSpPr/>
                <p:nvPr/>
              </p:nvSpPr>
              <p:spPr>
                <a:xfrm>
                  <a:off x="3963825" y="4535350"/>
                  <a:ext cx="520400" cy="3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6" h="1357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4" y="67"/>
                        <a:pt x="68" y="168"/>
                        <a:pt x="101" y="234"/>
                      </a:cubicBezTo>
                      <a:cubicBezTo>
                        <a:pt x="234" y="434"/>
                        <a:pt x="368" y="668"/>
                        <a:pt x="501" y="868"/>
                      </a:cubicBezTo>
                      <a:cubicBezTo>
                        <a:pt x="1035" y="1602"/>
                        <a:pt x="1635" y="2269"/>
                        <a:pt x="2369" y="2836"/>
                      </a:cubicBezTo>
                      <a:cubicBezTo>
                        <a:pt x="3403" y="3670"/>
                        <a:pt x="4537" y="4404"/>
                        <a:pt x="5738" y="5038"/>
                      </a:cubicBezTo>
                      <a:cubicBezTo>
                        <a:pt x="7173" y="5772"/>
                        <a:pt x="8574" y="6605"/>
                        <a:pt x="9941" y="7539"/>
                      </a:cubicBezTo>
                      <a:cubicBezTo>
                        <a:pt x="11342" y="8540"/>
                        <a:pt x="12610" y="9608"/>
                        <a:pt x="13844" y="10508"/>
                      </a:cubicBezTo>
                      <a:cubicBezTo>
                        <a:pt x="14878" y="11342"/>
                        <a:pt x="16046" y="12043"/>
                        <a:pt x="17247" y="12643"/>
                      </a:cubicBezTo>
                      <a:cubicBezTo>
                        <a:pt x="18080" y="13010"/>
                        <a:pt x="18948" y="13310"/>
                        <a:pt x="19815" y="13477"/>
                      </a:cubicBezTo>
                      <a:cubicBezTo>
                        <a:pt x="20082" y="13510"/>
                        <a:pt x="20315" y="13544"/>
                        <a:pt x="20549" y="13577"/>
                      </a:cubicBezTo>
                      <a:lnTo>
                        <a:pt x="20816" y="13577"/>
                      </a:lnTo>
                      <a:cubicBezTo>
                        <a:pt x="20816" y="13544"/>
                        <a:pt x="20482" y="13510"/>
                        <a:pt x="19848" y="13377"/>
                      </a:cubicBezTo>
                      <a:cubicBezTo>
                        <a:pt x="18981" y="13210"/>
                        <a:pt x="18114" y="12877"/>
                        <a:pt x="17313" y="12476"/>
                      </a:cubicBezTo>
                      <a:cubicBezTo>
                        <a:pt x="16112" y="11909"/>
                        <a:pt x="14978" y="11175"/>
                        <a:pt x="13944" y="10341"/>
                      </a:cubicBezTo>
                      <a:cubicBezTo>
                        <a:pt x="12743" y="9441"/>
                        <a:pt x="11476" y="8373"/>
                        <a:pt x="10075" y="7339"/>
                      </a:cubicBezTo>
                      <a:cubicBezTo>
                        <a:pt x="8707" y="6439"/>
                        <a:pt x="7273" y="5605"/>
                        <a:pt x="5805" y="4838"/>
                      </a:cubicBezTo>
                      <a:cubicBezTo>
                        <a:pt x="4638" y="4237"/>
                        <a:pt x="3503" y="3537"/>
                        <a:pt x="2436" y="2703"/>
                      </a:cubicBezTo>
                      <a:cubicBezTo>
                        <a:pt x="1735" y="2169"/>
                        <a:pt x="1102" y="1535"/>
                        <a:pt x="568" y="801"/>
                      </a:cubicBezTo>
                      <a:cubicBezTo>
                        <a:pt x="201" y="30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42"/>
                <p:cNvSpPr/>
                <p:nvPr/>
              </p:nvSpPr>
              <p:spPr>
                <a:xfrm>
                  <a:off x="3223300" y="4211800"/>
                  <a:ext cx="176000" cy="2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8607" extrusionOk="0">
                      <a:moveTo>
                        <a:pt x="34" y="0"/>
                      </a:moveTo>
                      <a:cubicBezTo>
                        <a:pt x="1" y="134"/>
                        <a:pt x="1" y="300"/>
                        <a:pt x="34" y="434"/>
                      </a:cubicBezTo>
                      <a:cubicBezTo>
                        <a:pt x="34" y="601"/>
                        <a:pt x="67" y="801"/>
                        <a:pt x="134" y="967"/>
                      </a:cubicBezTo>
                      <a:cubicBezTo>
                        <a:pt x="168" y="1201"/>
                        <a:pt x="234" y="1401"/>
                        <a:pt x="334" y="1635"/>
                      </a:cubicBezTo>
                      <a:cubicBezTo>
                        <a:pt x="901" y="2869"/>
                        <a:pt x="1669" y="4003"/>
                        <a:pt x="2669" y="4937"/>
                      </a:cubicBezTo>
                      <a:cubicBezTo>
                        <a:pt x="3637" y="5871"/>
                        <a:pt x="4671" y="6738"/>
                        <a:pt x="5705" y="7572"/>
                      </a:cubicBezTo>
                      <a:lnTo>
                        <a:pt x="6672" y="8339"/>
                      </a:lnTo>
                      <a:cubicBezTo>
                        <a:pt x="6772" y="8439"/>
                        <a:pt x="6906" y="8540"/>
                        <a:pt x="7039" y="8606"/>
                      </a:cubicBezTo>
                      <a:cubicBezTo>
                        <a:pt x="6972" y="8473"/>
                        <a:pt x="6872" y="8373"/>
                        <a:pt x="6739" y="8273"/>
                      </a:cubicBezTo>
                      <a:cubicBezTo>
                        <a:pt x="6539" y="8073"/>
                        <a:pt x="6239" y="7806"/>
                        <a:pt x="5838" y="7472"/>
                      </a:cubicBezTo>
                      <a:cubicBezTo>
                        <a:pt x="5071" y="6805"/>
                        <a:pt x="3970" y="5871"/>
                        <a:pt x="2836" y="4770"/>
                      </a:cubicBezTo>
                      <a:cubicBezTo>
                        <a:pt x="1869" y="3870"/>
                        <a:pt x="1068" y="2769"/>
                        <a:pt x="501" y="1568"/>
                      </a:cubicBezTo>
                      <a:cubicBezTo>
                        <a:pt x="301" y="1068"/>
                        <a:pt x="134" y="534"/>
                        <a:pt x="34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42"/>
                <p:cNvSpPr/>
                <p:nvPr/>
              </p:nvSpPr>
              <p:spPr>
                <a:xfrm>
                  <a:off x="4474200" y="4311650"/>
                  <a:ext cx="184325" cy="15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3" h="6347" extrusionOk="0">
                      <a:moveTo>
                        <a:pt x="3928" y="1"/>
                      </a:moveTo>
                      <a:cubicBezTo>
                        <a:pt x="3875" y="1"/>
                        <a:pt x="3823" y="4"/>
                        <a:pt x="3770" y="9"/>
                      </a:cubicBezTo>
                      <a:cubicBezTo>
                        <a:pt x="3436" y="9"/>
                        <a:pt x="3136" y="543"/>
                        <a:pt x="3103" y="910"/>
                      </a:cubicBezTo>
                      <a:cubicBezTo>
                        <a:pt x="3069" y="1477"/>
                        <a:pt x="3169" y="2044"/>
                        <a:pt x="3436" y="2544"/>
                      </a:cubicBezTo>
                      <a:cubicBezTo>
                        <a:pt x="3036" y="2277"/>
                        <a:pt x="2602" y="2044"/>
                        <a:pt x="2135" y="1910"/>
                      </a:cubicBezTo>
                      <a:cubicBezTo>
                        <a:pt x="1893" y="1830"/>
                        <a:pt x="1638" y="1785"/>
                        <a:pt x="1386" y="1785"/>
                      </a:cubicBezTo>
                      <a:cubicBezTo>
                        <a:pt x="1222" y="1785"/>
                        <a:pt x="1059" y="1804"/>
                        <a:pt x="901" y="1844"/>
                      </a:cubicBezTo>
                      <a:cubicBezTo>
                        <a:pt x="467" y="1944"/>
                        <a:pt x="167" y="2277"/>
                        <a:pt x="34" y="2678"/>
                      </a:cubicBezTo>
                      <a:cubicBezTo>
                        <a:pt x="0" y="3111"/>
                        <a:pt x="167" y="3511"/>
                        <a:pt x="501" y="3778"/>
                      </a:cubicBezTo>
                      <a:cubicBezTo>
                        <a:pt x="834" y="4045"/>
                        <a:pt x="1201" y="4245"/>
                        <a:pt x="1602" y="4379"/>
                      </a:cubicBezTo>
                      <a:cubicBezTo>
                        <a:pt x="3503" y="5079"/>
                        <a:pt x="5438" y="5713"/>
                        <a:pt x="7372" y="6347"/>
                      </a:cubicBezTo>
                      <a:cubicBezTo>
                        <a:pt x="7072" y="4045"/>
                        <a:pt x="6272" y="1910"/>
                        <a:pt x="4670" y="276"/>
                      </a:cubicBezTo>
                      <a:cubicBezTo>
                        <a:pt x="4474" y="79"/>
                        <a:pt x="4207" y="1"/>
                        <a:pt x="3928" y="1"/>
                      </a:cubicBezTo>
                      <a:close/>
                    </a:path>
                  </a:pathLst>
                </a:custGeom>
                <a:solidFill>
                  <a:srgbClr val="FF5A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42"/>
                <p:cNvSpPr/>
                <p:nvPr/>
              </p:nvSpPr>
              <p:spPr>
                <a:xfrm>
                  <a:off x="3679475" y="4878925"/>
                  <a:ext cx="351925" cy="9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7" h="3677" extrusionOk="0">
                      <a:moveTo>
                        <a:pt x="12242" y="1"/>
                      </a:moveTo>
                      <a:cubicBezTo>
                        <a:pt x="12242" y="1"/>
                        <a:pt x="12109" y="368"/>
                        <a:pt x="10408" y="1402"/>
                      </a:cubicBezTo>
                      <a:cubicBezTo>
                        <a:pt x="9796" y="1780"/>
                        <a:pt x="8499" y="1906"/>
                        <a:pt x="7041" y="1906"/>
                      </a:cubicBezTo>
                      <a:cubicBezTo>
                        <a:pt x="4125" y="1906"/>
                        <a:pt x="567" y="1402"/>
                        <a:pt x="567" y="1402"/>
                      </a:cubicBezTo>
                      <a:lnTo>
                        <a:pt x="0" y="3170"/>
                      </a:lnTo>
                      <a:cubicBezTo>
                        <a:pt x="0" y="3170"/>
                        <a:pt x="3115" y="3677"/>
                        <a:pt x="6423" y="3677"/>
                      </a:cubicBezTo>
                      <a:cubicBezTo>
                        <a:pt x="7604" y="3677"/>
                        <a:pt x="8810" y="3612"/>
                        <a:pt x="9907" y="3437"/>
                      </a:cubicBezTo>
                      <a:cubicBezTo>
                        <a:pt x="11542" y="3170"/>
                        <a:pt x="13009" y="2303"/>
                        <a:pt x="14077" y="1035"/>
                      </a:cubicBezTo>
                      <a:lnTo>
                        <a:pt x="12242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42"/>
                <p:cNvSpPr/>
                <p:nvPr/>
              </p:nvSpPr>
              <p:spPr>
                <a:xfrm>
                  <a:off x="3804550" y="4911875"/>
                  <a:ext cx="51725" cy="7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870" extrusionOk="0">
                      <a:moveTo>
                        <a:pt x="1018" y="0"/>
                      </a:moveTo>
                      <a:cubicBezTo>
                        <a:pt x="901" y="0"/>
                        <a:pt x="785" y="17"/>
                        <a:pt x="668" y="51"/>
                      </a:cubicBezTo>
                      <a:cubicBezTo>
                        <a:pt x="401" y="117"/>
                        <a:pt x="167" y="317"/>
                        <a:pt x="67" y="584"/>
                      </a:cubicBezTo>
                      <a:cubicBezTo>
                        <a:pt x="1" y="851"/>
                        <a:pt x="1" y="1118"/>
                        <a:pt x="1" y="1385"/>
                      </a:cubicBezTo>
                      <a:lnTo>
                        <a:pt x="1" y="2152"/>
                      </a:lnTo>
                      <a:cubicBezTo>
                        <a:pt x="1" y="2319"/>
                        <a:pt x="67" y="2452"/>
                        <a:pt x="134" y="2586"/>
                      </a:cubicBezTo>
                      <a:cubicBezTo>
                        <a:pt x="201" y="2686"/>
                        <a:pt x="334" y="2786"/>
                        <a:pt x="468" y="2819"/>
                      </a:cubicBezTo>
                      <a:cubicBezTo>
                        <a:pt x="584" y="2853"/>
                        <a:pt x="701" y="2869"/>
                        <a:pt x="818" y="2869"/>
                      </a:cubicBezTo>
                      <a:cubicBezTo>
                        <a:pt x="935" y="2869"/>
                        <a:pt x="1051" y="2853"/>
                        <a:pt x="1168" y="2819"/>
                      </a:cubicBezTo>
                      <a:cubicBezTo>
                        <a:pt x="1368" y="2786"/>
                        <a:pt x="1535" y="2719"/>
                        <a:pt x="1735" y="2619"/>
                      </a:cubicBezTo>
                      <a:cubicBezTo>
                        <a:pt x="1869" y="2552"/>
                        <a:pt x="2002" y="2386"/>
                        <a:pt x="2035" y="2219"/>
                      </a:cubicBezTo>
                      <a:cubicBezTo>
                        <a:pt x="2069" y="2085"/>
                        <a:pt x="2069" y="1952"/>
                        <a:pt x="2069" y="1852"/>
                      </a:cubicBezTo>
                      <a:cubicBezTo>
                        <a:pt x="2035" y="1652"/>
                        <a:pt x="2002" y="1552"/>
                        <a:pt x="2002" y="1552"/>
                      </a:cubicBezTo>
                      <a:cubicBezTo>
                        <a:pt x="1969" y="1652"/>
                        <a:pt x="1969" y="1785"/>
                        <a:pt x="2002" y="1885"/>
                      </a:cubicBezTo>
                      <a:cubicBezTo>
                        <a:pt x="2002" y="2152"/>
                        <a:pt x="1869" y="2419"/>
                        <a:pt x="1669" y="2519"/>
                      </a:cubicBezTo>
                      <a:cubicBezTo>
                        <a:pt x="1502" y="2619"/>
                        <a:pt x="1302" y="2652"/>
                        <a:pt x="1135" y="2686"/>
                      </a:cubicBezTo>
                      <a:cubicBezTo>
                        <a:pt x="1052" y="2700"/>
                        <a:pt x="969" y="2708"/>
                        <a:pt x="886" y="2708"/>
                      </a:cubicBezTo>
                      <a:cubicBezTo>
                        <a:pt x="769" y="2708"/>
                        <a:pt x="652" y="2691"/>
                        <a:pt x="534" y="2652"/>
                      </a:cubicBezTo>
                      <a:cubicBezTo>
                        <a:pt x="101" y="2519"/>
                        <a:pt x="234" y="1919"/>
                        <a:pt x="234" y="1418"/>
                      </a:cubicBezTo>
                      <a:cubicBezTo>
                        <a:pt x="201" y="1151"/>
                        <a:pt x="234" y="918"/>
                        <a:pt x="268" y="684"/>
                      </a:cubicBezTo>
                      <a:cubicBezTo>
                        <a:pt x="334" y="451"/>
                        <a:pt x="501" y="317"/>
                        <a:pt x="701" y="251"/>
                      </a:cubicBezTo>
                      <a:cubicBezTo>
                        <a:pt x="801" y="217"/>
                        <a:pt x="901" y="201"/>
                        <a:pt x="1001" y="201"/>
                      </a:cubicBezTo>
                      <a:cubicBezTo>
                        <a:pt x="1101" y="201"/>
                        <a:pt x="1202" y="217"/>
                        <a:pt x="1302" y="251"/>
                      </a:cubicBezTo>
                      <a:cubicBezTo>
                        <a:pt x="1468" y="251"/>
                        <a:pt x="1635" y="351"/>
                        <a:pt x="1735" y="484"/>
                      </a:cubicBezTo>
                      <a:cubicBezTo>
                        <a:pt x="1769" y="618"/>
                        <a:pt x="1802" y="784"/>
                        <a:pt x="1835" y="918"/>
                      </a:cubicBezTo>
                      <a:cubicBezTo>
                        <a:pt x="1869" y="1051"/>
                        <a:pt x="1869" y="1151"/>
                        <a:pt x="1902" y="1251"/>
                      </a:cubicBezTo>
                      <a:cubicBezTo>
                        <a:pt x="1935" y="1452"/>
                        <a:pt x="2002" y="1552"/>
                        <a:pt x="2002" y="1552"/>
                      </a:cubicBezTo>
                      <a:cubicBezTo>
                        <a:pt x="2002" y="1452"/>
                        <a:pt x="2002" y="1351"/>
                        <a:pt x="2002" y="1251"/>
                      </a:cubicBezTo>
                      <a:cubicBezTo>
                        <a:pt x="1969" y="1151"/>
                        <a:pt x="1969" y="1018"/>
                        <a:pt x="1969" y="884"/>
                      </a:cubicBezTo>
                      <a:cubicBezTo>
                        <a:pt x="1969" y="718"/>
                        <a:pt x="1935" y="551"/>
                        <a:pt x="1869" y="417"/>
                      </a:cubicBezTo>
                      <a:cubicBezTo>
                        <a:pt x="1835" y="317"/>
                        <a:pt x="1735" y="251"/>
                        <a:pt x="1669" y="184"/>
                      </a:cubicBezTo>
                      <a:cubicBezTo>
                        <a:pt x="1568" y="117"/>
                        <a:pt x="1468" y="84"/>
                        <a:pt x="1368" y="51"/>
                      </a:cubicBezTo>
                      <a:cubicBezTo>
                        <a:pt x="1252" y="17"/>
                        <a:pt x="1135" y="0"/>
                        <a:pt x="1018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42"/>
                <p:cNvSpPr/>
                <p:nvPr/>
              </p:nvSpPr>
              <p:spPr>
                <a:xfrm>
                  <a:off x="4595950" y="4806050"/>
                  <a:ext cx="455350" cy="16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4" h="6619" extrusionOk="0">
                      <a:moveTo>
                        <a:pt x="17075" y="0"/>
                      </a:moveTo>
                      <a:cubicBezTo>
                        <a:pt x="16963" y="0"/>
                        <a:pt x="16853" y="15"/>
                        <a:pt x="16746" y="47"/>
                      </a:cubicBezTo>
                      <a:cubicBezTo>
                        <a:pt x="10808" y="948"/>
                        <a:pt x="2903" y="2949"/>
                        <a:pt x="1" y="6619"/>
                      </a:cubicBezTo>
                      <a:cubicBezTo>
                        <a:pt x="4971" y="4017"/>
                        <a:pt x="10408" y="2449"/>
                        <a:pt x="16012" y="2082"/>
                      </a:cubicBezTo>
                      <a:cubicBezTo>
                        <a:pt x="16579" y="2082"/>
                        <a:pt x="17113" y="1949"/>
                        <a:pt x="17613" y="1648"/>
                      </a:cubicBezTo>
                      <a:cubicBezTo>
                        <a:pt x="18047" y="1281"/>
                        <a:pt x="18214" y="514"/>
                        <a:pt x="17780" y="181"/>
                      </a:cubicBezTo>
                      <a:cubicBezTo>
                        <a:pt x="17553" y="67"/>
                        <a:pt x="17311" y="0"/>
                        <a:pt x="17075" y="0"/>
                      </a:cubicBezTo>
                      <a:close/>
                    </a:path>
                  </a:pathLst>
                </a:custGeom>
                <a:solidFill>
                  <a:srgbClr val="263238">
                    <a:alpha val="411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8" name="Google Shape;1098;p42"/>
              <p:cNvGrpSpPr/>
              <p:nvPr/>
            </p:nvGrpSpPr>
            <p:grpSpPr>
              <a:xfrm rot="-965271">
                <a:off x="6481578" y="3077532"/>
                <a:ext cx="191239" cy="147782"/>
                <a:chOff x="5592681" y="-339543"/>
                <a:chExt cx="191246" cy="147788"/>
              </a:xfrm>
            </p:grpSpPr>
            <p:sp>
              <p:nvSpPr>
                <p:cNvPr id="1099" name="Google Shape;1099;p42"/>
                <p:cNvSpPr/>
                <p:nvPr/>
              </p:nvSpPr>
              <p:spPr>
                <a:xfrm>
                  <a:off x="5592681" y="-339543"/>
                  <a:ext cx="85859" cy="147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3193" extrusionOk="0">
                      <a:moveTo>
                        <a:pt x="1003" y="1"/>
                      </a:moveTo>
                      <a:cubicBezTo>
                        <a:pt x="395" y="1"/>
                        <a:pt x="31" y="335"/>
                        <a:pt x="31" y="821"/>
                      </a:cubicBezTo>
                      <a:cubicBezTo>
                        <a:pt x="31" y="1247"/>
                        <a:pt x="335" y="1520"/>
                        <a:pt x="821" y="1703"/>
                      </a:cubicBezTo>
                      <a:cubicBezTo>
                        <a:pt x="1246" y="1855"/>
                        <a:pt x="1398" y="2007"/>
                        <a:pt x="1398" y="2311"/>
                      </a:cubicBezTo>
                      <a:cubicBezTo>
                        <a:pt x="1398" y="2615"/>
                        <a:pt x="1155" y="2858"/>
                        <a:pt x="760" y="2858"/>
                      </a:cubicBezTo>
                      <a:cubicBezTo>
                        <a:pt x="487" y="2858"/>
                        <a:pt x="213" y="2767"/>
                        <a:pt x="31" y="2645"/>
                      </a:cubicBezTo>
                      <a:lnTo>
                        <a:pt x="0" y="3010"/>
                      </a:lnTo>
                      <a:cubicBezTo>
                        <a:pt x="183" y="3101"/>
                        <a:pt x="487" y="3192"/>
                        <a:pt x="791" y="3192"/>
                      </a:cubicBezTo>
                      <a:cubicBezTo>
                        <a:pt x="1490" y="3192"/>
                        <a:pt x="1854" y="2767"/>
                        <a:pt x="1854" y="2311"/>
                      </a:cubicBezTo>
                      <a:cubicBezTo>
                        <a:pt x="1854" y="1855"/>
                        <a:pt x="1581" y="1581"/>
                        <a:pt x="1064" y="1399"/>
                      </a:cubicBezTo>
                      <a:cubicBezTo>
                        <a:pt x="639" y="1216"/>
                        <a:pt x="456" y="1095"/>
                        <a:pt x="456" y="791"/>
                      </a:cubicBezTo>
                      <a:cubicBezTo>
                        <a:pt x="456" y="609"/>
                        <a:pt x="608" y="335"/>
                        <a:pt x="1003" y="335"/>
                      </a:cubicBezTo>
                      <a:cubicBezTo>
                        <a:pt x="1277" y="335"/>
                        <a:pt x="1459" y="457"/>
                        <a:pt x="1581" y="487"/>
                      </a:cubicBezTo>
                      <a:lnTo>
                        <a:pt x="1702" y="153"/>
                      </a:lnTo>
                      <a:cubicBezTo>
                        <a:pt x="1550" y="61"/>
                        <a:pt x="1307" y="1"/>
                        <a:pt x="100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42"/>
                <p:cNvSpPr/>
                <p:nvPr/>
              </p:nvSpPr>
              <p:spPr>
                <a:xfrm>
                  <a:off x="5738846" y="-332508"/>
                  <a:ext cx="45082" cy="136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2949" extrusionOk="0">
                      <a:moveTo>
                        <a:pt x="639" y="1"/>
                      </a:moveTo>
                      <a:lnTo>
                        <a:pt x="0" y="335"/>
                      </a:lnTo>
                      <a:lnTo>
                        <a:pt x="61" y="639"/>
                      </a:lnTo>
                      <a:lnTo>
                        <a:pt x="608" y="365"/>
                      </a:lnTo>
                      <a:lnTo>
                        <a:pt x="608" y="2949"/>
                      </a:lnTo>
                      <a:lnTo>
                        <a:pt x="973" y="2949"/>
                      </a:lnTo>
                      <a:lnTo>
                        <a:pt x="97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1" name="Google Shape;1101;p42"/>
              <p:cNvGrpSpPr/>
              <p:nvPr/>
            </p:nvGrpSpPr>
            <p:grpSpPr>
              <a:xfrm rot="-265730">
                <a:off x="6691889" y="2848591"/>
                <a:ext cx="205823" cy="68597"/>
                <a:chOff x="4136575" y="3327817"/>
                <a:chExt cx="247567" cy="82500"/>
              </a:xfrm>
            </p:grpSpPr>
            <p:sp>
              <p:nvSpPr>
                <p:cNvPr id="1102" name="Google Shape;1102;p42"/>
                <p:cNvSpPr/>
                <p:nvPr/>
              </p:nvSpPr>
              <p:spPr>
                <a:xfrm>
                  <a:off x="4136575" y="3327817"/>
                  <a:ext cx="82500" cy="82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42"/>
                <p:cNvSpPr/>
                <p:nvPr/>
              </p:nvSpPr>
              <p:spPr>
                <a:xfrm>
                  <a:off x="4219108" y="3327817"/>
                  <a:ext cx="82500" cy="825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42"/>
                <p:cNvSpPr/>
                <p:nvPr/>
              </p:nvSpPr>
              <p:spPr>
                <a:xfrm>
                  <a:off x="4301642" y="3327817"/>
                  <a:ext cx="82500" cy="825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0" name="Graphic 19" descr="Music note">
              <a:extLst>
                <a:ext uri="{FF2B5EF4-FFF2-40B4-BE49-F238E27FC236}">
                  <a16:creationId xmlns:a16="http://schemas.microsoft.com/office/drawing/2014/main" id="{3445FE48-4D44-F550-07B1-5AFC88A1F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251673">
              <a:off x="7784284" y="1145142"/>
              <a:ext cx="449749" cy="449749"/>
            </a:xfrm>
            <a:prstGeom prst="rect">
              <a:avLst/>
            </a:prstGeom>
          </p:spPr>
        </p:pic>
        <p:pic>
          <p:nvPicPr>
            <p:cNvPr id="21" name="Graphic 20" descr="Music note">
              <a:extLst>
                <a:ext uri="{FF2B5EF4-FFF2-40B4-BE49-F238E27FC236}">
                  <a16:creationId xmlns:a16="http://schemas.microsoft.com/office/drawing/2014/main" id="{35E2CA87-B7AE-F63A-641F-4AF59CB69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199388">
              <a:off x="5733139" y="1556993"/>
              <a:ext cx="449749" cy="44974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8EF3C5-92F1-F20A-319E-37F9F552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79" y="334158"/>
            <a:ext cx="6995458" cy="764500"/>
          </a:xfrm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GB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II. </a:t>
            </a:r>
            <a:r>
              <a:rPr lang="en-GB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Ôn</a:t>
            </a:r>
            <a:r>
              <a:rPr lang="en-GB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tập</a:t>
            </a:r>
            <a:r>
              <a:rPr lang="en-GB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GB" sz="3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GB" sz="3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Tháng</a:t>
            </a:r>
            <a:r>
              <a:rPr lang="en-GB" sz="32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năm</a:t>
            </a:r>
            <a:r>
              <a:rPr lang="en-GB" sz="32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GB" sz="32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32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trò</a:t>
            </a:r>
            <a:endParaRPr lang="vi-VN" sz="3200" i="1" dirty="0"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A579A3-288A-B69E-D91D-C7F1BA848D92}"/>
              </a:ext>
            </a:extLst>
          </p:cNvPr>
          <p:cNvSpPr txBox="1">
            <a:spLocks/>
          </p:cNvSpPr>
          <p:nvPr/>
        </p:nvSpPr>
        <p:spPr>
          <a:xfrm>
            <a:off x="3336965" y="983723"/>
            <a:ext cx="4869224" cy="65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Nhạc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GB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Nguyễn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Đức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Trung</a:t>
            </a:r>
            <a:endParaRPr lang="vi-VN" sz="2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41"/>
          <p:cNvGrpSpPr/>
          <p:nvPr/>
        </p:nvGrpSpPr>
        <p:grpSpPr>
          <a:xfrm>
            <a:off x="409376" y="1119068"/>
            <a:ext cx="1864092" cy="2689139"/>
            <a:chOff x="2935600" y="752650"/>
            <a:chExt cx="2895425" cy="3376500"/>
          </a:xfrm>
        </p:grpSpPr>
        <p:sp>
          <p:nvSpPr>
            <p:cNvPr id="899" name="Google Shape;899;p41"/>
            <p:cNvSpPr/>
            <p:nvPr/>
          </p:nvSpPr>
          <p:spPr>
            <a:xfrm>
              <a:off x="2996475" y="752650"/>
              <a:ext cx="2747000" cy="3376500"/>
            </a:xfrm>
            <a:custGeom>
              <a:avLst/>
              <a:gdLst/>
              <a:ahLst/>
              <a:cxnLst/>
              <a:rect l="l" t="t" r="r" b="b"/>
              <a:pathLst>
                <a:path w="109880" h="135060" extrusionOk="0">
                  <a:moveTo>
                    <a:pt x="15712" y="0"/>
                  </a:moveTo>
                  <a:lnTo>
                    <a:pt x="1" y="123556"/>
                  </a:lnTo>
                  <a:lnTo>
                    <a:pt x="90198" y="135030"/>
                  </a:lnTo>
                  <a:cubicBezTo>
                    <a:pt x="90365" y="135050"/>
                    <a:pt x="90530" y="135060"/>
                    <a:pt x="90694" y="135060"/>
                  </a:cubicBezTo>
                  <a:cubicBezTo>
                    <a:pt x="92731" y="135060"/>
                    <a:pt x="94521" y="133561"/>
                    <a:pt x="94768" y="131461"/>
                  </a:cubicBezTo>
                  <a:lnTo>
                    <a:pt x="109746" y="13810"/>
                  </a:lnTo>
                  <a:cubicBezTo>
                    <a:pt x="109879" y="12810"/>
                    <a:pt x="109145" y="11876"/>
                    <a:pt x="108144" y="11742"/>
                  </a:cubicBezTo>
                  <a:lnTo>
                    <a:pt x="15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1"/>
            <p:cNvSpPr/>
            <p:nvPr/>
          </p:nvSpPr>
          <p:spPr>
            <a:xfrm>
              <a:off x="5531625" y="1564050"/>
              <a:ext cx="299400" cy="186000"/>
            </a:xfrm>
            <a:custGeom>
              <a:avLst/>
              <a:gdLst/>
              <a:ahLst/>
              <a:cxnLst/>
              <a:rect l="l" t="t" r="r" b="b"/>
              <a:pathLst>
                <a:path w="11976" h="7440" extrusionOk="0">
                  <a:moveTo>
                    <a:pt x="768" y="1"/>
                  </a:moveTo>
                  <a:lnTo>
                    <a:pt x="0" y="6005"/>
                  </a:lnTo>
                  <a:lnTo>
                    <a:pt x="11208" y="7440"/>
                  </a:lnTo>
                  <a:lnTo>
                    <a:pt x="11976" y="1435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1"/>
            <p:cNvSpPr/>
            <p:nvPr/>
          </p:nvSpPr>
          <p:spPr>
            <a:xfrm>
              <a:off x="5531625" y="1564050"/>
              <a:ext cx="299400" cy="186000"/>
            </a:xfrm>
            <a:custGeom>
              <a:avLst/>
              <a:gdLst/>
              <a:ahLst/>
              <a:cxnLst/>
              <a:rect l="l" t="t" r="r" b="b"/>
              <a:pathLst>
                <a:path w="11976" h="7440" extrusionOk="0">
                  <a:moveTo>
                    <a:pt x="768" y="1"/>
                  </a:moveTo>
                  <a:lnTo>
                    <a:pt x="0" y="6005"/>
                  </a:lnTo>
                  <a:lnTo>
                    <a:pt x="11208" y="7440"/>
                  </a:lnTo>
                  <a:lnTo>
                    <a:pt x="11976" y="1435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1"/>
            <p:cNvSpPr/>
            <p:nvPr/>
          </p:nvSpPr>
          <p:spPr>
            <a:xfrm>
              <a:off x="3101550" y="848550"/>
              <a:ext cx="2554350" cy="3214825"/>
            </a:xfrm>
            <a:custGeom>
              <a:avLst/>
              <a:gdLst/>
              <a:ahLst/>
              <a:cxnLst/>
              <a:rect l="l" t="t" r="r" b="b"/>
              <a:pathLst>
                <a:path w="102174" h="128593" extrusionOk="0">
                  <a:moveTo>
                    <a:pt x="14945" y="0"/>
                  </a:moveTo>
                  <a:lnTo>
                    <a:pt x="1" y="117485"/>
                  </a:lnTo>
                  <a:lnTo>
                    <a:pt x="87230" y="128593"/>
                  </a:lnTo>
                  <a:lnTo>
                    <a:pt x="102174" y="11108"/>
                  </a:lnTo>
                  <a:lnTo>
                    <a:pt x="149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1"/>
            <p:cNvSpPr/>
            <p:nvPr/>
          </p:nvSpPr>
          <p:spPr>
            <a:xfrm>
              <a:off x="3008975" y="800175"/>
              <a:ext cx="2554350" cy="3214825"/>
            </a:xfrm>
            <a:custGeom>
              <a:avLst/>
              <a:gdLst/>
              <a:ahLst/>
              <a:cxnLst/>
              <a:rect l="l" t="t" r="r" b="b"/>
              <a:pathLst>
                <a:path w="102174" h="128593" extrusionOk="0">
                  <a:moveTo>
                    <a:pt x="14945" y="1"/>
                  </a:moveTo>
                  <a:lnTo>
                    <a:pt x="1" y="117485"/>
                  </a:lnTo>
                  <a:lnTo>
                    <a:pt x="87230" y="128593"/>
                  </a:lnTo>
                  <a:lnTo>
                    <a:pt x="102174" y="11109"/>
                  </a:lnTo>
                  <a:lnTo>
                    <a:pt x="149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1"/>
            <p:cNvSpPr/>
            <p:nvPr/>
          </p:nvSpPr>
          <p:spPr>
            <a:xfrm>
              <a:off x="3415100" y="1085375"/>
              <a:ext cx="2174925" cy="286900"/>
            </a:xfrm>
            <a:custGeom>
              <a:avLst/>
              <a:gdLst/>
              <a:ahLst/>
              <a:cxnLst/>
              <a:rect l="l" t="t" r="r" b="b"/>
              <a:pathLst>
                <a:path w="86997" h="11476" extrusionOk="0">
                  <a:moveTo>
                    <a:pt x="68" y="1"/>
                  </a:moveTo>
                  <a:lnTo>
                    <a:pt x="1" y="435"/>
                  </a:lnTo>
                  <a:lnTo>
                    <a:pt x="86930" y="11476"/>
                  </a:lnTo>
                  <a:lnTo>
                    <a:pt x="86996" y="1107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1"/>
            <p:cNvSpPr/>
            <p:nvPr/>
          </p:nvSpPr>
          <p:spPr>
            <a:xfrm>
              <a:off x="3410100" y="1233825"/>
              <a:ext cx="2174925" cy="286900"/>
            </a:xfrm>
            <a:custGeom>
              <a:avLst/>
              <a:gdLst/>
              <a:ahLst/>
              <a:cxnLst/>
              <a:rect l="l" t="t" r="r" b="b"/>
              <a:pathLst>
                <a:path w="86997" h="11476" extrusionOk="0">
                  <a:moveTo>
                    <a:pt x="67" y="1"/>
                  </a:moveTo>
                  <a:lnTo>
                    <a:pt x="1" y="401"/>
                  </a:lnTo>
                  <a:lnTo>
                    <a:pt x="86929" y="11475"/>
                  </a:lnTo>
                  <a:lnTo>
                    <a:pt x="86996" y="1104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1"/>
            <p:cNvSpPr/>
            <p:nvPr/>
          </p:nvSpPr>
          <p:spPr>
            <a:xfrm>
              <a:off x="3391750" y="1379775"/>
              <a:ext cx="2174925" cy="286875"/>
            </a:xfrm>
            <a:custGeom>
              <a:avLst/>
              <a:gdLst/>
              <a:ahLst/>
              <a:cxnLst/>
              <a:rect l="l" t="t" r="r" b="b"/>
              <a:pathLst>
                <a:path w="86997" h="11475" extrusionOk="0">
                  <a:moveTo>
                    <a:pt x="68" y="0"/>
                  </a:moveTo>
                  <a:lnTo>
                    <a:pt x="1" y="400"/>
                  </a:lnTo>
                  <a:lnTo>
                    <a:pt x="86930" y="11475"/>
                  </a:lnTo>
                  <a:lnTo>
                    <a:pt x="86996" y="1104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1"/>
            <p:cNvSpPr/>
            <p:nvPr/>
          </p:nvSpPr>
          <p:spPr>
            <a:xfrm>
              <a:off x="3385100" y="1533200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67" y="1"/>
                  </a:moveTo>
                  <a:lnTo>
                    <a:pt x="0" y="434"/>
                  </a:lnTo>
                  <a:lnTo>
                    <a:pt x="86762" y="11809"/>
                  </a:lnTo>
                  <a:lnTo>
                    <a:pt x="86795" y="1140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1"/>
            <p:cNvSpPr/>
            <p:nvPr/>
          </p:nvSpPr>
          <p:spPr>
            <a:xfrm>
              <a:off x="3365900" y="1679975"/>
              <a:ext cx="2170750" cy="295250"/>
            </a:xfrm>
            <a:custGeom>
              <a:avLst/>
              <a:gdLst/>
              <a:ahLst/>
              <a:cxnLst/>
              <a:rect l="l" t="t" r="r" b="b"/>
              <a:pathLst>
                <a:path w="86830" h="11810" extrusionOk="0">
                  <a:moveTo>
                    <a:pt x="68" y="1"/>
                  </a:moveTo>
                  <a:lnTo>
                    <a:pt x="1" y="401"/>
                  </a:lnTo>
                  <a:lnTo>
                    <a:pt x="86763" y="11809"/>
                  </a:lnTo>
                  <a:lnTo>
                    <a:pt x="86829" y="1140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1"/>
            <p:cNvSpPr/>
            <p:nvPr/>
          </p:nvSpPr>
          <p:spPr>
            <a:xfrm>
              <a:off x="3347550" y="1826750"/>
              <a:ext cx="2169925" cy="295225"/>
            </a:xfrm>
            <a:custGeom>
              <a:avLst/>
              <a:gdLst/>
              <a:ahLst/>
              <a:cxnLst/>
              <a:rect l="l" t="t" r="r" b="b"/>
              <a:pathLst>
                <a:path w="86797" h="11809" extrusionOk="0">
                  <a:moveTo>
                    <a:pt x="34" y="0"/>
                  </a:moveTo>
                  <a:lnTo>
                    <a:pt x="1" y="401"/>
                  </a:lnTo>
                  <a:lnTo>
                    <a:pt x="86730" y="11809"/>
                  </a:lnTo>
                  <a:lnTo>
                    <a:pt x="86796" y="1137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1"/>
            <p:cNvSpPr/>
            <p:nvPr/>
          </p:nvSpPr>
          <p:spPr>
            <a:xfrm>
              <a:off x="3328375" y="1973525"/>
              <a:ext cx="2169925" cy="294400"/>
            </a:xfrm>
            <a:custGeom>
              <a:avLst/>
              <a:gdLst/>
              <a:ahLst/>
              <a:cxnLst/>
              <a:rect l="l" t="t" r="r" b="b"/>
              <a:pathLst>
                <a:path w="86797" h="11776" extrusionOk="0">
                  <a:moveTo>
                    <a:pt x="67" y="0"/>
                  </a:moveTo>
                  <a:lnTo>
                    <a:pt x="1" y="401"/>
                  </a:lnTo>
                  <a:lnTo>
                    <a:pt x="86763" y="11775"/>
                  </a:lnTo>
                  <a:lnTo>
                    <a:pt x="86796" y="113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1"/>
            <p:cNvSpPr/>
            <p:nvPr/>
          </p:nvSpPr>
          <p:spPr>
            <a:xfrm>
              <a:off x="3299200" y="2109450"/>
              <a:ext cx="2174075" cy="286900"/>
            </a:xfrm>
            <a:custGeom>
              <a:avLst/>
              <a:gdLst/>
              <a:ahLst/>
              <a:cxnLst/>
              <a:rect l="l" t="t" r="r" b="b"/>
              <a:pathLst>
                <a:path w="86963" h="11476" extrusionOk="0">
                  <a:moveTo>
                    <a:pt x="34" y="1"/>
                  </a:moveTo>
                  <a:lnTo>
                    <a:pt x="0" y="434"/>
                  </a:lnTo>
                  <a:lnTo>
                    <a:pt x="86929" y="11475"/>
                  </a:lnTo>
                  <a:lnTo>
                    <a:pt x="86962" y="1107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1"/>
            <p:cNvSpPr/>
            <p:nvPr/>
          </p:nvSpPr>
          <p:spPr>
            <a:xfrm>
              <a:off x="3280850" y="2256225"/>
              <a:ext cx="2174075" cy="286900"/>
            </a:xfrm>
            <a:custGeom>
              <a:avLst/>
              <a:gdLst/>
              <a:ahLst/>
              <a:cxnLst/>
              <a:rect l="l" t="t" r="r" b="b"/>
              <a:pathLst>
                <a:path w="86963" h="11476" extrusionOk="0">
                  <a:moveTo>
                    <a:pt x="34" y="0"/>
                  </a:moveTo>
                  <a:lnTo>
                    <a:pt x="0" y="401"/>
                  </a:lnTo>
                  <a:lnTo>
                    <a:pt x="86929" y="11475"/>
                  </a:lnTo>
                  <a:lnTo>
                    <a:pt x="86962" y="1104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1"/>
            <p:cNvSpPr/>
            <p:nvPr/>
          </p:nvSpPr>
          <p:spPr>
            <a:xfrm>
              <a:off x="3271675" y="2413000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34" y="1"/>
                  </a:moveTo>
                  <a:lnTo>
                    <a:pt x="0" y="401"/>
                  </a:lnTo>
                  <a:lnTo>
                    <a:pt x="86762" y="11809"/>
                  </a:lnTo>
                  <a:lnTo>
                    <a:pt x="86796" y="1137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1"/>
            <p:cNvSpPr/>
            <p:nvPr/>
          </p:nvSpPr>
          <p:spPr>
            <a:xfrm>
              <a:off x="3252500" y="2559775"/>
              <a:ext cx="2169900" cy="295225"/>
            </a:xfrm>
            <a:custGeom>
              <a:avLst/>
              <a:gdLst/>
              <a:ahLst/>
              <a:cxnLst/>
              <a:rect l="l" t="t" r="r" b="b"/>
              <a:pathLst>
                <a:path w="86796" h="11809" extrusionOk="0">
                  <a:moveTo>
                    <a:pt x="67" y="0"/>
                  </a:moveTo>
                  <a:lnTo>
                    <a:pt x="0" y="401"/>
                  </a:lnTo>
                  <a:lnTo>
                    <a:pt x="86762" y="11809"/>
                  </a:lnTo>
                  <a:lnTo>
                    <a:pt x="86796" y="113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1"/>
            <p:cNvSpPr/>
            <p:nvPr/>
          </p:nvSpPr>
          <p:spPr>
            <a:xfrm>
              <a:off x="3233325" y="2705700"/>
              <a:ext cx="2170725" cy="295250"/>
            </a:xfrm>
            <a:custGeom>
              <a:avLst/>
              <a:gdLst/>
              <a:ahLst/>
              <a:cxnLst/>
              <a:rect l="l" t="t" r="r" b="b"/>
              <a:pathLst>
                <a:path w="86829" h="11810" extrusionOk="0">
                  <a:moveTo>
                    <a:pt x="67" y="1"/>
                  </a:moveTo>
                  <a:lnTo>
                    <a:pt x="0" y="435"/>
                  </a:lnTo>
                  <a:lnTo>
                    <a:pt x="86762" y="11809"/>
                  </a:lnTo>
                  <a:lnTo>
                    <a:pt x="86829" y="1140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1"/>
            <p:cNvSpPr/>
            <p:nvPr/>
          </p:nvSpPr>
          <p:spPr>
            <a:xfrm>
              <a:off x="3214975" y="2852475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34" y="1"/>
                  </a:moveTo>
                  <a:lnTo>
                    <a:pt x="0" y="435"/>
                  </a:lnTo>
                  <a:lnTo>
                    <a:pt x="86729" y="11809"/>
                  </a:lnTo>
                  <a:lnTo>
                    <a:pt x="86795" y="1140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1"/>
            <p:cNvSpPr/>
            <p:nvPr/>
          </p:nvSpPr>
          <p:spPr>
            <a:xfrm>
              <a:off x="3188275" y="2990925"/>
              <a:ext cx="2173250" cy="276875"/>
            </a:xfrm>
            <a:custGeom>
              <a:avLst/>
              <a:gdLst/>
              <a:ahLst/>
              <a:cxnLst/>
              <a:rect l="l" t="t" r="r" b="b"/>
              <a:pathLst>
                <a:path w="86930" h="11075" extrusionOk="0">
                  <a:moveTo>
                    <a:pt x="1" y="0"/>
                  </a:moveTo>
                  <a:lnTo>
                    <a:pt x="86929" y="11075"/>
                  </a:lnTo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1"/>
            <p:cNvSpPr/>
            <p:nvPr/>
          </p:nvSpPr>
          <p:spPr>
            <a:xfrm>
              <a:off x="3176600" y="3146025"/>
              <a:ext cx="2170750" cy="295250"/>
            </a:xfrm>
            <a:custGeom>
              <a:avLst/>
              <a:gdLst/>
              <a:ahLst/>
              <a:cxnLst/>
              <a:rect l="l" t="t" r="r" b="b"/>
              <a:pathLst>
                <a:path w="86830" h="11810" extrusionOk="0">
                  <a:moveTo>
                    <a:pt x="67" y="1"/>
                  </a:moveTo>
                  <a:lnTo>
                    <a:pt x="1" y="401"/>
                  </a:lnTo>
                  <a:lnTo>
                    <a:pt x="86763" y="11809"/>
                  </a:lnTo>
                  <a:lnTo>
                    <a:pt x="86829" y="1137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3158250" y="3292800"/>
              <a:ext cx="2169925" cy="295225"/>
            </a:xfrm>
            <a:custGeom>
              <a:avLst/>
              <a:gdLst/>
              <a:ahLst/>
              <a:cxnLst/>
              <a:rect l="l" t="t" r="r" b="b"/>
              <a:pathLst>
                <a:path w="86797" h="11809" extrusionOk="0">
                  <a:moveTo>
                    <a:pt x="34" y="0"/>
                  </a:moveTo>
                  <a:lnTo>
                    <a:pt x="1" y="401"/>
                  </a:lnTo>
                  <a:lnTo>
                    <a:pt x="86729" y="11809"/>
                  </a:lnTo>
                  <a:lnTo>
                    <a:pt x="86796" y="1137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3139075" y="3438725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34" y="1"/>
                  </a:moveTo>
                  <a:lnTo>
                    <a:pt x="1" y="435"/>
                  </a:lnTo>
                  <a:lnTo>
                    <a:pt x="86763" y="11809"/>
                  </a:lnTo>
                  <a:lnTo>
                    <a:pt x="86796" y="1140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1"/>
            <p:cNvSpPr/>
            <p:nvPr/>
          </p:nvSpPr>
          <p:spPr>
            <a:xfrm>
              <a:off x="3113225" y="3570500"/>
              <a:ext cx="2174925" cy="286900"/>
            </a:xfrm>
            <a:custGeom>
              <a:avLst/>
              <a:gdLst/>
              <a:ahLst/>
              <a:cxnLst/>
              <a:rect l="l" t="t" r="r" b="b"/>
              <a:pathLst>
                <a:path w="86997" h="11476" extrusionOk="0">
                  <a:moveTo>
                    <a:pt x="67" y="0"/>
                  </a:moveTo>
                  <a:lnTo>
                    <a:pt x="1" y="434"/>
                  </a:lnTo>
                  <a:lnTo>
                    <a:pt x="86929" y="11475"/>
                  </a:lnTo>
                  <a:lnTo>
                    <a:pt x="86996" y="110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1"/>
            <p:cNvSpPr/>
            <p:nvPr/>
          </p:nvSpPr>
          <p:spPr>
            <a:xfrm>
              <a:off x="3350075" y="859400"/>
              <a:ext cx="385300" cy="2927950"/>
            </a:xfrm>
            <a:custGeom>
              <a:avLst/>
              <a:gdLst/>
              <a:ahLst/>
              <a:cxnLst/>
              <a:rect l="l" t="t" r="r" b="b"/>
              <a:pathLst>
                <a:path w="15412" h="117118" extrusionOk="0">
                  <a:moveTo>
                    <a:pt x="14977" y="0"/>
                  </a:moveTo>
                  <a:lnTo>
                    <a:pt x="0" y="117084"/>
                  </a:lnTo>
                  <a:lnTo>
                    <a:pt x="434" y="117117"/>
                  </a:lnTo>
                  <a:lnTo>
                    <a:pt x="15411" y="33"/>
                  </a:lnTo>
                  <a:lnTo>
                    <a:pt x="14977" y="0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1"/>
            <p:cNvSpPr/>
            <p:nvPr/>
          </p:nvSpPr>
          <p:spPr>
            <a:xfrm>
              <a:off x="3469700" y="930725"/>
              <a:ext cx="106375" cy="89750"/>
            </a:xfrm>
            <a:custGeom>
              <a:avLst/>
              <a:gdLst/>
              <a:ahLst/>
              <a:cxnLst/>
              <a:rect l="l" t="t" r="r" b="b"/>
              <a:pathLst>
                <a:path w="4255" h="3590" extrusionOk="0">
                  <a:moveTo>
                    <a:pt x="2347" y="1"/>
                  </a:moveTo>
                  <a:cubicBezTo>
                    <a:pt x="886" y="1"/>
                    <a:pt x="1" y="1713"/>
                    <a:pt x="919" y="2885"/>
                  </a:cubicBezTo>
                  <a:cubicBezTo>
                    <a:pt x="1301" y="3368"/>
                    <a:pt x="1828" y="3590"/>
                    <a:pt x="2346" y="3590"/>
                  </a:cubicBezTo>
                  <a:cubicBezTo>
                    <a:pt x="3185" y="3590"/>
                    <a:pt x="3998" y="3008"/>
                    <a:pt x="4121" y="2017"/>
                  </a:cubicBezTo>
                  <a:cubicBezTo>
                    <a:pt x="4255" y="1050"/>
                    <a:pt x="3554" y="149"/>
                    <a:pt x="2587" y="16"/>
                  </a:cubicBezTo>
                  <a:cubicBezTo>
                    <a:pt x="2506" y="6"/>
                    <a:pt x="2426" y="1"/>
                    <a:pt x="2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1"/>
            <p:cNvSpPr/>
            <p:nvPr/>
          </p:nvSpPr>
          <p:spPr>
            <a:xfrm>
              <a:off x="3428075" y="1256800"/>
              <a:ext cx="106300" cy="89525"/>
            </a:xfrm>
            <a:custGeom>
              <a:avLst/>
              <a:gdLst/>
              <a:ahLst/>
              <a:cxnLst/>
              <a:rect l="l" t="t" r="r" b="b"/>
              <a:pathLst>
                <a:path w="4252" h="3581" extrusionOk="0">
                  <a:moveTo>
                    <a:pt x="2341" y="0"/>
                  </a:moveTo>
                  <a:cubicBezTo>
                    <a:pt x="881" y="0"/>
                    <a:pt x="1" y="1682"/>
                    <a:pt x="950" y="2884"/>
                  </a:cubicBezTo>
                  <a:cubicBezTo>
                    <a:pt x="1315" y="3363"/>
                    <a:pt x="1828" y="3580"/>
                    <a:pt x="2336" y="3580"/>
                  </a:cubicBezTo>
                  <a:cubicBezTo>
                    <a:pt x="3172" y="3580"/>
                    <a:pt x="3994" y="2992"/>
                    <a:pt x="4119" y="2017"/>
                  </a:cubicBezTo>
                  <a:cubicBezTo>
                    <a:pt x="4252" y="1050"/>
                    <a:pt x="3551" y="149"/>
                    <a:pt x="2584" y="16"/>
                  </a:cubicBezTo>
                  <a:cubicBezTo>
                    <a:pt x="2501" y="5"/>
                    <a:pt x="2420" y="0"/>
                    <a:pt x="2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1"/>
            <p:cNvSpPr/>
            <p:nvPr/>
          </p:nvSpPr>
          <p:spPr>
            <a:xfrm>
              <a:off x="3387175" y="1582850"/>
              <a:ext cx="105525" cy="89175"/>
            </a:xfrm>
            <a:custGeom>
              <a:avLst/>
              <a:gdLst/>
              <a:ahLst/>
              <a:cxnLst/>
              <a:rect l="l" t="t" r="r" b="b"/>
              <a:pathLst>
                <a:path w="4221" h="3567" extrusionOk="0">
                  <a:moveTo>
                    <a:pt x="2314" y="1"/>
                  </a:moveTo>
                  <a:cubicBezTo>
                    <a:pt x="883" y="1"/>
                    <a:pt x="0" y="1683"/>
                    <a:pt x="918" y="2885"/>
                  </a:cubicBezTo>
                  <a:cubicBezTo>
                    <a:pt x="1284" y="3352"/>
                    <a:pt x="1799" y="3566"/>
                    <a:pt x="2310" y="3566"/>
                  </a:cubicBezTo>
                  <a:cubicBezTo>
                    <a:pt x="3148" y="3566"/>
                    <a:pt x="3975" y="2991"/>
                    <a:pt x="4120" y="2018"/>
                  </a:cubicBezTo>
                  <a:cubicBezTo>
                    <a:pt x="4220" y="1017"/>
                    <a:pt x="3553" y="150"/>
                    <a:pt x="2552" y="16"/>
                  </a:cubicBezTo>
                  <a:cubicBezTo>
                    <a:pt x="2471" y="6"/>
                    <a:pt x="2392" y="1"/>
                    <a:pt x="23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1"/>
            <p:cNvSpPr/>
            <p:nvPr/>
          </p:nvSpPr>
          <p:spPr>
            <a:xfrm>
              <a:off x="3345475" y="1908925"/>
              <a:ext cx="105525" cy="89525"/>
            </a:xfrm>
            <a:custGeom>
              <a:avLst/>
              <a:gdLst/>
              <a:ahLst/>
              <a:cxnLst/>
              <a:rect l="l" t="t" r="r" b="b"/>
              <a:pathLst>
                <a:path w="4221" h="3581" extrusionOk="0">
                  <a:moveTo>
                    <a:pt x="2314" y="1"/>
                  </a:moveTo>
                  <a:cubicBezTo>
                    <a:pt x="883" y="1"/>
                    <a:pt x="1" y="1683"/>
                    <a:pt x="918" y="2885"/>
                  </a:cubicBezTo>
                  <a:cubicBezTo>
                    <a:pt x="1296" y="3364"/>
                    <a:pt x="1817" y="3581"/>
                    <a:pt x="2330" y="3581"/>
                  </a:cubicBezTo>
                  <a:cubicBezTo>
                    <a:pt x="3174" y="3581"/>
                    <a:pt x="3996" y="2993"/>
                    <a:pt x="4120" y="2017"/>
                  </a:cubicBezTo>
                  <a:cubicBezTo>
                    <a:pt x="4220" y="1017"/>
                    <a:pt x="3553" y="149"/>
                    <a:pt x="2552" y="16"/>
                  </a:cubicBezTo>
                  <a:cubicBezTo>
                    <a:pt x="2471" y="6"/>
                    <a:pt x="2392" y="1"/>
                    <a:pt x="23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1"/>
            <p:cNvSpPr/>
            <p:nvPr/>
          </p:nvSpPr>
          <p:spPr>
            <a:xfrm>
              <a:off x="3303825" y="2235000"/>
              <a:ext cx="106300" cy="89150"/>
            </a:xfrm>
            <a:custGeom>
              <a:avLst/>
              <a:gdLst/>
              <a:ahLst/>
              <a:cxnLst/>
              <a:rect l="l" t="t" r="r" b="b"/>
              <a:pathLst>
                <a:path w="4252" h="3566" extrusionOk="0">
                  <a:moveTo>
                    <a:pt x="2340" y="0"/>
                  </a:moveTo>
                  <a:cubicBezTo>
                    <a:pt x="881" y="0"/>
                    <a:pt x="0" y="1682"/>
                    <a:pt x="949" y="2884"/>
                  </a:cubicBezTo>
                  <a:cubicBezTo>
                    <a:pt x="1316" y="3352"/>
                    <a:pt x="1831" y="3566"/>
                    <a:pt x="2340" y="3566"/>
                  </a:cubicBezTo>
                  <a:cubicBezTo>
                    <a:pt x="3175" y="3566"/>
                    <a:pt x="3994" y="2991"/>
                    <a:pt x="4118" y="2017"/>
                  </a:cubicBezTo>
                  <a:cubicBezTo>
                    <a:pt x="4252" y="1016"/>
                    <a:pt x="3551" y="116"/>
                    <a:pt x="2584" y="16"/>
                  </a:cubicBezTo>
                  <a:cubicBezTo>
                    <a:pt x="2501" y="5"/>
                    <a:pt x="2420" y="0"/>
                    <a:pt x="2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1"/>
            <p:cNvSpPr/>
            <p:nvPr/>
          </p:nvSpPr>
          <p:spPr>
            <a:xfrm>
              <a:off x="3262900" y="2560225"/>
              <a:ext cx="105525" cy="89750"/>
            </a:xfrm>
            <a:custGeom>
              <a:avLst/>
              <a:gdLst/>
              <a:ahLst/>
              <a:cxnLst/>
              <a:rect l="l" t="t" r="r" b="b"/>
              <a:pathLst>
                <a:path w="4221" h="3590" extrusionOk="0">
                  <a:moveTo>
                    <a:pt x="2318" y="1"/>
                  </a:moveTo>
                  <a:cubicBezTo>
                    <a:pt x="885" y="1"/>
                    <a:pt x="0" y="1713"/>
                    <a:pt x="919" y="2885"/>
                  </a:cubicBezTo>
                  <a:cubicBezTo>
                    <a:pt x="1288" y="3368"/>
                    <a:pt x="1807" y="3590"/>
                    <a:pt x="2320" y="3590"/>
                  </a:cubicBezTo>
                  <a:cubicBezTo>
                    <a:pt x="3151" y="3590"/>
                    <a:pt x="3964" y="3008"/>
                    <a:pt x="4087" y="2017"/>
                  </a:cubicBezTo>
                  <a:cubicBezTo>
                    <a:pt x="4221" y="1050"/>
                    <a:pt x="3520" y="149"/>
                    <a:pt x="2553" y="16"/>
                  </a:cubicBezTo>
                  <a:cubicBezTo>
                    <a:pt x="2473" y="6"/>
                    <a:pt x="2395" y="1"/>
                    <a:pt x="23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1"/>
            <p:cNvSpPr/>
            <p:nvPr/>
          </p:nvSpPr>
          <p:spPr>
            <a:xfrm>
              <a:off x="3221225" y="2886300"/>
              <a:ext cx="105525" cy="89750"/>
            </a:xfrm>
            <a:custGeom>
              <a:avLst/>
              <a:gdLst/>
              <a:ahLst/>
              <a:cxnLst/>
              <a:rect l="l" t="t" r="r" b="b"/>
              <a:pathLst>
                <a:path w="4221" h="3590" extrusionOk="0">
                  <a:moveTo>
                    <a:pt x="2342" y="0"/>
                  </a:moveTo>
                  <a:cubicBezTo>
                    <a:pt x="883" y="0"/>
                    <a:pt x="0" y="1682"/>
                    <a:pt x="918" y="2884"/>
                  </a:cubicBezTo>
                  <a:cubicBezTo>
                    <a:pt x="1287" y="3368"/>
                    <a:pt x="1811" y="3589"/>
                    <a:pt x="2330" y="3589"/>
                  </a:cubicBezTo>
                  <a:cubicBezTo>
                    <a:pt x="3171" y="3589"/>
                    <a:pt x="3996" y="3007"/>
                    <a:pt x="4120" y="2017"/>
                  </a:cubicBezTo>
                  <a:cubicBezTo>
                    <a:pt x="4220" y="1050"/>
                    <a:pt x="3553" y="149"/>
                    <a:pt x="2586" y="16"/>
                  </a:cubicBezTo>
                  <a:cubicBezTo>
                    <a:pt x="2503" y="5"/>
                    <a:pt x="2422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179525" y="3212350"/>
              <a:ext cx="106350" cy="89525"/>
            </a:xfrm>
            <a:custGeom>
              <a:avLst/>
              <a:gdLst/>
              <a:ahLst/>
              <a:cxnLst/>
              <a:rect l="l" t="t" r="r" b="b"/>
              <a:pathLst>
                <a:path w="4254" h="3581" extrusionOk="0">
                  <a:moveTo>
                    <a:pt x="2342" y="1"/>
                  </a:moveTo>
                  <a:cubicBezTo>
                    <a:pt x="883" y="1"/>
                    <a:pt x="0" y="1683"/>
                    <a:pt x="918" y="2885"/>
                  </a:cubicBezTo>
                  <a:cubicBezTo>
                    <a:pt x="1296" y="3364"/>
                    <a:pt x="1817" y="3581"/>
                    <a:pt x="2330" y="3581"/>
                  </a:cubicBezTo>
                  <a:cubicBezTo>
                    <a:pt x="3174" y="3581"/>
                    <a:pt x="3996" y="2993"/>
                    <a:pt x="4120" y="2018"/>
                  </a:cubicBezTo>
                  <a:cubicBezTo>
                    <a:pt x="4254" y="1050"/>
                    <a:pt x="3553" y="150"/>
                    <a:pt x="2586" y="16"/>
                  </a:cubicBezTo>
                  <a:cubicBezTo>
                    <a:pt x="2503" y="6"/>
                    <a:pt x="2422" y="1"/>
                    <a:pt x="23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138650" y="3538425"/>
              <a:ext cx="105525" cy="89525"/>
            </a:xfrm>
            <a:custGeom>
              <a:avLst/>
              <a:gdLst/>
              <a:ahLst/>
              <a:cxnLst/>
              <a:rect l="l" t="t" r="r" b="b"/>
              <a:pathLst>
                <a:path w="4221" h="3581" extrusionOk="0">
                  <a:moveTo>
                    <a:pt x="2310" y="1"/>
                  </a:moveTo>
                  <a:cubicBezTo>
                    <a:pt x="853" y="1"/>
                    <a:pt x="1" y="1683"/>
                    <a:pt x="918" y="2885"/>
                  </a:cubicBezTo>
                  <a:cubicBezTo>
                    <a:pt x="1284" y="3364"/>
                    <a:pt x="1797" y="3581"/>
                    <a:pt x="2305" y="3581"/>
                  </a:cubicBezTo>
                  <a:cubicBezTo>
                    <a:pt x="3141" y="3581"/>
                    <a:pt x="3963" y="2993"/>
                    <a:pt x="4087" y="2017"/>
                  </a:cubicBezTo>
                  <a:cubicBezTo>
                    <a:pt x="4221" y="1017"/>
                    <a:pt x="3520" y="149"/>
                    <a:pt x="2553" y="16"/>
                  </a:cubicBezTo>
                  <a:cubicBezTo>
                    <a:pt x="2470" y="6"/>
                    <a:pt x="2389" y="1"/>
                    <a:pt x="2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1"/>
            <p:cNvSpPr/>
            <p:nvPr/>
          </p:nvSpPr>
          <p:spPr>
            <a:xfrm>
              <a:off x="3266675" y="9000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0" y="0"/>
                  </a:moveTo>
                  <a:cubicBezTo>
                    <a:pt x="4212" y="0"/>
                    <a:pt x="3903" y="25"/>
                    <a:pt x="3603" y="75"/>
                  </a:cubicBezTo>
                  <a:cubicBezTo>
                    <a:pt x="2936" y="175"/>
                    <a:pt x="2302" y="442"/>
                    <a:pt x="1768" y="809"/>
                  </a:cubicBezTo>
                  <a:cubicBezTo>
                    <a:pt x="1201" y="1176"/>
                    <a:pt x="734" y="1710"/>
                    <a:pt x="401" y="2310"/>
                  </a:cubicBezTo>
                  <a:cubicBezTo>
                    <a:pt x="134" y="2877"/>
                    <a:pt x="0" y="3511"/>
                    <a:pt x="34" y="4145"/>
                  </a:cubicBezTo>
                  <a:cubicBezTo>
                    <a:pt x="34" y="4679"/>
                    <a:pt x="134" y="5246"/>
                    <a:pt x="301" y="5779"/>
                  </a:cubicBezTo>
                  <a:cubicBezTo>
                    <a:pt x="467" y="6246"/>
                    <a:pt x="701" y="6680"/>
                    <a:pt x="1001" y="7047"/>
                  </a:cubicBezTo>
                  <a:cubicBezTo>
                    <a:pt x="1235" y="7381"/>
                    <a:pt x="1535" y="7647"/>
                    <a:pt x="1868" y="7881"/>
                  </a:cubicBezTo>
                  <a:cubicBezTo>
                    <a:pt x="2102" y="8048"/>
                    <a:pt x="2369" y="8181"/>
                    <a:pt x="2669" y="8281"/>
                  </a:cubicBezTo>
                  <a:cubicBezTo>
                    <a:pt x="2836" y="8348"/>
                    <a:pt x="3002" y="8381"/>
                    <a:pt x="3203" y="8415"/>
                  </a:cubicBezTo>
                  <a:cubicBezTo>
                    <a:pt x="3253" y="8431"/>
                    <a:pt x="3303" y="8440"/>
                    <a:pt x="3340" y="8440"/>
                  </a:cubicBezTo>
                  <a:cubicBezTo>
                    <a:pt x="3378" y="8440"/>
                    <a:pt x="3403" y="8431"/>
                    <a:pt x="3403" y="8415"/>
                  </a:cubicBezTo>
                  <a:cubicBezTo>
                    <a:pt x="3403" y="8415"/>
                    <a:pt x="3336" y="8348"/>
                    <a:pt x="3236" y="8281"/>
                  </a:cubicBezTo>
                  <a:cubicBezTo>
                    <a:pt x="3103" y="8215"/>
                    <a:pt x="2936" y="8148"/>
                    <a:pt x="2769" y="8048"/>
                  </a:cubicBezTo>
                  <a:cubicBezTo>
                    <a:pt x="2502" y="7914"/>
                    <a:pt x="2269" y="7748"/>
                    <a:pt x="2068" y="7581"/>
                  </a:cubicBezTo>
                  <a:cubicBezTo>
                    <a:pt x="1802" y="7347"/>
                    <a:pt x="1568" y="7080"/>
                    <a:pt x="1335" y="6780"/>
                  </a:cubicBezTo>
                  <a:cubicBezTo>
                    <a:pt x="1101" y="6413"/>
                    <a:pt x="934" y="6013"/>
                    <a:pt x="801" y="5613"/>
                  </a:cubicBezTo>
                  <a:cubicBezTo>
                    <a:pt x="667" y="5112"/>
                    <a:pt x="601" y="4645"/>
                    <a:pt x="634" y="4145"/>
                  </a:cubicBezTo>
                  <a:cubicBezTo>
                    <a:pt x="601" y="3611"/>
                    <a:pt x="734" y="3077"/>
                    <a:pt x="968" y="2577"/>
                  </a:cubicBezTo>
                  <a:cubicBezTo>
                    <a:pt x="1235" y="2077"/>
                    <a:pt x="1635" y="1643"/>
                    <a:pt x="2102" y="1343"/>
                  </a:cubicBezTo>
                  <a:cubicBezTo>
                    <a:pt x="2602" y="1009"/>
                    <a:pt x="3136" y="776"/>
                    <a:pt x="3703" y="676"/>
                  </a:cubicBezTo>
                  <a:cubicBezTo>
                    <a:pt x="3997" y="621"/>
                    <a:pt x="4301" y="596"/>
                    <a:pt x="4604" y="596"/>
                  </a:cubicBezTo>
                  <a:cubicBezTo>
                    <a:pt x="4851" y="596"/>
                    <a:pt x="5098" y="612"/>
                    <a:pt x="5337" y="642"/>
                  </a:cubicBezTo>
                  <a:cubicBezTo>
                    <a:pt x="6305" y="776"/>
                    <a:pt x="7205" y="1109"/>
                    <a:pt x="8039" y="1576"/>
                  </a:cubicBezTo>
                  <a:cubicBezTo>
                    <a:pt x="8606" y="1910"/>
                    <a:pt x="9174" y="2244"/>
                    <a:pt x="9707" y="2644"/>
                  </a:cubicBezTo>
                  <a:cubicBezTo>
                    <a:pt x="10037" y="2884"/>
                    <a:pt x="10259" y="3016"/>
                    <a:pt x="10325" y="3016"/>
                  </a:cubicBezTo>
                  <a:cubicBezTo>
                    <a:pt x="10332" y="3016"/>
                    <a:pt x="10338" y="3014"/>
                    <a:pt x="10341" y="3011"/>
                  </a:cubicBezTo>
                  <a:cubicBezTo>
                    <a:pt x="10374" y="2977"/>
                    <a:pt x="10208" y="2777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06" y="609"/>
                    <a:pt x="6472" y="242"/>
                    <a:pt x="5438" y="75"/>
                  </a:cubicBezTo>
                  <a:cubicBezTo>
                    <a:pt x="5137" y="25"/>
                    <a:pt x="4829" y="0"/>
                    <a:pt x="4520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3224975" y="1226100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41" y="1"/>
                  </a:moveTo>
                  <a:cubicBezTo>
                    <a:pt x="4237" y="1"/>
                    <a:pt x="3937" y="26"/>
                    <a:pt x="3636" y="76"/>
                  </a:cubicBezTo>
                  <a:cubicBezTo>
                    <a:pt x="2969" y="176"/>
                    <a:pt x="2335" y="443"/>
                    <a:pt x="1768" y="810"/>
                  </a:cubicBezTo>
                  <a:cubicBezTo>
                    <a:pt x="1201" y="1177"/>
                    <a:pt x="734" y="1711"/>
                    <a:pt x="401" y="2311"/>
                  </a:cubicBezTo>
                  <a:cubicBezTo>
                    <a:pt x="134" y="2878"/>
                    <a:pt x="0" y="3512"/>
                    <a:pt x="34" y="4146"/>
                  </a:cubicBezTo>
                  <a:cubicBezTo>
                    <a:pt x="34" y="4679"/>
                    <a:pt x="134" y="5246"/>
                    <a:pt x="301" y="5780"/>
                  </a:cubicBezTo>
                  <a:cubicBezTo>
                    <a:pt x="467" y="6247"/>
                    <a:pt x="701" y="6681"/>
                    <a:pt x="1001" y="7048"/>
                  </a:cubicBezTo>
                  <a:cubicBezTo>
                    <a:pt x="1235" y="7381"/>
                    <a:pt x="1535" y="7648"/>
                    <a:pt x="1868" y="7882"/>
                  </a:cubicBezTo>
                  <a:cubicBezTo>
                    <a:pt x="2102" y="8048"/>
                    <a:pt x="2369" y="8182"/>
                    <a:pt x="2669" y="8282"/>
                  </a:cubicBezTo>
                  <a:cubicBezTo>
                    <a:pt x="2836" y="8349"/>
                    <a:pt x="3003" y="8415"/>
                    <a:pt x="3203" y="8449"/>
                  </a:cubicBezTo>
                  <a:lnTo>
                    <a:pt x="3403" y="8449"/>
                  </a:lnTo>
                  <a:cubicBezTo>
                    <a:pt x="3403" y="8415"/>
                    <a:pt x="3336" y="8349"/>
                    <a:pt x="3236" y="8315"/>
                  </a:cubicBezTo>
                  <a:cubicBezTo>
                    <a:pt x="3136" y="8249"/>
                    <a:pt x="2969" y="8182"/>
                    <a:pt x="2769" y="8048"/>
                  </a:cubicBezTo>
                  <a:cubicBezTo>
                    <a:pt x="2536" y="7915"/>
                    <a:pt x="2302" y="7748"/>
                    <a:pt x="2102" y="7581"/>
                  </a:cubicBezTo>
                  <a:cubicBezTo>
                    <a:pt x="1802" y="7348"/>
                    <a:pt x="1568" y="7081"/>
                    <a:pt x="1368" y="6781"/>
                  </a:cubicBezTo>
                  <a:cubicBezTo>
                    <a:pt x="1135" y="6414"/>
                    <a:pt x="934" y="6047"/>
                    <a:pt x="834" y="5613"/>
                  </a:cubicBezTo>
                  <a:cubicBezTo>
                    <a:pt x="701" y="5146"/>
                    <a:pt x="634" y="4646"/>
                    <a:pt x="634" y="4146"/>
                  </a:cubicBezTo>
                  <a:cubicBezTo>
                    <a:pt x="634" y="3612"/>
                    <a:pt x="734" y="3078"/>
                    <a:pt x="968" y="2611"/>
                  </a:cubicBezTo>
                  <a:cubicBezTo>
                    <a:pt x="1268" y="2077"/>
                    <a:pt x="1668" y="1677"/>
                    <a:pt x="2135" y="1344"/>
                  </a:cubicBezTo>
                  <a:cubicBezTo>
                    <a:pt x="2602" y="1010"/>
                    <a:pt x="3136" y="777"/>
                    <a:pt x="3703" y="676"/>
                  </a:cubicBezTo>
                  <a:cubicBezTo>
                    <a:pt x="4015" y="621"/>
                    <a:pt x="4317" y="597"/>
                    <a:pt x="4620" y="597"/>
                  </a:cubicBezTo>
                  <a:cubicBezTo>
                    <a:pt x="4868" y="597"/>
                    <a:pt x="5116" y="613"/>
                    <a:pt x="5371" y="643"/>
                  </a:cubicBezTo>
                  <a:cubicBezTo>
                    <a:pt x="6305" y="777"/>
                    <a:pt x="7206" y="1110"/>
                    <a:pt x="8040" y="1577"/>
                  </a:cubicBezTo>
                  <a:cubicBezTo>
                    <a:pt x="8607" y="1877"/>
                    <a:pt x="9174" y="2244"/>
                    <a:pt x="9707" y="2645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5"/>
                    <a:pt x="10341" y="3011"/>
                  </a:cubicBezTo>
                  <a:cubicBezTo>
                    <a:pt x="10375" y="2978"/>
                    <a:pt x="10208" y="2778"/>
                    <a:pt x="9874" y="2444"/>
                  </a:cubicBezTo>
                  <a:cubicBezTo>
                    <a:pt x="9374" y="1977"/>
                    <a:pt x="8840" y="1544"/>
                    <a:pt x="8273" y="1177"/>
                  </a:cubicBezTo>
                  <a:cubicBezTo>
                    <a:pt x="7439" y="610"/>
                    <a:pt x="6472" y="243"/>
                    <a:pt x="5471" y="76"/>
                  </a:cubicBezTo>
                  <a:cubicBezTo>
                    <a:pt x="5154" y="26"/>
                    <a:pt x="4846" y="1"/>
                    <a:pt x="454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3184100" y="1551550"/>
              <a:ext cx="258550" cy="211000"/>
            </a:xfrm>
            <a:custGeom>
              <a:avLst/>
              <a:gdLst/>
              <a:ahLst/>
              <a:cxnLst/>
              <a:rect l="l" t="t" r="r" b="b"/>
              <a:pathLst>
                <a:path w="10342" h="8440" extrusionOk="0">
                  <a:moveTo>
                    <a:pt x="4521" y="1"/>
                  </a:moveTo>
                  <a:cubicBezTo>
                    <a:pt x="4212" y="1"/>
                    <a:pt x="3904" y="34"/>
                    <a:pt x="3604" y="101"/>
                  </a:cubicBezTo>
                  <a:cubicBezTo>
                    <a:pt x="2936" y="201"/>
                    <a:pt x="2303" y="434"/>
                    <a:pt x="1736" y="835"/>
                  </a:cubicBezTo>
                  <a:cubicBezTo>
                    <a:pt x="1168" y="1201"/>
                    <a:pt x="701" y="1702"/>
                    <a:pt x="401" y="2336"/>
                  </a:cubicBezTo>
                  <a:cubicBezTo>
                    <a:pt x="134" y="2903"/>
                    <a:pt x="1" y="3536"/>
                    <a:pt x="34" y="4170"/>
                  </a:cubicBezTo>
                  <a:cubicBezTo>
                    <a:pt x="34" y="4704"/>
                    <a:pt x="101" y="5271"/>
                    <a:pt x="301" y="5805"/>
                  </a:cubicBezTo>
                  <a:cubicBezTo>
                    <a:pt x="435" y="6272"/>
                    <a:pt x="668" y="6705"/>
                    <a:pt x="968" y="7072"/>
                  </a:cubicBezTo>
                  <a:cubicBezTo>
                    <a:pt x="1402" y="7639"/>
                    <a:pt x="1969" y="8040"/>
                    <a:pt x="2636" y="8307"/>
                  </a:cubicBezTo>
                  <a:cubicBezTo>
                    <a:pt x="2803" y="8373"/>
                    <a:pt x="3003" y="8407"/>
                    <a:pt x="3170" y="8440"/>
                  </a:cubicBezTo>
                  <a:lnTo>
                    <a:pt x="3370" y="8440"/>
                  </a:lnTo>
                  <a:cubicBezTo>
                    <a:pt x="3370" y="8407"/>
                    <a:pt x="3303" y="8373"/>
                    <a:pt x="3203" y="8307"/>
                  </a:cubicBezTo>
                  <a:cubicBezTo>
                    <a:pt x="3103" y="8240"/>
                    <a:pt x="2936" y="8173"/>
                    <a:pt x="2736" y="8073"/>
                  </a:cubicBezTo>
                  <a:cubicBezTo>
                    <a:pt x="2503" y="7906"/>
                    <a:pt x="2269" y="7773"/>
                    <a:pt x="2069" y="7606"/>
                  </a:cubicBezTo>
                  <a:cubicBezTo>
                    <a:pt x="1769" y="7373"/>
                    <a:pt x="1535" y="7106"/>
                    <a:pt x="1335" y="6805"/>
                  </a:cubicBezTo>
                  <a:cubicBezTo>
                    <a:pt x="1102" y="6439"/>
                    <a:pt x="902" y="6038"/>
                    <a:pt x="802" y="5638"/>
                  </a:cubicBezTo>
                  <a:cubicBezTo>
                    <a:pt x="668" y="5138"/>
                    <a:pt x="601" y="4637"/>
                    <a:pt x="601" y="4170"/>
                  </a:cubicBezTo>
                  <a:cubicBezTo>
                    <a:pt x="601" y="3603"/>
                    <a:pt x="735" y="3103"/>
                    <a:pt x="935" y="2602"/>
                  </a:cubicBezTo>
                  <a:cubicBezTo>
                    <a:pt x="1235" y="2102"/>
                    <a:pt x="1635" y="1668"/>
                    <a:pt x="2102" y="1368"/>
                  </a:cubicBezTo>
                  <a:cubicBezTo>
                    <a:pt x="2569" y="1035"/>
                    <a:pt x="3137" y="801"/>
                    <a:pt x="3704" y="701"/>
                  </a:cubicBezTo>
                  <a:cubicBezTo>
                    <a:pt x="3997" y="646"/>
                    <a:pt x="4301" y="621"/>
                    <a:pt x="4604" y="621"/>
                  </a:cubicBezTo>
                  <a:cubicBezTo>
                    <a:pt x="4852" y="621"/>
                    <a:pt x="5098" y="638"/>
                    <a:pt x="5338" y="668"/>
                  </a:cubicBezTo>
                  <a:cubicBezTo>
                    <a:pt x="6272" y="801"/>
                    <a:pt x="7206" y="1135"/>
                    <a:pt x="8007" y="1602"/>
                  </a:cubicBezTo>
                  <a:cubicBezTo>
                    <a:pt x="8607" y="1935"/>
                    <a:pt x="9141" y="2269"/>
                    <a:pt x="9675" y="2669"/>
                  </a:cubicBezTo>
                  <a:cubicBezTo>
                    <a:pt x="10034" y="2909"/>
                    <a:pt x="10232" y="3041"/>
                    <a:pt x="10293" y="3041"/>
                  </a:cubicBezTo>
                  <a:cubicBezTo>
                    <a:pt x="10300" y="3041"/>
                    <a:pt x="10305" y="3039"/>
                    <a:pt x="10308" y="3036"/>
                  </a:cubicBezTo>
                  <a:cubicBezTo>
                    <a:pt x="10342" y="3003"/>
                    <a:pt x="10175" y="2803"/>
                    <a:pt x="9841" y="2469"/>
                  </a:cubicBezTo>
                  <a:cubicBezTo>
                    <a:pt x="9374" y="2002"/>
                    <a:pt x="8841" y="1568"/>
                    <a:pt x="8274" y="1201"/>
                  </a:cubicBezTo>
                  <a:cubicBezTo>
                    <a:pt x="7406" y="634"/>
                    <a:pt x="6439" y="267"/>
                    <a:pt x="5438" y="101"/>
                  </a:cubicBezTo>
                  <a:cubicBezTo>
                    <a:pt x="5138" y="34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3142425" y="1877400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0" y="1"/>
                  </a:moveTo>
                  <a:cubicBezTo>
                    <a:pt x="4211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210"/>
                    <a:pt x="734" y="1710"/>
                    <a:pt x="400" y="2311"/>
                  </a:cubicBezTo>
                  <a:cubicBezTo>
                    <a:pt x="134" y="2878"/>
                    <a:pt x="0" y="3512"/>
                    <a:pt x="33" y="4146"/>
                  </a:cubicBezTo>
                  <a:cubicBezTo>
                    <a:pt x="33" y="4713"/>
                    <a:pt x="134" y="5246"/>
                    <a:pt x="300" y="5780"/>
                  </a:cubicBezTo>
                  <a:cubicBezTo>
                    <a:pt x="467" y="6247"/>
                    <a:pt x="667" y="6681"/>
                    <a:pt x="967" y="7081"/>
                  </a:cubicBezTo>
                  <a:cubicBezTo>
                    <a:pt x="1234" y="7381"/>
                    <a:pt x="1535" y="7648"/>
                    <a:pt x="1868" y="7882"/>
                  </a:cubicBezTo>
                  <a:cubicBezTo>
                    <a:pt x="2102" y="8048"/>
                    <a:pt x="2368" y="8182"/>
                    <a:pt x="2635" y="8315"/>
                  </a:cubicBezTo>
                  <a:cubicBezTo>
                    <a:pt x="2835" y="8349"/>
                    <a:pt x="3002" y="8415"/>
                    <a:pt x="3202" y="8449"/>
                  </a:cubicBezTo>
                  <a:cubicBezTo>
                    <a:pt x="3252" y="8465"/>
                    <a:pt x="3294" y="8474"/>
                    <a:pt x="3323" y="8474"/>
                  </a:cubicBezTo>
                  <a:cubicBezTo>
                    <a:pt x="3352" y="8474"/>
                    <a:pt x="3369" y="8465"/>
                    <a:pt x="3369" y="8449"/>
                  </a:cubicBezTo>
                  <a:cubicBezTo>
                    <a:pt x="3403" y="8415"/>
                    <a:pt x="3336" y="8382"/>
                    <a:pt x="3202" y="8315"/>
                  </a:cubicBezTo>
                  <a:cubicBezTo>
                    <a:pt x="3102" y="8249"/>
                    <a:pt x="2936" y="8182"/>
                    <a:pt x="2735" y="8048"/>
                  </a:cubicBezTo>
                  <a:cubicBezTo>
                    <a:pt x="2502" y="7915"/>
                    <a:pt x="2268" y="7748"/>
                    <a:pt x="2068" y="7581"/>
                  </a:cubicBezTo>
                  <a:cubicBezTo>
                    <a:pt x="1801" y="7348"/>
                    <a:pt x="1535" y="7081"/>
                    <a:pt x="1334" y="6781"/>
                  </a:cubicBezTo>
                  <a:cubicBezTo>
                    <a:pt x="1101" y="6447"/>
                    <a:pt x="934" y="6047"/>
                    <a:pt x="801" y="5613"/>
                  </a:cubicBezTo>
                  <a:cubicBezTo>
                    <a:pt x="667" y="5146"/>
                    <a:pt x="601" y="4646"/>
                    <a:pt x="601" y="4146"/>
                  </a:cubicBezTo>
                  <a:cubicBezTo>
                    <a:pt x="567" y="3011"/>
                    <a:pt x="1134" y="1944"/>
                    <a:pt x="2102" y="1344"/>
                  </a:cubicBezTo>
                  <a:cubicBezTo>
                    <a:pt x="2569" y="1043"/>
                    <a:pt x="3136" y="810"/>
                    <a:pt x="3703" y="710"/>
                  </a:cubicBezTo>
                  <a:cubicBezTo>
                    <a:pt x="4013" y="652"/>
                    <a:pt x="4334" y="616"/>
                    <a:pt x="4654" y="616"/>
                  </a:cubicBezTo>
                  <a:cubicBezTo>
                    <a:pt x="4884" y="616"/>
                    <a:pt x="5114" y="635"/>
                    <a:pt x="5337" y="676"/>
                  </a:cubicBezTo>
                  <a:cubicBezTo>
                    <a:pt x="6305" y="810"/>
                    <a:pt x="7205" y="1110"/>
                    <a:pt x="8039" y="1577"/>
                  </a:cubicBezTo>
                  <a:cubicBezTo>
                    <a:pt x="8606" y="1911"/>
                    <a:pt x="9173" y="2278"/>
                    <a:pt x="9707" y="2645"/>
                  </a:cubicBezTo>
                  <a:cubicBezTo>
                    <a:pt x="10074" y="2911"/>
                    <a:pt x="10307" y="3045"/>
                    <a:pt x="10341" y="3045"/>
                  </a:cubicBezTo>
                  <a:cubicBezTo>
                    <a:pt x="10374" y="3011"/>
                    <a:pt x="10207" y="2778"/>
                    <a:pt x="9874" y="2444"/>
                  </a:cubicBezTo>
                  <a:cubicBezTo>
                    <a:pt x="9373" y="1977"/>
                    <a:pt x="8840" y="1577"/>
                    <a:pt x="8273" y="1210"/>
                  </a:cubicBezTo>
                  <a:cubicBezTo>
                    <a:pt x="7405" y="643"/>
                    <a:pt x="6438" y="243"/>
                    <a:pt x="5437" y="76"/>
                  </a:cubicBezTo>
                  <a:cubicBezTo>
                    <a:pt x="5137" y="26"/>
                    <a:pt x="4829" y="1"/>
                    <a:pt x="4520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1"/>
            <p:cNvSpPr/>
            <p:nvPr/>
          </p:nvSpPr>
          <p:spPr>
            <a:xfrm>
              <a:off x="3100725" y="2203475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37" y="1"/>
                  </a:moveTo>
                  <a:cubicBezTo>
                    <a:pt x="4228" y="1"/>
                    <a:pt x="3920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176"/>
                    <a:pt x="734" y="1710"/>
                    <a:pt x="401" y="2311"/>
                  </a:cubicBezTo>
                  <a:cubicBezTo>
                    <a:pt x="134" y="2878"/>
                    <a:pt x="0" y="3511"/>
                    <a:pt x="34" y="4145"/>
                  </a:cubicBezTo>
                  <a:cubicBezTo>
                    <a:pt x="34" y="4712"/>
                    <a:pt x="134" y="5246"/>
                    <a:pt x="300" y="5780"/>
                  </a:cubicBezTo>
                  <a:cubicBezTo>
                    <a:pt x="467" y="6247"/>
                    <a:pt x="701" y="6680"/>
                    <a:pt x="1001" y="7081"/>
                  </a:cubicBezTo>
                  <a:cubicBezTo>
                    <a:pt x="1234" y="7381"/>
                    <a:pt x="1535" y="7648"/>
                    <a:pt x="1868" y="7881"/>
                  </a:cubicBezTo>
                  <a:cubicBezTo>
                    <a:pt x="2102" y="8048"/>
                    <a:pt x="2369" y="8181"/>
                    <a:pt x="2669" y="8282"/>
                  </a:cubicBezTo>
                  <a:cubicBezTo>
                    <a:pt x="2836" y="8348"/>
                    <a:pt x="3002" y="8415"/>
                    <a:pt x="3203" y="8448"/>
                  </a:cubicBezTo>
                  <a:lnTo>
                    <a:pt x="3403" y="8448"/>
                  </a:lnTo>
                  <a:cubicBezTo>
                    <a:pt x="3403" y="8415"/>
                    <a:pt x="3336" y="8348"/>
                    <a:pt x="3236" y="8282"/>
                  </a:cubicBezTo>
                  <a:cubicBezTo>
                    <a:pt x="3136" y="8215"/>
                    <a:pt x="2969" y="8148"/>
                    <a:pt x="2769" y="8048"/>
                  </a:cubicBezTo>
                  <a:cubicBezTo>
                    <a:pt x="2502" y="7915"/>
                    <a:pt x="2302" y="7748"/>
                    <a:pt x="2068" y="7581"/>
                  </a:cubicBezTo>
                  <a:cubicBezTo>
                    <a:pt x="1802" y="7348"/>
                    <a:pt x="1568" y="7081"/>
                    <a:pt x="1368" y="6780"/>
                  </a:cubicBezTo>
                  <a:cubicBezTo>
                    <a:pt x="1101" y="6414"/>
                    <a:pt x="934" y="6013"/>
                    <a:pt x="801" y="5613"/>
                  </a:cubicBezTo>
                  <a:cubicBezTo>
                    <a:pt x="667" y="5113"/>
                    <a:pt x="634" y="4646"/>
                    <a:pt x="634" y="4145"/>
                  </a:cubicBezTo>
                  <a:cubicBezTo>
                    <a:pt x="634" y="3612"/>
                    <a:pt x="734" y="3078"/>
                    <a:pt x="968" y="2577"/>
                  </a:cubicBezTo>
                  <a:cubicBezTo>
                    <a:pt x="1234" y="2077"/>
                    <a:pt x="1635" y="1643"/>
                    <a:pt x="2135" y="1343"/>
                  </a:cubicBezTo>
                  <a:cubicBezTo>
                    <a:pt x="2602" y="1010"/>
                    <a:pt x="3136" y="776"/>
                    <a:pt x="3736" y="676"/>
                  </a:cubicBezTo>
                  <a:cubicBezTo>
                    <a:pt x="4030" y="621"/>
                    <a:pt x="4324" y="596"/>
                    <a:pt x="4623" y="596"/>
                  </a:cubicBezTo>
                  <a:cubicBezTo>
                    <a:pt x="4868" y="596"/>
                    <a:pt x="5116" y="613"/>
                    <a:pt x="5371" y="643"/>
                  </a:cubicBezTo>
                  <a:cubicBezTo>
                    <a:pt x="6305" y="776"/>
                    <a:pt x="7205" y="1110"/>
                    <a:pt x="8039" y="1577"/>
                  </a:cubicBezTo>
                  <a:cubicBezTo>
                    <a:pt x="8606" y="1910"/>
                    <a:pt x="9173" y="2244"/>
                    <a:pt x="9707" y="2644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4" y="2978"/>
                    <a:pt x="10208" y="2778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39" y="609"/>
                    <a:pt x="6472" y="242"/>
                    <a:pt x="5471" y="76"/>
                  </a:cubicBezTo>
                  <a:cubicBezTo>
                    <a:pt x="5154" y="26"/>
                    <a:pt x="4845" y="1"/>
                    <a:pt x="4537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3059850" y="25295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1" y="0"/>
                  </a:moveTo>
                  <a:cubicBezTo>
                    <a:pt x="4212" y="0"/>
                    <a:pt x="3904" y="25"/>
                    <a:pt x="3603" y="75"/>
                  </a:cubicBezTo>
                  <a:cubicBezTo>
                    <a:pt x="2936" y="175"/>
                    <a:pt x="2302" y="409"/>
                    <a:pt x="1735" y="809"/>
                  </a:cubicBezTo>
                  <a:cubicBezTo>
                    <a:pt x="1168" y="1176"/>
                    <a:pt x="701" y="1676"/>
                    <a:pt x="401" y="2277"/>
                  </a:cubicBezTo>
                  <a:cubicBezTo>
                    <a:pt x="134" y="2877"/>
                    <a:pt x="1" y="3478"/>
                    <a:pt x="1" y="4145"/>
                  </a:cubicBezTo>
                  <a:cubicBezTo>
                    <a:pt x="1" y="4679"/>
                    <a:pt x="101" y="5246"/>
                    <a:pt x="301" y="5779"/>
                  </a:cubicBezTo>
                  <a:cubicBezTo>
                    <a:pt x="434" y="6213"/>
                    <a:pt x="668" y="6647"/>
                    <a:pt x="968" y="7047"/>
                  </a:cubicBezTo>
                  <a:cubicBezTo>
                    <a:pt x="1202" y="7347"/>
                    <a:pt x="1502" y="7647"/>
                    <a:pt x="1835" y="7848"/>
                  </a:cubicBezTo>
                  <a:cubicBezTo>
                    <a:pt x="2102" y="8014"/>
                    <a:pt x="2369" y="8181"/>
                    <a:pt x="2636" y="8281"/>
                  </a:cubicBezTo>
                  <a:cubicBezTo>
                    <a:pt x="2803" y="8348"/>
                    <a:pt x="3003" y="8381"/>
                    <a:pt x="3170" y="8415"/>
                  </a:cubicBezTo>
                  <a:cubicBezTo>
                    <a:pt x="3236" y="8431"/>
                    <a:pt x="3286" y="8440"/>
                    <a:pt x="3320" y="8440"/>
                  </a:cubicBezTo>
                  <a:cubicBezTo>
                    <a:pt x="3353" y="8440"/>
                    <a:pt x="3370" y="8431"/>
                    <a:pt x="3370" y="8415"/>
                  </a:cubicBezTo>
                  <a:cubicBezTo>
                    <a:pt x="3370" y="8415"/>
                    <a:pt x="3336" y="8381"/>
                    <a:pt x="3203" y="8315"/>
                  </a:cubicBezTo>
                  <a:cubicBezTo>
                    <a:pt x="3103" y="8248"/>
                    <a:pt x="2936" y="8181"/>
                    <a:pt x="2736" y="8048"/>
                  </a:cubicBezTo>
                  <a:cubicBezTo>
                    <a:pt x="2503" y="7914"/>
                    <a:pt x="2269" y="7747"/>
                    <a:pt x="2069" y="7581"/>
                  </a:cubicBezTo>
                  <a:cubicBezTo>
                    <a:pt x="1802" y="7347"/>
                    <a:pt x="1535" y="7080"/>
                    <a:pt x="1335" y="6780"/>
                  </a:cubicBezTo>
                  <a:cubicBezTo>
                    <a:pt x="1102" y="6413"/>
                    <a:pt x="935" y="6046"/>
                    <a:pt x="801" y="5613"/>
                  </a:cubicBezTo>
                  <a:cubicBezTo>
                    <a:pt x="668" y="5146"/>
                    <a:pt x="601" y="4645"/>
                    <a:pt x="601" y="4145"/>
                  </a:cubicBezTo>
                  <a:cubicBezTo>
                    <a:pt x="568" y="3011"/>
                    <a:pt x="1135" y="1943"/>
                    <a:pt x="2102" y="1343"/>
                  </a:cubicBezTo>
                  <a:cubicBezTo>
                    <a:pt x="2603" y="1009"/>
                    <a:pt x="3136" y="809"/>
                    <a:pt x="3703" y="709"/>
                  </a:cubicBezTo>
                  <a:cubicBezTo>
                    <a:pt x="4014" y="651"/>
                    <a:pt x="4335" y="615"/>
                    <a:pt x="4655" y="615"/>
                  </a:cubicBezTo>
                  <a:cubicBezTo>
                    <a:pt x="4885" y="615"/>
                    <a:pt x="5114" y="634"/>
                    <a:pt x="5338" y="676"/>
                  </a:cubicBezTo>
                  <a:cubicBezTo>
                    <a:pt x="6305" y="809"/>
                    <a:pt x="7206" y="1109"/>
                    <a:pt x="8040" y="1576"/>
                  </a:cubicBezTo>
                  <a:cubicBezTo>
                    <a:pt x="8607" y="1910"/>
                    <a:pt x="9174" y="2277"/>
                    <a:pt x="9708" y="2644"/>
                  </a:cubicBezTo>
                  <a:cubicBezTo>
                    <a:pt x="10038" y="2884"/>
                    <a:pt x="10260" y="3016"/>
                    <a:pt x="10325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5" y="2977"/>
                    <a:pt x="10208" y="2777"/>
                    <a:pt x="9874" y="2444"/>
                  </a:cubicBezTo>
                  <a:cubicBezTo>
                    <a:pt x="9374" y="1977"/>
                    <a:pt x="8840" y="1576"/>
                    <a:pt x="8273" y="1209"/>
                  </a:cubicBezTo>
                  <a:cubicBezTo>
                    <a:pt x="7406" y="642"/>
                    <a:pt x="6439" y="242"/>
                    <a:pt x="5438" y="75"/>
                  </a:cubicBezTo>
                  <a:cubicBezTo>
                    <a:pt x="5138" y="25"/>
                    <a:pt x="4829" y="0"/>
                    <a:pt x="4521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3018150" y="2854775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1" y="1"/>
                  </a:moveTo>
                  <a:cubicBezTo>
                    <a:pt x="4212" y="1"/>
                    <a:pt x="3904" y="26"/>
                    <a:pt x="3603" y="76"/>
                  </a:cubicBezTo>
                  <a:cubicBezTo>
                    <a:pt x="2936" y="209"/>
                    <a:pt x="2303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34" y="2878"/>
                    <a:pt x="1" y="3511"/>
                    <a:pt x="34" y="4145"/>
                  </a:cubicBezTo>
                  <a:cubicBezTo>
                    <a:pt x="34" y="4712"/>
                    <a:pt x="134" y="5279"/>
                    <a:pt x="301" y="5813"/>
                  </a:cubicBezTo>
                  <a:cubicBezTo>
                    <a:pt x="435" y="6247"/>
                    <a:pt x="668" y="6680"/>
                    <a:pt x="968" y="7081"/>
                  </a:cubicBezTo>
                  <a:cubicBezTo>
                    <a:pt x="1235" y="7381"/>
                    <a:pt x="1535" y="7681"/>
                    <a:pt x="1869" y="7881"/>
                  </a:cubicBezTo>
                  <a:cubicBezTo>
                    <a:pt x="2102" y="8048"/>
                    <a:pt x="2369" y="8215"/>
                    <a:pt x="2636" y="8315"/>
                  </a:cubicBezTo>
                  <a:cubicBezTo>
                    <a:pt x="2803" y="8382"/>
                    <a:pt x="3003" y="8415"/>
                    <a:pt x="3170" y="8448"/>
                  </a:cubicBezTo>
                  <a:cubicBezTo>
                    <a:pt x="3237" y="8465"/>
                    <a:pt x="3287" y="8473"/>
                    <a:pt x="3320" y="8473"/>
                  </a:cubicBezTo>
                  <a:cubicBezTo>
                    <a:pt x="3353" y="8473"/>
                    <a:pt x="3370" y="8465"/>
                    <a:pt x="3370" y="8448"/>
                  </a:cubicBezTo>
                  <a:cubicBezTo>
                    <a:pt x="3403" y="8448"/>
                    <a:pt x="3337" y="8415"/>
                    <a:pt x="3237" y="8348"/>
                  </a:cubicBezTo>
                  <a:cubicBezTo>
                    <a:pt x="3136" y="8248"/>
                    <a:pt x="2970" y="8181"/>
                    <a:pt x="2770" y="8081"/>
                  </a:cubicBezTo>
                  <a:cubicBezTo>
                    <a:pt x="2503" y="7948"/>
                    <a:pt x="2269" y="7781"/>
                    <a:pt x="2069" y="7581"/>
                  </a:cubicBezTo>
                  <a:cubicBezTo>
                    <a:pt x="1769" y="7348"/>
                    <a:pt x="1535" y="7081"/>
                    <a:pt x="1335" y="6814"/>
                  </a:cubicBezTo>
                  <a:cubicBezTo>
                    <a:pt x="1102" y="6447"/>
                    <a:pt x="902" y="6047"/>
                    <a:pt x="801" y="5613"/>
                  </a:cubicBezTo>
                  <a:cubicBezTo>
                    <a:pt x="668" y="5146"/>
                    <a:pt x="601" y="4646"/>
                    <a:pt x="601" y="4145"/>
                  </a:cubicBezTo>
                  <a:cubicBezTo>
                    <a:pt x="601" y="3612"/>
                    <a:pt x="735" y="3078"/>
                    <a:pt x="935" y="2611"/>
                  </a:cubicBezTo>
                  <a:cubicBezTo>
                    <a:pt x="1235" y="2110"/>
                    <a:pt x="1635" y="1677"/>
                    <a:pt x="2102" y="1343"/>
                  </a:cubicBezTo>
                  <a:cubicBezTo>
                    <a:pt x="2569" y="1010"/>
                    <a:pt x="3136" y="810"/>
                    <a:pt x="3704" y="709"/>
                  </a:cubicBezTo>
                  <a:cubicBezTo>
                    <a:pt x="3997" y="654"/>
                    <a:pt x="4301" y="630"/>
                    <a:pt x="4604" y="630"/>
                  </a:cubicBezTo>
                  <a:cubicBezTo>
                    <a:pt x="4851" y="630"/>
                    <a:pt x="5098" y="646"/>
                    <a:pt x="5338" y="676"/>
                  </a:cubicBezTo>
                  <a:cubicBezTo>
                    <a:pt x="6272" y="810"/>
                    <a:pt x="7206" y="1110"/>
                    <a:pt x="8007" y="1577"/>
                  </a:cubicBezTo>
                  <a:cubicBezTo>
                    <a:pt x="8607" y="1910"/>
                    <a:pt x="9141" y="2277"/>
                    <a:pt x="9674" y="2644"/>
                  </a:cubicBezTo>
                  <a:cubicBezTo>
                    <a:pt x="10041" y="2888"/>
                    <a:pt x="10267" y="3049"/>
                    <a:pt x="10329" y="3049"/>
                  </a:cubicBezTo>
                  <a:cubicBezTo>
                    <a:pt x="10334" y="3049"/>
                    <a:pt x="10339" y="3047"/>
                    <a:pt x="10342" y="3044"/>
                  </a:cubicBezTo>
                  <a:cubicBezTo>
                    <a:pt x="10375" y="3011"/>
                    <a:pt x="10208" y="2778"/>
                    <a:pt x="9841" y="2444"/>
                  </a:cubicBezTo>
                  <a:cubicBezTo>
                    <a:pt x="9374" y="1977"/>
                    <a:pt x="8841" y="1577"/>
                    <a:pt x="8273" y="1210"/>
                  </a:cubicBezTo>
                  <a:cubicBezTo>
                    <a:pt x="7406" y="643"/>
                    <a:pt x="6439" y="276"/>
                    <a:pt x="5438" y="76"/>
                  </a:cubicBezTo>
                  <a:cubicBezTo>
                    <a:pt x="5138" y="26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2976475" y="3180850"/>
              <a:ext cx="259375" cy="211825"/>
            </a:xfrm>
            <a:custGeom>
              <a:avLst/>
              <a:gdLst/>
              <a:ahLst/>
              <a:cxnLst/>
              <a:rect l="l" t="t" r="r" b="b"/>
              <a:pathLst>
                <a:path w="10375" h="8473" extrusionOk="0">
                  <a:moveTo>
                    <a:pt x="4532" y="0"/>
                  </a:moveTo>
                  <a:cubicBezTo>
                    <a:pt x="4228" y="0"/>
                    <a:pt x="3919" y="25"/>
                    <a:pt x="3603" y="75"/>
                  </a:cubicBezTo>
                  <a:cubicBezTo>
                    <a:pt x="2935" y="209"/>
                    <a:pt x="2302" y="442"/>
                    <a:pt x="1768" y="843"/>
                  </a:cubicBezTo>
                  <a:cubicBezTo>
                    <a:pt x="1201" y="1209"/>
                    <a:pt x="734" y="1710"/>
                    <a:pt x="400" y="2310"/>
                  </a:cubicBezTo>
                  <a:cubicBezTo>
                    <a:pt x="133" y="2911"/>
                    <a:pt x="0" y="3511"/>
                    <a:pt x="33" y="4178"/>
                  </a:cubicBezTo>
                  <a:cubicBezTo>
                    <a:pt x="33" y="4712"/>
                    <a:pt x="133" y="5279"/>
                    <a:pt x="300" y="5813"/>
                  </a:cubicBezTo>
                  <a:cubicBezTo>
                    <a:pt x="467" y="6280"/>
                    <a:pt x="701" y="6680"/>
                    <a:pt x="1001" y="7080"/>
                  </a:cubicBezTo>
                  <a:cubicBezTo>
                    <a:pt x="1234" y="7381"/>
                    <a:pt x="1534" y="7681"/>
                    <a:pt x="1868" y="7881"/>
                  </a:cubicBezTo>
                  <a:cubicBezTo>
                    <a:pt x="2102" y="8048"/>
                    <a:pt x="2368" y="8214"/>
                    <a:pt x="2669" y="8315"/>
                  </a:cubicBezTo>
                  <a:cubicBezTo>
                    <a:pt x="2835" y="8381"/>
                    <a:pt x="3002" y="8415"/>
                    <a:pt x="3202" y="8448"/>
                  </a:cubicBezTo>
                  <a:cubicBezTo>
                    <a:pt x="3252" y="8465"/>
                    <a:pt x="3302" y="8473"/>
                    <a:pt x="3340" y="8473"/>
                  </a:cubicBezTo>
                  <a:cubicBezTo>
                    <a:pt x="3377" y="8473"/>
                    <a:pt x="3402" y="8465"/>
                    <a:pt x="3402" y="8448"/>
                  </a:cubicBezTo>
                  <a:cubicBezTo>
                    <a:pt x="3402" y="8448"/>
                    <a:pt x="3336" y="8381"/>
                    <a:pt x="3236" y="8315"/>
                  </a:cubicBezTo>
                  <a:cubicBezTo>
                    <a:pt x="3102" y="8248"/>
                    <a:pt x="2935" y="8181"/>
                    <a:pt x="2735" y="8048"/>
                  </a:cubicBezTo>
                  <a:cubicBezTo>
                    <a:pt x="2502" y="7914"/>
                    <a:pt x="2302" y="7781"/>
                    <a:pt x="2068" y="7581"/>
                  </a:cubicBezTo>
                  <a:cubicBezTo>
                    <a:pt x="1801" y="7347"/>
                    <a:pt x="1568" y="7080"/>
                    <a:pt x="1334" y="6813"/>
                  </a:cubicBezTo>
                  <a:cubicBezTo>
                    <a:pt x="1101" y="6447"/>
                    <a:pt x="934" y="6046"/>
                    <a:pt x="801" y="5613"/>
                  </a:cubicBezTo>
                  <a:cubicBezTo>
                    <a:pt x="667" y="5146"/>
                    <a:pt x="600" y="4645"/>
                    <a:pt x="634" y="4145"/>
                  </a:cubicBezTo>
                  <a:cubicBezTo>
                    <a:pt x="634" y="3611"/>
                    <a:pt x="734" y="3077"/>
                    <a:pt x="967" y="2610"/>
                  </a:cubicBezTo>
                  <a:cubicBezTo>
                    <a:pt x="1234" y="2110"/>
                    <a:pt x="1635" y="1676"/>
                    <a:pt x="2102" y="1376"/>
                  </a:cubicBezTo>
                  <a:cubicBezTo>
                    <a:pt x="2602" y="1043"/>
                    <a:pt x="3136" y="809"/>
                    <a:pt x="3703" y="709"/>
                  </a:cubicBezTo>
                  <a:cubicBezTo>
                    <a:pt x="4015" y="654"/>
                    <a:pt x="4317" y="629"/>
                    <a:pt x="4614" y="629"/>
                  </a:cubicBezTo>
                  <a:cubicBezTo>
                    <a:pt x="4857" y="629"/>
                    <a:pt x="5097" y="646"/>
                    <a:pt x="5337" y="676"/>
                  </a:cubicBezTo>
                  <a:cubicBezTo>
                    <a:pt x="6305" y="809"/>
                    <a:pt x="7205" y="1143"/>
                    <a:pt x="8039" y="1610"/>
                  </a:cubicBezTo>
                  <a:cubicBezTo>
                    <a:pt x="8606" y="1910"/>
                    <a:pt x="9173" y="2277"/>
                    <a:pt x="9707" y="2644"/>
                  </a:cubicBezTo>
                  <a:cubicBezTo>
                    <a:pt x="10037" y="2914"/>
                    <a:pt x="10259" y="3049"/>
                    <a:pt x="10325" y="3049"/>
                  </a:cubicBezTo>
                  <a:cubicBezTo>
                    <a:pt x="10332" y="3049"/>
                    <a:pt x="10337" y="3047"/>
                    <a:pt x="10341" y="3044"/>
                  </a:cubicBezTo>
                  <a:cubicBezTo>
                    <a:pt x="10374" y="3011"/>
                    <a:pt x="10207" y="2811"/>
                    <a:pt x="9874" y="2477"/>
                  </a:cubicBezTo>
                  <a:cubicBezTo>
                    <a:pt x="9373" y="1977"/>
                    <a:pt x="8840" y="1576"/>
                    <a:pt x="8273" y="1209"/>
                  </a:cubicBezTo>
                  <a:cubicBezTo>
                    <a:pt x="7439" y="642"/>
                    <a:pt x="6471" y="275"/>
                    <a:pt x="5437" y="75"/>
                  </a:cubicBezTo>
                  <a:cubicBezTo>
                    <a:pt x="5137" y="25"/>
                    <a:pt x="4837" y="0"/>
                    <a:pt x="4532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2935600" y="3506900"/>
              <a:ext cx="258550" cy="211850"/>
            </a:xfrm>
            <a:custGeom>
              <a:avLst/>
              <a:gdLst/>
              <a:ahLst/>
              <a:cxnLst/>
              <a:rect l="l" t="t" r="r" b="b"/>
              <a:pathLst>
                <a:path w="10342" h="8474" extrusionOk="0">
                  <a:moveTo>
                    <a:pt x="4508" y="1"/>
                  </a:moveTo>
                  <a:cubicBezTo>
                    <a:pt x="4204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01" y="2878"/>
                    <a:pt x="1" y="3512"/>
                    <a:pt x="1" y="4146"/>
                  </a:cubicBezTo>
                  <a:cubicBezTo>
                    <a:pt x="1" y="4713"/>
                    <a:pt x="101" y="5246"/>
                    <a:pt x="267" y="5780"/>
                  </a:cubicBezTo>
                  <a:cubicBezTo>
                    <a:pt x="434" y="6247"/>
                    <a:pt x="668" y="6681"/>
                    <a:pt x="968" y="7081"/>
                  </a:cubicBezTo>
                  <a:cubicBezTo>
                    <a:pt x="1201" y="7381"/>
                    <a:pt x="1502" y="7648"/>
                    <a:pt x="1835" y="7882"/>
                  </a:cubicBezTo>
                  <a:cubicBezTo>
                    <a:pt x="2102" y="8048"/>
                    <a:pt x="2336" y="8182"/>
                    <a:pt x="2636" y="8282"/>
                  </a:cubicBezTo>
                  <a:cubicBezTo>
                    <a:pt x="2803" y="8349"/>
                    <a:pt x="2969" y="8415"/>
                    <a:pt x="3169" y="8449"/>
                  </a:cubicBezTo>
                  <a:cubicBezTo>
                    <a:pt x="3236" y="8465"/>
                    <a:pt x="3286" y="8474"/>
                    <a:pt x="3320" y="8474"/>
                  </a:cubicBezTo>
                  <a:cubicBezTo>
                    <a:pt x="3353" y="8474"/>
                    <a:pt x="3370" y="8465"/>
                    <a:pt x="3370" y="8449"/>
                  </a:cubicBezTo>
                  <a:cubicBezTo>
                    <a:pt x="3370" y="8415"/>
                    <a:pt x="3303" y="8349"/>
                    <a:pt x="3203" y="8282"/>
                  </a:cubicBezTo>
                  <a:cubicBezTo>
                    <a:pt x="3103" y="8215"/>
                    <a:pt x="2936" y="8182"/>
                    <a:pt x="2736" y="8048"/>
                  </a:cubicBezTo>
                  <a:cubicBezTo>
                    <a:pt x="2502" y="7915"/>
                    <a:pt x="2269" y="7748"/>
                    <a:pt x="2035" y="7581"/>
                  </a:cubicBezTo>
                  <a:cubicBezTo>
                    <a:pt x="1768" y="7348"/>
                    <a:pt x="1535" y="7081"/>
                    <a:pt x="1335" y="6781"/>
                  </a:cubicBezTo>
                  <a:cubicBezTo>
                    <a:pt x="1068" y="6414"/>
                    <a:pt x="901" y="6047"/>
                    <a:pt x="801" y="5613"/>
                  </a:cubicBezTo>
                  <a:cubicBezTo>
                    <a:pt x="668" y="5146"/>
                    <a:pt x="601" y="4646"/>
                    <a:pt x="601" y="4146"/>
                  </a:cubicBezTo>
                  <a:cubicBezTo>
                    <a:pt x="601" y="3612"/>
                    <a:pt x="701" y="3078"/>
                    <a:pt x="935" y="2578"/>
                  </a:cubicBezTo>
                  <a:cubicBezTo>
                    <a:pt x="1201" y="2077"/>
                    <a:pt x="1602" y="1677"/>
                    <a:pt x="2102" y="1344"/>
                  </a:cubicBezTo>
                  <a:cubicBezTo>
                    <a:pt x="2569" y="1010"/>
                    <a:pt x="3103" y="810"/>
                    <a:pt x="3703" y="676"/>
                  </a:cubicBezTo>
                  <a:cubicBezTo>
                    <a:pt x="4033" y="635"/>
                    <a:pt x="4363" y="607"/>
                    <a:pt x="4701" y="607"/>
                  </a:cubicBezTo>
                  <a:cubicBezTo>
                    <a:pt x="4909" y="607"/>
                    <a:pt x="5121" y="618"/>
                    <a:pt x="5338" y="643"/>
                  </a:cubicBezTo>
                  <a:cubicBezTo>
                    <a:pt x="6272" y="810"/>
                    <a:pt x="7172" y="1110"/>
                    <a:pt x="8006" y="1577"/>
                  </a:cubicBezTo>
                  <a:cubicBezTo>
                    <a:pt x="8573" y="1911"/>
                    <a:pt x="9140" y="2278"/>
                    <a:pt x="9674" y="2644"/>
                  </a:cubicBezTo>
                  <a:cubicBezTo>
                    <a:pt x="10034" y="2884"/>
                    <a:pt x="10232" y="3016"/>
                    <a:pt x="10293" y="3016"/>
                  </a:cubicBezTo>
                  <a:cubicBezTo>
                    <a:pt x="10299" y="3016"/>
                    <a:pt x="10305" y="3015"/>
                    <a:pt x="10308" y="3011"/>
                  </a:cubicBezTo>
                  <a:cubicBezTo>
                    <a:pt x="10341" y="2978"/>
                    <a:pt x="10174" y="2778"/>
                    <a:pt x="9841" y="2444"/>
                  </a:cubicBezTo>
                  <a:cubicBezTo>
                    <a:pt x="9341" y="1977"/>
                    <a:pt x="8840" y="1577"/>
                    <a:pt x="8273" y="1210"/>
                  </a:cubicBezTo>
                  <a:cubicBezTo>
                    <a:pt x="7406" y="643"/>
                    <a:pt x="6438" y="243"/>
                    <a:pt x="5438" y="76"/>
                  </a:cubicBezTo>
                  <a:cubicBezTo>
                    <a:pt x="5121" y="26"/>
                    <a:pt x="4812" y="1"/>
                    <a:pt x="4508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3266675" y="9000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0" y="0"/>
                  </a:moveTo>
                  <a:cubicBezTo>
                    <a:pt x="4212" y="0"/>
                    <a:pt x="3903" y="25"/>
                    <a:pt x="3603" y="75"/>
                  </a:cubicBezTo>
                  <a:cubicBezTo>
                    <a:pt x="2936" y="175"/>
                    <a:pt x="2302" y="442"/>
                    <a:pt x="1768" y="809"/>
                  </a:cubicBezTo>
                  <a:cubicBezTo>
                    <a:pt x="1201" y="1176"/>
                    <a:pt x="734" y="1710"/>
                    <a:pt x="401" y="2310"/>
                  </a:cubicBezTo>
                  <a:cubicBezTo>
                    <a:pt x="134" y="2877"/>
                    <a:pt x="0" y="3511"/>
                    <a:pt x="34" y="4145"/>
                  </a:cubicBezTo>
                  <a:cubicBezTo>
                    <a:pt x="34" y="4679"/>
                    <a:pt x="134" y="5246"/>
                    <a:pt x="301" y="5779"/>
                  </a:cubicBezTo>
                  <a:cubicBezTo>
                    <a:pt x="467" y="6246"/>
                    <a:pt x="701" y="6680"/>
                    <a:pt x="1001" y="7047"/>
                  </a:cubicBezTo>
                  <a:cubicBezTo>
                    <a:pt x="1235" y="7381"/>
                    <a:pt x="1535" y="7647"/>
                    <a:pt x="1868" y="7881"/>
                  </a:cubicBezTo>
                  <a:cubicBezTo>
                    <a:pt x="2102" y="8048"/>
                    <a:pt x="2369" y="8181"/>
                    <a:pt x="2669" y="8281"/>
                  </a:cubicBezTo>
                  <a:cubicBezTo>
                    <a:pt x="2836" y="8348"/>
                    <a:pt x="3002" y="8381"/>
                    <a:pt x="3203" y="8415"/>
                  </a:cubicBezTo>
                  <a:cubicBezTo>
                    <a:pt x="3253" y="8431"/>
                    <a:pt x="3303" y="8440"/>
                    <a:pt x="3340" y="8440"/>
                  </a:cubicBezTo>
                  <a:cubicBezTo>
                    <a:pt x="3378" y="8440"/>
                    <a:pt x="3403" y="8431"/>
                    <a:pt x="3403" y="8415"/>
                  </a:cubicBezTo>
                  <a:cubicBezTo>
                    <a:pt x="3403" y="8415"/>
                    <a:pt x="3336" y="8348"/>
                    <a:pt x="3236" y="8281"/>
                  </a:cubicBezTo>
                  <a:cubicBezTo>
                    <a:pt x="3103" y="8215"/>
                    <a:pt x="2936" y="8148"/>
                    <a:pt x="2769" y="8048"/>
                  </a:cubicBezTo>
                  <a:cubicBezTo>
                    <a:pt x="2502" y="7914"/>
                    <a:pt x="2269" y="7748"/>
                    <a:pt x="2068" y="7581"/>
                  </a:cubicBezTo>
                  <a:cubicBezTo>
                    <a:pt x="1802" y="7347"/>
                    <a:pt x="1568" y="7080"/>
                    <a:pt x="1335" y="6780"/>
                  </a:cubicBezTo>
                  <a:cubicBezTo>
                    <a:pt x="1101" y="6413"/>
                    <a:pt x="934" y="6013"/>
                    <a:pt x="801" y="5613"/>
                  </a:cubicBezTo>
                  <a:cubicBezTo>
                    <a:pt x="667" y="5112"/>
                    <a:pt x="601" y="4645"/>
                    <a:pt x="634" y="4145"/>
                  </a:cubicBezTo>
                  <a:cubicBezTo>
                    <a:pt x="601" y="3611"/>
                    <a:pt x="734" y="3077"/>
                    <a:pt x="968" y="2577"/>
                  </a:cubicBezTo>
                  <a:cubicBezTo>
                    <a:pt x="1235" y="2077"/>
                    <a:pt x="1635" y="1643"/>
                    <a:pt x="2102" y="1343"/>
                  </a:cubicBezTo>
                  <a:cubicBezTo>
                    <a:pt x="2602" y="1009"/>
                    <a:pt x="3136" y="776"/>
                    <a:pt x="3703" y="676"/>
                  </a:cubicBezTo>
                  <a:cubicBezTo>
                    <a:pt x="3997" y="621"/>
                    <a:pt x="4301" y="596"/>
                    <a:pt x="4604" y="596"/>
                  </a:cubicBezTo>
                  <a:cubicBezTo>
                    <a:pt x="4851" y="596"/>
                    <a:pt x="5098" y="612"/>
                    <a:pt x="5337" y="642"/>
                  </a:cubicBezTo>
                  <a:cubicBezTo>
                    <a:pt x="6305" y="776"/>
                    <a:pt x="7205" y="1109"/>
                    <a:pt x="8039" y="1576"/>
                  </a:cubicBezTo>
                  <a:cubicBezTo>
                    <a:pt x="8606" y="1910"/>
                    <a:pt x="9174" y="2244"/>
                    <a:pt x="9707" y="2644"/>
                  </a:cubicBezTo>
                  <a:cubicBezTo>
                    <a:pt x="10037" y="2884"/>
                    <a:pt x="10259" y="3016"/>
                    <a:pt x="10325" y="3016"/>
                  </a:cubicBezTo>
                  <a:cubicBezTo>
                    <a:pt x="10332" y="3016"/>
                    <a:pt x="10338" y="3014"/>
                    <a:pt x="10341" y="3011"/>
                  </a:cubicBezTo>
                  <a:cubicBezTo>
                    <a:pt x="10374" y="2977"/>
                    <a:pt x="10208" y="2777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06" y="609"/>
                    <a:pt x="6472" y="242"/>
                    <a:pt x="5438" y="75"/>
                  </a:cubicBezTo>
                  <a:cubicBezTo>
                    <a:pt x="5137" y="25"/>
                    <a:pt x="4829" y="0"/>
                    <a:pt x="4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1"/>
            <p:cNvSpPr/>
            <p:nvPr/>
          </p:nvSpPr>
          <p:spPr>
            <a:xfrm>
              <a:off x="3224975" y="1226100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41" y="1"/>
                  </a:moveTo>
                  <a:cubicBezTo>
                    <a:pt x="4237" y="1"/>
                    <a:pt x="3937" y="26"/>
                    <a:pt x="3636" y="76"/>
                  </a:cubicBezTo>
                  <a:cubicBezTo>
                    <a:pt x="2969" y="176"/>
                    <a:pt x="2335" y="443"/>
                    <a:pt x="1768" y="810"/>
                  </a:cubicBezTo>
                  <a:cubicBezTo>
                    <a:pt x="1201" y="1177"/>
                    <a:pt x="734" y="1711"/>
                    <a:pt x="401" y="2311"/>
                  </a:cubicBezTo>
                  <a:cubicBezTo>
                    <a:pt x="134" y="2878"/>
                    <a:pt x="0" y="3512"/>
                    <a:pt x="34" y="4146"/>
                  </a:cubicBezTo>
                  <a:cubicBezTo>
                    <a:pt x="34" y="4679"/>
                    <a:pt x="134" y="5246"/>
                    <a:pt x="301" y="5780"/>
                  </a:cubicBezTo>
                  <a:cubicBezTo>
                    <a:pt x="467" y="6247"/>
                    <a:pt x="701" y="6681"/>
                    <a:pt x="1001" y="7048"/>
                  </a:cubicBezTo>
                  <a:cubicBezTo>
                    <a:pt x="1235" y="7381"/>
                    <a:pt x="1535" y="7648"/>
                    <a:pt x="1868" y="7882"/>
                  </a:cubicBezTo>
                  <a:cubicBezTo>
                    <a:pt x="2102" y="8048"/>
                    <a:pt x="2369" y="8182"/>
                    <a:pt x="2669" y="8282"/>
                  </a:cubicBezTo>
                  <a:cubicBezTo>
                    <a:pt x="2836" y="8349"/>
                    <a:pt x="3003" y="8415"/>
                    <a:pt x="3203" y="8449"/>
                  </a:cubicBezTo>
                  <a:lnTo>
                    <a:pt x="3403" y="8449"/>
                  </a:lnTo>
                  <a:cubicBezTo>
                    <a:pt x="3403" y="8415"/>
                    <a:pt x="3336" y="8349"/>
                    <a:pt x="3236" y="8315"/>
                  </a:cubicBezTo>
                  <a:cubicBezTo>
                    <a:pt x="3136" y="8249"/>
                    <a:pt x="2969" y="8182"/>
                    <a:pt x="2769" y="8048"/>
                  </a:cubicBezTo>
                  <a:cubicBezTo>
                    <a:pt x="2536" y="7915"/>
                    <a:pt x="2302" y="7748"/>
                    <a:pt x="2102" y="7581"/>
                  </a:cubicBezTo>
                  <a:cubicBezTo>
                    <a:pt x="1802" y="7348"/>
                    <a:pt x="1568" y="7081"/>
                    <a:pt x="1368" y="6781"/>
                  </a:cubicBezTo>
                  <a:cubicBezTo>
                    <a:pt x="1135" y="6414"/>
                    <a:pt x="934" y="6047"/>
                    <a:pt x="834" y="5613"/>
                  </a:cubicBezTo>
                  <a:cubicBezTo>
                    <a:pt x="701" y="5146"/>
                    <a:pt x="634" y="4646"/>
                    <a:pt x="634" y="4146"/>
                  </a:cubicBezTo>
                  <a:cubicBezTo>
                    <a:pt x="634" y="3612"/>
                    <a:pt x="734" y="3078"/>
                    <a:pt x="968" y="2611"/>
                  </a:cubicBezTo>
                  <a:cubicBezTo>
                    <a:pt x="1268" y="2077"/>
                    <a:pt x="1668" y="1677"/>
                    <a:pt x="2135" y="1344"/>
                  </a:cubicBezTo>
                  <a:cubicBezTo>
                    <a:pt x="2602" y="1010"/>
                    <a:pt x="3136" y="777"/>
                    <a:pt x="3703" y="676"/>
                  </a:cubicBezTo>
                  <a:cubicBezTo>
                    <a:pt x="4015" y="621"/>
                    <a:pt x="4317" y="597"/>
                    <a:pt x="4620" y="597"/>
                  </a:cubicBezTo>
                  <a:cubicBezTo>
                    <a:pt x="4868" y="597"/>
                    <a:pt x="5116" y="613"/>
                    <a:pt x="5371" y="643"/>
                  </a:cubicBezTo>
                  <a:cubicBezTo>
                    <a:pt x="6305" y="777"/>
                    <a:pt x="7206" y="1110"/>
                    <a:pt x="8040" y="1577"/>
                  </a:cubicBezTo>
                  <a:cubicBezTo>
                    <a:pt x="8607" y="1877"/>
                    <a:pt x="9174" y="2244"/>
                    <a:pt x="9707" y="2645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5"/>
                    <a:pt x="10341" y="3011"/>
                  </a:cubicBezTo>
                  <a:cubicBezTo>
                    <a:pt x="10375" y="2978"/>
                    <a:pt x="10208" y="2778"/>
                    <a:pt x="9874" y="2444"/>
                  </a:cubicBezTo>
                  <a:cubicBezTo>
                    <a:pt x="9374" y="1977"/>
                    <a:pt x="8840" y="1544"/>
                    <a:pt x="8273" y="1177"/>
                  </a:cubicBezTo>
                  <a:cubicBezTo>
                    <a:pt x="7439" y="610"/>
                    <a:pt x="6472" y="243"/>
                    <a:pt x="5471" y="76"/>
                  </a:cubicBezTo>
                  <a:cubicBezTo>
                    <a:pt x="5154" y="26"/>
                    <a:pt x="4846" y="1"/>
                    <a:pt x="45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1"/>
            <p:cNvSpPr/>
            <p:nvPr/>
          </p:nvSpPr>
          <p:spPr>
            <a:xfrm>
              <a:off x="3184100" y="1551550"/>
              <a:ext cx="258550" cy="211000"/>
            </a:xfrm>
            <a:custGeom>
              <a:avLst/>
              <a:gdLst/>
              <a:ahLst/>
              <a:cxnLst/>
              <a:rect l="l" t="t" r="r" b="b"/>
              <a:pathLst>
                <a:path w="10342" h="8440" extrusionOk="0">
                  <a:moveTo>
                    <a:pt x="4521" y="1"/>
                  </a:moveTo>
                  <a:cubicBezTo>
                    <a:pt x="4212" y="1"/>
                    <a:pt x="3904" y="34"/>
                    <a:pt x="3604" y="101"/>
                  </a:cubicBezTo>
                  <a:cubicBezTo>
                    <a:pt x="2936" y="201"/>
                    <a:pt x="2303" y="434"/>
                    <a:pt x="1736" y="835"/>
                  </a:cubicBezTo>
                  <a:cubicBezTo>
                    <a:pt x="1168" y="1201"/>
                    <a:pt x="701" y="1702"/>
                    <a:pt x="401" y="2336"/>
                  </a:cubicBezTo>
                  <a:cubicBezTo>
                    <a:pt x="134" y="2903"/>
                    <a:pt x="1" y="3536"/>
                    <a:pt x="34" y="4170"/>
                  </a:cubicBezTo>
                  <a:cubicBezTo>
                    <a:pt x="34" y="4704"/>
                    <a:pt x="101" y="5271"/>
                    <a:pt x="301" y="5805"/>
                  </a:cubicBezTo>
                  <a:cubicBezTo>
                    <a:pt x="435" y="6272"/>
                    <a:pt x="668" y="6705"/>
                    <a:pt x="968" y="7072"/>
                  </a:cubicBezTo>
                  <a:cubicBezTo>
                    <a:pt x="1402" y="7639"/>
                    <a:pt x="1969" y="8040"/>
                    <a:pt x="2636" y="8307"/>
                  </a:cubicBezTo>
                  <a:cubicBezTo>
                    <a:pt x="2803" y="8373"/>
                    <a:pt x="3003" y="8407"/>
                    <a:pt x="3170" y="8440"/>
                  </a:cubicBezTo>
                  <a:lnTo>
                    <a:pt x="3370" y="8440"/>
                  </a:lnTo>
                  <a:cubicBezTo>
                    <a:pt x="3370" y="8407"/>
                    <a:pt x="3303" y="8373"/>
                    <a:pt x="3203" y="8307"/>
                  </a:cubicBezTo>
                  <a:cubicBezTo>
                    <a:pt x="3103" y="8240"/>
                    <a:pt x="2936" y="8173"/>
                    <a:pt x="2736" y="8073"/>
                  </a:cubicBezTo>
                  <a:cubicBezTo>
                    <a:pt x="2503" y="7906"/>
                    <a:pt x="2269" y="7773"/>
                    <a:pt x="2069" y="7606"/>
                  </a:cubicBezTo>
                  <a:cubicBezTo>
                    <a:pt x="1769" y="7373"/>
                    <a:pt x="1535" y="7106"/>
                    <a:pt x="1335" y="6805"/>
                  </a:cubicBezTo>
                  <a:cubicBezTo>
                    <a:pt x="1102" y="6439"/>
                    <a:pt x="902" y="6038"/>
                    <a:pt x="802" y="5638"/>
                  </a:cubicBezTo>
                  <a:cubicBezTo>
                    <a:pt x="668" y="5138"/>
                    <a:pt x="601" y="4637"/>
                    <a:pt x="601" y="4170"/>
                  </a:cubicBezTo>
                  <a:cubicBezTo>
                    <a:pt x="601" y="3603"/>
                    <a:pt x="735" y="3103"/>
                    <a:pt x="935" y="2602"/>
                  </a:cubicBezTo>
                  <a:cubicBezTo>
                    <a:pt x="1235" y="2102"/>
                    <a:pt x="1635" y="1668"/>
                    <a:pt x="2102" y="1368"/>
                  </a:cubicBezTo>
                  <a:cubicBezTo>
                    <a:pt x="2569" y="1035"/>
                    <a:pt x="3137" y="801"/>
                    <a:pt x="3704" y="701"/>
                  </a:cubicBezTo>
                  <a:cubicBezTo>
                    <a:pt x="3997" y="646"/>
                    <a:pt x="4301" y="621"/>
                    <a:pt x="4604" y="621"/>
                  </a:cubicBezTo>
                  <a:cubicBezTo>
                    <a:pt x="4852" y="621"/>
                    <a:pt x="5098" y="638"/>
                    <a:pt x="5338" y="668"/>
                  </a:cubicBezTo>
                  <a:cubicBezTo>
                    <a:pt x="6272" y="801"/>
                    <a:pt x="7206" y="1135"/>
                    <a:pt x="8007" y="1602"/>
                  </a:cubicBezTo>
                  <a:cubicBezTo>
                    <a:pt x="8607" y="1935"/>
                    <a:pt x="9141" y="2269"/>
                    <a:pt x="9675" y="2669"/>
                  </a:cubicBezTo>
                  <a:cubicBezTo>
                    <a:pt x="10034" y="2909"/>
                    <a:pt x="10232" y="3041"/>
                    <a:pt x="10293" y="3041"/>
                  </a:cubicBezTo>
                  <a:cubicBezTo>
                    <a:pt x="10300" y="3041"/>
                    <a:pt x="10305" y="3039"/>
                    <a:pt x="10308" y="3036"/>
                  </a:cubicBezTo>
                  <a:cubicBezTo>
                    <a:pt x="10342" y="3003"/>
                    <a:pt x="10175" y="2803"/>
                    <a:pt x="9841" y="2469"/>
                  </a:cubicBezTo>
                  <a:cubicBezTo>
                    <a:pt x="9374" y="2002"/>
                    <a:pt x="8841" y="1568"/>
                    <a:pt x="8274" y="1201"/>
                  </a:cubicBezTo>
                  <a:cubicBezTo>
                    <a:pt x="7406" y="634"/>
                    <a:pt x="6439" y="267"/>
                    <a:pt x="5438" y="101"/>
                  </a:cubicBezTo>
                  <a:cubicBezTo>
                    <a:pt x="5138" y="34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1"/>
            <p:cNvSpPr/>
            <p:nvPr/>
          </p:nvSpPr>
          <p:spPr>
            <a:xfrm>
              <a:off x="3142425" y="1877400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0" y="1"/>
                  </a:moveTo>
                  <a:cubicBezTo>
                    <a:pt x="4211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210"/>
                    <a:pt x="734" y="1710"/>
                    <a:pt x="400" y="2311"/>
                  </a:cubicBezTo>
                  <a:cubicBezTo>
                    <a:pt x="134" y="2878"/>
                    <a:pt x="0" y="3512"/>
                    <a:pt x="33" y="4146"/>
                  </a:cubicBezTo>
                  <a:cubicBezTo>
                    <a:pt x="33" y="4713"/>
                    <a:pt x="134" y="5246"/>
                    <a:pt x="300" y="5780"/>
                  </a:cubicBezTo>
                  <a:cubicBezTo>
                    <a:pt x="467" y="6247"/>
                    <a:pt x="667" y="6681"/>
                    <a:pt x="967" y="7081"/>
                  </a:cubicBezTo>
                  <a:cubicBezTo>
                    <a:pt x="1234" y="7381"/>
                    <a:pt x="1535" y="7648"/>
                    <a:pt x="1868" y="7882"/>
                  </a:cubicBezTo>
                  <a:cubicBezTo>
                    <a:pt x="2102" y="8048"/>
                    <a:pt x="2368" y="8182"/>
                    <a:pt x="2635" y="8315"/>
                  </a:cubicBezTo>
                  <a:cubicBezTo>
                    <a:pt x="2835" y="8349"/>
                    <a:pt x="3002" y="8415"/>
                    <a:pt x="3202" y="8449"/>
                  </a:cubicBezTo>
                  <a:cubicBezTo>
                    <a:pt x="3252" y="8465"/>
                    <a:pt x="3294" y="8474"/>
                    <a:pt x="3323" y="8474"/>
                  </a:cubicBezTo>
                  <a:cubicBezTo>
                    <a:pt x="3352" y="8474"/>
                    <a:pt x="3369" y="8465"/>
                    <a:pt x="3369" y="8449"/>
                  </a:cubicBezTo>
                  <a:cubicBezTo>
                    <a:pt x="3403" y="8415"/>
                    <a:pt x="3336" y="8382"/>
                    <a:pt x="3202" y="8315"/>
                  </a:cubicBezTo>
                  <a:cubicBezTo>
                    <a:pt x="3102" y="8249"/>
                    <a:pt x="2936" y="8182"/>
                    <a:pt x="2735" y="8048"/>
                  </a:cubicBezTo>
                  <a:cubicBezTo>
                    <a:pt x="2502" y="7915"/>
                    <a:pt x="2268" y="7748"/>
                    <a:pt x="2068" y="7581"/>
                  </a:cubicBezTo>
                  <a:cubicBezTo>
                    <a:pt x="1801" y="7348"/>
                    <a:pt x="1535" y="7081"/>
                    <a:pt x="1334" y="6781"/>
                  </a:cubicBezTo>
                  <a:cubicBezTo>
                    <a:pt x="1101" y="6447"/>
                    <a:pt x="934" y="6047"/>
                    <a:pt x="801" y="5613"/>
                  </a:cubicBezTo>
                  <a:cubicBezTo>
                    <a:pt x="667" y="5146"/>
                    <a:pt x="601" y="4646"/>
                    <a:pt x="601" y="4146"/>
                  </a:cubicBezTo>
                  <a:cubicBezTo>
                    <a:pt x="567" y="3011"/>
                    <a:pt x="1134" y="1944"/>
                    <a:pt x="2102" y="1344"/>
                  </a:cubicBezTo>
                  <a:cubicBezTo>
                    <a:pt x="2569" y="1043"/>
                    <a:pt x="3136" y="810"/>
                    <a:pt x="3703" y="710"/>
                  </a:cubicBezTo>
                  <a:cubicBezTo>
                    <a:pt x="4013" y="652"/>
                    <a:pt x="4334" y="616"/>
                    <a:pt x="4654" y="616"/>
                  </a:cubicBezTo>
                  <a:cubicBezTo>
                    <a:pt x="4884" y="616"/>
                    <a:pt x="5114" y="635"/>
                    <a:pt x="5337" y="676"/>
                  </a:cubicBezTo>
                  <a:cubicBezTo>
                    <a:pt x="6305" y="810"/>
                    <a:pt x="7205" y="1110"/>
                    <a:pt x="8039" y="1577"/>
                  </a:cubicBezTo>
                  <a:cubicBezTo>
                    <a:pt x="8606" y="1911"/>
                    <a:pt x="9173" y="2278"/>
                    <a:pt x="9707" y="2645"/>
                  </a:cubicBezTo>
                  <a:cubicBezTo>
                    <a:pt x="10074" y="2911"/>
                    <a:pt x="10307" y="3045"/>
                    <a:pt x="10341" y="3045"/>
                  </a:cubicBezTo>
                  <a:cubicBezTo>
                    <a:pt x="10374" y="3011"/>
                    <a:pt x="10207" y="2778"/>
                    <a:pt x="9874" y="2444"/>
                  </a:cubicBezTo>
                  <a:cubicBezTo>
                    <a:pt x="9373" y="1977"/>
                    <a:pt x="8840" y="1577"/>
                    <a:pt x="8273" y="1210"/>
                  </a:cubicBezTo>
                  <a:cubicBezTo>
                    <a:pt x="7405" y="643"/>
                    <a:pt x="6438" y="243"/>
                    <a:pt x="5437" y="76"/>
                  </a:cubicBezTo>
                  <a:cubicBezTo>
                    <a:pt x="5137" y="26"/>
                    <a:pt x="4829" y="1"/>
                    <a:pt x="45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3100725" y="2203475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37" y="1"/>
                  </a:moveTo>
                  <a:cubicBezTo>
                    <a:pt x="4228" y="1"/>
                    <a:pt x="3920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176"/>
                    <a:pt x="734" y="1710"/>
                    <a:pt x="401" y="2311"/>
                  </a:cubicBezTo>
                  <a:cubicBezTo>
                    <a:pt x="134" y="2878"/>
                    <a:pt x="0" y="3511"/>
                    <a:pt x="34" y="4145"/>
                  </a:cubicBezTo>
                  <a:cubicBezTo>
                    <a:pt x="34" y="4712"/>
                    <a:pt x="134" y="5246"/>
                    <a:pt x="300" y="5780"/>
                  </a:cubicBezTo>
                  <a:cubicBezTo>
                    <a:pt x="467" y="6247"/>
                    <a:pt x="701" y="6680"/>
                    <a:pt x="1001" y="7081"/>
                  </a:cubicBezTo>
                  <a:cubicBezTo>
                    <a:pt x="1234" y="7381"/>
                    <a:pt x="1535" y="7648"/>
                    <a:pt x="1868" y="7881"/>
                  </a:cubicBezTo>
                  <a:cubicBezTo>
                    <a:pt x="2102" y="8048"/>
                    <a:pt x="2369" y="8181"/>
                    <a:pt x="2669" y="8282"/>
                  </a:cubicBezTo>
                  <a:cubicBezTo>
                    <a:pt x="2836" y="8348"/>
                    <a:pt x="3002" y="8415"/>
                    <a:pt x="3203" y="8448"/>
                  </a:cubicBezTo>
                  <a:lnTo>
                    <a:pt x="3403" y="8448"/>
                  </a:lnTo>
                  <a:cubicBezTo>
                    <a:pt x="3403" y="8415"/>
                    <a:pt x="3336" y="8348"/>
                    <a:pt x="3236" y="8282"/>
                  </a:cubicBezTo>
                  <a:cubicBezTo>
                    <a:pt x="3136" y="8215"/>
                    <a:pt x="2969" y="8148"/>
                    <a:pt x="2769" y="8048"/>
                  </a:cubicBezTo>
                  <a:cubicBezTo>
                    <a:pt x="2502" y="7915"/>
                    <a:pt x="2302" y="7748"/>
                    <a:pt x="2068" y="7581"/>
                  </a:cubicBezTo>
                  <a:cubicBezTo>
                    <a:pt x="1802" y="7348"/>
                    <a:pt x="1568" y="7081"/>
                    <a:pt x="1368" y="6780"/>
                  </a:cubicBezTo>
                  <a:cubicBezTo>
                    <a:pt x="1101" y="6414"/>
                    <a:pt x="934" y="6013"/>
                    <a:pt x="801" y="5613"/>
                  </a:cubicBezTo>
                  <a:cubicBezTo>
                    <a:pt x="667" y="5113"/>
                    <a:pt x="634" y="4646"/>
                    <a:pt x="634" y="4145"/>
                  </a:cubicBezTo>
                  <a:cubicBezTo>
                    <a:pt x="634" y="3612"/>
                    <a:pt x="734" y="3078"/>
                    <a:pt x="968" y="2577"/>
                  </a:cubicBezTo>
                  <a:cubicBezTo>
                    <a:pt x="1234" y="2077"/>
                    <a:pt x="1635" y="1643"/>
                    <a:pt x="2135" y="1343"/>
                  </a:cubicBezTo>
                  <a:cubicBezTo>
                    <a:pt x="2602" y="1010"/>
                    <a:pt x="3136" y="776"/>
                    <a:pt x="3736" y="676"/>
                  </a:cubicBezTo>
                  <a:cubicBezTo>
                    <a:pt x="4030" y="621"/>
                    <a:pt x="4324" y="596"/>
                    <a:pt x="4623" y="596"/>
                  </a:cubicBezTo>
                  <a:cubicBezTo>
                    <a:pt x="4868" y="596"/>
                    <a:pt x="5116" y="613"/>
                    <a:pt x="5371" y="643"/>
                  </a:cubicBezTo>
                  <a:cubicBezTo>
                    <a:pt x="6305" y="776"/>
                    <a:pt x="7205" y="1110"/>
                    <a:pt x="8039" y="1577"/>
                  </a:cubicBezTo>
                  <a:cubicBezTo>
                    <a:pt x="8606" y="1910"/>
                    <a:pt x="9173" y="2244"/>
                    <a:pt x="9707" y="2644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4" y="2978"/>
                    <a:pt x="10208" y="2778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39" y="609"/>
                    <a:pt x="6472" y="242"/>
                    <a:pt x="5471" y="76"/>
                  </a:cubicBezTo>
                  <a:cubicBezTo>
                    <a:pt x="5154" y="26"/>
                    <a:pt x="4845" y="1"/>
                    <a:pt x="45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3059850" y="25295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1" y="0"/>
                  </a:moveTo>
                  <a:cubicBezTo>
                    <a:pt x="4212" y="0"/>
                    <a:pt x="3904" y="25"/>
                    <a:pt x="3603" y="75"/>
                  </a:cubicBezTo>
                  <a:cubicBezTo>
                    <a:pt x="2936" y="175"/>
                    <a:pt x="2302" y="409"/>
                    <a:pt x="1735" y="809"/>
                  </a:cubicBezTo>
                  <a:cubicBezTo>
                    <a:pt x="1168" y="1176"/>
                    <a:pt x="701" y="1676"/>
                    <a:pt x="401" y="2277"/>
                  </a:cubicBezTo>
                  <a:cubicBezTo>
                    <a:pt x="134" y="2877"/>
                    <a:pt x="1" y="3478"/>
                    <a:pt x="1" y="4145"/>
                  </a:cubicBezTo>
                  <a:cubicBezTo>
                    <a:pt x="1" y="4679"/>
                    <a:pt x="101" y="5246"/>
                    <a:pt x="301" y="5779"/>
                  </a:cubicBezTo>
                  <a:cubicBezTo>
                    <a:pt x="434" y="6213"/>
                    <a:pt x="668" y="6647"/>
                    <a:pt x="968" y="7047"/>
                  </a:cubicBezTo>
                  <a:cubicBezTo>
                    <a:pt x="1202" y="7347"/>
                    <a:pt x="1502" y="7647"/>
                    <a:pt x="1835" y="7848"/>
                  </a:cubicBezTo>
                  <a:cubicBezTo>
                    <a:pt x="2102" y="8014"/>
                    <a:pt x="2369" y="8181"/>
                    <a:pt x="2636" y="8281"/>
                  </a:cubicBezTo>
                  <a:cubicBezTo>
                    <a:pt x="2803" y="8348"/>
                    <a:pt x="3003" y="8381"/>
                    <a:pt x="3170" y="8415"/>
                  </a:cubicBezTo>
                  <a:cubicBezTo>
                    <a:pt x="3236" y="8431"/>
                    <a:pt x="3286" y="8440"/>
                    <a:pt x="3320" y="8440"/>
                  </a:cubicBezTo>
                  <a:cubicBezTo>
                    <a:pt x="3353" y="8440"/>
                    <a:pt x="3370" y="8431"/>
                    <a:pt x="3370" y="8415"/>
                  </a:cubicBezTo>
                  <a:cubicBezTo>
                    <a:pt x="3370" y="8415"/>
                    <a:pt x="3336" y="8381"/>
                    <a:pt x="3203" y="8315"/>
                  </a:cubicBezTo>
                  <a:cubicBezTo>
                    <a:pt x="3103" y="8248"/>
                    <a:pt x="2936" y="8181"/>
                    <a:pt x="2736" y="8048"/>
                  </a:cubicBezTo>
                  <a:cubicBezTo>
                    <a:pt x="2503" y="7914"/>
                    <a:pt x="2269" y="7747"/>
                    <a:pt x="2069" y="7581"/>
                  </a:cubicBezTo>
                  <a:cubicBezTo>
                    <a:pt x="1802" y="7347"/>
                    <a:pt x="1535" y="7080"/>
                    <a:pt x="1335" y="6780"/>
                  </a:cubicBezTo>
                  <a:cubicBezTo>
                    <a:pt x="1102" y="6413"/>
                    <a:pt x="935" y="6046"/>
                    <a:pt x="801" y="5613"/>
                  </a:cubicBezTo>
                  <a:cubicBezTo>
                    <a:pt x="668" y="5146"/>
                    <a:pt x="601" y="4645"/>
                    <a:pt x="601" y="4145"/>
                  </a:cubicBezTo>
                  <a:cubicBezTo>
                    <a:pt x="568" y="3011"/>
                    <a:pt x="1135" y="1943"/>
                    <a:pt x="2102" y="1343"/>
                  </a:cubicBezTo>
                  <a:cubicBezTo>
                    <a:pt x="2603" y="1009"/>
                    <a:pt x="3136" y="809"/>
                    <a:pt x="3703" y="709"/>
                  </a:cubicBezTo>
                  <a:cubicBezTo>
                    <a:pt x="4014" y="651"/>
                    <a:pt x="4335" y="615"/>
                    <a:pt x="4655" y="615"/>
                  </a:cubicBezTo>
                  <a:cubicBezTo>
                    <a:pt x="4885" y="615"/>
                    <a:pt x="5114" y="634"/>
                    <a:pt x="5338" y="676"/>
                  </a:cubicBezTo>
                  <a:cubicBezTo>
                    <a:pt x="6305" y="809"/>
                    <a:pt x="7206" y="1109"/>
                    <a:pt x="8040" y="1576"/>
                  </a:cubicBezTo>
                  <a:cubicBezTo>
                    <a:pt x="8607" y="1910"/>
                    <a:pt x="9174" y="2277"/>
                    <a:pt x="9708" y="2644"/>
                  </a:cubicBezTo>
                  <a:cubicBezTo>
                    <a:pt x="10038" y="2884"/>
                    <a:pt x="10260" y="3016"/>
                    <a:pt x="10325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5" y="2977"/>
                    <a:pt x="10208" y="2777"/>
                    <a:pt x="9874" y="2444"/>
                  </a:cubicBezTo>
                  <a:cubicBezTo>
                    <a:pt x="9374" y="1977"/>
                    <a:pt x="8840" y="1576"/>
                    <a:pt x="8273" y="1209"/>
                  </a:cubicBezTo>
                  <a:cubicBezTo>
                    <a:pt x="7406" y="642"/>
                    <a:pt x="6439" y="242"/>
                    <a:pt x="5438" y="75"/>
                  </a:cubicBezTo>
                  <a:cubicBezTo>
                    <a:pt x="5138" y="25"/>
                    <a:pt x="4829" y="0"/>
                    <a:pt x="4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3018150" y="2854775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1" y="1"/>
                  </a:moveTo>
                  <a:cubicBezTo>
                    <a:pt x="4212" y="1"/>
                    <a:pt x="3904" y="26"/>
                    <a:pt x="3603" y="76"/>
                  </a:cubicBezTo>
                  <a:cubicBezTo>
                    <a:pt x="2936" y="209"/>
                    <a:pt x="2303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34" y="2878"/>
                    <a:pt x="1" y="3511"/>
                    <a:pt x="34" y="4145"/>
                  </a:cubicBezTo>
                  <a:cubicBezTo>
                    <a:pt x="34" y="4712"/>
                    <a:pt x="134" y="5279"/>
                    <a:pt x="301" y="5813"/>
                  </a:cubicBezTo>
                  <a:cubicBezTo>
                    <a:pt x="435" y="6247"/>
                    <a:pt x="668" y="6680"/>
                    <a:pt x="968" y="7081"/>
                  </a:cubicBezTo>
                  <a:cubicBezTo>
                    <a:pt x="1235" y="7381"/>
                    <a:pt x="1535" y="7681"/>
                    <a:pt x="1869" y="7881"/>
                  </a:cubicBezTo>
                  <a:cubicBezTo>
                    <a:pt x="2102" y="8048"/>
                    <a:pt x="2369" y="8215"/>
                    <a:pt x="2636" y="8315"/>
                  </a:cubicBezTo>
                  <a:cubicBezTo>
                    <a:pt x="2803" y="8382"/>
                    <a:pt x="3003" y="8415"/>
                    <a:pt x="3170" y="8448"/>
                  </a:cubicBezTo>
                  <a:cubicBezTo>
                    <a:pt x="3237" y="8465"/>
                    <a:pt x="3287" y="8473"/>
                    <a:pt x="3320" y="8473"/>
                  </a:cubicBezTo>
                  <a:cubicBezTo>
                    <a:pt x="3353" y="8473"/>
                    <a:pt x="3370" y="8465"/>
                    <a:pt x="3370" y="8448"/>
                  </a:cubicBezTo>
                  <a:cubicBezTo>
                    <a:pt x="3403" y="8448"/>
                    <a:pt x="3337" y="8415"/>
                    <a:pt x="3237" y="8348"/>
                  </a:cubicBezTo>
                  <a:cubicBezTo>
                    <a:pt x="3136" y="8248"/>
                    <a:pt x="2970" y="8181"/>
                    <a:pt x="2770" y="8081"/>
                  </a:cubicBezTo>
                  <a:cubicBezTo>
                    <a:pt x="2503" y="7948"/>
                    <a:pt x="2269" y="7781"/>
                    <a:pt x="2069" y="7581"/>
                  </a:cubicBezTo>
                  <a:cubicBezTo>
                    <a:pt x="1769" y="7348"/>
                    <a:pt x="1535" y="7081"/>
                    <a:pt x="1335" y="6814"/>
                  </a:cubicBezTo>
                  <a:cubicBezTo>
                    <a:pt x="1102" y="6447"/>
                    <a:pt x="902" y="6047"/>
                    <a:pt x="801" y="5613"/>
                  </a:cubicBezTo>
                  <a:cubicBezTo>
                    <a:pt x="668" y="5146"/>
                    <a:pt x="601" y="4646"/>
                    <a:pt x="601" y="4145"/>
                  </a:cubicBezTo>
                  <a:cubicBezTo>
                    <a:pt x="601" y="3612"/>
                    <a:pt x="735" y="3078"/>
                    <a:pt x="935" y="2611"/>
                  </a:cubicBezTo>
                  <a:cubicBezTo>
                    <a:pt x="1235" y="2110"/>
                    <a:pt x="1635" y="1677"/>
                    <a:pt x="2102" y="1343"/>
                  </a:cubicBezTo>
                  <a:cubicBezTo>
                    <a:pt x="2569" y="1010"/>
                    <a:pt x="3136" y="810"/>
                    <a:pt x="3704" y="709"/>
                  </a:cubicBezTo>
                  <a:cubicBezTo>
                    <a:pt x="3997" y="654"/>
                    <a:pt x="4301" y="630"/>
                    <a:pt x="4604" y="630"/>
                  </a:cubicBezTo>
                  <a:cubicBezTo>
                    <a:pt x="4851" y="630"/>
                    <a:pt x="5098" y="646"/>
                    <a:pt x="5338" y="676"/>
                  </a:cubicBezTo>
                  <a:cubicBezTo>
                    <a:pt x="6272" y="810"/>
                    <a:pt x="7206" y="1110"/>
                    <a:pt x="8007" y="1577"/>
                  </a:cubicBezTo>
                  <a:cubicBezTo>
                    <a:pt x="8607" y="1910"/>
                    <a:pt x="9141" y="2277"/>
                    <a:pt x="9674" y="2644"/>
                  </a:cubicBezTo>
                  <a:cubicBezTo>
                    <a:pt x="10041" y="2888"/>
                    <a:pt x="10267" y="3049"/>
                    <a:pt x="10329" y="3049"/>
                  </a:cubicBezTo>
                  <a:cubicBezTo>
                    <a:pt x="10334" y="3049"/>
                    <a:pt x="10339" y="3047"/>
                    <a:pt x="10342" y="3044"/>
                  </a:cubicBezTo>
                  <a:cubicBezTo>
                    <a:pt x="10375" y="3011"/>
                    <a:pt x="10208" y="2778"/>
                    <a:pt x="9841" y="2444"/>
                  </a:cubicBezTo>
                  <a:cubicBezTo>
                    <a:pt x="9374" y="1977"/>
                    <a:pt x="8841" y="1577"/>
                    <a:pt x="8273" y="1210"/>
                  </a:cubicBezTo>
                  <a:cubicBezTo>
                    <a:pt x="7406" y="643"/>
                    <a:pt x="6439" y="276"/>
                    <a:pt x="5438" y="76"/>
                  </a:cubicBezTo>
                  <a:cubicBezTo>
                    <a:pt x="5138" y="26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2976475" y="3180850"/>
              <a:ext cx="259375" cy="211825"/>
            </a:xfrm>
            <a:custGeom>
              <a:avLst/>
              <a:gdLst/>
              <a:ahLst/>
              <a:cxnLst/>
              <a:rect l="l" t="t" r="r" b="b"/>
              <a:pathLst>
                <a:path w="10375" h="8473" extrusionOk="0">
                  <a:moveTo>
                    <a:pt x="4532" y="0"/>
                  </a:moveTo>
                  <a:cubicBezTo>
                    <a:pt x="4228" y="0"/>
                    <a:pt x="3919" y="25"/>
                    <a:pt x="3603" y="75"/>
                  </a:cubicBezTo>
                  <a:cubicBezTo>
                    <a:pt x="2935" y="209"/>
                    <a:pt x="2302" y="442"/>
                    <a:pt x="1768" y="843"/>
                  </a:cubicBezTo>
                  <a:cubicBezTo>
                    <a:pt x="1201" y="1209"/>
                    <a:pt x="734" y="1710"/>
                    <a:pt x="400" y="2310"/>
                  </a:cubicBezTo>
                  <a:cubicBezTo>
                    <a:pt x="133" y="2911"/>
                    <a:pt x="0" y="3511"/>
                    <a:pt x="33" y="4178"/>
                  </a:cubicBezTo>
                  <a:cubicBezTo>
                    <a:pt x="33" y="4712"/>
                    <a:pt x="133" y="5279"/>
                    <a:pt x="300" y="5813"/>
                  </a:cubicBezTo>
                  <a:cubicBezTo>
                    <a:pt x="467" y="6280"/>
                    <a:pt x="701" y="6680"/>
                    <a:pt x="1001" y="7080"/>
                  </a:cubicBezTo>
                  <a:cubicBezTo>
                    <a:pt x="1234" y="7381"/>
                    <a:pt x="1534" y="7681"/>
                    <a:pt x="1868" y="7881"/>
                  </a:cubicBezTo>
                  <a:cubicBezTo>
                    <a:pt x="2102" y="8048"/>
                    <a:pt x="2368" y="8214"/>
                    <a:pt x="2669" y="8315"/>
                  </a:cubicBezTo>
                  <a:cubicBezTo>
                    <a:pt x="2835" y="8381"/>
                    <a:pt x="3002" y="8415"/>
                    <a:pt x="3202" y="8448"/>
                  </a:cubicBezTo>
                  <a:cubicBezTo>
                    <a:pt x="3252" y="8465"/>
                    <a:pt x="3302" y="8473"/>
                    <a:pt x="3340" y="8473"/>
                  </a:cubicBezTo>
                  <a:cubicBezTo>
                    <a:pt x="3377" y="8473"/>
                    <a:pt x="3402" y="8465"/>
                    <a:pt x="3402" y="8448"/>
                  </a:cubicBezTo>
                  <a:cubicBezTo>
                    <a:pt x="3402" y="8448"/>
                    <a:pt x="3336" y="8381"/>
                    <a:pt x="3236" y="8315"/>
                  </a:cubicBezTo>
                  <a:cubicBezTo>
                    <a:pt x="3102" y="8248"/>
                    <a:pt x="2935" y="8181"/>
                    <a:pt x="2735" y="8048"/>
                  </a:cubicBezTo>
                  <a:cubicBezTo>
                    <a:pt x="2502" y="7914"/>
                    <a:pt x="2302" y="7781"/>
                    <a:pt x="2068" y="7581"/>
                  </a:cubicBezTo>
                  <a:cubicBezTo>
                    <a:pt x="1801" y="7347"/>
                    <a:pt x="1568" y="7080"/>
                    <a:pt x="1334" y="6813"/>
                  </a:cubicBezTo>
                  <a:cubicBezTo>
                    <a:pt x="1101" y="6447"/>
                    <a:pt x="934" y="6046"/>
                    <a:pt x="801" y="5613"/>
                  </a:cubicBezTo>
                  <a:cubicBezTo>
                    <a:pt x="667" y="5146"/>
                    <a:pt x="600" y="4645"/>
                    <a:pt x="634" y="4145"/>
                  </a:cubicBezTo>
                  <a:cubicBezTo>
                    <a:pt x="634" y="3611"/>
                    <a:pt x="734" y="3077"/>
                    <a:pt x="967" y="2610"/>
                  </a:cubicBezTo>
                  <a:cubicBezTo>
                    <a:pt x="1234" y="2110"/>
                    <a:pt x="1635" y="1676"/>
                    <a:pt x="2102" y="1376"/>
                  </a:cubicBezTo>
                  <a:cubicBezTo>
                    <a:pt x="2602" y="1043"/>
                    <a:pt x="3136" y="809"/>
                    <a:pt x="3703" y="709"/>
                  </a:cubicBezTo>
                  <a:cubicBezTo>
                    <a:pt x="4015" y="654"/>
                    <a:pt x="4317" y="629"/>
                    <a:pt x="4614" y="629"/>
                  </a:cubicBezTo>
                  <a:cubicBezTo>
                    <a:pt x="4857" y="629"/>
                    <a:pt x="5097" y="646"/>
                    <a:pt x="5337" y="676"/>
                  </a:cubicBezTo>
                  <a:cubicBezTo>
                    <a:pt x="6305" y="809"/>
                    <a:pt x="7205" y="1143"/>
                    <a:pt x="8039" y="1610"/>
                  </a:cubicBezTo>
                  <a:cubicBezTo>
                    <a:pt x="8606" y="1910"/>
                    <a:pt x="9173" y="2277"/>
                    <a:pt x="9707" y="2644"/>
                  </a:cubicBezTo>
                  <a:cubicBezTo>
                    <a:pt x="10037" y="2914"/>
                    <a:pt x="10259" y="3049"/>
                    <a:pt x="10325" y="3049"/>
                  </a:cubicBezTo>
                  <a:cubicBezTo>
                    <a:pt x="10332" y="3049"/>
                    <a:pt x="10337" y="3047"/>
                    <a:pt x="10341" y="3044"/>
                  </a:cubicBezTo>
                  <a:cubicBezTo>
                    <a:pt x="10374" y="3011"/>
                    <a:pt x="10207" y="2811"/>
                    <a:pt x="9874" y="2477"/>
                  </a:cubicBezTo>
                  <a:cubicBezTo>
                    <a:pt x="9373" y="1977"/>
                    <a:pt x="8840" y="1576"/>
                    <a:pt x="8273" y="1209"/>
                  </a:cubicBezTo>
                  <a:cubicBezTo>
                    <a:pt x="7439" y="642"/>
                    <a:pt x="6471" y="275"/>
                    <a:pt x="5437" y="75"/>
                  </a:cubicBezTo>
                  <a:cubicBezTo>
                    <a:pt x="5137" y="25"/>
                    <a:pt x="4837" y="0"/>
                    <a:pt x="45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2935600" y="3506900"/>
              <a:ext cx="258550" cy="211850"/>
            </a:xfrm>
            <a:custGeom>
              <a:avLst/>
              <a:gdLst/>
              <a:ahLst/>
              <a:cxnLst/>
              <a:rect l="l" t="t" r="r" b="b"/>
              <a:pathLst>
                <a:path w="10342" h="8474" extrusionOk="0">
                  <a:moveTo>
                    <a:pt x="4508" y="1"/>
                  </a:moveTo>
                  <a:cubicBezTo>
                    <a:pt x="4204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01" y="2878"/>
                    <a:pt x="1" y="3512"/>
                    <a:pt x="1" y="4146"/>
                  </a:cubicBezTo>
                  <a:cubicBezTo>
                    <a:pt x="1" y="4713"/>
                    <a:pt x="101" y="5246"/>
                    <a:pt x="267" y="5780"/>
                  </a:cubicBezTo>
                  <a:cubicBezTo>
                    <a:pt x="434" y="6247"/>
                    <a:pt x="668" y="6681"/>
                    <a:pt x="968" y="7081"/>
                  </a:cubicBezTo>
                  <a:cubicBezTo>
                    <a:pt x="1201" y="7381"/>
                    <a:pt x="1502" y="7648"/>
                    <a:pt x="1835" y="7882"/>
                  </a:cubicBezTo>
                  <a:cubicBezTo>
                    <a:pt x="2102" y="8048"/>
                    <a:pt x="2336" y="8182"/>
                    <a:pt x="2636" y="8282"/>
                  </a:cubicBezTo>
                  <a:cubicBezTo>
                    <a:pt x="2803" y="8349"/>
                    <a:pt x="2969" y="8415"/>
                    <a:pt x="3169" y="8449"/>
                  </a:cubicBezTo>
                  <a:cubicBezTo>
                    <a:pt x="3236" y="8465"/>
                    <a:pt x="3286" y="8474"/>
                    <a:pt x="3320" y="8474"/>
                  </a:cubicBezTo>
                  <a:cubicBezTo>
                    <a:pt x="3353" y="8474"/>
                    <a:pt x="3370" y="8465"/>
                    <a:pt x="3370" y="8449"/>
                  </a:cubicBezTo>
                  <a:cubicBezTo>
                    <a:pt x="3370" y="8415"/>
                    <a:pt x="3303" y="8349"/>
                    <a:pt x="3203" y="8282"/>
                  </a:cubicBezTo>
                  <a:cubicBezTo>
                    <a:pt x="3103" y="8215"/>
                    <a:pt x="2936" y="8182"/>
                    <a:pt x="2736" y="8048"/>
                  </a:cubicBezTo>
                  <a:cubicBezTo>
                    <a:pt x="2502" y="7915"/>
                    <a:pt x="2269" y="7748"/>
                    <a:pt x="2035" y="7581"/>
                  </a:cubicBezTo>
                  <a:cubicBezTo>
                    <a:pt x="1768" y="7348"/>
                    <a:pt x="1535" y="7081"/>
                    <a:pt x="1335" y="6781"/>
                  </a:cubicBezTo>
                  <a:cubicBezTo>
                    <a:pt x="1068" y="6414"/>
                    <a:pt x="901" y="6047"/>
                    <a:pt x="801" y="5613"/>
                  </a:cubicBezTo>
                  <a:cubicBezTo>
                    <a:pt x="668" y="5146"/>
                    <a:pt x="601" y="4646"/>
                    <a:pt x="601" y="4146"/>
                  </a:cubicBezTo>
                  <a:cubicBezTo>
                    <a:pt x="601" y="3612"/>
                    <a:pt x="701" y="3078"/>
                    <a:pt x="935" y="2578"/>
                  </a:cubicBezTo>
                  <a:cubicBezTo>
                    <a:pt x="1201" y="2077"/>
                    <a:pt x="1602" y="1677"/>
                    <a:pt x="2102" y="1344"/>
                  </a:cubicBezTo>
                  <a:cubicBezTo>
                    <a:pt x="2569" y="1010"/>
                    <a:pt x="3103" y="810"/>
                    <a:pt x="3703" y="676"/>
                  </a:cubicBezTo>
                  <a:cubicBezTo>
                    <a:pt x="4033" y="635"/>
                    <a:pt x="4363" y="607"/>
                    <a:pt x="4701" y="607"/>
                  </a:cubicBezTo>
                  <a:cubicBezTo>
                    <a:pt x="4909" y="607"/>
                    <a:pt x="5121" y="618"/>
                    <a:pt x="5338" y="643"/>
                  </a:cubicBezTo>
                  <a:cubicBezTo>
                    <a:pt x="6272" y="810"/>
                    <a:pt x="7172" y="1110"/>
                    <a:pt x="8006" y="1577"/>
                  </a:cubicBezTo>
                  <a:cubicBezTo>
                    <a:pt x="8573" y="1911"/>
                    <a:pt x="9140" y="2278"/>
                    <a:pt x="9674" y="2644"/>
                  </a:cubicBezTo>
                  <a:cubicBezTo>
                    <a:pt x="10034" y="2884"/>
                    <a:pt x="10232" y="3016"/>
                    <a:pt x="10293" y="3016"/>
                  </a:cubicBezTo>
                  <a:cubicBezTo>
                    <a:pt x="10299" y="3016"/>
                    <a:pt x="10305" y="3015"/>
                    <a:pt x="10308" y="3011"/>
                  </a:cubicBezTo>
                  <a:cubicBezTo>
                    <a:pt x="10341" y="2978"/>
                    <a:pt x="10174" y="2778"/>
                    <a:pt x="9841" y="2444"/>
                  </a:cubicBezTo>
                  <a:cubicBezTo>
                    <a:pt x="9341" y="1977"/>
                    <a:pt x="8840" y="1577"/>
                    <a:pt x="8273" y="1210"/>
                  </a:cubicBezTo>
                  <a:cubicBezTo>
                    <a:pt x="7406" y="643"/>
                    <a:pt x="6438" y="243"/>
                    <a:pt x="5438" y="76"/>
                  </a:cubicBezTo>
                  <a:cubicBezTo>
                    <a:pt x="5121" y="26"/>
                    <a:pt x="4812" y="1"/>
                    <a:pt x="4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5546625" y="1449825"/>
              <a:ext cx="270225" cy="182650"/>
            </a:xfrm>
            <a:custGeom>
              <a:avLst/>
              <a:gdLst/>
              <a:ahLst/>
              <a:cxnLst/>
              <a:rect l="l" t="t" r="r" b="b"/>
              <a:pathLst>
                <a:path w="10809" h="7306" extrusionOk="0">
                  <a:moveTo>
                    <a:pt x="768" y="0"/>
                  </a:moveTo>
                  <a:lnTo>
                    <a:pt x="1" y="6004"/>
                  </a:lnTo>
                  <a:lnTo>
                    <a:pt x="10075" y="7305"/>
                  </a:lnTo>
                  <a:lnTo>
                    <a:pt x="10808" y="1301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3787050" y="1361325"/>
              <a:ext cx="1581150" cy="201925"/>
            </a:xfrm>
            <a:custGeom>
              <a:avLst/>
              <a:gdLst/>
              <a:ahLst/>
              <a:cxnLst/>
              <a:rect l="l" t="t" r="r" b="b"/>
              <a:pathLst>
                <a:path w="63246" h="8077" extrusionOk="0">
                  <a:moveTo>
                    <a:pt x="1999" y="1"/>
                  </a:moveTo>
                  <a:cubicBezTo>
                    <a:pt x="1412" y="1"/>
                    <a:pt x="834" y="202"/>
                    <a:pt x="400" y="605"/>
                  </a:cubicBezTo>
                  <a:cubicBezTo>
                    <a:pt x="300" y="671"/>
                    <a:pt x="234" y="738"/>
                    <a:pt x="200" y="805"/>
                  </a:cubicBezTo>
                  <a:cubicBezTo>
                    <a:pt x="134" y="871"/>
                    <a:pt x="100" y="938"/>
                    <a:pt x="67" y="972"/>
                  </a:cubicBezTo>
                  <a:cubicBezTo>
                    <a:pt x="34" y="1038"/>
                    <a:pt x="34" y="1072"/>
                    <a:pt x="0" y="1138"/>
                  </a:cubicBezTo>
                  <a:cubicBezTo>
                    <a:pt x="100" y="938"/>
                    <a:pt x="267" y="771"/>
                    <a:pt x="400" y="638"/>
                  </a:cubicBezTo>
                  <a:cubicBezTo>
                    <a:pt x="865" y="266"/>
                    <a:pt x="1416" y="67"/>
                    <a:pt x="1999" y="67"/>
                  </a:cubicBezTo>
                  <a:cubicBezTo>
                    <a:pt x="2044" y="67"/>
                    <a:pt x="2090" y="68"/>
                    <a:pt x="2135" y="71"/>
                  </a:cubicBezTo>
                  <a:cubicBezTo>
                    <a:pt x="2602" y="71"/>
                    <a:pt x="3036" y="171"/>
                    <a:pt x="3469" y="338"/>
                  </a:cubicBezTo>
                  <a:cubicBezTo>
                    <a:pt x="3970" y="538"/>
                    <a:pt x="4437" y="771"/>
                    <a:pt x="4870" y="1072"/>
                  </a:cubicBezTo>
                  <a:cubicBezTo>
                    <a:pt x="5371" y="1372"/>
                    <a:pt x="5871" y="1739"/>
                    <a:pt x="6471" y="2039"/>
                  </a:cubicBezTo>
                  <a:cubicBezTo>
                    <a:pt x="7105" y="2373"/>
                    <a:pt x="7772" y="2573"/>
                    <a:pt x="8473" y="2673"/>
                  </a:cubicBezTo>
                  <a:cubicBezTo>
                    <a:pt x="8736" y="2702"/>
                    <a:pt x="9002" y="2715"/>
                    <a:pt x="9270" y="2715"/>
                  </a:cubicBezTo>
                  <a:cubicBezTo>
                    <a:pt x="10528" y="2715"/>
                    <a:pt x="11840" y="2432"/>
                    <a:pt x="13243" y="2239"/>
                  </a:cubicBezTo>
                  <a:cubicBezTo>
                    <a:pt x="14079" y="2146"/>
                    <a:pt x="14922" y="2096"/>
                    <a:pt x="15769" y="2096"/>
                  </a:cubicBezTo>
                  <a:cubicBezTo>
                    <a:pt x="16747" y="2096"/>
                    <a:pt x="17730" y="2163"/>
                    <a:pt x="18714" y="2306"/>
                  </a:cubicBezTo>
                  <a:cubicBezTo>
                    <a:pt x="20615" y="2539"/>
                    <a:pt x="22616" y="2806"/>
                    <a:pt x="24718" y="3106"/>
                  </a:cubicBezTo>
                  <a:lnTo>
                    <a:pt x="31156" y="3940"/>
                  </a:lnTo>
                  <a:lnTo>
                    <a:pt x="53839" y="6942"/>
                  </a:lnTo>
                  <a:lnTo>
                    <a:pt x="60710" y="7810"/>
                  </a:lnTo>
                  <a:lnTo>
                    <a:pt x="62578" y="8043"/>
                  </a:lnTo>
                  <a:lnTo>
                    <a:pt x="63079" y="8077"/>
                  </a:lnTo>
                  <a:lnTo>
                    <a:pt x="63245" y="8077"/>
                  </a:lnTo>
                  <a:cubicBezTo>
                    <a:pt x="63179" y="8043"/>
                    <a:pt x="63145" y="8010"/>
                    <a:pt x="63079" y="8010"/>
                  </a:cubicBezTo>
                  <a:lnTo>
                    <a:pt x="62612" y="7943"/>
                  </a:lnTo>
                  <a:lnTo>
                    <a:pt x="60744" y="7676"/>
                  </a:lnTo>
                  <a:lnTo>
                    <a:pt x="53872" y="6709"/>
                  </a:lnTo>
                  <a:lnTo>
                    <a:pt x="31222" y="3673"/>
                  </a:lnTo>
                  <a:lnTo>
                    <a:pt x="24751" y="2840"/>
                  </a:lnTo>
                  <a:cubicBezTo>
                    <a:pt x="22650" y="2573"/>
                    <a:pt x="20648" y="2306"/>
                    <a:pt x="18747" y="2072"/>
                  </a:cubicBezTo>
                  <a:cubicBezTo>
                    <a:pt x="17799" y="1934"/>
                    <a:pt x="16851" y="1868"/>
                    <a:pt x="15903" y="1868"/>
                  </a:cubicBezTo>
                  <a:cubicBezTo>
                    <a:pt x="15016" y="1868"/>
                    <a:pt x="14130" y="1926"/>
                    <a:pt x="13243" y="2039"/>
                  </a:cubicBezTo>
                  <a:cubicBezTo>
                    <a:pt x="11840" y="2231"/>
                    <a:pt x="10528" y="2515"/>
                    <a:pt x="9288" y="2515"/>
                  </a:cubicBezTo>
                  <a:cubicBezTo>
                    <a:pt x="9025" y="2515"/>
                    <a:pt x="8764" y="2502"/>
                    <a:pt x="8506" y="2473"/>
                  </a:cubicBezTo>
                  <a:cubicBezTo>
                    <a:pt x="7806" y="2406"/>
                    <a:pt x="7172" y="2206"/>
                    <a:pt x="6538" y="1906"/>
                  </a:cubicBezTo>
                  <a:cubicBezTo>
                    <a:pt x="5971" y="1605"/>
                    <a:pt x="5437" y="1238"/>
                    <a:pt x="4970" y="938"/>
                  </a:cubicBezTo>
                  <a:cubicBezTo>
                    <a:pt x="4503" y="671"/>
                    <a:pt x="4003" y="404"/>
                    <a:pt x="3503" y="238"/>
                  </a:cubicBezTo>
                  <a:cubicBezTo>
                    <a:pt x="3069" y="71"/>
                    <a:pt x="2602" y="4"/>
                    <a:pt x="2135" y="4"/>
                  </a:cubicBezTo>
                  <a:cubicBezTo>
                    <a:pt x="2090" y="2"/>
                    <a:pt x="2045" y="1"/>
                    <a:pt x="19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3825400" y="1524875"/>
              <a:ext cx="1498600" cy="190150"/>
            </a:xfrm>
            <a:custGeom>
              <a:avLst/>
              <a:gdLst/>
              <a:ahLst/>
              <a:cxnLst/>
              <a:rect l="l" t="t" r="r" b="b"/>
              <a:pathLst>
                <a:path w="59944" h="7606" extrusionOk="0">
                  <a:moveTo>
                    <a:pt x="1" y="0"/>
                  </a:moveTo>
                  <a:cubicBezTo>
                    <a:pt x="34" y="0"/>
                    <a:pt x="101" y="34"/>
                    <a:pt x="167" y="34"/>
                  </a:cubicBezTo>
                  <a:lnTo>
                    <a:pt x="601" y="100"/>
                  </a:lnTo>
                  <a:lnTo>
                    <a:pt x="2336" y="334"/>
                  </a:lnTo>
                  <a:lnTo>
                    <a:pt x="8774" y="1168"/>
                  </a:lnTo>
                  <a:lnTo>
                    <a:pt x="29955" y="3903"/>
                  </a:lnTo>
                  <a:lnTo>
                    <a:pt x="51137" y="6572"/>
                  </a:lnTo>
                  <a:lnTo>
                    <a:pt x="57575" y="7339"/>
                  </a:lnTo>
                  <a:lnTo>
                    <a:pt x="59343" y="7539"/>
                  </a:lnTo>
                  <a:lnTo>
                    <a:pt x="59777" y="7606"/>
                  </a:lnTo>
                  <a:lnTo>
                    <a:pt x="59943" y="7606"/>
                  </a:lnTo>
                  <a:cubicBezTo>
                    <a:pt x="59877" y="7572"/>
                    <a:pt x="59843" y="7572"/>
                    <a:pt x="59777" y="7572"/>
                  </a:cubicBezTo>
                  <a:lnTo>
                    <a:pt x="59343" y="7506"/>
                  </a:lnTo>
                  <a:lnTo>
                    <a:pt x="57575" y="7272"/>
                  </a:lnTo>
                  <a:lnTo>
                    <a:pt x="51170" y="6438"/>
                  </a:lnTo>
                  <a:lnTo>
                    <a:pt x="29989" y="3703"/>
                  </a:lnTo>
                  <a:lnTo>
                    <a:pt x="8774" y="1034"/>
                  </a:lnTo>
                  <a:lnTo>
                    <a:pt x="2369" y="234"/>
                  </a:lnTo>
                  <a:lnTo>
                    <a:pt x="601" y="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1"/>
            <p:cNvSpPr/>
            <p:nvPr/>
          </p:nvSpPr>
          <p:spPr>
            <a:xfrm>
              <a:off x="3721150" y="2408825"/>
              <a:ext cx="1424375" cy="181000"/>
            </a:xfrm>
            <a:custGeom>
              <a:avLst/>
              <a:gdLst/>
              <a:ahLst/>
              <a:cxnLst/>
              <a:rect l="l" t="t" r="r" b="b"/>
              <a:pathLst>
                <a:path w="56975" h="7240" extrusionOk="0">
                  <a:moveTo>
                    <a:pt x="1" y="1"/>
                  </a:moveTo>
                  <a:lnTo>
                    <a:pt x="168" y="34"/>
                  </a:lnTo>
                  <a:lnTo>
                    <a:pt x="568" y="101"/>
                  </a:lnTo>
                  <a:lnTo>
                    <a:pt x="2236" y="334"/>
                  </a:lnTo>
                  <a:lnTo>
                    <a:pt x="8340" y="1168"/>
                  </a:lnTo>
                  <a:lnTo>
                    <a:pt x="28488" y="3737"/>
                  </a:lnTo>
                  <a:lnTo>
                    <a:pt x="48636" y="6272"/>
                  </a:lnTo>
                  <a:lnTo>
                    <a:pt x="54740" y="7006"/>
                  </a:lnTo>
                  <a:lnTo>
                    <a:pt x="56408" y="7206"/>
                  </a:lnTo>
                  <a:lnTo>
                    <a:pt x="56842" y="7239"/>
                  </a:lnTo>
                  <a:lnTo>
                    <a:pt x="56975" y="7239"/>
                  </a:lnTo>
                  <a:cubicBezTo>
                    <a:pt x="56942" y="7206"/>
                    <a:pt x="56875" y="7206"/>
                    <a:pt x="56842" y="7206"/>
                  </a:cubicBezTo>
                  <a:lnTo>
                    <a:pt x="56408" y="7139"/>
                  </a:lnTo>
                  <a:lnTo>
                    <a:pt x="54740" y="6906"/>
                  </a:lnTo>
                  <a:lnTo>
                    <a:pt x="48636" y="6105"/>
                  </a:lnTo>
                  <a:lnTo>
                    <a:pt x="28488" y="3503"/>
                  </a:lnTo>
                  <a:lnTo>
                    <a:pt x="8340" y="968"/>
                  </a:lnTo>
                  <a:lnTo>
                    <a:pt x="2236" y="234"/>
                  </a:lnTo>
                  <a:lnTo>
                    <a:pt x="568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1"/>
            <p:cNvSpPr/>
            <p:nvPr/>
          </p:nvSpPr>
          <p:spPr>
            <a:xfrm>
              <a:off x="3684475" y="2704875"/>
              <a:ext cx="1420200" cy="181000"/>
            </a:xfrm>
            <a:custGeom>
              <a:avLst/>
              <a:gdLst/>
              <a:ahLst/>
              <a:cxnLst/>
              <a:rect l="l" t="t" r="r" b="b"/>
              <a:pathLst>
                <a:path w="56808" h="7240" extrusionOk="0">
                  <a:moveTo>
                    <a:pt x="0" y="1"/>
                  </a:moveTo>
                  <a:lnTo>
                    <a:pt x="134" y="34"/>
                  </a:lnTo>
                  <a:lnTo>
                    <a:pt x="567" y="101"/>
                  </a:lnTo>
                  <a:lnTo>
                    <a:pt x="2235" y="334"/>
                  </a:lnTo>
                  <a:lnTo>
                    <a:pt x="8306" y="1135"/>
                  </a:lnTo>
                  <a:lnTo>
                    <a:pt x="28454" y="3737"/>
                  </a:lnTo>
                  <a:lnTo>
                    <a:pt x="48602" y="6272"/>
                  </a:lnTo>
                  <a:lnTo>
                    <a:pt x="54706" y="7006"/>
                  </a:lnTo>
                  <a:lnTo>
                    <a:pt x="56374" y="7206"/>
                  </a:lnTo>
                  <a:lnTo>
                    <a:pt x="56807" y="7239"/>
                  </a:lnTo>
                  <a:lnTo>
                    <a:pt x="56374" y="7172"/>
                  </a:lnTo>
                  <a:lnTo>
                    <a:pt x="54706" y="6939"/>
                  </a:lnTo>
                  <a:lnTo>
                    <a:pt x="48602" y="6105"/>
                  </a:lnTo>
                  <a:lnTo>
                    <a:pt x="28487" y="3503"/>
                  </a:lnTo>
                  <a:lnTo>
                    <a:pt x="8340" y="1001"/>
                  </a:lnTo>
                  <a:lnTo>
                    <a:pt x="2235" y="234"/>
                  </a:lnTo>
                  <a:lnTo>
                    <a:pt x="567" y="67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1"/>
            <p:cNvSpPr/>
            <p:nvPr/>
          </p:nvSpPr>
          <p:spPr>
            <a:xfrm>
              <a:off x="3703650" y="2553925"/>
              <a:ext cx="1394350" cy="177675"/>
            </a:xfrm>
            <a:custGeom>
              <a:avLst/>
              <a:gdLst/>
              <a:ahLst/>
              <a:cxnLst/>
              <a:rect l="l" t="t" r="r" b="b"/>
              <a:pathLst>
                <a:path w="55774" h="7107" extrusionOk="0">
                  <a:moveTo>
                    <a:pt x="0" y="1"/>
                  </a:moveTo>
                  <a:lnTo>
                    <a:pt x="134" y="34"/>
                  </a:lnTo>
                  <a:lnTo>
                    <a:pt x="534" y="101"/>
                  </a:lnTo>
                  <a:lnTo>
                    <a:pt x="2169" y="335"/>
                  </a:lnTo>
                  <a:lnTo>
                    <a:pt x="8140" y="1135"/>
                  </a:lnTo>
                  <a:lnTo>
                    <a:pt x="27854" y="3670"/>
                  </a:lnTo>
                  <a:lnTo>
                    <a:pt x="47601" y="6139"/>
                  </a:lnTo>
                  <a:lnTo>
                    <a:pt x="53572" y="6873"/>
                  </a:lnTo>
                  <a:lnTo>
                    <a:pt x="55207" y="7039"/>
                  </a:lnTo>
                  <a:lnTo>
                    <a:pt x="55607" y="7106"/>
                  </a:lnTo>
                  <a:lnTo>
                    <a:pt x="55774" y="7106"/>
                  </a:lnTo>
                  <a:lnTo>
                    <a:pt x="55607" y="7073"/>
                  </a:lnTo>
                  <a:lnTo>
                    <a:pt x="55207" y="7006"/>
                  </a:lnTo>
                  <a:lnTo>
                    <a:pt x="53572" y="6772"/>
                  </a:lnTo>
                  <a:lnTo>
                    <a:pt x="47601" y="5972"/>
                  </a:lnTo>
                  <a:lnTo>
                    <a:pt x="27887" y="3437"/>
                  </a:lnTo>
                  <a:lnTo>
                    <a:pt x="8173" y="968"/>
                  </a:lnTo>
                  <a:lnTo>
                    <a:pt x="2169" y="234"/>
                  </a:lnTo>
                  <a:lnTo>
                    <a:pt x="534" y="6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1"/>
            <p:cNvSpPr/>
            <p:nvPr/>
          </p:nvSpPr>
          <p:spPr>
            <a:xfrm>
              <a:off x="3667800" y="2836850"/>
              <a:ext cx="639650" cy="81550"/>
            </a:xfrm>
            <a:custGeom>
              <a:avLst/>
              <a:gdLst/>
              <a:ahLst/>
              <a:cxnLst/>
              <a:rect l="l" t="t" r="r" b="b"/>
              <a:pathLst>
                <a:path w="25586" h="3262" extrusionOk="0">
                  <a:moveTo>
                    <a:pt x="117" y="0"/>
                  </a:moveTo>
                  <a:cubicBezTo>
                    <a:pt x="75" y="0"/>
                    <a:pt x="33" y="9"/>
                    <a:pt x="0" y="25"/>
                  </a:cubicBezTo>
                  <a:cubicBezTo>
                    <a:pt x="67" y="25"/>
                    <a:pt x="167" y="59"/>
                    <a:pt x="234" y="59"/>
                  </a:cubicBezTo>
                  <a:lnTo>
                    <a:pt x="1001" y="192"/>
                  </a:lnTo>
                  <a:lnTo>
                    <a:pt x="3736" y="559"/>
                  </a:lnTo>
                  <a:lnTo>
                    <a:pt x="12776" y="1760"/>
                  </a:lnTo>
                  <a:lnTo>
                    <a:pt x="21816" y="2861"/>
                  </a:lnTo>
                  <a:lnTo>
                    <a:pt x="24551" y="3194"/>
                  </a:lnTo>
                  <a:lnTo>
                    <a:pt x="25318" y="3261"/>
                  </a:lnTo>
                  <a:lnTo>
                    <a:pt x="25585" y="3261"/>
                  </a:lnTo>
                  <a:cubicBezTo>
                    <a:pt x="25485" y="3228"/>
                    <a:pt x="25385" y="3194"/>
                    <a:pt x="25285" y="3194"/>
                  </a:cubicBezTo>
                  <a:lnTo>
                    <a:pt x="24551" y="3094"/>
                  </a:lnTo>
                  <a:lnTo>
                    <a:pt x="21816" y="2694"/>
                  </a:lnTo>
                  <a:lnTo>
                    <a:pt x="12776" y="1560"/>
                  </a:lnTo>
                  <a:lnTo>
                    <a:pt x="3736" y="392"/>
                  </a:lnTo>
                  <a:lnTo>
                    <a:pt x="1001" y="92"/>
                  </a:lnTo>
                  <a:lnTo>
                    <a:pt x="234" y="25"/>
                  </a:lnTo>
                  <a:cubicBezTo>
                    <a:pt x="200" y="9"/>
                    <a:pt x="159" y="0"/>
                    <a:pt x="1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1"/>
            <p:cNvSpPr/>
            <p:nvPr/>
          </p:nvSpPr>
          <p:spPr>
            <a:xfrm>
              <a:off x="3777875" y="1650500"/>
              <a:ext cx="239350" cy="30625"/>
            </a:xfrm>
            <a:custGeom>
              <a:avLst/>
              <a:gdLst/>
              <a:ahLst/>
              <a:cxnLst/>
              <a:rect l="l" t="t" r="r" b="b"/>
              <a:pathLst>
                <a:path w="9574" h="1225" extrusionOk="0">
                  <a:moveTo>
                    <a:pt x="94" y="1"/>
                  </a:moveTo>
                  <a:cubicBezTo>
                    <a:pt x="36" y="1"/>
                    <a:pt x="4" y="4"/>
                    <a:pt x="0" y="12"/>
                  </a:cubicBezTo>
                  <a:cubicBezTo>
                    <a:pt x="0" y="79"/>
                    <a:pt x="2135" y="379"/>
                    <a:pt x="4770" y="713"/>
                  </a:cubicBezTo>
                  <a:cubicBezTo>
                    <a:pt x="7101" y="1008"/>
                    <a:pt x="9066" y="1224"/>
                    <a:pt x="9490" y="1224"/>
                  </a:cubicBezTo>
                  <a:cubicBezTo>
                    <a:pt x="9545" y="1224"/>
                    <a:pt x="9574" y="1221"/>
                    <a:pt x="9574" y="1213"/>
                  </a:cubicBezTo>
                  <a:cubicBezTo>
                    <a:pt x="9574" y="1180"/>
                    <a:pt x="7439" y="846"/>
                    <a:pt x="4804" y="512"/>
                  </a:cubicBezTo>
                  <a:cubicBezTo>
                    <a:pt x="2473" y="217"/>
                    <a:pt x="534" y="1"/>
                    <a:pt x="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1"/>
            <p:cNvSpPr/>
            <p:nvPr/>
          </p:nvSpPr>
          <p:spPr>
            <a:xfrm>
              <a:off x="3791200" y="2265400"/>
              <a:ext cx="1375175" cy="162650"/>
            </a:xfrm>
            <a:custGeom>
              <a:avLst/>
              <a:gdLst/>
              <a:ahLst/>
              <a:cxnLst/>
              <a:rect l="l" t="t" r="r" b="b"/>
              <a:pathLst>
                <a:path w="55007" h="6506" extrusionOk="0">
                  <a:moveTo>
                    <a:pt x="1" y="0"/>
                  </a:moveTo>
                  <a:cubicBezTo>
                    <a:pt x="34" y="34"/>
                    <a:pt x="68" y="34"/>
                    <a:pt x="134" y="34"/>
                  </a:cubicBezTo>
                  <a:lnTo>
                    <a:pt x="535" y="134"/>
                  </a:lnTo>
                  <a:lnTo>
                    <a:pt x="2136" y="401"/>
                  </a:lnTo>
                  <a:lnTo>
                    <a:pt x="8007" y="1301"/>
                  </a:lnTo>
                  <a:lnTo>
                    <a:pt x="27387" y="4270"/>
                  </a:lnTo>
                  <a:cubicBezTo>
                    <a:pt x="29289" y="4570"/>
                    <a:pt x="31123" y="4871"/>
                    <a:pt x="32924" y="5104"/>
                  </a:cubicBezTo>
                  <a:cubicBezTo>
                    <a:pt x="34726" y="5338"/>
                    <a:pt x="36427" y="5471"/>
                    <a:pt x="38095" y="5571"/>
                  </a:cubicBezTo>
                  <a:cubicBezTo>
                    <a:pt x="41431" y="5771"/>
                    <a:pt x="44399" y="5838"/>
                    <a:pt x="46901" y="5938"/>
                  </a:cubicBezTo>
                  <a:cubicBezTo>
                    <a:pt x="48169" y="6005"/>
                    <a:pt x="49303" y="6071"/>
                    <a:pt x="50304" y="6138"/>
                  </a:cubicBezTo>
                  <a:cubicBezTo>
                    <a:pt x="51271" y="6171"/>
                    <a:pt x="52138" y="6238"/>
                    <a:pt x="52839" y="6305"/>
                  </a:cubicBezTo>
                  <a:cubicBezTo>
                    <a:pt x="53539" y="6372"/>
                    <a:pt x="54073" y="6438"/>
                    <a:pt x="54440" y="6472"/>
                  </a:cubicBezTo>
                  <a:lnTo>
                    <a:pt x="54873" y="6505"/>
                  </a:lnTo>
                  <a:lnTo>
                    <a:pt x="55007" y="6505"/>
                  </a:lnTo>
                  <a:cubicBezTo>
                    <a:pt x="54974" y="6505"/>
                    <a:pt x="54907" y="6472"/>
                    <a:pt x="54873" y="6472"/>
                  </a:cubicBezTo>
                  <a:lnTo>
                    <a:pt x="54440" y="6405"/>
                  </a:lnTo>
                  <a:cubicBezTo>
                    <a:pt x="54106" y="6338"/>
                    <a:pt x="53539" y="6272"/>
                    <a:pt x="52839" y="6205"/>
                  </a:cubicBezTo>
                  <a:cubicBezTo>
                    <a:pt x="52138" y="6138"/>
                    <a:pt x="51304" y="6071"/>
                    <a:pt x="50304" y="6005"/>
                  </a:cubicBezTo>
                  <a:cubicBezTo>
                    <a:pt x="49303" y="5905"/>
                    <a:pt x="48169" y="5838"/>
                    <a:pt x="46901" y="5771"/>
                  </a:cubicBezTo>
                  <a:cubicBezTo>
                    <a:pt x="44399" y="5671"/>
                    <a:pt x="41431" y="5571"/>
                    <a:pt x="38128" y="5371"/>
                  </a:cubicBezTo>
                  <a:cubicBezTo>
                    <a:pt x="36460" y="5271"/>
                    <a:pt x="34726" y="5171"/>
                    <a:pt x="32924" y="4904"/>
                  </a:cubicBezTo>
                  <a:cubicBezTo>
                    <a:pt x="31157" y="4637"/>
                    <a:pt x="29322" y="4337"/>
                    <a:pt x="27421" y="4070"/>
                  </a:cubicBezTo>
                  <a:lnTo>
                    <a:pt x="8040" y="1135"/>
                  </a:lnTo>
                  <a:lnTo>
                    <a:pt x="2136" y="301"/>
                  </a:lnTo>
                  <a:lnTo>
                    <a:pt x="535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41"/>
          <p:cNvGrpSpPr/>
          <p:nvPr/>
        </p:nvGrpSpPr>
        <p:grpSpPr>
          <a:xfrm rot="1027604">
            <a:off x="-125263" y="-242012"/>
            <a:ext cx="2297110" cy="2521878"/>
            <a:chOff x="-312899" y="-249103"/>
            <a:chExt cx="2297003" cy="2521761"/>
          </a:xfrm>
        </p:grpSpPr>
        <p:sp>
          <p:nvSpPr>
            <p:cNvPr id="960" name="Google Shape;960;p41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1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rgbClr val="71BC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1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1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4" name="Google Shape;964;p41"/>
          <p:cNvSpPr/>
          <p:nvPr/>
        </p:nvSpPr>
        <p:spPr>
          <a:xfrm flipH="1">
            <a:off x="8140498" y="3895850"/>
            <a:ext cx="870748" cy="1161949"/>
          </a:xfrm>
          <a:custGeom>
            <a:avLst/>
            <a:gdLst/>
            <a:ahLst/>
            <a:cxnLst/>
            <a:rect l="l" t="t" r="r" b="b"/>
            <a:pathLst>
              <a:path w="38128" h="50879" extrusionOk="0">
                <a:moveTo>
                  <a:pt x="30162" y="0"/>
                </a:moveTo>
                <a:cubicBezTo>
                  <a:pt x="29982" y="0"/>
                  <a:pt x="29802" y="1"/>
                  <a:pt x="29621" y="4"/>
                </a:cubicBezTo>
                <a:cubicBezTo>
                  <a:pt x="28787" y="4"/>
                  <a:pt x="28187" y="671"/>
                  <a:pt x="28120" y="1505"/>
                </a:cubicBezTo>
                <a:cubicBezTo>
                  <a:pt x="28020" y="3206"/>
                  <a:pt x="27887" y="4907"/>
                  <a:pt x="27853" y="6642"/>
                </a:cubicBezTo>
                <a:cubicBezTo>
                  <a:pt x="27853" y="7409"/>
                  <a:pt x="27720" y="8243"/>
                  <a:pt x="27853" y="9044"/>
                </a:cubicBezTo>
                <a:cubicBezTo>
                  <a:pt x="27687" y="12079"/>
                  <a:pt x="27453" y="15081"/>
                  <a:pt x="27253" y="18150"/>
                </a:cubicBezTo>
                <a:cubicBezTo>
                  <a:pt x="26919" y="23320"/>
                  <a:pt x="26519" y="28491"/>
                  <a:pt x="26052" y="33661"/>
                </a:cubicBezTo>
                <a:cubicBezTo>
                  <a:pt x="25919" y="35096"/>
                  <a:pt x="25785" y="36530"/>
                  <a:pt x="25685" y="37998"/>
                </a:cubicBezTo>
                <a:cubicBezTo>
                  <a:pt x="25585" y="38765"/>
                  <a:pt x="25485" y="39532"/>
                  <a:pt x="25418" y="40266"/>
                </a:cubicBezTo>
                <a:cubicBezTo>
                  <a:pt x="25385" y="40600"/>
                  <a:pt x="25318" y="41000"/>
                  <a:pt x="25285" y="41333"/>
                </a:cubicBezTo>
                <a:cubicBezTo>
                  <a:pt x="25285" y="41433"/>
                  <a:pt x="25251" y="41567"/>
                  <a:pt x="25251" y="41700"/>
                </a:cubicBezTo>
                <a:lnTo>
                  <a:pt x="24885" y="41700"/>
                </a:lnTo>
                <a:cubicBezTo>
                  <a:pt x="24518" y="41700"/>
                  <a:pt x="24117" y="41667"/>
                  <a:pt x="23750" y="41667"/>
                </a:cubicBezTo>
                <a:lnTo>
                  <a:pt x="21482" y="41534"/>
                </a:lnTo>
                <a:cubicBezTo>
                  <a:pt x="19948" y="41400"/>
                  <a:pt x="18413" y="41333"/>
                  <a:pt x="16879" y="41200"/>
                </a:cubicBezTo>
                <a:cubicBezTo>
                  <a:pt x="14210" y="41033"/>
                  <a:pt x="11575" y="40766"/>
                  <a:pt x="8906" y="40533"/>
                </a:cubicBezTo>
                <a:cubicBezTo>
                  <a:pt x="9273" y="35696"/>
                  <a:pt x="9607" y="30893"/>
                  <a:pt x="9974" y="26089"/>
                </a:cubicBezTo>
                <a:cubicBezTo>
                  <a:pt x="10408" y="20919"/>
                  <a:pt x="10808" y="15748"/>
                  <a:pt x="11208" y="10578"/>
                </a:cubicBezTo>
                <a:cubicBezTo>
                  <a:pt x="11408" y="7709"/>
                  <a:pt x="11775" y="4807"/>
                  <a:pt x="11608" y="1905"/>
                </a:cubicBezTo>
                <a:cubicBezTo>
                  <a:pt x="11608" y="1738"/>
                  <a:pt x="11575" y="1638"/>
                  <a:pt x="11475" y="1505"/>
                </a:cubicBezTo>
                <a:cubicBezTo>
                  <a:pt x="11283" y="1058"/>
                  <a:pt x="10908" y="702"/>
                  <a:pt x="10437" y="702"/>
                </a:cubicBezTo>
                <a:cubicBezTo>
                  <a:pt x="10416" y="702"/>
                  <a:pt x="10395" y="703"/>
                  <a:pt x="10374" y="704"/>
                </a:cubicBezTo>
                <a:cubicBezTo>
                  <a:pt x="8506" y="804"/>
                  <a:pt x="6605" y="871"/>
                  <a:pt x="4737" y="1005"/>
                </a:cubicBezTo>
                <a:cubicBezTo>
                  <a:pt x="4003" y="1038"/>
                  <a:pt x="3503" y="1538"/>
                  <a:pt x="3403" y="2339"/>
                </a:cubicBezTo>
                <a:cubicBezTo>
                  <a:pt x="3236" y="4407"/>
                  <a:pt x="3169" y="6475"/>
                  <a:pt x="3069" y="8543"/>
                </a:cubicBezTo>
                <a:cubicBezTo>
                  <a:pt x="3002" y="10678"/>
                  <a:pt x="2769" y="12746"/>
                  <a:pt x="2602" y="14881"/>
                </a:cubicBezTo>
                <a:cubicBezTo>
                  <a:pt x="2335" y="19017"/>
                  <a:pt x="2002" y="23187"/>
                  <a:pt x="1668" y="27323"/>
                </a:cubicBezTo>
                <a:cubicBezTo>
                  <a:pt x="1368" y="31493"/>
                  <a:pt x="1034" y="35696"/>
                  <a:pt x="701" y="39866"/>
                </a:cubicBezTo>
                <a:cubicBezTo>
                  <a:pt x="601" y="40900"/>
                  <a:pt x="534" y="41934"/>
                  <a:pt x="400" y="43001"/>
                </a:cubicBezTo>
                <a:cubicBezTo>
                  <a:pt x="267" y="44002"/>
                  <a:pt x="67" y="45069"/>
                  <a:pt x="33" y="46070"/>
                </a:cubicBezTo>
                <a:cubicBezTo>
                  <a:pt x="0" y="47271"/>
                  <a:pt x="901" y="47938"/>
                  <a:pt x="2002" y="48172"/>
                </a:cubicBezTo>
                <a:cubicBezTo>
                  <a:pt x="3002" y="48372"/>
                  <a:pt x="4003" y="48572"/>
                  <a:pt x="5004" y="48739"/>
                </a:cubicBezTo>
                <a:cubicBezTo>
                  <a:pt x="13176" y="50073"/>
                  <a:pt x="21415" y="50507"/>
                  <a:pt x="29688" y="50773"/>
                </a:cubicBezTo>
                <a:cubicBezTo>
                  <a:pt x="30518" y="50773"/>
                  <a:pt x="31401" y="50879"/>
                  <a:pt x="32290" y="50879"/>
                </a:cubicBezTo>
                <a:cubicBezTo>
                  <a:pt x="32401" y="50879"/>
                  <a:pt x="32512" y="50877"/>
                  <a:pt x="32623" y="50874"/>
                </a:cubicBezTo>
                <a:cubicBezTo>
                  <a:pt x="33891" y="50840"/>
                  <a:pt x="34558" y="50040"/>
                  <a:pt x="34692" y="48839"/>
                </a:cubicBezTo>
                <a:cubicBezTo>
                  <a:pt x="34892" y="46771"/>
                  <a:pt x="34958" y="44702"/>
                  <a:pt x="35125" y="42601"/>
                </a:cubicBezTo>
                <a:cubicBezTo>
                  <a:pt x="35425" y="38431"/>
                  <a:pt x="35759" y="34228"/>
                  <a:pt x="36059" y="30059"/>
                </a:cubicBezTo>
                <a:cubicBezTo>
                  <a:pt x="36626" y="21719"/>
                  <a:pt x="37227" y="13380"/>
                  <a:pt x="37860" y="5041"/>
                </a:cubicBezTo>
                <a:lnTo>
                  <a:pt x="38094" y="1905"/>
                </a:lnTo>
                <a:cubicBezTo>
                  <a:pt x="38127" y="1371"/>
                  <a:pt x="37627" y="671"/>
                  <a:pt x="36993" y="538"/>
                </a:cubicBezTo>
                <a:cubicBezTo>
                  <a:pt x="34734" y="197"/>
                  <a:pt x="32475" y="0"/>
                  <a:pt x="30162" y="0"/>
                </a:cubicBezTo>
                <a:close/>
              </a:path>
            </a:pathLst>
          </a:custGeom>
          <a:solidFill>
            <a:srgbClr val="FFB3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41"/>
          <p:cNvSpPr/>
          <p:nvPr/>
        </p:nvSpPr>
        <p:spPr>
          <a:xfrm rot="10800000" flipH="1">
            <a:off x="8234955" y="255258"/>
            <a:ext cx="681836" cy="740278"/>
          </a:xfrm>
          <a:custGeom>
            <a:avLst/>
            <a:gdLst/>
            <a:ahLst/>
            <a:cxnLst/>
            <a:rect l="l" t="t" r="r" b="b"/>
            <a:pathLst>
              <a:path w="29856" h="32415" extrusionOk="0">
                <a:moveTo>
                  <a:pt x="25687" y="0"/>
                </a:moveTo>
                <a:cubicBezTo>
                  <a:pt x="25316" y="0"/>
                  <a:pt x="24930" y="30"/>
                  <a:pt x="24585" y="30"/>
                </a:cubicBezTo>
                <a:cubicBezTo>
                  <a:pt x="21516" y="63"/>
                  <a:pt x="18414" y="297"/>
                  <a:pt x="15345" y="430"/>
                </a:cubicBezTo>
                <a:cubicBezTo>
                  <a:pt x="14644" y="463"/>
                  <a:pt x="14211" y="964"/>
                  <a:pt x="14144" y="1631"/>
                </a:cubicBezTo>
                <a:cubicBezTo>
                  <a:pt x="14010" y="3065"/>
                  <a:pt x="14077" y="18276"/>
                  <a:pt x="14044" y="22146"/>
                </a:cubicBezTo>
                <a:cubicBezTo>
                  <a:pt x="12009" y="22346"/>
                  <a:pt x="9974" y="22429"/>
                  <a:pt x="7935" y="22429"/>
                </a:cubicBezTo>
                <a:cubicBezTo>
                  <a:pt x="5896" y="22429"/>
                  <a:pt x="3853" y="22346"/>
                  <a:pt x="1802" y="22212"/>
                </a:cubicBezTo>
                <a:cubicBezTo>
                  <a:pt x="1769" y="22209"/>
                  <a:pt x="1737" y="22207"/>
                  <a:pt x="1705" y="22207"/>
                </a:cubicBezTo>
                <a:cubicBezTo>
                  <a:pt x="1087" y="22207"/>
                  <a:pt x="631" y="22810"/>
                  <a:pt x="568" y="23413"/>
                </a:cubicBezTo>
                <a:cubicBezTo>
                  <a:pt x="401" y="26048"/>
                  <a:pt x="234" y="28617"/>
                  <a:pt x="34" y="31252"/>
                </a:cubicBezTo>
                <a:cubicBezTo>
                  <a:pt x="0" y="31886"/>
                  <a:pt x="568" y="32386"/>
                  <a:pt x="1168" y="32386"/>
                </a:cubicBezTo>
                <a:cubicBezTo>
                  <a:pt x="2546" y="32406"/>
                  <a:pt x="3922" y="32415"/>
                  <a:pt x="5298" y="32415"/>
                </a:cubicBezTo>
                <a:cubicBezTo>
                  <a:pt x="11081" y="32415"/>
                  <a:pt x="16843" y="32249"/>
                  <a:pt x="22583" y="31953"/>
                </a:cubicBezTo>
                <a:cubicBezTo>
                  <a:pt x="24651" y="31819"/>
                  <a:pt x="26653" y="31686"/>
                  <a:pt x="28688" y="31552"/>
                </a:cubicBezTo>
                <a:cubicBezTo>
                  <a:pt x="29255" y="31486"/>
                  <a:pt x="29855" y="31052"/>
                  <a:pt x="29822" y="30418"/>
                </a:cubicBezTo>
                <a:cubicBezTo>
                  <a:pt x="29421" y="24948"/>
                  <a:pt x="29021" y="19444"/>
                  <a:pt x="28588" y="13973"/>
                </a:cubicBezTo>
                <a:cubicBezTo>
                  <a:pt x="28387" y="11238"/>
                  <a:pt x="28221" y="8469"/>
                  <a:pt x="28020" y="5701"/>
                </a:cubicBezTo>
                <a:cubicBezTo>
                  <a:pt x="27920" y="4333"/>
                  <a:pt x="27887" y="2965"/>
                  <a:pt x="27720" y="1631"/>
                </a:cubicBezTo>
                <a:cubicBezTo>
                  <a:pt x="27654" y="930"/>
                  <a:pt x="27253" y="297"/>
                  <a:pt x="26553" y="97"/>
                </a:cubicBezTo>
                <a:cubicBezTo>
                  <a:pt x="26295" y="21"/>
                  <a:pt x="25996" y="0"/>
                  <a:pt x="25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5A1C08A-DFC8-2DE0-D656-E06E901E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399" y="522441"/>
            <a:ext cx="4939324" cy="572700"/>
          </a:xfrm>
        </p:spPr>
        <p:txBody>
          <a:bodyPr anchor="ctr"/>
          <a:lstStyle/>
          <a:p>
            <a:pPr algn="ctr"/>
            <a:r>
              <a:rPr lang="vi-VN" sz="33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312E4-217D-6178-162D-479488C21416}"/>
              </a:ext>
            </a:extLst>
          </p:cNvPr>
          <p:cNvSpPr txBox="1"/>
          <p:nvPr/>
        </p:nvSpPr>
        <p:spPr>
          <a:xfrm>
            <a:off x="2441286" y="1012249"/>
            <a:ext cx="6046480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Ôn lại kiến thức đã học.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 err="1">
                <a:latin typeface="+mj-lt"/>
              </a:rPr>
              <a:t>Đọc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và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tìm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hiểu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trước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nội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dung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tiết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học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sau</a:t>
            </a:r>
            <a:r>
              <a:rPr lang="fr-FR" sz="2400" dirty="0">
                <a:latin typeface="+mj-lt"/>
              </a:rPr>
              <a:t> - </a:t>
            </a:r>
            <a:r>
              <a:rPr lang="fr-FR" sz="2400" b="1" i="1" dirty="0" err="1">
                <a:latin typeface="+mj-lt"/>
              </a:rPr>
              <a:t>Bài</a:t>
            </a:r>
            <a:r>
              <a:rPr lang="fr-FR" sz="2400" b="1" i="1" dirty="0">
                <a:latin typeface="+mj-lt"/>
              </a:rPr>
              <a:t> 6 – </a:t>
            </a:r>
            <a:r>
              <a:rPr lang="fr-FR" sz="2400" b="1" i="1" dirty="0" err="1">
                <a:latin typeface="+mj-lt"/>
              </a:rPr>
              <a:t>Tiết</a:t>
            </a:r>
            <a:r>
              <a:rPr lang="fr-FR" sz="2400" b="1" i="1" dirty="0">
                <a:latin typeface="+mj-lt"/>
              </a:rPr>
              <a:t> 12:</a:t>
            </a:r>
            <a:r>
              <a:rPr lang="fr-FR" sz="2400" dirty="0">
                <a:latin typeface="+mj-lt"/>
              </a:rPr>
              <a:t> 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fr-FR" sz="2400" i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fr-FR" sz="2400" i="1" dirty="0" err="1">
                <a:solidFill>
                  <a:srgbClr val="FF0000"/>
                </a:solidFill>
                <a:latin typeface="+mj-lt"/>
              </a:rPr>
              <a:t>Lí</a:t>
            </a:r>
            <a:r>
              <a:rPr lang="vi-VN" sz="2400" i="1" dirty="0">
                <a:solidFill>
                  <a:srgbClr val="FF0000"/>
                </a:solidFill>
                <a:latin typeface="+mj-lt"/>
              </a:rPr>
              <a:t> thuyết âm nhạc: Sơ lược về dịch giọng.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i="1" dirty="0">
                <a:solidFill>
                  <a:srgbClr val="FF0000"/>
                </a:solidFill>
                <a:latin typeface="+mj-lt"/>
              </a:rPr>
              <a:t>+ Đọc nhạc: Bài đọc nhạc số 2.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6AC777DB-AC90-0EC6-8A3C-8A6032D4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6" y="1927397"/>
            <a:ext cx="8376933" cy="1628700"/>
          </a:xfrm>
        </p:spPr>
        <p:txBody>
          <a:bodyPr anchor="ctr"/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THỨC ÂM NHẠC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THỂ LOẠI ÂM NHẠC</a:t>
            </a:r>
            <a:endParaRPr lang="vi-VN" sz="3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CC2D980B-8BB1-DE63-4729-273650B1686E}"/>
              </a:ext>
            </a:extLst>
          </p:cNvPr>
          <p:cNvSpPr/>
          <p:nvPr/>
        </p:nvSpPr>
        <p:spPr>
          <a:xfrm>
            <a:off x="1923708" y="1251252"/>
            <a:ext cx="4613830" cy="710781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TIẾT 11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D7D0E2-8B9A-BC67-E746-81B5826AD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83106" flipH="1">
            <a:off x="68906" y="-61748"/>
            <a:ext cx="1291974" cy="1212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4BB6-6F04-226C-90F4-1E86A569CFA5}"/>
              </a:ext>
            </a:extLst>
          </p:cNvPr>
          <p:cNvSpPr txBox="1"/>
          <p:nvPr/>
        </p:nvSpPr>
        <p:spPr>
          <a:xfrm>
            <a:off x="180815" y="3270024"/>
            <a:ext cx="87823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-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HÁT </a:t>
            </a:r>
            <a:r>
              <a:rPr lang="en-GB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NĂM HỌC TRÒ</a:t>
            </a:r>
            <a:endParaRPr lang="vi-VN" sz="3200" b="1" i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1C2D7-396B-84F0-85C2-A569F8A15EA8}"/>
              </a:ext>
            </a:extLst>
          </p:cNvPr>
          <p:cNvSpPr txBox="1"/>
          <p:nvPr/>
        </p:nvSpPr>
        <p:spPr>
          <a:xfrm>
            <a:off x="1316421" y="4528200"/>
            <a:ext cx="6511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GB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9 – </a:t>
            </a:r>
            <a:r>
              <a:rPr lang="en-GB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24</a:t>
            </a:r>
            <a:endParaRPr lang="vi-VN" sz="2000" b="1" i="1" dirty="0"/>
          </a:p>
        </p:txBody>
      </p:sp>
      <p:sp>
        <p:nvSpPr>
          <p:cNvPr id="9" name="MH_Entry_1"/>
          <p:cNvSpPr/>
          <p:nvPr>
            <p:custDataLst>
              <p:tags r:id="rId1"/>
            </p:custDataLst>
          </p:nvPr>
        </p:nvSpPr>
        <p:spPr>
          <a:xfrm>
            <a:off x="433134" y="-34433"/>
            <a:ext cx="9361039" cy="8309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</a:t>
            </a:r>
            <a:r>
              <a:rPr lang="en-US" altLang="zh-CN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Bảy</a:t>
            </a:r>
            <a:r>
              <a:rPr lang="en-US" altLang="zh-CN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36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22 </a:t>
            </a: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tháng</a:t>
            </a:r>
            <a:r>
              <a:rPr lang="en-US" altLang="zh-CN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11 </a:t>
            </a: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2025 </a:t>
            </a:r>
            <a:endParaRPr lang="zh-CN" alt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3303592-F95A-55DF-D0BC-7D5096FB2FD0}"/>
              </a:ext>
            </a:extLst>
          </p:cNvPr>
          <p:cNvGrpSpPr/>
          <p:nvPr/>
        </p:nvGrpSpPr>
        <p:grpSpPr>
          <a:xfrm>
            <a:off x="782268" y="1234068"/>
            <a:ext cx="3038006" cy="3326916"/>
            <a:chOff x="782268" y="1234068"/>
            <a:chExt cx="3038006" cy="332691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3332EB-9F0B-26DD-76F9-EB5FDD4530B4}"/>
                </a:ext>
              </a:extLst>
            </p:cNvPr>
            <p:cNvGrpSpPr/>
            <p:nvPr/>
          </p:nvGrpSpPr>
          <p:grpSpPr>
            <a:xfrm>
              <a:off x="782268" y="1234068"/>
              <a:ext cx="3038006" cy="3326916"/>
              <a:chOff x="835482" y="1237096"/>
              <a:chExt cx="3104616" cy="3399860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2CC99135-0329-4BE4-A735-55EFF4075A89}"/>
                  </a:ext>
                </a:extLst>
              </p:cNvPr>
              <p:cNvSpPr/>
              <p:nvPr/>
            </p:nvSpPr>
            <p:spPr>
              <a:xfrm>
                <a:off x="835482" y="3645654"/>
                <a:ext cx="3104616" cy="991302"/>
              </a:xfrm>
              <a:prstGeom prst="roundRect">
                <a:avLst/>
              </a:prstGeom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bIns="108000"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000" i="1" dirty="0">
                    <a:solidFill>
                      <a:srgbClr val="000000"/>
                    </a:solidFill>
                  </a:rPr>
                  <a:t>Ngàn ước mơ Việt Nam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2000" dirty="0">
                    <a:solidFill>
                      <a:srgbClr val="000000"/>
                    </a:solidFill>
                  </a:rPr>
                  <a:t>Nguyễn Hồng Thuận</a:t>
                </a:r>
              </a:p>
            </p:txBody>
          </p:sp>
          <p:pic>
            <p:nvPicPr>
              <p:cNvPr id="1026" name="Picture 2" descr="Múa NGÀN ƯỚC MƠ VIỆT NAM | Vũ đoàn Fevery">
                <a:extLst>
                  <a:ext uri="{FF2B5EF4-FFF2-40B4-BE49-F238E27FC236}">
                    <a16:creationId xmlns:a16="http://schemas.microsoft.com/office/drawing/2014/main" id="{A6171BF9-73D2-1F38-8F9C-D5ACC7A284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776" y="1237096"/>
                <a:ext cx="2964025" cy="1667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B06EFB6-2A14-9A58-4FD3-D724ABEFE80A}"/>
                  </a:ext>
                </a:extLst>
              </p:cNvPr>
              <p:cNvGrpSpPr/>
              <p:nvPr/>
            </p:nvGrpSpPr>
            <p:grpSpPr>
              <a:xfrm>
                <a:off x="905777" y="3015925"/>
                <a:ext cx="2964024" cy="518704"/>
                <a:chOff x="4030911" y="2720897"/>
                <a:chExt cx="3186065" cy="557561"/>
              </a:xfrm>
            </p:grpSpPr>
            <p:pic>
              <p:nvPicPr>
                <p:cNvPr id="2" name="Picture 14">
                  <a:extLst>
                    <a:ext uri="{FF2B5EF4-FFF2-40B4-BE49-F238E27FC236}">
                      <a16:creationId xmlns:a16="http://schemas.microsoft.com/office/drawing/2014/main" id="{F1236BE3-7DC1-78FE-1C22-4C36465966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030911" y="2720897"/>
                  <a:ext cx="3186065" cy="557561"/>
                </a:xfrm>
                <a:prstGeom prst="rect">
                  <a:avLst/>
                </a:prstGeom>
              </p:spPr>
            </p:pic>
            <p:sp>
              <p:nvSpPr>
                <p:cNvPr id="4" name="Flowchart: Connector 3">
                  <a:extLst>
                    <a:ext uri="{FF2B5EF4-FFF2-40B4-BE49-F238E27FC236}">
                      <a16:creationId xmlns:a16="http://schemas.microsoft.com/office/drawing/2014/main" id="{0FC7BF2D-4295-B5CC-55B2-E95FEA699887}"/>
                    </a:ext>
                  </a:extLst>
                </p:cNvPr>
                <p:cNvSpPr/>
                <p:nvPr/>
              </p:nvSpPr>
              <p:spPr>
                <a:xfrm>
                  <a:off x="5342236" y="2720897"/>
                  <a:ext cx="557561" cy="557561"/>
                </a:xfrm>
                <a:prstGeom prst="flowChartConnector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pic>
          <p:nvPicPr>
            <p:cNvPr id="36" name="yt1s.com - Lyrics NGÀN ƯỚC MƠ VIỆT NAM  Vũ Cát Tường">
              <a:hlinkClick r:id="" action="ppaction://media"/>
              <a:extLst>
                <a:ext uri="{FF2B5EF4-FFF2-40B4-BE49-F238E27FC236}">
                  <a16:creationId xmlns:a16="http://schemas.microsoft.com/office/drawing/2014/main" id="{D1081494-1892-43FB-E843-F2DFA65421DC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2064448" y="2994362"/>
              <a:ext cx="468313" cy="46831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7B0BBA-DD42-CD34-B326-7F44315E6AE8}"/>
              </a:ext>
            </a:extLst>
          </p:cNvPr>
          <p:cNvGrpSpPr/>
          <p:nvPr/>
        </p:nvGrpSpPr>
        <p:grpSpPr>
          <a:xfrm>
            <a:off x="5982694" y="1234068"/>
            <a:ext cx="2448031" cy="3326916"/>
            <a:chOff x="5982694" y="1234068"/>
            <a:chExt cx="2448031" cy="332691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0536453-9682-528F-3CB7-37B00D15796F}"/>
                </a:ext>
              </a:extLst>
            </p:cNvPr>
            <p:cNvGrpSpPr/>
            <p:nvPr/>
          </p:nvGrpSpPr>
          <p:grpSpPr>
            <a:xfrm>
              <a:off x="5982694" y="1234068"/>
              <a:ext cx="2448031" cy="3326916"/>
              <a:chOff x="1136936" y="1237096"/>
              <a:chExt cx="2501705" cy="3399860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44F42CAA-38D3-0BA5-BBE2-4D38C60F1FB2}"/>
                  </a:ext>
                </a:extLst>
              </p:cNvPr>
              <p:cNvSpPr/>
              <p:nvPr/>
            </p:nvSpPr>
            <p:spPr>
              <a:xfrm>
                <a:off x="1136939" y="3645654"/>
                <a:ext cx="2501702" cy="991302"/>
              </a:xfrm>
              <a:prstGeom prst="roundRect">
                <a:avLst/>
              </a:prstGeom>
              <a:ln w="127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bIns="108000"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Sông Đanuýp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J. Strauss</a:t>
                </a:r>
                <a:endParaRPr lang="vi-VN" sz="20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C24DC598-5A87-1FEE-0B2F-DD54EADDD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/>
            </p:blipFill>
            <p:spPr bwMode="auto">
              <a:xfrm>
                <a:off x="1136936" y="1237096"/>
                <a:ext cx="2501705" cy="1667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CF27537-997B-0C56-F54D-EC9D3DAA09F2}"/>
                  </a:ext>
                </a:extLst>
              </p:cNvPr>
              <p:cNvGrpSpPr/>
              <p:nvPr/>
            </p:nvGrpSpPr>
            <p:grpSpPr>
              <a:xfrm>
                <a:off x="1136936" y="3015925"/>
                <a:ext cx="2501705" cy="518704"/>
                <a:chOff x="4279387" y="2720897"/>
                <a:chExt cx="2689113" cy="557561"/>
              </a:xfrm>
            </p:grpSpPr>
            <p:pic>
              <p:nvPicPr>
                <p:cNvPr id="33" name="Picture 14">
                  <a:extLst>
                    <a:ext uri="{FF2B5EF4-FFF2-40B4-BE49-F238E27FC236}">
                      <a16:creationId xmlns:a16="http://schemas.microsoft.com/office/drawing/2014/main" id="{889612D0-2601-AAD4-38AC-6BABCA5644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79387" y="2720897"/>
                  <a:ext cx="2689113" cy="557561"/>
                </a:xfrm>
                <a:prstGeom prst="rect">
                  <a:avLst/>
                </a:prstGeom>
              </p:spPr>
            </p:pic>
            <p:sp>
              <p:nvSpPr>
                <p:cNvPr id="34" name="Flowchart: Connector 33">
                  <a:extLst>
                    <a:ext uri="{FF2B5EF4-FFF2-40B4-BE49-F238E27FC236}">
                      <a16:creationId xmlns:a16="http://schemas.microsoft.com/office/drawing/2014/main" id="{23B95EED-0527-B29D-51A0-C24D1BD9B2E6}"/>
                    </a:ext>
                  </a:extLst>
                </p:cNvPr>
                <p:cNvSpPr/>
                <p:nvPr/>
              </p:nvSpPr>
              <p:spPr>
                <a:xfrm>
                  <a:off x="5342236" y="2720897"/>
                  <a:ext cx="557561" cy="557561"/>
                </a:xfrm>
                <a:prstGeom prst="flowChartConnector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pic>
          <p:nvPicPr>
            <p:cNvPr id="38" name="yt1s.com - DÒNG SÔNG DANUYP XANH">
              <a:hlinkClick r:id="" action="ppaction://media"/>
              <a:extLst>
                <a:ext uri="{FF2B5EF4-FFF2-40B4-BE49-F238E27FC236}">
                  <a16:creationId xmlns:a16="http://schemas.microsoft.com/office/drawing/2014/main" id="{66EE36A4-0C1A-2E4E-0932-B26E82927111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6969887" y="2994362"/>
              <a:ext cx="468313" cy="46831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C3CCDA-5FF5-A355-A2CD-53E3C972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78" y="609746"/>
            <a:ext cx="1814797" cy="538466"/>
          </a:xfrm>
        </p:spPr>
        <p:txBody>
          <a:bodyPr anchor="ctr"/>
          <a:lstStyle/>
          <a:p>
            <a:pPr algn="ctr"/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E40BCE-EC6C-0DB0-DE80-BA53218A6883}"/>
              </a:ext>
            </a:extLst>
          </p:cNvPr>
          <p:cNvGrpSpPr/>
          <p:nvPr/>
        </p:nvGrpSpPr>
        <p:grpSpPr>
          <a:xfrm>
            <a:off x="913972" y="1444268"/>
            <a:ext cx="3199276" cy="2935767"/>
            <a:chOff x="4913839" y="1260354"/>
            <a:chExt cx="3199276" cy="293576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1F5C06F-E5CA-1B0E-A226-81617F5D5617}"/>
                </a:ext>
              </a:extLst>
            </p:cNvPr>
            <p:cNvSpPr/>
            <p:nvPr/>
          </p:nvSpPr>
          <p:spPr>
            <a:xfrm>
              <a:off x="4913839" y="1260354"/>
              <a:ext cx="3199276" cy="538466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Ngàn ước mơ Việt Nam</a:t>
              </a:r>
              <a:endParaRPr lang="vi-V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33474A-046D-2B7B-1FAF-EC08F747394C}"/>
                </a:ext>
              </a:extLst>
            </p:cNvPr>
            <p:cNvSpPr txBox="1"/>
            <p:nvPr/>
          </p:nvSpPr>
          <p:spPr>
            <a:xfrm>
              <a:off x="4913839" y="1852466"/>
              <a:ext cx="3199276" cy="2343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à một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có lời thuộc thể loại nhạc pop/ballad hiện đại, với giai điệu dễ nghe và lời ca dễ thuộc.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1B123D-48DD-9267-C5B8-0335B8E033DC}"/>
              </a:ext>
            </a:extLst>
          </p:cNvPr>
          <p:cNvGrpSpPr/>
          <p:nvPr/>
        </p:nvGrpSpPr>
        <p:grpSpPr>
          <a:xfrm>
            <a:off x="5030754" y="1444268"/>
            <a:ext cx="3026388" cy="2969210"/>
            <a:chOff x="5000283" y="1226911"/>
            <a:chExt cx="3026388" cy="296921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83C8DA-F747-9BDC-D7B1-4270D393F70F}"/>
                </a:ext>
              </a:extLst>
            </p:cNvPr>
            <p:cNvSpPr/>
            <p:nvPr/>
          </p:nvSpPr>
          <p:spPr>
            <a:xfrm>
              <a:off x="5138835" y="1226911"/>
              <a:ext cx="2749284" cy="538466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Sông Đanuýp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D756D4-89B9-78FB-2B38-C94F924BD98A}"/>
                </a:ext>
              </a:extLst>
            </p:cNvPr>
            <p:cNvSpPr txBox="1"/>
            <p:nvPr/>
          </p:nvSpPr>
          <p:spPr>
            <a:xfrm>
              <a:off x="5000283" y="1852466"/>
              <a:ext cx="3026388" cy="2343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à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không lời, một bản waltz cổ 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điển, có cấu trúc rõ ràng, 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 tượng của âm nhạc cổ điển châu Âu..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4916679-873A-B4D7-9BB2-83758F6D43A2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4113248" y="1713501"/>
            <a:ext cx="1056058" cy="0"/>
          </a:xfrm>
          <a:prstGeom prst="line">
            <a:avLst/>
          </a:prstGeom>
          <a:ln w="12700">
            <a:solidFill>
              <a:srgbClr val="0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0E0227-5C37-5F8E-5677-03DFFE36B8E3}"/>
              </a:ext>
            </a:extLst>
          </p:cNvPr>
          <p:cNvCxnSpPr>
            <a:cxnSpLocks/>
          </p:cNvCxnSpPr>
          <p:nvPr/>
        </p:nvCxnSpPr>
        <p:spPr>
          <a:xfrm>
            <a:off x="4596672" y="1709084"/>
            <a:ext cx="0" cy="3065132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102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89C3-6112-1895-9458-2467A298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55" y="867629"/>
            <a:ext cx="2592336" cy="521400"/>
          </a:xfrm>
        </p:spPr>
        <p:txBody>
          <a:bodyPr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A4FBF1-5422-6C50-23F8-6627AB9A28C3}"/>
              </a:ext>
            </a:extLst>
          </p:cNvPr>
          <p:cNvSpPr/>
          <p:nvPr/>
        </p:nvSpPr>
        <p:spPr>
          <a:xfrm>
            <a:off x="840057" y="1605311"/>
            <a:ext cx="2936488" cy="2572680"/>
          </a:xfrm>
          <a:prstGeom prst="round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Nhạc đàn (còn gọi là nhạc không lời, khí nhạc) viết cho nhạc cụ diễn tấu.</a:t>
            </a:r>
            <a:endParaRPr lang="vi-VN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Frederic François Chopin - Spring Waltz sheet music for piano solo">
            <a:extLst>
              <a:ext uri="{FF2B5EF4-FFF2-40B4-BE49-F238E27FC236}">
                <a16:creationId xmlns:a16="http://schemas.microsoft.com/office/drawing/2014/main" id="{9F7DD7CB-B248-139A-5CE7-4E805DE3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40" y="730469"/>
            <a:ext cx="4560012" cy="36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A789C3-6112-1895-9458-2467A2988AA1}"/>
              </a:ext>
            </a:extLst>
          </p:cNvPr>
          <p:cNvSpPr txBox="1">
            <a:spLocks/>
          </p:cNvSpPr>
          <p:nvPr/>
        </p:nvSpPr>
        <p:spPr>
          <a:xfrm>
            <a:off x="596634" y="390647"/>
            <a:ext cx="5324105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8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ete Round"/>
              <a:buNone/>
              <a:defRPr sz="2400" b="1" i="0" u="none" strike="noStrike" cap="none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644BE1-A293-B9D6-A059-ED283117EFCB}"/>
              </a:ext>
            </a:extLst>
          </p:cNvPr>
          <p:cNvSpPr txBox="1"/>
          <p:nvPr/>
        </p:nvSpPr>
        <p:spPr>
          <a:xfrm>
            <a:off x="866896" y="489835"/>
            <a:ext cx="7567099" cy="32441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800" i="1" dirty="0" err="1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Bài</a:t>
            </a:r>
            <a:r>
              <a:rPr lang="en-GB" sz="2800" i="1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 ca </a:t>
            </a:r>
            <a:r>
              <a:rPr lang="en-GB" sz="2800" i="1" dirty="0" err="1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không</a:t>
            </a:r>
            <a:r>
              <a:rPr lang="en-GB" sz="2800" i="1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en-GB" sz="2800" i="1" dirty="0" err="1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lời</a:t>
            </a:r>
            <a:r>
              <a:rPr lang="en-GB" sz="2800" i="1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, waltz, Sonata, </a:t>
            </a:r>
            <a:r>
              <a:rPr lang="en-GB" sz="2800" b="0" i="1" dirty="0">
                <a:solidFill>
                  <a:srgbClr val="1F1F1F"/>
                </a:solidFill>
                <a:effectLst/>
                <a:latin typeface="+mn-lt"/>
              </a:rPr>
              <a:t>Concerto,</a:t>
            </a:r>
            <a:r>
              <a:rPr lang="en-GB" sz="2800" i="1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en-GB" sz="2800" i="1" dirty="0" err="1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giao</a:t>
            </a:r>
            <a:r>
              <a:rPr lang="en-GB" sz="2800" i="1" dirty="0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en-GB" sz="2800" i="1" dirty="0" err="1"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hưởng</a:t>
            </a:r>
            <a:r>
              <a:rPr lang="en-GB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280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FD821-DD04-E68D-A5D5-8F07156B1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3106" flipH="1">
            <a:off x="394983" y="628120"/>
            <a:ext cx="759136" cy="7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2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8470C8-D392-FAC7-2237-75052ACBC51E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713250" y="484798"/>
            <a:ext cx="7717500" cy="572700"/>
          </a:xfrm>
        </p:spPr>
        <p:txBody>
          <a:bodyPr anchor="ctr"/>
          <a:lstStyle/>
          <a:p>
            <a:pPr algn="ctr"/>
            <a:r>
              <a:rPr lang="vi-VN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thể loại nhạc đàn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B95FB5-1948-703E-A8A5-A11DFDE1338D}"/>
              </a:ext>
            </a:extLst>
          </p:cNvPr>
          <p:cNvGrpSpPr/>
          <p:nvPr/>
        </p:nvGrpSpPr>
        <p:grpSpPr>
          <a:xfrm>
            <a:off x="830152" y="1248009"/>
            <a:ext cx="4083819" cy="3343786"/>
            <a:chOff x="5050920" y="1260354"/>
            <a:chExt cx="4755467" cy="33437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B5B2BBF-34DB-6450-BB91-B98FD97C3C0D}"/>
                </a:ext>
              </a:extLst>
            </p:cNvPr>
            <p:cNvSpPr/>
            <p:nvPr/>
          </p:nvSpPr>
          <p:spPr>
            <a:xfrm>
              <a:off x="5050920" y="1260354"/>
              <a:ext cx="4755467" cy="538466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Bài ca không lời</a:t>
              </a:r>
              <a:endParaRPr lang="vi-VN" sz="2200" i="1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BA3B63-ADCB-7FC2-C528-E6203904947B}"/>
                </a:ext>
              </a:extLst>
            </p:cNvPr>
            <p:cNvSpPr txBox="1"/>
            <p:nvPr/>
          </p:nvSpPr>
          <p:spPr>
            <a:xfrm>
              <a:off x="5050920" y="1798820"/>
              <a:ext cx="4755467" cy="28053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 Viết cho nhạc cụ diễn tấu, có giai điệu gần gũi với bài hát.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 Nhạc sĩ Việt Nam có tác phẩm ở thể loại này: </a:t>
              </a:r>
              <a:r>
                <a:rPr lang="vi-VN" sz="2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Bài ca không lời 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(Hoàng Dương), </a:t>
              </a:r>
              <a:r>
                <a:rPr lang="vi-VN" sz="2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Chiều quê hương 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(Nguyễn Thị Nhung).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68C89BC-AD46-6197-1C52-0394DA5EC944}"/>
              </a:ext>
            </a:extLst>
          </p:cNvPr>
          <p:cNvSpPr txBox="1"/>
          <p:nvPr/>
        </p:nvSpPr>
        <p:spPr>
          <a:xfrm>
            <a:off x="5266393" y="3640150"/>
            <a:ext cx="2936174" cy="9349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bIns="108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 quê hương 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(Nguyễn Thị Nhung)</a:t>
            </a:r>
            <a:endParaRPr lang="vi-VN" sz="1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0A3EC5F-B051-746A-6CFE-60D05A36A585}"/>
              </a:ext>
            </a:extLst>
          </p:cNvPr>
          <p:cNvGrpSpPr/>
          <p:nvPr/>
        </p:nvGrpSpPr>
        <p:grpSpPr>
          <a:xfrm>
            <a:off x="830153" y="572380"/>
            <a:ext cx="3823624" cy="4267115"/>
            <a:chOff x="5050920" y="1163710"/>
            <a:chExt cx="4755467" cy="42671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62459E8-AFB5-6092-17EA-3861588D0A6E}"/>
                </a:ext>
              </a:extLst>
            </p:cNvPr>
            <p:cNvSpPr/>
            <p:nvPr/>
          </p:nvSpPr>
          <p:spPr>
            <a:xfrm>
              <a:off x="5050920" y="1163710"/>
              <a:ext cx="4755467" cy="538466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Waltz</a:t>
              </a:r>
              <a:endParaRPr lang="vi-VN" sz="2200" i="1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384742-E3FC-D1B4-5617-4F6FC93E834B}"/>
                </a:ext>
              </a:extLst>
            </p:cNvPr>
            <p:cNvSpPr txBox="1"/>
            <p:nvPr/>
          </p:nvSpPr>
          <p:spPr>
            <a:xfrm>
              <a:off x="5050920" y="1702176"/>
              <a:ext cx="4755467" cy="372864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 Loại vũ khúc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nguồn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điệu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nhảy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được viết ở nhịp 3/4 của nông dân Đức – Áo, Pháp, Ba Lan,...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 Nhạc sĩ Việt Nam có ca khúc ở thể loại này: </a:t>
              </a:r>
              <a:r>
                <a:rPr lang="vi-VN" sz="2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Xuân và tuổi trẻ 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 La Hối, </a:t>
              </a:r>
              <a:r>
                <a:rPr lang="vi-VN" sz="2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Mùa xuân đầu tiên 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 Văn Cao,...</a:t>
              </a:r>
              <a:endPara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89C7E74-34CA-2042-F2F0-4AEAC027D07B}"/>
              </a:ext>
            </a:extLst>
          </p:cNvPr>
          <p:cNvSpPr txBox="1"/>
          <p:nvPr/>
        </p:nvSpPr>
        <p:spPr>
          <a:xfrm>
            <a:off x="4830482" y="3330314"/>
            <a:ext cx="3483366" cy="9349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bIns="108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i="1" dirty="0"/>
              <a:t>The Blue Danube Waltz </a:t>
            </a:r>
          </a:p>
          <a:p>
            <a:pPr algn="ctr">
              <a:lnSpc>
                <a:spcPct val="150000"/>
              </a:lnSpc>
            </a:pPr>
            <a:r>
              <a:rPr lang="vi-VN" sz="1800" dirty="0"/>
              <a:t>Johann Strauss II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0A3EC5F-B051-746A-6CFE-60D05A36A585}"/>
              </a:ext>
            </a:extLst>
          </p:cNvPr>
          <p:cNvGrpSpPr/>
          <p:nvPr/>
        </p:nvGrpSpPr>
        <p:grpSpPr>
          <a:xfrm>
            <a:off x="830153" y="620005"/>
            <a:ext cx="3964871" cy="3903490"/>
            <a:chOff x="5050920" y="1260354"/>
            <a:chExt cx="4931137" cy="390349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62459E8-AFB5-6092-17EA-3861588D0A6E}"/>
                </a:ext>
              </a:extLst>
            </p:cNvPr>
            <p:cNvSpPr/>
            <p:nvPr/>
          </p:nvSpPr>
          <p:spPr>
            <a:xfrm>
              <a:off x="5050920" y="1260354"/>
              <a:ext cx="4931137" cy="538466"/>
            </a:xfrm>
            <a:prstGeom prst="roundRect">
              <a:avLst/>
            </a:prstGeom>
            <a:solidFill>
              <a:schemeClr val="accent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Sonata (Sonate)</a:t>
              </a:r>
              <a:endParaRPr lang="vi-V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384742-E3FC-D1B4-5617-4F6FC93E834B}"/>
                </a:ext>
              </a:extLst>
            </p:cNvPr>
            <p:cNvSpPr txBox="1"/>
            <p:nvPr/>
          </p:nvSpPr>
          <p:spPr>
            <a:xfrm>
              <a:off x="5050920" y="1798820"/>
              <a:ext cx="4931137" cy="336502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 Bản nhạc đàn có quy mô lớn viết cho một, hai hay nhóm nhạc cụ biểu diễn, thường có từ 3 hoặc 4 chương.</a:t>
              </a:r>
              <a:endParaRPr lang="vi-VN" sz="18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 Nhạc sĩ Việt Nam đã công bố các bản sonate như Sonata viết cho violin và piano của Nguyễn Đức Toàn, bản Sonata giọng Son thứ của Đàm Linh,...</a:t>
              </a:r>
              <a:endParaRPr lang="vi-VN" sz="18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BFF32A3-CC17-A1DE-0F4D-9ABC5BF579D1}"/>
              </a:ext>
            </a:extLst>
          </p:cNvPr>
          <p:cNvSpPr txBox="1"/>
          <p:nvPr/>
        </p:nvSpPr>
        <p:spPr>
          <a:xfrm>
            <a:off x="5047831" y="3216403"/>
            <a:ext cx="3266016" cy="1021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bIns="108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/>
              <a:t>Moonlight Sonata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Beethoven</a:t>
            </a:r>
          </a:p>
        </p:txBody>
      </p:sp>
    </p:spTree>
    <p:extLst>
      <p:ext uri="{BB962C8B-B14F-4D97-AF65-F5344CB8AC3E}">
        <p14:creationId xmlns:p14="http://schemas.microsoft.com/office/powerpoint/2010/main" val="1674420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Foreign Languages Subject for Middle School - 6th Grade: Spanish by Slidesgo">
  <a:themeElements>
    <a:clrScheme name="Simple Light">
      <a:dk1>
        <a:srgbClr val="0C1E4F"/>
      </a:dk1>
      <a:lt1>
        <a:srgbClr val="FFFFFF"/>
      </a:lt1>
      <a:dk2>
        <a:srgbClr val="263238"/>
      </a:dk2>
      <a:lt2>
        <a:srgbClr val="FFB864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3768</TotalTime>
  <Words>582</Words>
  <Application>Microsoft Office PowerPoint</Application>
  <PresentationFormat>On-screen Show (16:9)</PresentationFormat>
  <Paragraphs>48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Cabin</vt:lpstr>
      <vt:lpstr>Wingdings</vt:lpstr>
      <vt:lpstr>Crete Round</vt:lpstr>
      <vt:lpstr>Questrial</vt:lpstr>
      <vt:lpstr>Times New Roman</vt:lpstr>
      <vt:lpstr>Google Sans</vt:lpstr>
      <vt:lpstr>Foreign Languages Subject for Middle School - 6th Grade: Spanish by Slidesgo</vt:lpstr>
      <vt:lpstr>PowerPoint Presentation</vt:lpstr>
      <vt:lpstr>– THƯỜNG THỨC ÂM NHẠC:  MỘT SỐ THỂ LOẠI ÂM NHẠC</vt:lpstr>
      <vt:lpstr>PowerPoint Presentation</vt:lpstr>
      <vt:lpstr>Nhận xét </vt:lpstr>
      <vt:lpstr>1. Khái niệm</vt:lpstr>
      <vt:lpstr>PowerPoint Presentation</vt:lpstr>
      <vt:lpstr>Các thể loại nhạc đàn</vt:lpstr>
      <vt:lpstr>PowerPoint Presentation</vt:lpstr>
      <vt:lpstr>PowerPoint Presentation</vt:lpstr>
      <vt:lpstr>     Concerto là một thể loại âm nhạc với đặc trưng gồm có 3 chương, cho 1 hay nhiều loại nhạc cụ độc tấu với dàn nhạc.</vt:lpstr>
      <vt:lpstr>PowerPoint Presentation</vt:lpstr>
      <vt:lpstr>II. Ôn tập: bài Tháng năm học trò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Foreign Languages Subject </dc:title>
  <cp:lastModifiedBy>Administrator</cp:lastModifiedBy>
  <cp:revision>52</cp:revision>
  <dcterms:modified xsi:type="dcterms:W3CDTF">2025-11-22T08:59:01Z</dcterms:modified>
</cp:coreProperties>
</file>