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84" r:id="rId2"/>
    <p:sldId id="256" r:id="rId3"/>
    <p:sldId id="272" r:id="rId4"/>
    <p:sldId id="288" r:id="rId5"/>
    <p:sldId id="273" r:id="rId6"/>
    <p:sldId id="257" r:id="rId7"/>
    <p:sldId id="280" r:id="rId8"/>
    <p:sldId id="278" r:id="rId9"/>
    <p:sldId id="285" r:id="rId10"/>
    <p:sldId id="277" r:id="rId11"/>
    <p:sldId id="264" r:id="rId12"/>
    <p:sldId id="266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31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68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68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997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2245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30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809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62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51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0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7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59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1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89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543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EECD2-6B97-49A3-B635-D2ED69B44143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AA880D-673C-426C-B37E-EA5781B56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7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517-5FD1-F9D6-DB9F-16C70F522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48858-CB4D-1F9B-E3C3-3EE5DBCC5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25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F1EB5E-5F21-E75D-EB54-2EFC7BE4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770" y="1574918"/>
            <a:ext cx="6191250" cy="4124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E9869-7922-162D-2172-EA3D0CDB1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881770" cy="4490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F0DB0-53B9-2D49-4BCC-D32021CABA92}"/>
              </a:ext>
            </a:extLst>
          </p:cNvPr>
          <p:cNvSpPr txBox="1"/>
          <p:nvPr/>
        </p:nvSpPr>
        <p:spPr>
          <a:xfrm>
            <a:off x="245660" y="4621507"/>
            <a:ext cx="518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114E0B-90F2-E66D-D625-6B76376E3592}"/>
              </a:ext>
            </a:extLst>
          </p:cNvPr>
          <p:cNvSpPr txBox="1"/>
          <p:nvPr/>
        </p:nvSpPr>
        <p:spPr>
          <a:xfrm>
            <a:off x="6081795" y="595855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0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3635FF-A266-0ADF-022D-85B48BCE85A3}"/>
              </a:ext>
            </a:extLst>
          </p:cNvPr>
          <p:cNvSpPr txBox="1"/>
          <p:nvPr/>
        </p:nvSpPr>
        <p:spPr>
          <a:xfrm>
            <a:off x="344326" y="701517"/>
            <a:ext cx="1098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là hợp xướng Acapella)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4EA0D-7C5D-A60F-AE01-27EE5487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95218" flipH="1">
            <a:off x="-196621" y="163427"/>
            <a:ext cx="870320" cy="876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69DA9-B51B-88CB-5FD4-C513028C1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11"/>
          <a:stretch/>
        </p:blipFill>
        <p:spPr>
          <a:xfrm>
            <a:off x="527142" y="1774901"/>
            <a:ext cx="11137716" cy="48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18ED-05E0-4620-082C-38BD9C6D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4" y="0"/>
            <a:ext cx="8596668" cy="1320800"/>
          </a:xfrm>
        </p:spPr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Hợp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xướng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Tiếng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chuông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và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ngọn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cờ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5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3388659" y="1801578"/>
            <a:ext cx="4071312" cy="429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</a:t>
            </a:r>
          </a:p>
        </p:txBody>
      </p:sp>
      <p:pic>
        <p:nvPicPr>
          <p:cNvPr id="5135" name="Picture 15" descr="792px-Vietnamese_Music_Logo_sha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6" y="66678"/>
            <a:ext cx="8921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7" descr="Giao d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763716" y="6019800"/>
            <a:ext cx="89804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-Point Star 9">
            <a:hlinkClick r:id="rId4" action="ppaction://hlinksldjump"/>
          </p:cNvPr>
          <p:cNvSpPr/>
          <p:nvPr/>
        </p:nvSpPr>
        <p:spPr>
          <a:xfrm>
            <a:off x="161163" y="857498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ectangle 13"/>
          <p:cNvSpPr>
            <a:spLocks/>
          </p:cNvSpPr>
          <p:nvPr/>
        </p:nvSpPr>
        <p:spPr bwMode="auto">
          <a:xfrm>
            <a:off x="1733315" y="2632278"/>
            <a:ext cx="4678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1640978" y="3459306"/>
            <a:ext cx="9846365" cy="58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6213989" y="2516206"/>
            <a:ext cx="712740" cy="47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6127175" y="2972055"/>
            <a:ext cx="79955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8</a:t>
            </a:r>
          </a:p>
        </p:txBody>
      </p:sp>
      <p:sp>
        <p:nvSpPr>
          <p:cNvPr id="17" name="WordArt 4"/>
          <p:cNvSpPr>
            <a:spLocks noChangeArrowheads="1" noChangeShapeType="1" noTextEdit="1"/>
          </p:cNvSpPr>
          <p:nvPr/>
        </p:nvSpPr>
        <p:spPr bwMode="auto">
          <a:xfrm>
            <a:off x="2932564" y="212183"/>
            <a:ext cx="6668635" cy="10167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5-Point Star 12">
            <a:hlinkClick r:id="rId5" action="ppaction://hlinksldjump"/>
          </p:cNvPr>
          <p:cNvSpPr/>
          <p:nvPr/>
        </p:nvSpPr>
        <p:spPr>
          <a:xfrm>
            <a:off x="11487343" y="0"/>
            <a:ext cx="537275" cy="6354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F3CA668D-646D-5250-1E45-E554E938BA9E}"/>
              </a:ext>
            </a:extLst>
          </p:cNvPr>
          <p:cNvSpPr>
            <a:spLocks/>
          </p:cNvSpPr>
          <p:nvPr/>
        </p:nvSpPr>
        <p:spPr bwMode="auto">
          <a:xfrm>
            <a:off x="5919232" y="4120659"/>
            <a:ext cx="3681967" cy="58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(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Sgk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25)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55B9F-E983-4600-7B29-4367E9BC5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95218" flipH="1">
            <a:off x="535454" y="2161530"/>
            <a:ext cx="1041848" cy="10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1690">
            <a:extLst>
              <a:ext uri="{FF2B5EF4-FFF2-40B4-BE49-F238E27FC236}">
                <a16:creationId xmlns:a16="http://schemas.microsoft.com/office/drawing/2014/main" id="{E1B239D0-7578-BD7F-FD5F-987C97BB894D}"/>
              </a:ext>
            </a:extLst>
          </p:cNvPr>
          <p:cNvSpPr txBox="1"/>
          <p:nvPr/>
        </p:nvSpPr>
        <p:spPr>
          <a:xfrm>
            <a:off x="3819719" y="1161934"/>
            <a:ext cx="205109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11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71690">
            <a:extLst>
              <a:ext uri="{FF2B5EF4-FFF2-40B4-BE49-F238E27FC236}">
                <a16:creationId xmlns:a16="http://schemas.microsoft.com/office/drawing/2014/main" id="{175AB645-5B36-96F1-4222-939844727D4C}"/>
              </a:ext>
            </a:extLst>
          </p:cNvPr>
          <p:cNvSpPr txBox="1"/>
          <p:nvPr/>
        </p:nvSpPr>
        <p:spPr>
          <a:xfrm>
            <a:off x="2007323" y="256352"/>
            <a:ext cx="77269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Bảy</a:t>
            </a:r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22 </a:t>
            </a:r>
            <a:r>
              <a:rPr lang="en-US" altLang="zh-CN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en-US" altLang="zh-CN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2025</a:t>
            </a:r>
            <a:endParaRPr lang="zh-CN" alt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8C63E-DB71-F061-76E1-662EE7A05D91}"/>
              </a:ext>
            </a:extLst>
          </p:cNvPr>
          <p:cNvSpPr txBox="1"/>
          <p:nvPr/>
        </p:nvSpPr>
        <p:spPr>
          <a:xfrm>
            <a:off x="516932" y="1717540"/>
            <a:ext cx="10707757" cy="1394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5580" marR="95250" algn="just">
              <a:lnSpc>
                <a:spcPct val="150000"/>
              </a:lnSpc>
              <a:spcBef>
                <a:spcPts val="485"/>
              </a:spcBef>
              <a:spcAft>
                <a:spcPts val="0"/>
              </a:spcAft>
            </a:pP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THƯỜNG THỨC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Â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 NHẠC: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THỂ LOẠI H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ỢP XƯỚNG</a:t>
            </a:r>
            <a:endParaRPr lang="en-GB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- ÔN TẬP:  LIÊN KHÚC </a:t>
            </a:r>
            <a:r>
              <a:rPr 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TÔI YÊU VIỆT NAM</a:t>
            </a:r>
            <a:endParaRPr lang="en-GB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D17EE-ED9E-B816-6449-259A8F75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54" y="3693993"/>
            <a:ext cx="6593338" cy="31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1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FD4C95-13D4-021B-562E-D9FCEA189C07}"/>
              </a:ext>
            </a:extLst>
          </p:cNvPr>
          <p:cNvSpPr txBox="1"/>
          <p:nvPr/>
        </p:nvSpPr>
        <p:spPr>
          <a:xfrm>
            <a:off x="1003550" y="0"/>
            <a:ext cx="10184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GB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I.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ÔN TẬP: LIÊN KHÚC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TÔI YÊU VIỆT NAM</a:t>
            </a:r>
            <a:endParaRPr lang="en-GB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40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5900"/>
          <a:stretch/>
        </p:blipFill>
        <p:spPr>
          <a:xfrm>
            <a:off x="197956" y="169943"/>
            <a:ext cx="11754558" cy="891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358" b="63052"/>
          <a:stretch/>
        </p:blipFill>
        <p:spPr>
          <a:xfrm>
            <a:off x="197956" y="1961529"/>
            <a:ext cx="11754558" cy="796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7907" b="38338"/>
          <a:stretch/>
        </p:blipFill>
        <p:spPr>
          <a:xfrm>
            <a:off x="197956" y="3451115"/>
            <a:ext cx="11754558" cy="870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0754" b="11528"/>
          <a:stretch/>
        </p:blipFill>
        <p:spPr>
          <a:xfrm>
            <a:off x="197956" y="4896457"/>
            <a:ext cx="11754558" cy="1120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703" y="992333"/>
            <a:ext cx="2852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mơ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96297" y="2691592"/>
            <a:ext cx="6204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Nam……………………………………………..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5716" y="951290"/>
            <a:ext cx="6769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mơ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Nam………………………………..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26966" y="2721741"/>
            <a:ext cx="257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mơ</a:t>
            </a:r>
            <a:r>
              <a:rPr lang="en-US" sz="2800" dirty="0"/>
              <a:t>  </a:t>
            </a:r>
            <a:r>
              <a:rPr lang="en-US" sz="2800" dirty="0" err="1"/>
              <a:t>Việt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983226" y="4136934"/>
            <a:ext cx="557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Nam………………………………………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27943" y="4063330"/>
            <a:ext cx="257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mơ</a:t>
            </a:r>
            <a:r>
              <a:rPr lang="en-US" sz="2800" dirty="0"/>
              <a:t>  </a:t>
            </a:r>
            <a:r>
              <a:rPr lang="en-US" sz="2800" dirty="0" err="1"/>
              <a:t>Việt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3226" y="5755724"/>
            <a:ext cx="403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Nam……………………………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3507" y="5886529"/>
            <a:ext cx="6769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</a:t>
            </a:r>
            <a:r>
              <a:rPr lang="en-US" sz="2800" dirty="0" err="1"/>
              <a:t>phúc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5716" y="1412326"/>
            <a:ext cx="6769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    </a:t>
            </a:r>
            <a:r>
              <a:rPr lang="en-US" sz="2800" dirty="0" err="1"/>
              <a:t>tay</a:t>
            </a:r>
            <a:r>
              <a:rPr lang="en-US" sz="2800" dirty="0"/>
              <a:t>………………………………..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71703" y="1412326"/>
            <a:ext cx="2852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tỏa</a:t>
            </a:r>
            <a:r>
              <a:rPr lang="en-US" sz="2800" dirty="0"/>
              <a:t> sang </a:t>
            </a:r>
            <a:r>
              <a:rPr lang="en-US" sz="2800" dirty="0" err="1"/>
              <a:t>như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9226966" y="3123295"/>
            <a:ext cx="257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983226" y="4527424"/>
            <a:ext cx="557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………………………………………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27943" y="4420822"/>
            <a:ext cx="257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phúc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trào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947503" y="6124757"/>
            <a:ext cx="403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dâng</a:t>
            </a:r>
            <a:r>
              <a:rPr lang="en-US" sz="2800" dirty="0"/>
              <a:t>……………………………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54158" y="5992027"/>
            <a:ext cx="418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mơ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Nam……..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69336" y="3135794"/>
            <a:ext cx="2852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/>
              <a:t>mai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723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505200"/>
            <a:ext cx="6299076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5C96A-E06F-A930-8234-FE1C8F6C9073}"/>
              </a:ext>
            </a:extLst>
          </p:cNvPr>
          <p:cNvSpPr txBox="1"/>
          <p:nvPr/>
        </p:nvSpPr>
        <p:spPr>
          <a:xfrm>
            <a:off x="1592022" y="2986928"/>
            <a:ext cx="141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1622E-22C6-AFE2-8707-1DF1DFEF10E9}"/>
              </a:ext>
            </a:extLst>
          </p:cNvPr>
          <p:cNvSpPr txBox="1"/>
          <p:nvPr/>
        </p:nvSpPr>
        <p:spPr>
          <a:xfrm>
            <a:off x="5009129" y="2947050"/>
            <a:ext cx="148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9EE13-3968-8098-D201-9CCDC4B45DD8}"/>
              </a:ext>
            </a:extLst>
          </p:cNvPr>
          <p:cNvSpPr txBox="1"/>
          <p:nvPr/>
        </p:nvSpPr>
        <p:spPr>
          <a:xfrm>
            <a:off x="9312664" y="2995475"/>
            <a:ext cx="172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5202E-2C8B-72B9-50EB-2D68D18D0324}"/>
              </a:ext>
            </a:extLst>
          </p:cNvPr>
          <p:cNvSpPr txBox="1"/>
          <p:nvPr/>
        </p:nvSpPr>
        <p:spPr>
          <a:xfrm>
            <a:off x="2297745" y="6334780"/>
            <a:ext cx="1469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FA8E6-5E00-A87D-06E5-B823F2D3BDD1}"/>
              </a:ext>
            </a:extLst>
          </p:cNvPr>
          <p:cNvSpPr txBox="1"/>
          <p:nvPr/>
        </p:nvSpPr>
        <p:spPr>
          <a:xfrm>
            <a:off x="8345528" y="6355234"/>
            <a:ext cx="224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1622E-22C6-AFE2-8707-1DF1DFEF10E9}"/>
              </a:ext>
            </a:extLst>
          </p:cNvPr>
          <p:cNvSpPr txBox="1"/>
          <p:nvPr/>
        </p:nvSpPr>
        <p:spPr>
          <a:xfrm>
            <a:off x="1047163" y="2946111"/>
            <a:ext cx="50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1622E-22C6-AFE2-8707-1DF1DFEF10E9}"/>
              </a:ext>
            </a:extLst>
          </p:cNvPr>
          <p:cNvSpPr txBox="1"/>
          <p:nvPr/>
        </p:nvSpPr>
        <p:spPr>
          <a:xfrm>
            <a:off x="4527783" y="2933920"/>
            <a:ext cx="50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1622E-22C6-AFE2-8707-1DF1DFEF10E9}"/>
              </a:ext>
            </a:extLst>
          </p:cNvPr>
          <p:cNvSpPr txBox="1"/>
          <p:nvPr/>
        </p:nvSpPr>
        <p:spPr>
          <a:xfrm>
            <a:off x="8805899" y="2992006"/>
            <a:ext cx="50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1622E-22C6-AFE2-8707-1DF1DFEF10E9}"/>
              </a:ext>
            </a:extLst>
          </p:cNvPr>
          <p:cNvSpPr txBox="1"/>
          <p:nvPr/>
        </p:nvSpPr>
        <p:spPr>
          <a:xfrm>
            <a:off x="2011255" y="6317469"/>
            <a:ext cx="50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71622E-22C6-AFE2-8707-1DF1DFEF10E9}"/>
              </a:ext>
            </a:extLst>
          </p:cNvPr>
          <p:cNvSpPr txBox="1"/>
          <p:nvPr/>
        </p:nvSpPr>
        <p:spPr>
          <a:xfrm>
            <a:off x="7967360" y="6324457"/>
            <a:ext cx="50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ECF20-7F69-FA0E-99E8-6EB2992FF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81453" y="-1010900"/>
            <a:ext cx="3055891" cy="50776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7F3B6B-E364-F4AD-38C6-154C819B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31419" y="2079664"/>
            <a:ext cx="2867242" cy="5718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4C2AD1-454D-1F72-0257-F4F61AC8DB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40" t="31497" r="10576" b="7840"/>
          <a:stretch/>
        </p:blipFill>
        <p:spPr>
          <a:xfrm>
            <a:off x="349560" y="53935"/>
            <a:ext cx="2856085" cy="3001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689C28-BEBC-31B5-796A-BFB2CA591B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02" t="28482" r="1628" b="17494"/>
          <a:stretch/>
        </p:blipFill>
        <p:spPr>
          <a:xfrm>
            <a:off x="3631073" y="26967"/>
            <a:ext cx="3071989" cy="30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8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32213 -0.31944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-15972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3125 -0.3294 " pathEditMode="relative" rAng="0" ptsTypes="AA">
                                      <p:cBhvr>
                                        <p:cTn id="1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1648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8164 0.20417 " pathEditMode="relative" rAng="0" ptsTypes="AA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9" grpId="0"/>
      <p:bldP spid="9" grpId="1"/>
      <p:bldP spid="10" grpId="0"/>
      <p:bldP spid="10" grpId="1"/>
      <p:bldP spid="11" grpId="0"/>
      <p:bldP spid="11" grpId="1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4ABA3-C52C-56D8-F3AD-8AC71A76D2A5}"/>
              </a:ext>
            </a:extLst>
          </p:cNvPr>
          <p:cNvSpPr txBox="1"/>
          <p:nvPr/>
        </p:nvSpPr>
        <p:spPr>
          <a:xfrm>
            <a:off x="144278" y="-147484"/>
            <a:ext cx="10707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5580" marR="95250" algn="just">
              <a:lnSpc>
                <a:spcPct val="200000"/>
              </a:lnSpc>
              <a:spcBef>
                <a:spcPts val="485"/>
              </a:spcBef>
              <a:spcAft>
                <a:spcPts val="0"/>
              </a:spcAft>
            </a:pP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II.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2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F46AD-70D5-CC95-F6C4-CB4C5BEC1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8328BE-AE62-FD4F-23CA-AD8555FA27A2}"/>
              </a:ext>
            </a:extLst>
          </p:cNvPr>
          <p:cNvSpPr txBox="1"/>
          <p:nvPr/>
        </p:nvSpPr>
        <p:spPr>
          <a:xfrm>
            <a:off x="1129966" y="201262"/>
            <a:ext cx="35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34FA2-1452-7323-8A28-0FA923198EBC}"/>
              </a:ext>
            </a:extLst>
          </p:cNvPr>
          <p:cNvSpPr txBox="1"/>
          <p:nvPr/>
        </p:nvSpPr>
        <p:spPr>
          <a:xfrm>
            <a:off x="324676" y="832461"/>
            <a:ext cx="1180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xướng là </a:t>
            </a:r>
            <a:r>
              <a:rPr lang="en-GB" sz="36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bè, mỗi bè do một loại giọng </a:t>
            </a:r>
            <a:r>
              <a:rPr lang="en-GB" sz="36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87E4EC-8502-271F-5D78-8D93BECD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95218" flipH="1">
            <a:off x="388448" y="127016"/>
            <a:ext cx="623116" cy="6272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0D858-9C7F-D10F-0C48-6586AEE33320}"/>
              </a:ext>
            </a:extLst>
          </p:cNvPr>
          <p:cNvSpPr txBox="1"/>
          <p:nvPr/>
        </p:nvSpPr>
        <p:spPr>
          <a:xfrm>
            <a:off x="978967" y="2032790"/>
            <a:ext cx="2869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ặc điểm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516D7A-23AD-410A-1740-D31D6730220C}"/>
              </a:ext>
            </a:extLst>
          </p:cNvPr>
          <p:cNvSpPr txBox="1"/>
          <p:nvPr/>
        </p:nvSpPr>
        <p:spPr>
          <a:xfrm>
            <a:off x="300111" y="2625712"/>
            <a:ext cx="12019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ùng giọng hát và lời ca</a:t>
            </a:r>
            <a:r>
              <a:rPr lang="en-GB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phổ cập và gần gũi với </a:t>
            </a:r>
            <a:r>
              <a:rPr lang="en-GB" sz="36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GB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02044 0.0851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02722 0.25185 " pathEditMode="relative" rAng="0" ptsTypes="AA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03528 0.3419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1083C7-8C8C-0A87-2D33-77F17EC9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664" y="3517348"/>
            <a:ext cx="5613097" cy="2853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82E8E-4498-E8DE-DF52-25360F9A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8" y="81234"/>
            <a:ext cx="5971761" cy="2906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16545-F74B-B7D0-3BEF-8AC3A91D44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35"/>
          <a:stretch/>
        </p:blipFill>
        <p:spPr>
          <a:xfrm>
            <a:off x="170220" y="3508513"/>
            <a:ext cx="6045050" cy="2861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BED76-537D-30F8-908C-9B2B0B1A9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664" y="107739"/>
            <a:ext cx="5613097" cy="2906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C2805-2FD0-DE02-3778-D5545C047758}"/>
              </a:ext>
            </a:extLst>
          </p:cNvPr>
          <p:cNvSpPr txBox="1"/>
          <p:nvPr/>
        </p:nvSpPr>
        <p:spPr>
          <a:xfrm>
            <a:off x="7154090" y="2926312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D44AC-979B-799C-49C1-55BFBD3ED6AF}"/>
              </a:ext>
            </a:extLst>
          </p:cNvPr>
          <p:cNvSpPr txBox="1"/>
          <p:nvPr/>
        </p:nvSpPr>
        <p:spPr>
          <a:xfrm>
            <a:off x="656383" y="2853061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1AADE-11D1-CADC-E2ED-0B577668EC02}"/>
              </a:ext>
            </a:extLst>
          </p:cNvPr>
          <p:cNvSpPr txBox="1"/>
          <p:nvPr/>
        </p:nvSpPr>
        <p:spPr>
          <a:xfrm>
            <a:off x="523861" y="6290896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953268-A354-20A8-754C-C96B71FFACDC}"/>
              </a:ext>
            </a:extLst>
          </p:cNvPr>
          <p:cNvSpPr txBox="1"/>
          <p:nvPr/>
        </p:nvSpPr>
        <p:spPr>
          <a:xfrm>
            <a:off x="6935856" y="6264390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1462C-758D-D158-0308-5E59CD7B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005208-1333-D97B-56D3-72F75ED05075}"/>
              </a:ext>
            </a:extLst>
          </p:cNvPr>
          <p:cNvSpPr txBox="1"/>
          <p:nvPr/>
        </p:nvSpPr>
        <p:spPr>
          <a:xfrm>
            <a:off x="950335" y="274438"/>
            <a:ext cx="313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D73D1-928E-3181-859F-479B55144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95218" flipH="1">
            <a:off x="105925" y="131847"/>
            <a:ext cx="750490" cy="755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314E9-4485-8570-DD6F-77596C18B543}"/>
              </a:ext>
            </a:extLst>
          </p:cNvPr>
          <p:cNvSpPr txBox="1"/>
          <p:nvPr/>
        </p:nvSpPr>
        <p:spPr>
          <a:xfrm>
            <a:off x="1445289" y="1373304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90CBD-705C-5444-B9CA-9D48B1DFD968}"/>
              </a:ext>
            </a:extLst>
          </p:cNvPr>
          <p:cNvSpPr txBox="1"/>
          <p:nvPr/>
        </p:nvSpPr>
        <p:spPr>
          <a:xfrm>
            <a:off x="1445289" y="911898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B341-1021-E847-C72E-2151FC3A8D42}"/>
              </a:ext>
            </a:extLst>
          </p:cNvPr>
          <p:cNvSpPr txBox="1"/>
          <p:nvPr/>
        </p:nvSpPr>
        <p:spPr>
          <a:xfrm>
            <a:off x="1445288" y="1859980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08638-D74D-B6A6-D5D6-E36CC78BEBEB}"/>
              </a:ext>
            </a:extLst>
          </p:cNvPr>
          <p:cNvSpPr txBox="1"/>
          <p:nvPr/>
        </p:nvSpPr>
        <p:spPr>
          <a:xfrm>
            <a:off x="1445288" y="2337292"/>
            <a:ext cx="46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3854 0.1013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3399</TotalTime>
  <Words>297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Hợp xướng Tiếng chuông và ngọn cờ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ASUSZ</dc:creator>
  <cp:lastModifiedBy>Administrator</cp:lastModifiedBy>
  <cp:revision>44</cp:revision>
  <cp:lastPrinted>2024-11-22T08:52:47Z</cp:lastPrinted>
  <dcterms:created xsi:type="dcterms:W3CDTF">2023-11-13T14:47:57Z</dcterms:created>
  <dcterms:modified xsi:type="dcterms:W3CDTF">2025-11-22T08:53:00Z</dcterms:modified>
</cp:coreProperties>
</file>